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84" d="100"/>
          <a:sy n="84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6045-575F-4A83-9B6E-5E49941C105E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1E58B31-B227-4FBF-8637-7741438CC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6045-575F-4A83-9B6E-5E49941C105E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8B31-B227-4FBF-8637-7741438CC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6045-575F-4A83-9B6E-5E49941C105E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8B31-B227-4FBF-8637-7741438CC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6045-575F-4A83-9B6E-5E49941C105E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1E58B31-B227-4FBF-8637-7741438CC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6045-575F-4A83-9B6E-5E49941C105E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8B31-B227-4FBF-8637-7741438CC7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6045-575F-4A83-9B6E-5E49941C105E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8B31-B227-4FBF-8637-7741438CC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6045-575F-4A83-9B6E-5E49941C105E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1E58B31-B227-4FBF-8637-7741438CC7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6045-575F-4A83-9B6E-5E49941C105E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8B31-B227-4FBF-8637-7741438CC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6045-575F-4A83-9B6E-5E49941C105E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8B31-B227-4FBF-8637-7741438CC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6045-575F-4A83-9B6E-5E49941C105E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8B31-B227-4FBF-8637-7741438CC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6045-575F-4A83-9B6E-5E49941C105E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8B31-B227-4FBF-8637-7741438CC7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62A6045-575F-4A83-9B6E-5E49941C105E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1E58B31-B227-4FBF-8637-7741438CC7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МАСТЕР – КЛАСС :  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Google Диск и создание Google документов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 (1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620688"/>
            <a:ext cx="4608512" cy="2675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Работа с документами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абота с док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554" y="1554163"/>
            <a:ext cx="8675292" cy="4525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648072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Работа с таблицами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812088" cy="5832648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10400" dirty="0" smtClean="0">
                <a:latin typeface="Times New Roman" pitchFamily="18" charset="0"/>
                <a:cs typeface="Times New Roman" pitchFamily="18" charset="0"/>
              </a:rPr>
              <a:t>Google Таблицы – это редактор, позволяющий создавать и форматировать таблицы. Он также поддерживает совместную работу в режиме реального времени. Что можно сделать при помощи Google Таблиц:</a:t>
            </a:r>
          </a:p>
          <a:p>
            <a:pPr algn="just"/>
            <a:r>
              <a:rPr lang="ru-RU" sz="10400" dirty="0" smtClean="0">
                <a:latin typeface="Times New Roman" pitchFamily="18" charset="0"/>
                <a:cs typeface="Times New Roman" pitchFamily="18" charset="0"/>
              </a:rPr>
              <a:t>Импортировать файлы </a:t>
            </a:r>
            <a:r>
              <a:rPr lang="ru-RU" sz="10400" dirty="0" err="1" smtClean="0"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ru-RU" sz="10400" dirty="0" smtClean="0">
                <a:latin typeface="Times New Roman" pitchFamily="18" charset="0"/>
                <a:cs typeface="Times New Roman" pitchFamily="18" charset="0"/>
              </a:rPr>
              <a:t>, CSV, TXT или ОРВ и преобразовать их в электронные таблицы Google.</a:t>
            </a:r>
          </a:p>
          <a:p>
            <a:pPr algn="just"/>
            <a:r>
              <a:rPr lang="ru-RU" sz="10400" dirty="0" smtClean="0">
                <a:latin typeface="Times New Roman" pitchFamily="18" charset="0"/>
                <a:cs typeface="Times New Roman" pitchFamily="18" charset="0"/>
              </a:rPr>
              <a:t>Экспортировать таблицу в формате </a:t>
            </a:r>
            <a:r>
              <a:rPr lang="ru-RU" sz="10400" dirty="0" err="1" smtClean="0"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ru-RU" sz="10400" dirty="0" smtClean="0">
                <a:latin typeface="Times New Roman" pitchFamily="18" charset="0"/>
                <a:cs typeface="Times New Roman" pitchFamily="18" charset="0"/>
              </a:rPr>
              <a:t>, CSV, TXT, ODS, PDF или HTML.</a:t>
            </a:r>
          </a:p>
          <a:p>
            <a:pPr algn="just"/>
            <a:r>
              <a:rPr lang="ru-RU" sz="10400" dirty="0" smtClean="0">
                <a:latin typeface="Times New Roman" pitchFamily="18" charset="0"/>
                <a:cs typeface="Times New Roman" pitchFamily="18" charset="0"/>
              </a:rPr>
              <a:t>Воспользоваться редактором формул для выполнения вычислений, а также отформатировать полученные данные.</a:t>
            </a:r>
          </a:p>
          <a:p>
            <a:pPr algn="just"/>
            <a:r>
              <a:rPr lang="ru-RU" sz="10400" dirty="0" smtClean="0">
                <a:latin typeface="Times New Roman" pitchFamily="18" charset="0"/>
                <a:cs typeface="Times New Roman" pitchFamily="18" charset="0"/>
              </a:rPr>
              <a:t>Отредактировать таблицу совместно с другими пользователями и пообщаться с ними в чате.</a:t>
            </a:r>
          </a:p>
          <a:p>
            <a:pPr algn="just"/>
            <a:r>
              <a:rPr lang="ru-RU" sz="10400" dirty="0" smtClean="0">
                <a:latin typeface="Times New Roman" pitchFamily="18" charset="0"/>
                <a:cs typeface="Times New Roman" pitchFamily="18" charset="0"/>
              </a:rPr>
              <a:t>Автоматически создать график или диаграмму.</a:t>
            </a:r>
          </a:p>
          <a:p>
            <a:pPr algn="just"/>
            <a:r>
              <a:rPr lang="ru-RU" sz="10400" dirty="0" smtClean="0">
                <a:latin typeface="Times New Roman" pitchFamily="18" charset="0"/>
                <a:cs typeface="Times New Roman" pitchFamily="18" charset="0"/>
              </a:rPr>
              <a:t>Встроить таблицу или ее отдельные листы в </a:t>
            </a:r>
            <a:r>
              <a:rPr lang="ru-RU" sz="10400" dirty="0" err="1" smtClean="0">
                <a:latin typeface="Times New Roman" pitchFamily="18" charset="0"/>
                <a:cs typeface="Times New Roman" pitchFamily="18" charset="0"/>
              </a:rPr>
              <a:t>блог</a:t>
            </a:r>
            <a:r>
              <a:rPr lang="ru-RU" sz="10400" dirty="0" smtClean="0">
                <a:latin typeface="Times New Roman" pitchFamily="18" charset="0"/>
                <a:cs typeface="Times New Roman" pitchFamily="18" charset="0"/>
              </a:rPr>
              <a:t> или на </a:t>
            </a:r>
            <a:r>
              <a:rPr lang="ru-RU" sz="10400" dirty="0" err="1" smtClean="0">
                <a:latin typeface="Times New Roman" pitchFamily="18" charset="0"/>
                <a:cs typeface="Times New Roman" pitchFamily="18" charset="0"/>
              </a:rPr>
              <a:t>веб-сайт</a:t>
            </a:r>
            <a:r>
              <a:rPr lang="ru-RU" sz="10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10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696"/>
            <a:ext cx="683568" cy="576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0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8840"/>
            <a:ext cx="683568" cy="576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0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08920"/>
            <a:ext cx="683568" cy="576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0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9000"/>
            <a:ext cx="683568" cy="576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0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37112"/>
            <a:ext cx="683568" cy="64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0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57192"/>
            <a:ext cx="683568" cy="576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0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89240"/>
            <a:ext cx="755576" cy="576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Создание  презентации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оздание презентации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484784"/>
            <a:ext cx="8496944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Просмотр презентации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росмотр презентации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340768"/>
            <a:ext cx="8280920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612068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Google Диск предоставляет широкие возможности для работы. Вся информация сохраняется сразу же после внесения. Можно восстановить то, что уже было удалено или вырезано.</a:t>
            </a: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Также можно создавать альбомы с фотографиями, загружать аудио- и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видеофайлы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многое другое</a:t>
            </a: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На этом возможности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Диска не исчерпываются. Нажмите кнопку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Создать-Еще-Другие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приложения и вы попадете в Интернет-магазин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Chrome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откуда сможете загрузить приложения, расширяющие возможности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Диска.</a:t>
            </a:r>
          </a:p>
          <a:p>
            <a:pPr algn="just"/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0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2656"/>
            <a:ext cx="827584" cy="64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0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92896"/>
            <a:ext cx="827584" cy="64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0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56992"/>
            <a:ext cx="827584" cy="64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swapit.pl/img/slider/jpg/slider-photo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276872"/>
            <a:ext cx="3816424" cy="2544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1846" y="476672"/>
            <a:ext cx="7344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Если Вас заинтересовали открывающиеся возможности, 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то приятной работы с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Диском!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5373216"/>
            <a:ext cx="65289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560345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Расширение познания в области овладения информационно-компьютерными технологиями посредством работы  с облачным сервисом Google Диск и его приложениями.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Создать условия для профессионального общения, самореализации и стимулирования роста творческого потенциала педагогов;       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с облачным сервисом Google Диск и его приложениями;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Сформировать первичное умение  работать  с приложением  Google Документы.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686800" cy="3960440"/>
          </a:xfrm>
        </p:spPr>
        <p:txBody>
          <a:bodyPr>
            <a:normAutofit/>
          </a:bodyPr>
          <a:lstStyle/>
          <a:p>
            <a:pPr algn="just"/>
            <a:r>
              <a:rPr lang="ru-RU" sz="3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«Облачные» технологии ориентированы, прежде всего, на рядового пользователя, не обладающего какими-либо специализированными навыками, и предоставляют ему возможность пользоваться качественным лицензионным программным обеспечением совершенно бесплатно, используя при этом вычислительные возможности сервера.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0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16" y="5214950"/>
            <a:ext cx="2088232" cy="1512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5675461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3000" dirty="0" smtClean="0">
                <a:solidFill>
                  <a:prstClr val="black"/>
                </a:solidFill>
              </a:rPr>
              <a:t>Google</a:t>
            </a:r>
            <a:r>
              <a:rPr lang="ru-RU" sz="3000" dirty="0" smtClean="0">
                <a:solidFill>
                  <a:prstClr val="black"/>
                </a:solidFill>
              </a:rPr>
              <a:t> Диск</a:t>
            </a:r>
            <a:r>
              <a:rPr lang="en-US" sz="3000" dirty="0" smtClean="0">
                <a:solidFill>
                  <a:prstClr val="black"/>
                </a:solidFill>
              </a:rPr>
              <a:t>  </a:t>
            </a:r>
            <a:r>
              <a:rPr lang="ru-RU" sz="3000" dirty="0" smtClean="0">
                <a:solidFill>
                  <a:prstClr val="black"/>
                </a:solidFill>
              </a:rPr>
              <a:t>— это бесплатное надежное хранилище ваших файлов. Его функции включают хранение файлов в Интернете, общий доступ к ним и совместное редактирование</a:t>
            </a:r>
          </a:p>
          <a:p>
            <a:pPr marL="514350" indent="-514350"/>
            <a:endParaRPr lang="ru-RU" sz="3000" dirty="0" smtClean="0">
              <a:solidFill>
                <a:schemeClr val="tx1"/>
              </a:solidFill>
            </a:endParaRPr>
          </a:p>
          <a:p>
            <a:pPr marL="514350" indent="-514350"/>
            <a:r>
              <a:rPr lang="ru-RU" sz="3000" dirty="0" smtClean="0">
                <a:solidFill>
                  <a:schemeClr val="tx1"/>
                </a:solidFill>
              </a:rPr>
              <a:t>В состав Google Диска входят Google документы, таблицы, презентации — набор офисных приложений для совместной работы над текстовыми документами, электронными таблицами, презентациями, чертежами, веб-формами</a:t>
            </a:r>
            <a:r>
              <a:rPr lang="ru-RU" sz="3000" dirty="0" smtClean="0"/>
              <a:t>.</a:t>
            </a:r>
            <a:endParaRPr lang="ru-RU" sz="3000" dirty="0"/>
          </a:p>
        </p:txBody>
      </p:sp>
      <p:pic>
        <p:nvPicPr>
          <p:cNvPr id="4" name="Рисунок 3" descr="10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76672"/>
            <a:ext cx="792088" cy="64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0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924944"/>
            <a:ext cx="792088" cy="64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87424"/>
            <a:ext cx="4211960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-387424"/>
            <a:ext cx="4536504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2636912"/>
            <a:ext cx="4392488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5459437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Чтобы получить доступ к возможностям рассматриваемого «облачного» сервиса, необходимо пройти несложную процедуру регистрации. Для этого следует открыть главную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веб-страницу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поисковой системы Google, создать свой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аккаунт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и далее можно создать свой Google Диск.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3384376" cy="270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789040"/>
            <a:ext cx="3436785" cy="274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Моя рабочая страница 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Диска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моя страничка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628800"/>
            <a:ext cx="8496944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Создание документа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оздание документа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556792"/>
            <a:ext cx="8496944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Загрузка файлов и папок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загрузка док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556792"/>
            <a:ext cx="8712968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</TotalTime>
  <Words>404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Моя рабочая страница  Google Диска </vt:lpstr>
      <vt:lpstr>Создание документа </vt:lpstr>
      <vt:lpstr>Загрузка файлов и папок </vt:lpstr>
      <vt:lpstr>Работа с документами</vt:lpstr>
      <vt:lpstr>Работа с таблицами</vt:lpstr>
      <vt:lpstr>Создание  презентации</vt:lpstr>
      <vt:lpstr>Просмотр презентации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Татьяна Копылова</cp:lastModifiedBy>
  <cp:revision>3</cp:revision>
  <dcterms:created xsi:type="dcterms:W3CDTF">2017-03-14T11:04:39Z</dcterms:created>
  <dcterms:modified xsi:type="dcterms:W3CDTF">2018-01-11T02:04:50Z</dcterms:modified>
</cp:coreProperties>
</file>