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0"/>
  </p:notesMasterIdLst>
  <p:sldIdLst>
    <p:sldId id="256" r:id="rId2"/>
    <p:sldId id="318" r:id="rId3"/>
    <p:sldId id="316" r:id="rId4"/>
    <p:sldId id="317" r:id="rId5"/>
    <p:sldId id="308" r:id="rId6"/>
    <p:sldId id="309" r:id="rId7"/>
    <p:sldId id="314" r:id="rId8"/>
    <p:sldId id="310" r:id="rId9"/>
    <p:sldId id="315" r:id="rId10"/>
    <p:sldId id="319" r:id="rId11"/>
    <p:sldId id="320" r:id="rId12"/>
    <p:sldId id="321" r:id="rId13"/>
    <p:sldId id="311" r:id="rId14"/>
    <p:sldId id="312" r:id="rId15"/>
    <p:sldId id="313" r:id="rId16"/>
    <p:sldId id="322" r:id="rId17"/>
    <p:sldId id="297" r:id="rId18"/>
    <p:sldId id="298" r:id="rId19"/>
    <p:sldId id="299" r:id="rId20"/>
    <p:sldId id="305" r:id="rId21"/>
    <p:sldId id="306" r:id="rId22"/>
    <p:sldId id="307" r:id="rId23"/>
    <p:sldId id="301" r:id="rId24"/>
    <p:sldId id="302" r:id="rId25"/>
    <p:sldId id="303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738E"/>
    <a:srgbClr val="D53819"/>
    <a:srgbClr val="008000"/>
    <a:srgbClr val="EF8975"/>
    <a:srgbClr val="A4B8D0"/>
    <a:srgbClr val="CE3618"/>
    <a:srgbClr val="769F33"/>
    <a:srgbClr val="FF9900"/>
    <a:srgbClr val="00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9882" autoAdjust="0"/>
  </p:normalViewPr>
  <p:slideViewPr>
    <p:cSldViewPr snapToGrid="0">
      <p:cViewPr varScale="1">
        <p:scale>
          <a:sx n="90" d="100"/>
          <a:sy n="90" d="100"/>
        </p:scale>
        <p:origin x="-930" y="-96"/>
      </p:cViewPr>
      <p:guideLst>
        <p:guide orient="horz" pos="2516"/>
        <p:guide orient="horz" pos="3815"/>
        <p:guide orient="horz" pos="1022"/>
        <p:guide orient="horz" pos="4016"/>
        <p:guide pos="2872"/>
        <p:guide pos="5459"/>
        <p:guide pos="302"/>
        <p:guide pos="80"/>
        <p:guide pos="2031"/>
        <p:guide pos="22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399218E-E856-49CF-B0E7-61F9BFCF6F83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9565CC-5929-4E3D-AEEB-4B1D35424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460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26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33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27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33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489" y="8684679"/>
            <a:ext cx="2971907" cy="4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28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3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 80"/>
          <p:cNvSpPr/>
          <p:nvPr userDrawn="1"/>
        </p:nvSpPr>
        <p:spPr>
          <a:xfrm>
            <a:off x="4572000" y="3790755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 userDrawn="1"/>
        </p:nvSpPr>
        <p:spPr>
          <a:xfrm>
            <a:off x="0" y="1107834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62810"/>
            <a:ext cx="9144000" cy="239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284285" y="1645020"/>
            <a:ext cx="1443038" cy="1855787"/>
            <a:chOff x="1816" y="774"/>
            <a:chExt cx="777" cy="999"/>
          </a:xfrm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2" y="46"/>
                </a:cxn>
                <a:cxn ang="0">
                  <a:pos x="1301" y="77"/>
                </a:cxn>
                <a:cxn ang="0">
                  <a:pos x="1302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7" y="123"/>
                </a:cxn>
                <a:cxn ang="0">
                  <a:pos x="777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1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/>
              <a:ahLst/>
              <a:cxnLst>
                <a:cxn ang="0">
                  <a:pos x="883" y="1435"/>
                </a:cxn>
                <a:cxn ang="0">
                  <a:pos x="711" y="1736"/>
                </a:cxn>
                <a:cxn ang="0">
                  <a:pos x="672" y="1731"/>
                </a:cxn>
                <a:cxn ang="0">
                  <a:pos x="628" y="1731"/>
                </a:cxn>
                <a:cxn ang="0">
                  <a:pos x="572" y="1736"/>
                </a:cxn>
                <a:cxn ang="0">
                  <a:pos x="564" y="1706"/>
                </a:cxn>
                <a:cxn ang="0">
                  <a:pos x="607" y="1636"/>
                </a:cxn>
                <a:cxn ang="0">
                  <a:pos x="651" y="1562"/>
                </a:cxn>
                <a:cxn ang="0">
                  <a:pos x="696" y="1482"/>
                </a:cxn>
                <a:cxn ang="0">
                  <a:pos x="844" y="1214"/>
                </a:cxn>
                <a:cxn ang="0">
                  <a:pos x="459" y="653"/>
                </a:cxn>
                <a:cxn ang="0">
                  <a:pos x="176" y="246"/>
                </a:cxn>
                <a:cxn ang="0">
                  <a:pos x="143" y="198"/>
                </a:cxn>
                <a:cxn ang="0">
                  <a:pos x="112" y="154"/>
                </a:cxn>
                <a:cxn ang="0">
                  <a:pos x="83" y="115"/>
                </a:cxn>
                <a:cxn ang="0">
                  <a:pos x="46" y="63"/>
                </a:cxn>
                <a:cxn ang="0">
                  <a:pos x="11" y="15"/>
                </a:cxn>
                <a:cxn ang="0">
                  <a:pos x="157" y="8"/>
                </a:cxn>
                <a:cxn ang="0">
                  <a:pos x="294" y="0"/>
                </a:cxn>
                <a:cxn ang="0">
                  <a:pos x="377" y="135"/>
                </a:cxn>
                <a:cxn ang="0">
                  <a:pos x="457" y="263"/>
                </a:cxn>
                <a:cxn ang="0">
                  <a:pos x="535" y="383"/>
                </a:cxn>
                <a:cxn ang="0">
                  <a:pos x="610" y="496"/>
                </a:cxn>
                <a:cxn ang="0">
                  <a:pos x="690" y="615"/>
                </a:cxn>
                <a:cxn ang="0">
                  <a:pos x="774" y="734"/>
                </a:cxn>
                <a:cxn ang="0">
                  <a:pos x="861" y="851"/>
                </a:cxn>
                <a:cxn ang="0">
                  <a:pos x="950" y="969"/>
                </a:cxn>
                <a:cxn ang="0">
                  <a:pos x="1077" y="768"/>
                </a:cxn>
                <a:cxn ang="0">
                  <a:pos x="1352" y="205"/>
                </a:cxn>
                <a:cxn ang="0">
                  <a:pos x="1371" y="164"/>
                </a:cxn>
                <a:cxn ang="0">
                  <a:pos x="1403" y="92"/>
                </a:cxn>
                <a:cxn ang="0">
                  <a:pos x="1428" y="38"/>
                </a:cxn>
                <a:cxn ang="0">
                  <a:pos x="1443" y="0"/>
                </a:cxn>
                <a:cxn ang="0">
                  <a:pos x="1486" y="5"/>
                </a:cxn>
                <a:cxn ang="0">
                  <a:pos x="1529" y="8"/>
                </a:cxn>
                <a:cxn ang="0">
                  <a:pos x="1620" y="0"/>
                </a:cxn>
                <a:cxn ang="0">
                  <a:pos x="1204" y="80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4" y="46"/>
                </a:cxn>
                <a:cxn ang="0">
                  <a:pos x="1300" y="77"/>
                </a:cxn>
                <a:cxn ang="0">
                  <a:pos x="1304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90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1" y="1733"/>
                </a:cxn>
                <a:cxn ang="0">
                  <a:pos x="693" y="1731"/>
                </a:cxn>
                <a:cxn ang="0">
                  <a:pos x="668" y="1731"/>
                </a:cxn>
                <a:cxn ang="0">
                  <a:pos x="639" y="1731"/>
                </a:cxn>
                <a:cxn ang="0">
                  <a:pos x="611" y="1733"/>
                </a:cxn>
                <a:cxn ang="0">
                  <a:pos x="583" y="1736"/>
                </a:cxn>
                <a:cxn ang="0">
                  <a:pos x="556" y="1739"/>
                </a:cxn>
                <a:cxn ang="0">
                  <a:pos x="556" y="123"/>
                </a:cxn>
                <a:cxn ang="0">
                  <a:pos x="489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6" y="131"/>
                </a:cxn>
                <a:cxn ang="0">
                  <a:pos x="216" y="135"/>
                </a:cxn>
                <a:cxn ang="0">
                  <a:pos x="145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/>
              <a:ahLst/>
              <a:cxnLst>
                <a:cxn ang="0">
                  <a:pos x="1267" y="351"/>
                </a:cxn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5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2" y="8"/>
                </a:cxn>
                <a:cxn ang="0">
                  <a:pos x="223" y="0"/>
                </a:cxn>
                <a:cxn ang="0">
                  <a:pos x="223" y="1327"/>
                </a:cxn>
                <a:cxn ang="0">
                  <a:pos x="250" y="1327"/>
                </a:cxn>
                <a:cxn ang="0">
                  <a:pos x="1405" y="0"/>
                </a:cxn>
                <a:cxn ang="0">
                  <a:pos x="1516" y="0"/>
                </a:cxn>
                <a:cxn ang="0">
                  <a:pos x="1516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5" y="1731"/>
                </a:cxn>
                <a:cxn ang="0">
                  <a:pos x="1383" y="1731"/>
                </a:cxn>
                <a:cxn ang="0">
                  <a:pos x="1358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7" y="351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3" y="46"/>
                </a:cxn>
                <a:cxn ang="0">
                  <a:pos x="1301" y="77"/>
                </a:cxn>
                <a:cxn ang="0">
                  <a:pos x="1303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5" y="130"/>
                </a:cxn>
                <a:cxn ang="0">
                  <a:pos x="959" y="130"/>
                </a:cxn>
                <a:cxn ang="0">
                  <a:pos x="925" y="128"/>
                </a:cxn>
                <a:cxn ang="0">
                  <a:pos x="894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2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6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/>
              <a:ahLst/>
              <a:cxnLst>
                <a:cxn ang="0">
                  <a:pos x="254" y="1022"/>
                </a:cxn>
                <a:cxn ang="0">
                  <a:pos x="275" y="1157"/>
                </a:cxn>
                <a:cxn ang="0">
                  <a:pos x="313" y="1280"/>
                </a:cxn>
                <a:cxn ang="0">
                  <a:pos x="368" y="1392"/>
                </a:cxn>
                <a:cxn ang="0">
                  <a:pos x="437" y="1487"/>
                </a:cxn>
                <a:cxn ang="0">
                  <a:pos x="519" y="1567"/>
                </a:cxn>
                <a:cxn ang="0">
                  <a:pos x="614" y="1630"/>
                </a:cxn>
                <a:cxn ang="0">
                  <a:pos x="719" y="1675"/>
                </a:cxn>
                <a:cxn ang="0">
                  <a:pos x="831" y="1700"/>
                </a:cxn>
                <a:cxn ang="0">
                  <a:pos x="960" y="1706"/>
                </a:cxn>
                <a:cxn ang="0">
                  <a:pos x="1108" y="1686"/>
                </a:cxn>
                <a:cxn ang="0">
                  <a:pos x="1242" y="1639"/>
                </a:cxn>
                <a:cxn ang="0">
                  <a:pos x="1347" y="1585"/>
                </a:cxn>
                <a:cxn ang="0">
                  <a:pos x="1452" y="1661"/>
                </a:cxn>
                <a:cxn ang="0">
                  <a:pos x="1353" y="1717"/>
                </a:cxn>
                <a:cxn ang="0">
                  <a:pos x="1240" y="1758"/>
                </a:cxn>
                <a:cxn ang="0">
                  <a:pos x="1122" y="1785"/>
                </a:cxn>
                <a:cxn ang="0">
                  <a:pos x="996" y="1802"/>
                </a:cxn>
                <a:cxn ang="0">
                  <a:pos x="842" y="1806"/>
                </a:cxn>
                <a:cxn ang="0">
                  <a:pos x="649" y="1782"/>
                </a:cxn>
                <a:cxn ang="0">
                  <a:pos x="540" y="1750"/>
                </a:cxn>
                <a:cxn ang="0">
                  <a:pos x="439" y="1708"/>
                </a:cxn>
                <a:cxn ang="0">
                  <a:pos x="348" y="1655"/>
                </a:cxn>
                <a:cxn ang="0">
                  <a:pos x="268" y="1590"/>
                </a:cxn>
                <a:cxn ang="0">
                  <a:pos x="198" y="1516"/>
                </a:cxn>
                <a:cxn ang="0">
                  <a:pos x="136" y="1430"/>
                </a:cxn>
                <a:cxn ang="0">
                  <a:pos x="87" y="1334"/>
                </a:cxn>
                <a:cxn ang="0">
                  <a:pos x="35" y="1183"/>
                </a:cxn>
                <a:cxn ang="0">
                  <a:pos x="1" y="947"/>
                </a:cxn>
                <a:cxn ang="0">
                  <a:pos x="7" y="762"/>
                </a:cxn>
                <a:cxn ang="0">
                  <a:pos x="39" y="607"/>
                </a:cxn>
                <a:cxn ang="0">
                  <a:pos x="95" y="467"/>
                </a:cxn>
                <a:cxn ang="0">
                  <a:pos x="175" y="343"/>
                </a:cxn>
                <a:cxn ang="0">
                  <a:pos x="273" y="237"/>
                </a:cxn>
                <a:cxn ang="0">
                  <a:pos x="391" y="150"/>
                </a:cxn>
                <a:cxn ang="0">
                  <a:pos x="525" y="82"/>
                </a:cxn>
                <a:cxn ang="0">
                  <a:pos x="670" y="33"/>
                </a:cxn>
                <a:cxn ang="0">
                  <a:pos x="825" y="6"/>
                </a:cxn>
                <a:cxn ang="0">
                  <a:pos x="979" y="0"/>
                </a:cxn>
                <a:cxn ang="0">
                  <a:pos x="1095" y="7"/>
                </a:cxn>
                <a:cxn ang="0">
                  <a:pos x="1213" y="23"/>
                </a:cxn>
                <a:cxn ang="0">
                  <a:pos x="1328" y="52"/>
                </a:cxn>
                <a:cxn ang="0">
                  <a:pos x="1438" y="90"/>
                </a:cxn>
                <a:cxn ang="0">
                  <a:pos x="1486" y="158"/>
                </a:cxn>
                <a:cxn ang="0">
                  <a:pos x="1453" y="282"/>
                </a:cxn>
                <a:cxn ang="0">
                  <a:pos x="1366" y="253"/>
                </a:cxn>
                <a:cxn ang="0">
                  <a:pos x="1263" y="183"/>
                </a:cxn>
                <a:cxn ang="0">
                  <a:pos x="1142" y="128"/>
                </a:cxn>
                <a:cxn ang="0">
                  <a:pos x="1005" y="98"/>
                </a:cxn>
                <a:cxn ang="0">
                  <a:pos x="864" y="100"/>
                </a:cxn>
                <a:cxn ang="0">
                  <a:pos x="739" y="123"/>
                </a:cxn>
                <a:cxn ang="0">
                  <a:pos x="628" y="168"/>
                </a:cxn>
                <a:cxn ang="0">
                  <a:pos x="528" y="232"/>
                </a:cxn>
                <a:cxn ang="0">
                  <a:pos x="444" y="315"/>
                </a:cxn>
                <a:cxn ang="0">
                  <a:pos x="374" y="413"/>
                </a:cxn>
                <a:cxn ang="0">
                  <a:pos x="319" y="525"/>
                </a:cxn>
                <a:cxn ang="0">
                  <a:pos x="279" y="647"/>
                </a:cxn>
                <a:cxn ang="0">
                  <a:pos x="256" y="774"/>
                </a:cxn>
                <a:cxn ang="0">
                  <a:pos x="249" y="906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/>
              <a:ahLst/>
              <a:cxnLst>
                <a:cxn ang="0">
                  <a:pos x="222" y="729"/>
                </a:cxn>
                <a:cxn ang="0">
                  <a:pos x="758" y="742"/>
                </a:cxn>
                <a:cxn ang="0">
                  <a:pos x="788" y="741"/>
                </a:cxn>
                <a:cxn ang="0">
                  <a:pos x="818" y="740"/>
                </a:cxn>
                <a:cxn ang="0">
                  <a:pos x="850" y="739"/>
                </a:cxn>
                <a:cxn ang="0">
                  <a:pos x="883" y="738"/>
                </a:cxn>
                <a:cxn ang="0">
                  <a:pos x="917" y="737"/>
                </a:cxn>
                <a:cxn ang="0">
                  <a:pos x="952" y="736"/>
                </a:cxn>
                <a:cxn ang="0">
                  <a:pos x="989" y="735"/>
                </a:cxn>
                <a:cxn ang="0">
                  <a:pos x="1026" y="734"/>
                </a:cxn>
                <a:cxn ang="0">
                  <a:pos x="1064" y="733"/>
                </a:cxn>
                <a:cxn ang="0">
                  <a:pos x="1101" y="731"/>
                </a:cxn>
                <a:cxn ang="0">
                  <a:pos x="1136" y="731"/>
                </a:cxn>
                <a:cxn ang="0">
                  <a:pos x="1170" y="730"/>
                </a:cxn>
                <a:cxn ang="0">
                  <a:pos x="1203" y="730"/>
                </a:cxn>
                <a:cxn ang="0">
                  <a:pos x="1234" y="730"/>
                </a:cxn>
                <a:cxn ang="0">
                  <a:pos x="1263" y="729"/>
                </a:cxn>
                <a:cxn ang="0">
                  <a:pos x="1292" y="729"/>
                </a:cxn>
                <a:cxn ang="0">
                  <a:pos x="1292" y="0"/>
                </a:cxn>
                <a:cxn ang="0">
                  <a:pos x="1357" y="5"/>
                </a:cxn>
                <a:cxn ang="0">
                  <a:pos x="1404" y="8"/>
                </a:cxn>
                <a:cxn ang="0">
                  <a:pos x="1448" y="5"/>
                </a:cxn>
                <a:cxn ang="0">
                  <a:pos x="1514" y="0"/>
                </a:cxn>
                <a:cxn ang="0">
                  <a:pos x="1514" y="1739"/>
                </a:cxn>
                <a:cxn ang="0">
                  <a:pos x="1469" y="1735"/>
                </a:cxn>
                <a:cxn ang="0">
                  <a:pos x="1459" y="1735"/>
                </a:cxn>
                <a:cxn ang="0">
                  <a:pos x="1451" y="1735"/>
                </a:cxn>
                <a:cxn ang="0">
                  <a:pos x="1445" y="1733"/>
                </a:cxn>
                <a:cxn ang="0">
                  <a:pos x="1439" y="1732"/>
                </a:cxn>
                <a:cxn ang="0">
                  <a:pos x="1404" y="1731"/>
                </a:cxn>
                <a:cxn ang="0">
                  <a:pos x="1364" y="1732"/>
                </a:cxn>
                <a:cxn ang="0">
                  <a:pos x="1332" y="1735"/>
                </a:cxn>
                <a:cxn ang="0">
                  <a:pos x="1292" y="1739"/>
                </a:cxn>
                <a:cxn ang="0">
                  <a:pos x="1292" y="866"/>
                </a:cxn>
                <a:cxn ang="0">
                  <a:pos x="1114" y="860"/>
                </a:cxn>
                <a:cxn ang="0">
                  <a:pos x="906" y="851"/>
                </a:cxn>
                <a:cxn ang="0">
                  <a:pos x="610" y="851"/>
                </a:cxn>
                <a:cxn ang="0">
                  <a:pos x="589" y="851"/>
                </a:cxn>
                <a:cxn ang="0">
                  <a:pos x="563" y="852"/>
                </a:cxn>
                <a:cxn ang="0">
                  <a:pos x="532" y="854"/>
                </a:cxn>
                <a:cxn ang="0">
                  <a:pos x="497" y="857"/>
                </a:cxn>
                <a:cxn ang="0">
                  <a:pos x="464" y="858"/>
                </a:cxn>
                <a:cxn ang="0">
                  <a:pos x="437" y="859"/>
                </a:cxn>
                <a:cxn ang="0">
                  <a:pos x="416" y="860"/>
                </a:cxn>
                <a:cxn ang="0">
                  <a:pos x="402" y="860"/>
                </a:cxn>
                <a:cxn ang="0">
                  <a:pos x="222" y="866"/>
                </a:cxn>
                <a:cxn ang="0">
                  <a:pos x="222" y="1739"/>
                </a:cxn>
                <a:cxn ang="0">
                  <a:pos x="178" y="1735"/>
                </a:cxn>
                <a:cxn ang="0">
                  <a:pos x="167" y="1735"/>
                </a:cxn>
                <a:cxn ang="0">
                  <a:pos x="158" y="1735"/>
                </a:cxn>
                <a:cxn ang="0">
                  <a:pos x="151" y="1733"/>
                </a:cxn>
                <a:cxn ang="0">
                  <a:pos x="146" y="1732"/>
                </a:cxn>
                <a:cxn ang="0">
                  <a:pos x="111" y="1731"/>
                </a:cxn>
                <a:cxn ang="0">
                  <a:pos x="60" y="1733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63" y="5"/>
                </a:cxn>
                <a:cxn ang="0">
                  <a:pos x="111" y="8"/>
                </a:cxn>
                <a:cxn ang="0">
                  <a:pos x="154" y="5"/>
                </a:cxn>
                <a:cxn ang="0">
                  <a:pos x="222" y="0"/>
                </a:cxn>
                <a:cxn ang="0">
                  <a:pos x="222" y="729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/>
              <a:ahLst/>
              <a:cxnLst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4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1" y="8"/>
                </a:cxn>
                <a:cxn ang="0">
                  <a:pos x="224" y="0"/>
                </a:cxn>
                <a:cxn ang="0">
                  <a:pos x="224" y="1327"/>
                </a:cxn>
                <a:cxn ang="0">
                  <a:pos x="249" y="1327"/>
                </a:cxn>
                <a:cxn ang="0">
                  <a:pos x="1404" y="0"/>
                </a:cxn>
                <a:cxn ang="0">
                  <a:pos x="1515" y="0"/>
                </a:cxn>
                <a:cxn ang="0">
                  <a:pos x="1515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4" y="1731"/>
                </a:cxn>
                <a:cxn ang="0">
                  <a:pos x="1384" y="1731"/>
                </a:cxn>
                <a:cxn ang="0">
                  <a:pos x="1357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6" y="351"/>
                </a:cxn>
                <a:cxn ang="0">
                  <a:pos x="209" y="1583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9" y="985"/>
                </a:cxn>
                <a:cxn ang="0">
                  <a:pos x="105" y="1011"/>
                </a:cxn>
                <a:cxn ang="0">
                  <a:pos x="84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6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6" y="826"/>
                </a:cxn>
                <a:cxn ang="0">
                  <a:pos x="872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4" y="1077"/>
                </a:cxn>
                <a:cxn ang="0">
                  <a:pos x="887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/>
              <a:ahLst/>
              <a:cxnLst>
                <a:cxn ang="0">
                  <a:pos x="129" y="985"/>
                </a:cxn>
                <a:cxn ang="0">
                  <a:pos x="104" y="1011"/>
                </a:cxn>
                <a:cxn ang="0">
                  <a:pos x="82" y="1037"/>
                </a:cxn>
                <a:cxn ang="0">
                  <a:pos x="63" y="1060"/>
                </a:cxn>
                <a:cxn ang="0">
                  <a:pos x="47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4" y="5"/>
                </a:cxn>
                <a:cxn ang="0">
                  <a:pos x="67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2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20" y="1078"/>
                </a:cxn>
                <a:cxn ang="0">
                  <a:pos x="903" y="1077"/>
                </a:cxn>
                <a:cxn ang="0">
                  <a:pos x="886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1" y="1081"/>
                </a:cxn>
                <a:cxn ang="0">
                  <a:pos x="801" y="218"/>
                </a:cxn>
                <a:cxn ang="0">
                  <a:pos x="786" y="218"/>
                </a:cxn>
                <a:cxn ang="0">
                  <a:pos x="129" y="98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/>
              <a:ahLst/>
              <a:cxnLst>
                <a:cxn ang="0">
                  <a:pos x="139" y="1003"/>
                </a:cxn>
                <a:cxn ang="0">
                  <a:pos x="794" y="1003"/>
                </a:cxn>
                <a:cxn ang="0">
                  <a:pos x="794" y="0"/>
                </a:cxn>
                <a:cxn ang="0">
                  <a:pos x="809" y="1"/>
                </a:cxn>
                <a:cxn ang="0">
                  <a:pos x="826" y="2"/>
                </a:cxn>
                <a:cxn ang="0">
                  <a:pos x="844" y="3"/>
                </a:cxn>
                <a:cxn ang="0">
                  <a:pos x="864" y="3"/>
                </a:cxn>
                <a:cxn ang="0">
                  <a:pos x="880" y="3"/>
                </a:cxn>
                <a:cxn ang="0">
                  <a:pos x="897" y="2"/>
                </a:cxn>
                <a:cxn ang="0">
                  <a:pos x="915" y="1"/>
                </a:cxn>
                <a:cxn ang="0">
                  <a:pos x="933" y="0"/>
                </a:cxn>
                <a:cxn ang="0">
                  <a:pos x="933" y="1003"/>
                </a:cxn>
                <a:cxn ang="0">
                  <a:pos x="1022" y="1003"/>
                </a:cxn>
                <a:cxn ang="0">
                  <a:pos x="1018" y="1037"/>
                </a:cxn>
                <a:cxn ang="0">
                  <a:pos x="1017" y="1065"/>
                </a:cxn>
                <a:cxn ang="0">
                  <a:pos x="1018" y="1082"/>
                </a:cxn>
                <a:cxn ang="0">
                  <a:pos x="1019" y="1116"/>
                </a:cxn>
                <a:cxn ang="0">
                  <a:pos x="1022" y="1146"/>
                </a:cxn>
                <a:cxn ang="0">
                  <a:pos x="1007" y="1146"/>
                </a:cxn>
                <a:cxn ang="0">
                  <a:pos x="1002" y="1138"/>
                </a:cxn>
                <a:cxn ang="0">
                  <a:pos x="996" y="1131"/>
                </a:cxn>
                <a:cxn ang="0">
                  <a:pos x="989" y="1124"/>
                </a:cxn>
                <a:cxn ang="0">
                  <a:pos x="982" y="1117"/>
                </a:cxn>
                <a:cxn ang="0">
                  <a:pos x="974" y="1112"/>
                </a:cxn>
                <a:cxn ang="0">
                  <a:pos x="966" y="1108"/>
                </a:cxn>
                <a:cxn ang="0">
                  <a:pos x="956" y="1104"/>
                </a:cxn>
                <a:cxn ang="0">
                  <a:pos x="947" y="1099"/>
                </a:cxn>
                <a:cxn ang="0">
                  <a:pos x="936" y="1096"/>
                </a:cxn>
                <a:cxn ang="0">
                  <a:pos x="926" y="1093"/>
                </a:cxn>
                <a:cxn ang="0">
                  <a:pos x="914" y="1091"/>
                </a:cxn>
                <a:cxn ang="0">
                  <a:pos x="901" y="1088"/>
                </a:cxn>
                <a:cxn ang="0">
                  <a:pos x="890" y="1085"/>
                </a:cxn>
                <a:cxn ang="0">
                  <a:pos x="877" y="1083"/>
                </a:cxn>
                <a:cxn ang="0">
                  <a:pos x="865" y="1083"/>
                </a:cxn>
                <a:cxn ang="0">
                  <a:pos x="854" y="1082"/>
                </a:cxn>
                <a:cxn ang="0">
                  <a:pos x="692" y="1079"/>
                </a:cxn>
                <a:cxn ang="0">
                  <a:pos x="465" y="1079"/>
                </a:cxn>
                <a:cxn ang="0">
                  <a:pos x="428" y="1079"/>
                </a:cxn>
                <a:cxn ang="0">
                  <a:pos x="392" y="1079"/>
                </a:cxn>
                <a:cxn ang="0">
                  <a:pos x="358" y="1079"/>
                </a:cxn>
                <a:cxn ang="0">
                  <a:pos x="326" y="1079"/>
                </a:cxn>
                <a:cxn ang="0">
                  <a:pos x="296" y="1080"/>
                </a:cxn>
                <a:cxn ang="0">
                  <a:pos x="268" y="1080"/>
                </a:cxn>
                <a:cxn ang="0">
                  <a:pos x="241" y="1080"/>
                </a:cxn>
                <a:cxn ang="0">
                  <a:pos x="217" y="1080"/>
                </a:cxn>
                <a:cxn ang="0">
                  <a:pos x="193" y="1080"/>
                </a:cxn>
                <a:cxn ang="0">
                  <a:pos x="168" y="1081"/>
                </a:cxn>
                <a:cxn ang="0">
                  <a:pos x="143" y="1081"/>
                </a:cxn>
                <a:cxn ang="0">
                  <a:pos x="116" y="1082"/>
                </a:cxn>
                <a:cxn ang="0">
                  <a:pos x="89" y="1082"/>
                </a:cxn>
                <a:cxn ang="0">
                  <a:pos x="60" y="1083"/>
                </a:cxn>
                <a:cxn ang="0">
                  <a:pos x="31" y="1083"/>
                </a:cxn>
                <a:cxn ang="0">
                  <a:pos x="0" y="1084"/>
                </a:cxn>
                <a:cxn ang="0">
                  <a:pos x="0" y="0"/>
                </a:cxn>
                <a:cxn ang="0">
                  <a:pos x="16" y="1"/>
                </a:cxn>
                <a:cxn ang="0">
                  <a:pos x="33" y="2"/>
                </a:cxn>
                <a:cxn ang="0">
                  <a:pos x="51" y="3"/>
                </a:cxn>
                <a:cxn ang="0">
                  <a:pos x="69" y="3"/>
                </a:cxn>
                <a:cxn ang="0">
                  <a:pos x="87" y="3"/>
                </a:cxn>
                <a:cxn ang="0">
                  <a:pos x="104" y="2"/>
                </a:cxn>
                <a:cxn ang="0">
                  <a:pos x="121" y="1"/>
                </a:cxn>
                <a:cxn ang="0">
                  <a:pos x="139" y="0"/>
                </a:cxn>
                <a:cxn ang="0">
                  <a:pos x="139" y="1003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3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8" y="1100"/>
                </a:cxn>
                <a:cxn ang="0">
                  <a:pos x="959" y="1100"/>
                </a:cxn>
                <a:cxn ang="0">
                  <a:pos x="954" y="1100"/>
                </a:cxn>
                <a:cxn ang="0">
                  <a:pos x="945" y="1099"/>
                </a:cxn>
                <a:cxn ang="0">
                  <a:pos x="920" y="1098"/>
                </a:cxn>
                <a:cxn ang="0">
                  <a:pos x="894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20" y="1057"/>
                </a:cxn>
                <a:cxn ang="0">
                  <a:pos x="805" y="1016"/>
                </a:cxn>
                <a:cxn ang="0">
                  <a:pos x="794" y="983"/>
                </a:cxn>
                <a:cxn ang="0">
                  <a:pos x="784" y="957"/>
                </a:cxn>
                <a:cxn ang="0">
                  <a:pos x="778" y="940"/>
                </a:cxn>
                <a:cxn ang="0">
                  <a:pos x="771" y="922"/>
                </a:cxn>
                <a:cxn ang="0">
                  <a:pos x="763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5" y="754"/>
                </a:cxn>
                <a:cxn ang="0">
                  <a:pos x="693" y="729"/>
                </a:cxn>
                <a:cxn ang="0">
                  <a:pos x="682" y="702"/>
                </a:cxn>
                <a:cxn ang="0">
                  <a:pos x="671" y="676"/>
                </a:cxn>
                <a:cxn ang="0">
                  <a:pos x="270" y="676"/>
                </a:cxn>
                <a:cxn ang="0">
                  <a:pos x="231" y="775"/>
                </a:cxn>
                <a:cxn ang="0">
                  <a:pos x="183" y="900"/>
                </a:cxn>
                <a:cxn ang="0">
                  <a:pos x="148" y="998"/>
                </a:cxn>
                <a:cxn ang="0">
                  <a:pos x="115" y="1103"/>
                </a:cxn>
                <a:cxn ang="0">
                  <a:pos x="90" y="1100"/>
                </a:cxn>
                <a:cxn ang="0">
                  <a:pos x="81" y="1100"/>
                </a:cxn>
                <a:cxn ang="0">
                  <a:pos x="75" y="1099"/>
                </a:cxn>
                <a:cxn ang="0">
                  <a:pos x="56" y="1098"/>
                </a:cxn>
                <a:cxn ang="0">
                  <a:pos x="39" y="1098"/>
                </a:cxn>
                <a:cxn ang="0">
                  <a:pos x="23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3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9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/>
              <a:ahLst/>
              <a:cxnLst>
                <a:cxn ang="0">
                  <a:pos x="509" y="937"/>
                </a:cxn>
                <a:cxn ang="0">
                  <a:pos x="164" y="535"/>
                </a:cxn>
                <a:cxn ang="0">
                  <a:pos x="160" y="531"/>
                </a:cxn>
                <a:cxn ang="0">
                  <a:pos x="154" y="528"/>
                </a:cxn>
                <a:cxn ang="0">
                  <a:pos x="149" y="527"/>
                </a:cxn>
                <a:cxn ang="0">
                  <a:pos x="143" y="526"/>
                </a:cxn>
                <a:cxn ang="0">
                  <a:pos x="142" y="527"/>
                </a:cxn>
                <a:cxn ang="0">
                  <a:pos x="141" y="527"/>
                </a:cxn>
                <a:cxn ang="0">
                  <a:pos x="138" y="528"/>
                </a:cxn>
                <a:cxn ang="0">
                  <a:pos x="137" y="531"/>
                </a:cxn>
                <a:cxn ang="0">
                  <a:pos x="137" y="1081"/>
                </a:cxn>
                <a:cxn ang="0">
                  <a:pos x="110" y="1078"/>
                </a:cxn>
                <a:cxn ang="0">
                  <a:pos x="98" y="1078"/>
                </a:cxn>
                <a:cxn ang="0">
                  <a:pos x="90" y="1077"/>
                </a:cxn>
                <a:cxn ang="0">
                  <a:pos x="69" y="1076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39" y="4"/>
                </a:cxn>
                <a:cxn ang="0">
                  <a:pos x="69" y="5"/>
                </a:cxn>
                <a:cxn ang="0">
                  <a:pos x="95" y="4"/>
                </a:cxn>
                <a:cxn ang="0">
                  <a:pos x="137" y="0"/>
                </a:cxn>
                <a:cxn ang="0">
                  <a:pos x="137" y="489"/>
                </a:cxn>
                <a:cxn ang="0">
                  <a:pos x="142" y="491"/>
                </a:cxn>
                <a:cxn ang="0">
                  <a:pos x="145" y="492"/>
                </a:cxn>
                <a:cxn ang="0">
                  <a:pos x="151" y="491"/>
                </a:cxn>
                <a:cxn ang="0">
                  <a:pos x="160" y="489"/>
                </a:cxn>
                <a:cxn ang="0">
                  <a:pos x="168" y="485"/>
                </a:cxn>
                <a:cxn ang="0">
                  <a:pos x="178" y="480"/>
                </a:cxn>
                <a:cxn ang="0">
                  <a:pos x="184" y="473"/>
                </a:cxn>
                <a:cxn ang="0">
                  <a:pos x="192" y="467"/>
                </a:cxn>
                <a:cxn ang="0">
                  <a:pos x="201" y="459"/>
                </a:cxn>
                <a:cxn ang="0">
                  <a:pos x="210" y="451"/>
                </a:cxn>
                <a:cxn ang="0">
                  <a:pos x="221" y="440"/>
                </a:cxn>
                <a:cxn ang="0">
                  <a:pos x="234" y="430"/>
                </a:cxn>
                <a:cxn ang="0">
                  <a:pos x="247" y="417"/>
                </a:cxn>
                <a:cxn ang="0">
                  <a:pos x="261" y="402"/>
                </a:cxn>
                <a:cxn ang="0">
                  <a:pos x="650" y="0"/>
                </a:cxn>
                <a:cxn ang="0">
                  <a:pos x="685" y="4"/>
                </a:cxn>
                <a:cxn ang="0">
                  <a:pos x="712" y="5"/>
                </a:cxn>
                <a:cxn ang="0">
                  <a:pos x="736" y="4"/>
                </a:cxn>
                <a:cxn ang="0">
                  <a:pos x="773" y="0"/>
                </a:cxn>
                <a:cxn ang="0">
                  <a:pos x="416" y="346"/>
                </a:cxn>
                <a:cxn ang="0">
                  <a:pos x="283" y="481"/>
                </a:cxn>
                <a:cxn ang="0">
                  <a:pos x="414" y="632"/>
                </a:cxn>
                <a:cxn ang="0">
                  <a:pos x="569" y="803"/>
                </a:cxn>
                <a:cxn ang="0">
                  <a:pos x="665" y="916"/>
                </a:cxn>
                <a:cxn ang="0">
                  <a:pos x="791" y="1074"/>
                </a:cxn>
                <a:cxn ang="0">
                  <a:pos x="791" y="1081"/>
                </a:cxn>
                <a:cxn ang="0">
                  <a:pos x="758" y="1078"/>
                </a:cxn>
                <a:cxn ang="0">
                  <a:pos x="748" y="1078"/>
                </a:cxn>
                <a:cxn ang="0">
                  <a:pos x="741" y="1078"/>
                </a:cxn>
                <a:cxn ang="0">
                  <a:pos x="733" y="1077"/>
                </a:cxn>
                <a:cxn ang="0">
                  <a:pos x="706" y="1076"/>
                </a:cxn>
                <a:cxn ang="0">
                  <a:pos x="665" y="1077"/>
                </a:cxn>
                <a:cxn ang="0">
                  <a:pos x="618" y="1081"/>
                </a:cxn>
                <a:cxn ang="0">
                  <a:pos x="588" y="1039"/>
                </a:cxn>
                <a:cxn ang="0">
                  <a:pos x="560" y="1002"/>
                </a:cxn>
                <a:cxn ang="0">
                  <a:pos x="534" y="968"/>
                </a:cxn>
                <a:cxn ang="0">
                  <a:pos x="509" y="937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8" y="985"/>
                </a:cxn>
                <a:cxn ang="0">
                  <a:pos x="105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4" y="4"/>
                </a:cxn>
                <a:cxn ang="0">
                  <a:pos x="45" y="5"/>
                </a:cxn>
                <a:cxn ang="0">
                  <a:pos x="68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1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3" y="1077"/>
                </a:cxn>
                <a:cxn ang="0">
                  <a:pos x="887" y="1076"/>
                </a:cxn>
                <a:cxn ang="0">
                  <a:pos x="871" y="1076"/>
                </a:cxn>
                <a:cxn ang="0">
                  <a:pos x="858" y="1076"/>
                </a:cxn>
                <a:cxn ang="0">
                  <a:pos x="842" y="1077"/>
                </a:cxn>
                <a:cxn ang="0">
                  <a:pos x="823" y="1078"/>
                </a:cxn>
                <a:cxn ang="0">
                  <a:pos x="802" y="1081"/>
                </a:cxn>
                <a:cxn ang="0">
                  <a:pos x="802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1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/>
              <a:ahLst/>
              <a:cxnLst>
                <a:cxn ang="0">
                  <a:pos x="494" y="139"/>
                </a:cxn>
                <a:cxn ang="0">
                  <a:pos x="390" y="165"/>
                </a:cxn>
                <a:cxn ang="0">
                  <a:pos x="303" y="213"/>
                </a:cxn>
                <a:cxn ang="0">
                  <a:pos x="239" y="277"/>
                </a:cxn>
                <a:cxn ang="0">
                  <a:pos x="191" y="358"/>
                </a:cxn>
                <a:cxn ang="0">
                  <a:pos x="161" y="452"/>
                </a:cxn>
                <a:cxn ang="0">
                  <a:pos x="155" y="560"/>
                </a:cxn>
                <a:cxn ang="0">
                  <a:pos x="184" y="688"/>
                </a:cxn>
                <a:cxn ang="0">
                  <a:pos x="249" y="797"/>
                </a:cxn>
                <a:cxn ang="0">
                  <a:pos x="350" y="878"/>
                </a:cxn>
                <a:cxn ang="0">
                  <a:pos x="478" y="922"/>
                </a:cxn>
                <a:cxn ang="0">
                  <a:pos x="565" y="0"/>
                </a:cxn>
                <a:cxn ang="0">
                  <a:pos x="654" y="5"/>
                </a:cxn>
                <a:cxn ang="0">
                  <a:pos x="746" y="84"/>
                </a:cxn>
                <a:cxn ang="0">
                  <a:pos x="938" y="116"/>
                </a:cxn>
                <a:cxn ang="0">
                  <a:pos x="1035" y="156"/>
                </a:cxn>
                <a:cxn ang="0">
                  <a:pos x="1118" y="209"/>
                </a:cxn>
                <a:cxn ang="0">
                  <a:pos x="1173" y="263"/>
                </a:cxn>
                <a:cxn ang="0">
                  <a:pos x="1229" y="352"/>
                </a:cxn>
                <a:cxn ang="0">
                  <a:pos x="1255" y="423"/>
                </a:cxn>
                <a:cxn ang="0">
                  <a:pos x="1267" y="501"/>
                </a:cxn>
                <a:cxn ang="0">
                  <a:pos x="1263" y="602"/>
                </a:cxn>
                <a:cxn ang="0">
                  <a:pos x="1230" y="710"/>
                </a:cxn>
                <a:cxn ang="0">
                  <a:pos x="1169" y="805"/>
                </a:cxn>
                <a:cxn ang="0">
                  <a:pos x="1081" y="886"/>
                </a:cxn>
                <a:cxn ang="0">
                  <a:pos x="965" y="945"/>
                </a:cxn>
                <a:cxn ang="0">
                  <a:pos x="828" y="978"/>
                </a:cxn>
                <a:cxn ang="0">
                  <a:pos x="703" y="1081"/>
                </a:cxn>
                <a:cxn ang="0">
                  <a:pos x="612" y="1076"/>
                </a:cxn>
                <a:cxn ang="0">
                  <a:pos x="521" y="986"/>
                </a:cxn>
                <a:cxn ang="0">
                  <a:pos x="365" y="965"/>
                </a:cxn>
                <a:cxn ang="0">
                  <a:pos x="279" y="935"/>
                </a:cxn>
                <a:cxn ang="0">
                  <a:pos x="175" y="877"/>
                </a:cxn>
                <a:cxn ang="0">
                  <a:pos x="116" y="825"/>
                </a:cxn>
                <a:cxn ang="0">
                  <a:pos x="67" y="764"/>
                </a:cxn>
                <a:cxn ang="0">
                  <a:pos x="32" y="696"/>
                </a:cxn>
                <a:cxn ang="0">
                  <a:pos x="10" y="625"/>
                </a:cxn>
                <a:cxn ang="0">
                  <a:pos x="1" y="501"/>
                </a:cxn>
                <a:cxn ang="0">
                  <a:pos x="16" y="410"/>
                </a:cxn>
                <a:cxn ang="0">
                  <a:pos x="44" y="339"/>
                </a:cxn>
                <a:cxn ang="0">
                  <a:pos x="84" y="276"/>
                </a:cxn>
                <a:cxn ang="0">
                  <a:pos x="136" y="220"/>
                </a:cxn>
                <a:cxn ang="0">
                  <a:pos x="201" y="173"/>
                </a:cxn>
                <a:cxn ang="0">
                  <a:pos x="310" y="121"/>
                </a:cxn>
                <a:cxn ang="0">
                  <a:pos x="479" y="87"/>
                </a:cxn>
                <a:cxn ang="0">
                  <a:pos x="1112" y="493"/>
                </a:cxn>
                <a:cxn ang="0">
                  <a:pos x="1092" y="399"/>
                </a:cxn>
                <a:cxn ang="0">
                  <a:pos x="1052" y="313"/>
                </a:cxn>
                <a:cxn ang="0">
                  <a:pos x="993" y="241"/>
                </a:cxn>
                <a:cxn ang="0">
                  <a:pos x="913" y="185"/>
                </a:cxn>
                <a:cxn ang="0">
                  <a:pos x="816" y="147"/>
                </a:cxn>
                <a:cxn ang="0">
                  <a:pos x="703" y="136"/>
                </a:cxn>
                <a:cxn ang="0">
                  <a:pos x="817" y="917"/>
                </a:cxn>
                <a:cxn ang="0">
                  <a:pos x="940" y="864"/>
                </a:cxn>
                <a:cxn ang="0">
                  <a:pos x="1033" y="778"/>
                </a:cxn>
                <a:cxn ang="0">
                  <a:pos x="1092" y="664"/>
                </a:cxn>
                <a:cxn ang="0">
                  <a:pos x="1113" y="53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/>
              <a:ahLst/>
              <a:cxnLst>
                <a:cxn ang="0">
                  <a:pos x="139" y="826"/>
                </a:cxn>
                <a:cxn ang="0">
                  <a:pos x="156" y="826"/>
                </a:cxn>
                <a:cxn ang="0">
                  <a:pos x="873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1" y="1078"/>
                </a:cxn>
                <a:cxn ang="0">
                  <a:pos x="903" y="1077"/>
                </a:cxn>
                <a:cxn ang="0">
                  <a:pos x="888" y="1076"/>
                </a:cxn>
                <a:cxn ang="0">
                  <a:pos x="873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  <a:cxn ang="0">
                  <a:pos x="130" y="985"/>
                </a:cxn>
                <a:cxn ang="0">
                  <a:pos x="106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9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9" y="0"/>
                </a:cxn>
                <a:cxn ang="0">
                  <a:pos x="139" y="826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/>
              <a:ahLst/>
              <a:cxnLst>
                <a:cxn ang="0">
                  <a:pos x="251" y="523"/>
                </a:cxn>
                <a:cxn ang="0">
                  <a:pos x="277" y="466"/>
                </a:cxn>
                <a:cxn ang="0">
                  <a:pos x="302" y="407"/>
                </a:cxn>
                <a:cxn ang="0">
                  <a:pos x="329" y="346"/>
                </a:cxn>
                <a:cxn ang="0">
                  <a:pos x="366" y="260"/>
                </a:cxn>
                <a:cxn ang="0">
                  <a:pos x="405" y="164"/>
                </a:cxn>
                <a:cxn ang="0">
                  <a:pos x="437" y="86"/>
                </a:cxn>
                <a:cxn ang="0">
                  <a:pos x="460" y="24"/>
                </a:cxn>
                <a:cxn ang="0">
                  <a:pos x="543" y="0"/>
                </a:cxn>
                <a:cxn ang="0">
                  <a:pos x="863" y="773"/>
                </a:cxn>
                <a:cxn ang="0">
                  <a:pos x="912" y="888"/>
                </a:cxn>
                <a:cxn ang="0">
                  <a:pos x="952" y="977"/>
                </a:cxn>
                <a:cxn ang="0">
                  <a:pos x="980" y="1042"/>
                </a:cxn>
                <a:cxn ang="0">
                  <a:pos x="1000" y="1081"/>
                </a:cxn>
                <a:cxn ang="0">
                  <a:pos x="950" y="1077"/>
                </a:cxn>
                <a:cxn ang="0">
                  <a:pos x="944" y="1076"/>
                </a:cxn>
                <a:cxn ang="0">
                  <a:pos x="897" y="1077"/>
                </a:cxn>
                <a:cxn ang="0">
                  <a:pos x="846" y="1081"/>
                </a:cxn>
                <a:cxn ang="0">
                  <a:pos x="667" y="624"/>
                </a:cxn>
                <a:cxn ang="0">
                  <a:pos x="490" y="173"/>
                </a:cxn>
                <a:cxn ang="0">
                  <a:pos x="472" y="182"/>
                </a:cxn>
                <a:cxn ang="0">
                  <a:pos x="444" y="244"/>
                </a:cxn>
                <a:cxn ang="0">
                  <a:pos x="409" y="327"/>
                </a:cxn>
                <a:cxn ang="0">
                  <a:pos x="385" y="383"/>
                </a:cxn>
                <a:cxn ang="0">
                  <a:pos x="361" y="439"/>
                </a:cxn>
                <a:cxn ang="0">
                  <a:pos x="338" y="492"/>
                </a:cxn>
                <a:cxn ang="0">
                  <a:pos x="312" y="554"/>
                </a:cxn>
                <a:cxn ang="0">
                  <a:pos x="283" y="625"/>
                </a:cxn>
                <a:cxn ang="0">
                  <a:pos x="254" y="697"/>
                </a:cxn>
                <a:cxn ang="0">
                  <a:pos x="226" y="769"/>
                </a:cxn>
                <a:cxn ang="0">
                  <a:pos x="199" y="842"/>
                </a:cxn>
                <a:cxn ang="0">
                  <a:pos x="174" y="912"/>
                </a:cxn>
                <a:cxn ang="0">
                  <a:pos x="150" y="980"/>
                </a:cxn>
                <a:cxn ang="0">
                  <a:pos x="126" y="1047"/>
                </a:cxn>
                <a:cxn ang="0">
                  <a:pos x="84" y="1077"/>
                </a:cxn>
                <a:cxn ang="0">
                  <a:pos x="39" y="1077"/>
                </a:cxn>
                <a:cxn ang="0">
                  <a:pos x="0" y="1081"/>
                </a:cxn>
                <a:cxn ang="0">
                  <a:pos x="145" y="763"/>
                </a:cxn>
                <a:cxn ang="0">
                  <a:pos x="172" y="705"/>
                </a:cxn>
                <a:cxn ang="0">
                  <a:pos x="198" y="644"/>
                </a:cxn>
                <a:cxn ang="0">
                  <a:pos x="226" y="583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4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2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6" y="1100"/>
                </a:cxn>
                <a:cxn ang="0">
                  <a:pos x="957" y="1100"/>
                </a:cxn>
                <a:cxn ang="0">
                  <a:pos x="952" y="1100"/>
                </a:cxn>
                <a:cxn ang="0">
                  <a:pos x="945" y="1099"/>
                </a:cxn>
                <a:cxn ang="0">
                  <a:pos x="918" y="1098"/>
                </a:cxn>
                <a:cxn ang="0">
                  <a:pos x="893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19" y="1057"/>
                </a:cxn>
                <a:cxn ang="0">
                  <a:pos x="805" y="1016"/>
                </a:cxn>
                <a:cxn ang="0">
                  <a:pos x="793" y="983"/>
                </a:cxn>
                <a:cxn ang="0">
                  <a:pos x="784" y="957"/>
                </a:cxn>
                <a:cxn ang="0">
                  <a:pos x="777" y="940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3" y="754"/>
                </a:cxn>
                <a:cxn ang="0">
                  <a:pos x="693" y="729"/>
                </a:cxn>
                <a:cxn ang="0">
                  <a:pos x="681" y="702"/>
                </a:cxn>
                <a:cxn ang="0">
                  <a:pos x="670" y="676"/>
                </a:cxn>
                <a:cxn ang="0">
                  <a:pos x="269" y="676"/>
                </a:cxn>
                <a:cxn ang="0">
                  <a:pos x="230" y="775"/>
                </a:cxn>
                <a:cxn ang="0">
                  <a:pos x="183" y="900"/>
                </a:cxn>
                <a:cxn ang="0">
                  <a:pos x="147" y="998"/>
                </a:cxn>
                <a:cxn ang="0">
                  <a:pos x="113" y="1103"/>
                </a:cxn>
                <a:cxn ang="0">
                  <a:pos x="89" y="1100"/>
                </a:cxn>
                <a:cxn ang="0">
                  <a:pos x="79" y="1100"/>
                </a:cxn>
                <a:cxn ang="0">
                  <a:pos x="73" y="1099"/>
                </a:cxn>
                <a:cxn ang="0">
                  <a:pos x="54" y="1098"/>
                </a:cxn>
                <a:cxn ang="0">
                  <a:pos x="37" y="1098"/>
                </a:cxn>
                <a:cxn ang="0">
                  <a:pos x="22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1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/>
              <a:ahLst/>
              <a:cxnLst>
                <a:cxn ang="0">
                  <a:pos x="288" y="472"/>
                </a:cxn>
                <a:cxn ang="0">
                  <a:pos x="386" y="452"/>
                </a:cxn>
                <a:cxn ang="0">
                  <a:pos x="448" y="421"/>
                </a:cxn>
                <a:cxn ang="0">
                  <a:pos x="489" y="380"/>
                </a:cxn>
                <a:cxn ang="0">
                  <a:pos x="517" y="327"/>
                </a:cxn>
                <a:cxn ang="0">
                  <a:pos x="530" y="267"/>
                </a:cxn>
                <a:cxn ang="0">
                  <a:pos x="526" y="203"/>
                </a:cxn>
                <a:cxn ang="0">
                  <a:pos x="505" y="148"/>
                </a:cxn>
                <a:cxn ang="0">
                  <a:pos x="471" y="108"/>
                </a:cxn>
                <a:cxn ang="0">
                  <a:pos x="423" y="82"/>
                </a:cxn>
                <a:cxn ang="0">
                  <a:pos x="359" y="66"/>
                </a:cxn>
                <a:cxn ang="0">
                  <a:pos x="283" y="60"/>
                </a:cxn>
                <a:cxn ang="0">
                  <a:pos x="195" y="475"/>
                </a:cxn>
                <a:cxn ang="0">
                  <a:pos x="0" y="0"/>
                </a:cxn>
                <a:cxn ang="0">
                  <a:pos x="398" y="3"/>
                </a:cxn>
                <a:cxn ang="0">
                  <a:pos x="491" y="17"/>
                </a:cxn>
                <a:cxn ang="0">
                  <a:pos x="564" y="41"/>
                </a:cxn>
                <a:cxn ang="0">
                  <a:pos x="618" y="78"/>
                </a:cxn>
                <a:cxn ang="0">
                  <a:pos x="653" y="131"/>
                </a:cxn>
                <a:cxn ang="0">
                  <a:pos x="667" y="199"/>
                </a:cxn>
                <a:cxn ang="0">
                  <a:pos x="665" y="258"/>
                </a:cxn>
                <a:cxn ang="0">
                  <a:pos x="654" y="306"/>
                </a:cxn>
                <a:cxn ang="0">
                  <a:pos x="621" y="370"/>
                </a:cxn>
                <a:cxn ang="0">
                  <a:pos x="581" y="416"/>
                </a:cxn>
                <a:cxn ang="0">
                  <a:pos x="497" y="470"/>
                </a:cxn>
                <a:cxn ang="0">
                  <a:pos x="430" y="499"/>
                </a:cxn>
                <a:cxn ang="0">
                  <a:pos x="478" y="504"/>
                </a:cxn>
                <a:cxn ang="0">
                  <a:pos x="532" y="519"/>
                </a:cxn>
                <a:cxn ang="0">
                  <a:pos x="580" y="538"/>
                </a:cxn>
                <a:cxn ang="0">
                  <a:pos x="622" y="566"/>
                </a:cxn>
                <a:cxn ang="0">
                  <a:pos x="658" y="600"/>
                </a:cxn>
                <a:cxn ang="0">
                  <a:pos x="687" y="644"/>
                </a:cxn>
                <a:cxn ang="0">
                  <a:pos x="705" y="699"/>
                </a:cxn>
                <a:cxn ang="0">
                  <a:pos x="708" y="767"/>
                </a:cxn>
                <a:cxn ang="0">
                  <a:pos x="694" y="845"/>
                </a:cxn>
                <a:cxn ang="0">
                  <a:pos x="663" y="914"/>
                </a:cxn>
                <a:cxn ang="0">
                  <a:pos x="613" y="973"/>
                </a:cxn>
                <a:cxn ang="0">
                  <a:pos x="555" y="1020"/>
                </a:cxn>
                <a:cxn ang="0">
                  <a:pos x="510" y="1042"/>
                </a:cxn>
                <a:cxn ang="0">
                  <a:pos x="443" y="1061"/>
                </a:cxn>
                <a:cxn ang="0">
                  <a:pos x="234" y="536"/>
                </a:cxn>
                <a:cxn ang="0">
                  <a:pos x="315" y="1018"/>
                </a:cxn>
                <a:cxn ang="0">
                  <a:pos x="386" y="1006"/>
                </a:cxn>
                <a:cxn ang="0">
                  <a:pos x="447" y="980"/>
                </a:cxn>
                <a:cxn ang="0">
                  <a:pos x="498" y="938"/>
                </a:cxn>
                <a:cxn ang="0">
                  <a:pos x="534" y="884"/>
                </a:cxn>
                <a:cxn ang="0">
                  <a:pos x="555" y="824"/>
                </a:cxn>
                <a:cxn ang="0">
                  <a:pos x="559" y="751"/>
                </a:cxn>
                <a:cxn ang="0">
                  <a:pos x="545" y="676"/>
                </a:cxn>
                <a:cxn ang="0">
                  <a:pos x="510" y="620"/>
                </a:cxn>
                <a:cxn ang="0">
                  <a:pos x="458" y="578"/>
                </a:cxn>
                <a:cxn ang="0">
                  <a:pos x="389" y="553"/>
                </a:cxn>
                <a:cxn ang="0">
                  <a:pos x="306" y="539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6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/>
              <a:ahLst/>
              <a:cxnLst>
                <a:cxn ang="0">
                  <a:pos x="0" y="1081"/>
                </a:cxn>
                <a:cxn ang="0">
                  <a:pos x="0" y="0"/>
                </a:cxn>
                <a:cxn ang="0">
                  <a:pos x="40" y="4"/>
                </a:cxn>
                <a:cxn ang="0">
                  <a:pos x="70" y="5"/>
                </a:cxn>
                <a:cxn ang="0">
                  <a:pos x="98" y="4"/>
                </a:cxn>
                <a:cxn ang="0">
                  <a:pos x="140" y="0"/>
                </a:cxn>
                <a:cxn ang="0">
                  <a:pos x="140" y="489"/>
                </a:cxn>
                <a:cxn ang="0">
                  <a:pos x="144" y="491"/>
                </a:cxn>
                <a:cxn ang="0">
                  <a:pos x="147" y="492"/>
                </a:cxn>
                <a:cxn ang="0">
                  <a:pos x="154" y="491"/>
                </a:cxn>
                <a:cxn ang="0">
                  <a:pos x="161" y="489"/>
                </a:cxn>
                <a:cxn ang="0">
                  <a:pos x="170" y="485"/>
                </a:cxn>
                <a:cxn ang="0">
                  <a:pos x="179" y="480"/>
                </a:cxn>
                <a:cxn ang="0">
                  <a:pos x="187" y="473"/>
                </a:cxn>
                <a:cxn ang="0">
                  <a:pos x="194" y="467"/>
                </a:cxn>
                <a:cxn ang="0">
                  <a:pos x="203" y="459"/>
                </a:cxn>
                <a:cxn ang="0">
                  <a:pos x="213" y="451"/>
                </a:cxn>
                <a:cxn ang="0">
                  <a:pos x="224" y="440"/>
                </a:cxn>
                <a:cxn ang="0">
                  <a:pos x="235" y="430"/>
                </a:cxn>
                <a:cxn ang="0">
                  <a:pos x="248" y="417"/>
                </a:cxn>
                <a:cxn ang="0">
                  <a:pos x="263" y="402"/>
                </a:cxn>
                <a:cxn ang="0">
                  <a:pos x="651" y="0"/>
                </a:cxn>
                <a:cxn ang="0">
                  <a:pos x="685" y="4"/>
                </a:cxn>
                <a:cxn ang="0">
                  <a:pos x="714" y="5"/>
                </a:cxn>
                <a:cxn ang="0">
                  <a:pos x="738" y="4"/>
                </a:cxn>
                <a:cxn ang="0">
                  <a:pos x="774" y="0"/>
                </a:cxn>
                <a:cxn ang="0">
                  <a:pos x="417" y="346"/>
                </a:cxn>
                <a:cxn ang="0">
                  <a:pos x="283" y="481"/>
                </a:cxn>
                <a:cxn ang="0">
                  <a:pos x="416" y="632"/>
                </a:cxn>
                <a:cxn ang="0">
                  <a:pos x="569" y="803"/>
                </a:cxn>
                <a:cxn ang="0">
                  <a:pos x="666" y="916"/>
                </a:cxn>
                <a:cxn ang="0">
                  <a:pos x="794" y="1074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3" y="1078"/>
                </a:cxn>
                <a:cxn ang="0">
                  <a:pos x="734" y="1077"/>
                </a:cxn>
                <a:cxn ang="0">
                  <a:pos x="708" y="1076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2" y="1002"/>
                </a:cxn>
                <a:cxn ang="0">
                  <a:pos x="535" y="968"/>
                </a:cxn>
                <a:cxn ang="0">
                  <a:pos x="511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6" y="528"/>
                </a:cxn>
                <a:cxn ang="0">
                  <a:pos x="150" y="527"/>
                </a:cxn>
                <a:cxn ang="0">
                  <a:pos x="144" y="526"/>
                </a:cxn>
                <a:cxn ang="0">
                  <a:pos x="143" y="527"/>
                </a:cxn>
                <a:cxn ang="0">
                  <a:pos x="141" y="527"/>
                </a:cxn>
                <a:cxn ang="0">
                  <a:pos x="141" y="528"/>
                </a:cxn>
                <a:cxn ang="0">
                  <a:pos x="140" y="531"/>
                </a:cxn>
                <a:cxn ang="0">
                  <a:pos x="140" y="1081"/>
                </a:cxn>
                <a:cxn ang="0">
                  <a:pos x="112" y="1078"/>
                </a:cxn>
                <a:cxn ang="0">
                  <a:pos x="100" y="1078"/>
                </a:cxn>
                <a:cxn ang="0">
                  <a:pos x="91" y="1077"/>
                </a:cxn>
                <a:cxn ang="0">
                  <a:pos x="70" y="1076"/>
                </a:cxn>
                <a:cxn ang="0">
                  <a:pos x="38" y="1077"/>
                </a:cxn>
                <a:cxn ang="0">
                  <a:pos x="0" y="1081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7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/>
              <a:ahLst/>
              <a:cxnLst>
                <a:cxn ang="0">
                  <a:pos x="345" y="78"/>
                </a:cxn>
                <a:cxn ang="0">
                  <a:pos x="384" y="75"/>
                </a:cxn>
                <a:cxn ang="0">
                  <a:pos x="423" y="71"/>
                </a:cxn>
                <a:cxn ang="0">
                  <a:pos x="461" y="63"/>
                </a:cxn>
                <a:cxn ang="0">
                  <a:pos x="497" y="53"/>
                </a:cxn>
                <a:cxn ang="0">
                  <a:pos x="532" y="41"/>
                </a:cxn>
                <a:cxn ang="0">
                  <a:pos x="564" y="26"/>
                </a:cxn>
                <a:cxn ang="0">
                  <a:pos x="597" y="9"/>
                </a:cxn>
                <a:cxn ang="0">
                  <a:pos x="649" y="62"/>
                </a:cxn>
                <a:cxn ang="0">
                  <a:pos x="613" y="84"/>
                </a:cxn>
                <a:cxn ang="0">
                  <a:pos x="576" y="102"/>
                </a:cxn>
                <a:cxn ang="0">
                  <a:pos x="537" y="117"/>
                </a:cxn>
                <a:cxn ang="0">
                  <a:pos x="496" y="129"/>
                </a:cxn>
                <a:cxn ang="0">
                  <a:pos x="453" y="140"/>
                </a:cxn>
                <a:cxn ang="0">
                  <a:pos x="411" y="147"/>
                </a:cxn>
                <a:cxn ang="0">
                  <a:pos x="368" y="153"/>
                </a:cxn>
                <a:cxn ang="0">
                  <a:pos x="325" y="154"/>
                </a:cxn>
                <a:cxn ang="0">
                  <a:pos x="282" y="153"/>
                </a:cxn>
                <a:cxn ang="0">
                  <a:pos x="240" y="148"/>
                </a:cxn>
                <a:cxn ang="0">
                  <a:pos x="199" y="141"/>
                </a:cxn>
                <a:cxn ang="0">
                  <a:pos x="158" y="131"/>
                </a:cxn>
                <a:cxn ang="0">
                  <a:pos x="117" y="119"/>
                </a:cxn>
                <a:cxn ang="0">
                  <a:pos x="77" y="104"/>
                </a:cxn>
                <a:cxn ang="0">
                  <a:pos x="38" y="86"/>
                </a:cxn>
                <a:cxn ang="0">
                  <a:pos x="0" y="65"/>
                </a:cxn>
                <a:cxn ang="0">
                  <a:pos x="56" y="9"/>
                </a:cxn>
                <a:cxn ang="0">
                  <a:pos x="88" y="26"/>
                </a:cxn>
                <a:cxn ang="0">
                  <a:pos x="119" y="41"/>
                </a:cxn>
                <a:cxn ang="0">
                  <a:pos x="154" y="53"/>
                </a:cxn>
                <a:cxn ang="0">
                  <a:pos x="189" y="63"/>
                </a:cxn>
                <a:cxn ang="0">
                  <a:pos x="226" y="71"/>
                </a:cxn>
                <a:cxn ang="0">
                  <a:pos x="265" y="75"/>
                </a:cxn>
                <a:cxn ang="0">
                  <a:pos x="305" y="78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/>
              <a:ahLst/>
              <a:cxnLst>
                <a:cxn ang="0">
                  <a:pos x="941" y="0"/>
                </a:cxn>
                <a:cxn ang="0">
                  <a:pos x="941" y="1080"/>
                </a:cxn>
                <a:cxn ang="0">
                  <a:pos x="922" y="1077"/>
                </a:cxn>
                <a:cxn ang="0">
                  <a:pos x="904" y="1075"/>
                </a:cxn>
                <a:cxn ang="0">
                  <a:pos x="888" y="1075"/>
                </a:cxn>
                <a:cxn ang="0">
                  <a:pos x="873" y="1074"/>
                </a:cxn>
                <a:cxn ang="0">
                  <a:pos x="860" y="1075"/>
                </a:cxn>
                <a:cxn ang="0">
                  <a:pos x="843" y="1075"/>
                </a:cxn>
                <a:cxn ang="0">
                  <a:pos x="824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7" y="218"/>
                </a:cxn>
                <a:cxn ang="0">
                  <a:pos x="549" y="495"/>
                </a:cxn>
                <a:cxn ang="0">
                  <a:pos x="219" y="880"/>
                </a:cxn>
                <a:cxn ang="0">
                  <a:pos x="48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30" y="3"/>
                </a:cxn>
                <a:cxn ang="0">
                  <a:pos x="48" y="3"/>
                </a:cxn>
                <a:cxn ang="0">
                  <a:pos x="70" y="3"/>
                </a:cxn>
                <a:cxn ang="0">
                  <a:pos x="91" y="3"/>
                </a:cxn>
                <a:cxn ang="0">
                  <a:pos x="110" y="3"/>
                </a:cxn>
                <a:cxn ang="0">
                  <a:pos x="126" y="1"/>
                </a:cxn>
                <a:cxn ang="0">
                  <a:pos x="139" y="0"/>
                </a:cxn>
                <a:cxn ang="0">
                  <a:pos x="139" y="824"/>
                </a:cxn>
                <a:cxn ang="0">
                  <a:pos x="155" y="823"/>
                </a:cxn>
                <a:cxn ang="0">
                  <a:pos x="873" y="0"/>
                </a:cxn>
                <a:cxn ang="0">
                  <a:pos x="941" y="0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/>
              <a:ahLst/>
              <a:cxnLst>
                <a:cxn ang="0">
                  <a:pos x="153" y="824"/>
                </a:cxn>
                <a:cxn ang="0">
                  <a:pos x="870" y="0"/>
                </a:cxn>
                <a:cxn ang="0">
                  <a:pos x="939" y="0"/>
                </a:cxn>
                <a:cxn ang="0">
                  <a:pos x="939" y="1080"/>
                </a:cxn>
                <a:cxn ang="0">
                  <a:pos x="920" y="1077"/>
                </a:cxn>
                <a:cxn ang="0">
                  <a:pos x="901" y="1075"/>
                </a:cxn>
                <a:cxn ang="0">
                  <a:pos x="885" y="1075"/>
                </a:cxn>
                <a:cxn ang="0">
                  <a:pos x="870" y="1074"/>
                </a:cxn>
                <a:cxn ang="0">
                  <a:pos x="858" y="1075"/>
                </a:cxn>
                <a:cxn ang="0">
                  <a:pos x="842" y="1075"/>
                </a:cxn>
                <a:cxn ang="0">
                  <a:pos x="823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6" y="218"/>
                </a:cxn>
                <a:cxn ang="0">
                  <a:pos x="128" y="984"/>
                </a:cxn>
                <a:cxn ang="0">
                  <a:pos x="103" y="1011"/>
                </a:cxn>
                <a:cxn ang="0">
                  <a:pos x="82" y="1035"/>
                </a:cxn>
                <a:cxn ang="0">
                  <a:pos x="63" y="1058"/>
                </a:cxn>
                <a:cxn ang="0">
                  <a:pos x="47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0" y="1"/>
                </a:cxn>
                <a:cxn ang="0">
                  <a:pos x="24" y="3"/>
                </a:cxn>
                <a:cxn ang="0">
                  <a:pos x="43" y="3"/>
                </a:cxn>
                <a:cxn ang="0">
                  <a:pos x="67" y="3"/>
                </a:cxn>
                <a:cxn ang="0">
                  <a:pos x="137" y="0"/>
                </a:cxn>
                <a:cxn ang="0">
                  <a:pos x="137" y="824"/>
                </a:cxn>
                <a:cxn ang="0">
                  <a:pos x="153" y="824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0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/>
              <a:ahLst/>
              <a:cxnLst>
                <a:cxn ang="0">
                  <a:pos x="138" y="530"/>
                </a:cxn>
                <a:cxn ang="0">
                  <a:pos x="138" y="1081"/>
                </a:cxn>
                <a:cxn ang="0">
                  <a:pos x="111" y="1078"/>
                </a:cxn>
                <a:cxn ang="0">
                  <a:pos x="98" y="1077"/>
                </a:cxn>
                <a:cxn ang="0">
                  <a:pos x="91" y="1077"/>
                </a:cxn>
                <a:cxn ang="0">
                  <a:pos x="69" y="1075"/>
                </a:cxn>
                <a:cxn ang="0">
                  <a:pos x="38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40" y="3"/>
                </a:cxn>
                <a:cxn ang="0">
                  <a:pos x="69" y="4"/>
                </a:cxn>
                <a:cxn ang="0">
                  <a:pos x="96" y="3"/>
                </a:cxn>
                <a:cxn ang="0">
                  <a:pos x="138" y="1"/>
                </a:cxn>
                <a:cxn ang="0">
                  <a:pos x="138" y="488"/>
                </a:cxn>
                <a:cxn ang="0">
                  <a:pos x="143" y="490"/>
                </a:cxn>
                <a:cxn ang="0">
                  <a:pos x="146" y="491"/>
                </a:cxn>
                <a:cxn ang="0">
                  <a:pos x="153" y="490"/>
                </a:cxn>
                <a:cxn ang="0">
                  <a:pos x="161" y="488"/>
                </a:cxn>
                <a:cxn ang="0">
                  <a:pos x="169" y="484"/>
                </a:cxn>
                <a:cxn ang="0">
                  <a:pos x="179" y="479"/>
                </a:cxn>
                <a:cxn ang="0">
                  <a:pos x="185" y="473"/>
                </a:cxn>
                <a:cxn ang="0">
                  <a:pos x="193" y="466"/>
                </a:cxn>
                <a:cxn ang="0">
                  <a:pos x="203" y="459"/>
                </a:cxn>
                <a:cxn ang="0">
                  <a:pos x="213" y="450"/>
                </a:cxn>
                <a:cxn ang="0">
                  <a:pos x="223" y="440"/>
                </a:cxn>
                <a:cxn ang="0">
                  <a:pos x="235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0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8" y="3"/>
                </a:cxn>
                <a:cxn ang="0">
                  <a:pos x="774" y="0"/>
                </a:cxn>
                <a:cxn ang="0">
                  <a:pos x="416" y="345"/>
                </a:cxn>
                <a:cxn ang="0">
                  <a:pos x="281" y="480"/>
                </a:cxn>
                <a:cxn ang="0">
                  <a:pos x="415" y="630"/>
                </a:cxn>
                <a:cxn ang="0">
                  <a:pos x="568" y="804"/>
                </a:cxn>
                <a:cxn ang="0">
                  <a:pos x="666" y="915"/>
                </a:cxn>
                <a:cxn ang="0">
                  <a:pos x="792" y="1073"/>
                </a:cxn>
                <a:cxn ang="0">
                  <a:pos x="792" y="1081"/>
                </a:cxn>
                <a:cxn ang="0">
                  <a:pos x="758" y="1078"/>
                </a:cxn>
                <a:cxn ang="0">
                  <a:pos x="747" y="1078"/>
                </a:cxn>
                <a:cxn ang="0">
                  <a:pos x="742" y="1077"/>
                </a:cxn>
                <a:cxn ang="0">
                  <a:pos x="733" y="1077"/>
                </a:cxn>
                <a:cxn ang="0">
                  <a:pos x="706" y="1075"/>
                </a:cxn>
                <a:cxn ang="0">
                  <a:pos x="666" y="1077"/>
                </a:cxn>
                <a:cxn ang="0">
                  <a:pos x="617" y="1081"/>
                </a:cxn>
                <a:cxn ang="0">
                  <a:pos x="589" y="1039"/>
                </a:cxn>
                <a:cxn ang="0">
                  <a:pos x="560" y="1001"/>
                </a:cxn>
                <a:cxn ang="0">
                  <a:pos x="535" y="967"/>
                </a:cxn>
                <a:cxn ang="0">
                  <a:pos x="509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3" y="526"/>
                </a:cxn>
                <a:cxn ang="0">
                  <a:pos x="139" y="528"/>
                </a:cxn>
                <a:cxn ang="0">
                  <a:pos x="139" y="529"/>
                </a:cxn>
                <a:cxn ang="0">
                  <a:pos x="138" y="530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/>
              <a:ahLst/>
              <a:cxnLst>
                <a:cxn ang="0">
                  <a:pos x="15" y="708"/>
                </a:cxn>
                <a:cxn ang="0">
                  <a:pos x="0" y="589"/>
                </a:cxn>
                <a:cxn ang="0">
                  <a:pos x="2" y="494"/>
                </a:cxn>
                <a:cxn ang="0">
                  <a:pos x="14" y="415"/>
                </a:cxn>
                <a:cxn ang="0">
                  <a:pos x="35" y="341"/>
                </a:cxn>
                <a:cxn ang="0">
                  <a:pos x="67" y="273"/>
                </a:cxn>
                <a:cxn ang="0">
                  <a:pos x="108" y="212"/>
                </a:cxn>
                <a:cxn ang="0">
                  <a:pos x="156" y="159"/>
                </a:cxn>
                <a:cxn ang="0">
                  <a:pos x="212" y="113"/>
                </a:cxn>
                <a:cxn ang="0">
                  <a:pos x="275" y="75"/>
                </a:cxn>
                <a:cxn ang="0">
                  <a:pos x="343" y="44"/>
                </a:cxn>
                <a:cxn ang="0">
                  <a:pos x="417" y="21"/>
                </a:cxn>
                <a:cxn ang="0">
                  <a:pos x="493" y="6"/>
                </a:cxn>
                <a:cxn ang="0">
                  <a:pos x="572" y="0"/>
                </a:cxn>
                <a:cxn ang="0">
                  <a:pos x="680" y="4"/>
                </a:cxn>
                <a:cxn ang="0">
                  <a:pos x="796" y="25"/>
                </a:cxn>
                <a:cxn ang="0">
                  <a:pos x="906" y="61"/>
                </a:cxn>
                <a:cxn ang="0">
                  <a:pos x="906" y="159"/>
                </a:cxn>
                <a:cxn ang="0">
                  <a:pos x="865" y="171"/>
                </a:cxn>
                <a:cxn ang="0">
                  <a:pos x="784" y="113"/>
                </a:cxn>
                <a:cxn ang="0">
                  <a:pos x="692" y="75"/>
                </a:cxn>
                <a:cxn ang="0">
                  <a:pos x="623" y="61"/>
                </a:cxn>
                <a:cxn ang="0">
                  <a:pos x="553" y="60"/>
                </a:cxn>
                <a:cxn ang="0">
                  <a:pos x="490" y="69"/>
                </a:cxn>
                <a:cxn ang="0">
                  <a:pos x="430" y="86"/>
                </a:cxn>
                <a:cxn ang="0">
                  <a:pos x="376" y="111"/>
                </a:cxn>
                <a:cxn ang="0">
                  <a:pos x="328" y="144"/>
                </a:cxn>
                <a:cxn ang="0">
                  <a:pos x="285" y="184"/>
                </a:cxn>
                <a:cxn ang="0">
                  <a:pos x="232" y="257"/>
                </a:cxn>
                <a:cxn ang="0">
                  <a:pos x="182" y="372"/>
                </a:cxn>
                <a:cxn ang="0">
                  <a:pos x="157" y="497"/>
                </a:cxn>
                <a:cxn ang="0">
                  <a:pos x="158" y="635"/>
                </a:cxn>
                <a:cxn ang="0">
                  <a:pos x="183" y="765"/>
                </a:cxn>
                <a:cxn ang="0">
                  <a:pos x="236" y="877"/>
                </a:cxn>
                <a:cxn ang="0">
                  <a:pos x="312" y="964"/>
                </a:cxn>
                <a:cxn ang="0">
                  <a:pos x="382" y="1013"/>
                </a:cxn>
                <a:cxn ang="0">
                  <a:pos x="460" y="1045"/>
                </a:cxn>
                <a:cxn ang="0">
                  <a:pos x="576" y="1060"/>
                </a:cxn>
                <a:cxn ang="0">
                  <a:pos x="652" y="1055"/>
                </a:cxn>
                <a:cxn ang="0">
                  <a:pos x="723" y="1037"/>
                </a:cxn>
                <a:cxn ang="0">
                  <a:pos x="837" y="985"/>
                </a:cxn>
                <a:cxn ang="0">
                  <a:pos x="911" y="934"/>
                </a:cxn>
                <a:cxn ang="0">
                  <a:pos x="825" y="1073"/>
                </a:cxn>
                <a:cxn ang="0">
                  <a:pos x="712" y="1107"/>
                </a:cxn>
                <a:cxn ang="0">
                  <a:pos x="586" y="1122"/>
                </a:cxn>
                <a:cxn ang="0">
                  <a:pos x="461" y="1116"/>
                </a:cxn>
                <a:cxn ang="0">
                  <a:pos x="349" y="1092"/>
                </a:cxn>
                <a:cxn ang="0">
                  <a:pos x="249" y="1049"/>
                </a:cxn>
                <a:cxn ang="0">
                  <a:pos x="167" y="988"/>
                </a:cxn>
                <a:cxn ang="0">
                  <a:pos x="99" y="910"/>
                </a:cxn>
                <a:cxn ang="0">
                  <a:pos x="48" y="816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/>
              <a:ahLst/>
              <a:cxnLst>
                <a:cxn ang="0">
                  <a:pos x="280" y="60"/>
                </a:cxn>
                <a:cxn ang="0">
                  <a:pos x="139" y="60"/>
                </a:cxn>
                <a:cxn ang="0">
                  <a:pos x="216" y="525"/>
                </a:cxn>
                <a:cxn ang="0">
                  <a:pos x="246" y="522"/>
                </a:cxn>
                <a:cxn ang="0">
                  <a:pos x="283" y="521"/>
                </a:cxn>
                <a:cxn ang="0">
                  <a:pos x="332" y="516"/>
                </a:cxn>
                <a:cxn ang="0">
                  <a:pos x="382" y="502"/>
                </a:cxn>
                <a:cxn ang="0">
                  <a:pos x="427" y="480"/>
                </a:cxn>
                <a:cxn ang="0">
                  <a:pos x="466" y="452"/>
                </a:cxn>
                <a:cxn ang="0">
                  <a:pos x="497" y="418"/>
                </a:cxn>
                <a:cxn ang="0">
                  <a:pos x="520" y="378"/>
                </a:cxn>
                <a:cxn ang="0">
                  <a:pos x="536" y="333"/>
                </a:cxn>
                <a:cxn ang="0">
                  <a:pos x="543" y="283"/>
                </a:cxn>
                <a:cxn ang="0">
                  <a:pos x="542" y="240"/>
                </a:cxn>
                <a:cxn ang="0">
                  <a:pos x="537" y="203"/>
                </a:cxn>
                <a:cxn ang="0">
                  <a:pos x="525" y="168"/>
                </a:cxn>
                <a:cxn ang="0">
                  <a:pos x="507" y="137"/>
                </a:cxn>
                <a:cxn ang="0">
                  <a:pos x="485" y="110"/>
                </a:cxn>
                <a:cxn ang="0">
                  <a:pos x="457" y="89"/>
                </a:cxn>
                <a:cxn ang="0">
                  <a:pos x="422" y="74"/>
                </a:cxn>
                <a:cxn ang="0">
                  <a:pos x="380" y="65"/>
                </a:cxn>
                <a:cxn ang="0">
                  <a:pos x="351" y="63"/>
                </a:cxn>
                <a:cxn ang="0">
                  <a:pos x="310" y="586"/>
                </a:cxn>
                <a:cxn ang="0">
                  <a:pos x="272" y="588"/>
                </a:cxn>
                <a:cxn ang="0">
                  <a:pos x="240" y="588"/>
                </a:cxn>
                <a:cxn ang="0">
                  <a:pos x="220" y="586"/>
                </a:cxn>
                <a:cxn ang="0">
                  <a:pos x="183" y="584"/>
                </a:cxn>
                <a:cxn ang="0">
                  <a:pos x="111" y="1077"/>
                </a:cxn>
                <a:cxn ang="0">
                  <a:pos x="70" y="1074"/>
                </a:cxn>
                <a:cxn ang="0">
                  <a:pos x="0" y="0"/>
                </a:cxn>
                <a:cxn ang="0">
                  <a:pos x="354" y="1"/>
                </a:cxn>
                <a:cxn ang="0">
                  <a:pos x="447" y="10"/>
                </a:cxn>
                <a:cxn ang="0">
                  <a:pos x="523" y="24"/>
                </a:cxn>
                <a:cxn ang="0">
                  <a:pos x="582" y="47"/>
                </a:cxn>
                <a:cxn ang="0">
                  <a:pos x="627" y="79"/>
                </a:cxn>
                <a:cxn ang="0">
                  <a:pos x="659" y="120"/>
                </a:cxn>
                <a:cxn ang="0">
                  <a:pos x="679" y="172"/>
                </a:cxn>
                <a:cxn ang="0">
                  <a:pos x="688" y="235"/>
                </a:cxn>
                <a:cxn ang="0">
                  <a:pos x="685" y="304"/>
                </a:cxn>
                <a:cxn ang="0">
                  <a:pos x="674" y="364"/>
                </a:cxn>
                <a:cxn ang="0">
                  <a:pos x="652" y="416"/>
                </a:cxn>
                <a:cxn ang="0">
                  <a:pos x="619" y="460"/>
                </a:cxn>
                <a:cxn ang="0">
                  <a:pos x="575" y="497"/>
                </a:cxn>
                <a:cxn ang="0">
                  <a:pos x="521" y="528"/>
                </a:cxn>
                <a:cxn ang="0">
                  <a:pos x="457" y="553"/>
                </a:cxn>
                <a:cxn ang="0">
                  <a:pos x="379" y="574"/>
                </a:cxn>
                <a:cxn ang="0">
                  <a:pos x="334" y="584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3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/>
              <a:ahLst/>
              <a:cxnLst>
                <a:cxn ang="0">
                  <a:pos x="203" y="51"/>
                </a:cxn>
                <a:cxn ang="0">
                  <a:pos x="228" y="38"/>
                </a:cxn>
                <a:cxn ang="0">
                  <a:pos x="255" y="28"/>
                </a:cxn>
                <a:cxn ang="0">
                  <a:pos x="285" y="18"/>
                </a:cxn>
                <a:cxn ang="0">
                  <a:pos x="318" y="11"/>
                </a:cxn>
                <a:cxn ang="0">
                  <a:pos x="355" y="5"/>
                </a:cxn>
                <a:cxn ang="0">
                  <a:pos x="414" y="1"/>
                </a:cxn>
                <a:cxn ang="0">
                  <a:pos x="791" y="0"/>
                </a:cxn>
                <a:cxn ang="0">
                  <a:pos x="765" y="1077"/>
                </a:cxn>
                <a:cxn ang="0">
                  <a:pos x="746" y="1076"/>
                </a:cxn>
                <a:cxn ang="0">
                  <a:pos x="700" y="1076"/>
                </a:cxn>
                <a:cxn ang="0">
                  <a:pos x="653" y="1080"/>
                </a:cxn>
                <a:cxn ang="0">
                  <a:pos x="592" y="552"/>
                </a:cxn>
                <a:cxn ang="0">
                  <a:pos x="282" y="944"/>
                </a:cxn>
                <a:cxn ang="0">
                  <a:pos x="144" y="1076"/>
                </a:cxn>
                <a:cxn ang="0">
                  <a:pos x="125" y="1076"/>
                </a:cxn>
                <a:cxn ang="0">
                  <a:pos x="92" y="1074"/>
                </a:cxn>
                <a:cxn ang="0">
                  <a:pos x="38" y="1077"/>
                </a:cxn>
                <a:cxn ang="0">
                  <a:pos x="31" y="1040"/>
                </a:cxn>
                <a:cxn ang="0">
                  <a:pos x="431" y="540"/>
                </a:cxn>
                <a:cxn ang="0">
                  <a:pos x="366" y="524"/>
                </a:cxn>
                <a:cxn ang="0">
                  <a:pos x="306" y="502"/>
                </a:cxn>
                <a:cxn ang="0">
                  <a:pos x="251" y="475"/>
                </a:cxn>
                <a:cxn ang="0">
                  <a:pos x="202" y="441"/>
                </a:cxn>
                <a:cxn ang="0">
                  <a:pos x="180" y="420"/>
                </a:cxn>
                <a:cxn ang="0">
                  <a:pos x="160" y="399"/>
                </a:cxn>
                <a:cxn ang="0">
                  <a:pos x="144" y="377"/>
                </a:cxn>
                <a:cxn ang="0">
                  <a:pos x="131" y="352"/>
                </a:cxn>
                <a:cxn ang="0">
                  <a:pos x="121" y="327"/>
                </a:cxn>
                <a:cxn ang="0">
                  <a:pos x="113" y="299"/>
                </a:cxn>
                <a:cxn ang="0">
                  <a:pos x="109" y="270"/>
                </a:cxn>
                <a:cxn ang="0">
                  <a:pos x="107" y="240"/>
                </a:cxn>
                <a:cxn ang="0">
                  <a:pos x="109" y="210"/>
                </a:cxn>
                <a:cxn ang="0">
                  <a:pos x="112" y="183"/>
                </a:cxn>
                <a:cxn ang="0">
                  <a:pos x="119" y="157"/>
                </a:cxn>
                <a:cxn ang="0">
                  <a:pos x="129" y="134"/>
                </a:cxn>
                <a:cxn ang="0">
                  <a:pos x="141" y="113"/>
                </a:cxn>
                <a:cxn ang="0">
                  <a:pos x="156" y="92"/>
                </a:cxn>
                <a:cxn ang="0">
                  <a:pos x="172" y="74"/>
                </a:cxn>
                <a:cxn ang="0">
                  <a:pos x="192" y="58"/>
                </a:cxn>
                <a:cxn ang="0">
                  <a:pos x="653" y="57"/>
                </a:cxn>
                <a:cxn ang="0">
                  <a:pos x="519" y="54"/>
                </a:cxn>
                <a:cxn ang="0">
                  <a:pos x="458" y="56"/>
                </a:cxn>
                <a:cxn ang="0">
                  <a:pos x="421" y="60"/>
                </a:cxn>
                <a:cxn ang="0">
                  <a:pos x="381" y="69"/>
                </a:cxn>
                <a:cxn ang="0">
                  <a:pos x="346" y="83"/>
                </a:cxn>
                <a:cxn ang="0">
                  <a:pos x="315" y="101"/>
                </a:cxn>
                <a:cxn ang="0">
                  <a:pos x="291" y="123"/>
                </a:cxn>
                <a:cxn ang="0">
                  <a:pos x="272" y="150"/>
                </a:cxn>
                <a:cxn ang="0">
                  <a:pos x="258" y="182"/>
                </a:cxn>
                <a:cxn ang="0">
                  <a:pos x="251" y="218"/>
                </a:cxn>
                <a:cxn ang="0">
                  <a:pos x="248" y="258"/>
                </a:cxn>
                <a:cxn ang="0">
                  <a:pos x="251" y="300"/>
                </a:cxn>
                <a:cxn ang="0">
                  <a:pos x="261" y="339"/>
                </a:cxn>
                <a:cxn ang="0">
                  <a:pos x="279" y="374"/>
                </a:cxn>
                <a:cxn ang="0">
                  <a:pos x="304" y="404"/>
                </a:cxn>
                <a:cxn ang="0">
                  <a:pos x="333" y="432"/>
                </a:cxn>
                <a:cxn ang="0">
                  <a:pos x="367" y="454"/>
                </a:cxn>
                <a:cxn ang="0">
                  <a:pos x="407" y="471"/>
                </a:cxn>
                <a:cxn ang="0">
                  <a:pos x="450" y="484"/>
                </a:cxn>
                <a:cxn ang="0">
                  <a:pos x="507" y="492"/>
                </a:cxn>
                <a:cxn ang="0">
                  <a:pos x="579" y="494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/>
              <a:ahLst/>
              <a:cxnLst>
                <a:cxn ang="0">
                  <a:pos x="820" y="1081"/>
                </a:cxn>
                <a:cxn ang="0">
                  <a:pos x="725" y="1108"/>
                </a:cxn>
                <a:cxn ang="0">
                  <a:pos x="623" y="1121"/>
                </a:cxn>
                <a:cxn ang="0">
                  <a:pos x="488" y="1116"/>
                </a:cxn>
                <a:cxn ang="0">
                  <a:pos x="345" y="1082"/>
                </a:cxn>
                <a:cxn ang="0">
                  <a:pos x="222" y="1020"/>
                </a:cxn>
                <a:cxn ang="0">
                  <a:pos x="124" y="931"/>
                </a:cxn>
                <a:cxn ang="0">
                  <a:pos x="53" y="816"/>
                </a:cxn>
                <a:cxn ang="0">
                  <a:pos x="12" y="683"/>
                </a:cxn>
                <a:cxn ang="0">
                  <a:pos x="1" y="532"/>
                </a:cxn>
                <a:cxn ang="0">
                  <a:pos x="26" y="386"/>
                </a:cxn>
                <a:cxn ang="0">
                  <a:pos x="83" y="258"/>
                </a:cxn>
                <a:cxn ang="0">
                  <a:pos x="171" y="151"/>
                </a:cxn>
                <a:cxn ang="0">
                  <a:pos x="279" y="74"/>
                </a:cxn>
                <a:cxn ang="0">
                  <a:pos x="408" y="22"/>
                </a:cxn>
                <a:cxn ang="0">
                  <a:pos x="554" y="1"/>
                </a:cxn>
                <a:cxn ang="0">
                  <a:pos x="696" y="8"/>
                </a:cxn>
                <a:cxn ang="0">
                  <a:pos x="832" y="41"/>
                </a:cxn>
                <a:cxn ang="0">
                  <a:pos x="955" y="99"/>
                </a:cxn>
                <a:cxn ang="0">
                  <a:pos x="1056" y="185"/>
                </a:cxn>
                <a:cxn ang="0">
                  <a:pos x="1132" y="300"/>
                </a:cxn>
                <a:cxn ang="0">
                  <a:pos x="1175" y="441"/>
                </a:cxn>
                <a:cxn ang="0">
                  <a:pos x="1180" y="581"/>
                </a:cxn>
                <a:cxn ang="0">
                  <a:pos x="1167" y="682"/>
                </a:cxn>
                <a:cxn ang="0">
                  <a:pos x="1138" y="774"/>
                </a:cxn>
                <a:cxn ang="0">
                  <a:pos x="1096" y="859"/>
                </a:cxn>
                <a:cxn ang="0">
                  <a:pos x="1039" y="935"/>
                </a:cxn>
                <a:cxn ang="0">
                  <a:pos x="972" y="997"/>
                </a:cxn>
                <a:cxn ang="0">
                  <a:pos x="891" y="1048"/>
                </a:cxn>
                <a:cxn ang="0">
                  <a:pos x="631" y="53"/>
                </a:cxn>
                <a:cxn ang="0">
                  <a:pos x="526" y="57"/>
                </a:cxn>
                <a:cxn ang="0">
                  <a:pos x="414" y="90"/>
                </a:cxn>
                <a:cxn ang="0">
                  <a:pos x="320" y="149"/>
                </a:cxn>
                <a:cxn ang="0">
                  <a:pos x="246" y="233"/>
                </a:cxn>
                <a:cxn ang="0">
                  <a:pos x="193" y="341"/>
                </a:cxn>
                <a:cxn ang="0">
                  <a:pos x="163" y="469"/>
                </a:cxn>
                <a:cxn ang="0">
                  <a:pos x="157" y="610"/>
                </a:cxn>
                <a:cxn ang="0">
                  <a:pos x="173" y="741"/>
                </a:cxn>
                <a:cxn ang="0">
                  <a:pos x="215" y="852"/>
                </a:cxn>
                <a:cxn ang="0">
                  <a:pos x="280" y="942"/>
                </a:cxn>
                <a:cxn ang="0">
                  <a:pos x="363" y="1009"/>
                </a:cxn>
                <a:cxn ang="0">
                  <a:pos x="459" y="1052"/>
                </a:cxn>
                <a:cxn ang="0">
                  <a:pos x="564" y="1069"/>
                </a:cxn>
                <a:cxn ang="0">
                  <a:pos x="691" y="1058"/>
                </a:cxn>
                <a:cxn ang="0">
                  <a:pos x="803" y="1008"/>
                </a:cxn>
                <a:cxn ang="0">
                  <a:pos x="891" y="932"/>
                </a:cxn>
                <a:cxn ang="0">
                  <a:pos x="956" y="834"/>
                </a:cxn>
                <a:cxn ang="0">
                  <a:pos x="999" y="724"/>
                </a:cxn>
                <a:cxn ang="0">
                  <a:pos x="1023" y="612"/>
                </a:cxn>
                <a:cxn ang="0">
                  <a:pos x="1025" y="480"/>
                </a:cxn>
                <a:cxn ang="0">
                  <a:pos x="999" y="338"/>
                </a:cxn>
                <a:cxn ang="0">
                  <a:pos x="962" y="254"/>
                </a:cxn>
                <a:cxn ang="0">
                  <a:pos x="898" y="169"/>
                </a:cxn>
                <a:cxn ang="0">
                  <a:pos x="838" y="123"/>
                </a:cxn>
                <a:cxn ang="0">
                  <a:pos x="769" y="86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/>
              <a:ahLst/>
              <a:cxnLst>
                <a:cxn ang="0">
                  <a:pos x="138" y="536"/>
                </a:cxn>
                <a:cxn ang="0">
                  <a:pos x="138" y="1080"/>
                </a:cxn>
                <a:cxn ang="0">
                  <a:pos x="110" y="1077"/>
                </a:cxn>
                <a:cxn ang="0">
                  <a:pos x="98" y="1076"/>
                </a:cxn>
                <a:cxn ang="0">
                  <a:pos x="91" y="1076"/>
                </a:cxn>
                <a:cxn ang="0">
                  <a:pos x="69" y="1074"/>
                </a:cxn>
                <a:cxn ang="0">
                  <a:pos x="37" y="1076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40" y="2"/>
                </a:cxn>
                <a:cxn ang="0">
                  <a:pos x="69" y="3"/>
                </a:cxn>
                <a:cxn ang="0">
                  <a:pos x="95" y="2"/>
                </a:cxn>
                <a:cxn ang="0">
                  <a:pos x="138" y="0"/>
                </a:cxn>
                <a:cxn ang="0">
                  <a:pos x="138" y="452"/>
                </a:cxn>
                <a:cxn ang="0">
                  <a:pos x="470" y="461"/>
                </a:cxn>
                <a:cxn ang="0">
                  <a:pos x="488" y="460"/>
                </a:cxn>
                <a:cxn ang="0">
                  <a:pos x="507" y="459"/>
                </a:cxn>
                <a:cxn ang="0">
                  <a:pos x="527" y="458"/>
                </a:cxn>
                <a:cxn ang="0">
                  <a:pos x="548" y="458"/>
                </a:cxn>
                <a:cxn ang="0">
                  <a:pos x="569" y="456"/>
                </a:cxn>
                <a:cxn ang="0">
                  <a:pos x="591" y="455"/>
                </a:cxn>
                <a:cxn ang="0">
                  <a:pos x="614" y="455"/>
                </a:cxn>
                <a:cxn ang="0">
                  <a:pos x="638" y="454"/>
                </a:cxn>
                <a:cxn ang="0">
                  <a:pos x="661" y="454"/>
                </a:cxn>
                <a:cxn ang="0">
                  <a:pos x="684" y="453"/>
                </a:cxn>
                <a:cxn ang="0">
                  <a:pos x="706" y="453"/>
                </a:cxn>
                <a:cxn ang="0">
                  <a:pos x="728" y="453"/>
                </a:cxn>
                <a:cxn ang="0">
                  <a:pos x="748" y="452"/>
                </a:cxn>
                <a:cxn ang="0">
                  <a:pos x="767" y="452"/>
                </a:cxn>
                <a:cxn ang="0">
                  <a:pos x="785" y="452"/>
                </a:cxn>
                <a:cxn ang="0">
                  <a:pos x="803" y="452"/>
                </a:cxn>
                <a:cxn ang="0">
                  <a:pos x="803" y="0"/>
                </a:cxn>
                <a:cxn ang="0">
                  <a:pos x="843" y="2"/>
                </a:cxn>
                <a:cxn ang="0">
                  <a:pos x="872" y="3"/>
                </a:cxn>
                <a:cxn ang="0">
                  <a:pos x="898" y="2"/>
                </a:cxn>
                <a:cxn ang="0">
                  <a:pos x="941" y="0"/>
                </a:cxn>
                <a:cxn ang="0">
                  <a:pos x="941" y="1080"/>
                </a:cxn>
                <a:cxn ang="0">
                  <a:pos x="912" y="1077"/>
                </a:cxn>
                <a:cxn ang="0">
                  <a:pos x="901" y="1076"/>
                </a:cxn>
                <a:cxn ang="0">
                  <a:pos x="894" y="1076"/>
                </a:cxn>
                <a:cxn ang="0">
                  <a:pos x="872" y="1074"/>
                </a:cxn>
                <a:cxn ang="0">
                  <a:pos x="847" y="1076"/>
                </a:cxn>
                <a:cxn ang="0">
                  <a:pos x="828" y="1077"/>
                </a:cxn>
                <a:cxn ang="0">
                  <a:pos x="803" y="1080"/>
                </a:cxn>
                <a:cxn ang="0">
                  <a:pos x="803" y="536"/>
                </a:cxn>
                <a:cxn ang="0">
                  <a:pos x="692" y="534"/>
                </a:cxn>
                <a:cxn ang="0">
                  <a:pos x="562" y="529"/>
                </a:cxn>
                <a:cxn ang="0">
                  <a:pos x="378" y="529"/>
                </a:cxn>
                <a:cxn ang="0">
                  <a:pos x="365" y="529"/>
                </a:cxn>
                <a:cxn ang="0">
                  <a:pos x="349" y="529"/>
                </a:cxn>
                <a:cxn ang="0">
                  <a:pos x="330" y="530"/>
                </a:cxn>
                <a:cxn ang="0">
                  <a:pos x="309" y="530"/>
                </a:cxn>
                <a:cxn ang="0">
                  <a:pos x="288" y="532"/>
                </a:cxn>
                <a:cxn ang="0">
                  <a:pos x="271" y="533"/>
                </a:cxn>
                <a:cxn ang="0">
                  <a:pos x="257" y="533"/>
                </a:cxn>
                <a:cxn ang="0">
                  <a:pos x="249" y="534"/>
                </a:cxn>
                <a:cxn ang="0">
                  <a:pos x="138" y="536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/>
              <a:ahLst/>
              <a:cxnLst>
                <a:cxn ang="0">
                  <a:pos x="250" y="1049"/>
                </a:cxn>
                <a:cxn ang="0">
                  <a:pos x="168" y="988"/>
                </a:cxn>
                <a:cxn ang="0">
                  <a:pos x="100" y="910"/>
                </a:cxn>
                <a:cxn ang="0">
                  <a:pos x="49" y="816"/>
                </a:cxn>
                <a:cxn ang="0">
                  <a:pos x="15" y="708"/>
                </a:cxn>
                <a:cxn ang="0">
                  <a:pos x="1" y="589"/>
                </a:cxn>
                <a:cxn ang="0">
                  <a:pos x="4" y="494"/>
                </a:cxn>
                <a:cxn ang="0">
                  <a:pos x="15" y="415"/>
                </a:cxn>
                <a:cxn ang="0">
                  <a:pos x="37" y="341"/>
                </a:cxn>
                <a:cxn ang="0">
                  <a:pos x="69" y="273"/>
                </a:cxn>
                <a:cxn ang="0">
                  <a:pos x="109" y="212"/>
                </a:cxn>
                <a:cxn ang="0">
                  <a:pos x="157" y="159"/>
                </a:cxn>
                <a:cxn ang="0">
                  <a:pos x="213" y="113"/>
                </a:cxn>
                <a:cxn ang="0">
                  <a:pos x="276" y="75"/>
                </a:cxn>
                <a:cxn ang="0">
                  <a:pos x="345" y="44"/>
                </a:cxn>
                <a:cxn ang="0">
                  <a:pos x="417" y="21"/>
                </a:cxn>
                <a:cxn ang="0">
                  <a:pos x="494" y="6"/>
                </a:cxn>
                <a:cxn ang="0">
                  <a:pos x="575" y="0"/>
                </a:cxn>
                <a:cxn ang="0">
                  <a:pos x="682" y="4"/>
                </a:cxn>
                <a:cxn ang="0">
                  <a:pos x="798" y="25"/>
                </a:cxn>
                <a:cxn ang="0">
                  <a:pos x="907" y="61"/>
                </a:cxn>
                <a:cxn ang="0">
                  <a:pos x="907" y="159"/>
                </a:cxn>
                <a:cxn ang="0">
                  <a:pos x="866" y="171"/>
                </a:cxn>
                <a:cxn ang="0">
                  <a:pos x="785" y="113"/>
                </a:cxn>
                <a:cxn ang="0">
                  <a:pos x="694" y="75"/>
                </a:cxn>
                <a:cxn ang="0">
                  <a:pos x="624" y="61"/>
                </a:cxn>
                <a:cxn ang="0">
                  <a:pos x="554" y="60"/>
                </a:cxn>
                <a:cxn ang="0">
                  <a:pos x="491" y="69"/>
                </a:cxn>
                <a:cxn ang="0">
                  <a:pos x="432" y="86"/>
                </a:cxn>
                <a:cxn ang="0">
                  <a:pos x="379" y="111"/>
                </a:cxn>
                <a:cxn ang="0">
                  <a:pos x="330" y="144"/>
                </a:cxn>
                <a:cxn ang="0">
                  <a:pos x="286" y="184"/>
                </a:cxn>
                <a:cxn ang="0">
                  <a:pos x="249" y="231"/>
                </a:cxn>
                <a:cxn ang="0">
                  <a:pos x="206" y="313"/>
                </a:cxn>
                <a:cxn ang="0">
                  <a:pos x="168" y="434"/>
                </a:cxn>
                <a:cxn ang="0">
                  <a:pos x="156" y="564"/>
                </a:cxn>
                <a:cxn ang="0">
                  <a:pos x="169" y="702"/>
                </a:cxn>
                <a:cxn ang="0">
                  <a:pos x="208" y="824"/>
                </a:cxn>
                <a:cxn ang="0">
                  <a:pos x="273" y="924"/>
                </a:cxn>
                <a:cxn ang="0">
                  <a:pos x="358" y="998"/>
                </a:cxn>
                <a:cxn ang="0">
                  <a:pos x="461" y="1045"/>
                </a:cxn>
                <a:cxn ang="0">
                  <a:pos x="577" y="1060"/>
                </a:cxn>
                <a:cxn ang="0">
                  <a:pos x="653" y="1055"/>
                </a:cxn>
                <a:cxn ang="0">
                  <a:pos x="725" y="1037"/>
                </a:cxn>
                <a:cxn ang="0">
                  <a:pos x="839" y="985"/>
                </a:cxn>
                <a:cxn ang="0">
                  <a:pos x="911" y="934"/>
                </a:cxn>
                <a:cxn ang="0">
                  <a:pos x="827" y="1073"/>
                </a:cxn>
                <a:cxn ang="0">
                  <a:pos x="713" y="1107"/>
                </a:cxn>
                <a:cxn ang="0">
                  <a:pos x="587" y="1122"/>
                </a:cxn>
                <a:cxn ang="0">
                  <a:pos x="462" y="1116"/>
                </a:cxn>
                <a:cxn ang="0">
                  <a:pos x="349" y="1092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/>
              <a:ahLst/>
              <a:cxnLst>
                <a:cxn ang="0">
                  <a:pos x="229" y="777"/>
                </a:cxn>
                <a:cxn ang="0">
                  <a:pos x="184" y="901"/>
                </a:cxn>
                <a:cxn ang="0">
                  <a:pos x="147" y="998"/>
                </a:cxn>
                <a:cxn ang="0">
                  <a:pos x="114" y="1104"/>
                </a:cxn>
                <a:cxn ang="0">
                  <a:pos x="88" y="1101"/>
                </a:cxn>
                <a:cxn ang="0">
                  <a:pos x="80" y="1100"/>
                </a:cxn>
                <a:cxn ang="0">
                  <a:pos x="72" y="1100"/>
                </a:cxn>
                <a:cxn ang="0">
                  <a:pos x="54" y="1098"/>
                </a:cxn>
                <a:cxn ang="0">
                  <a:pos x="36" y="1098"/>
                </a:cxn>
                <a:cxn ang="0">
                  <a:pos x="23" y="1100"/>
                </a:cxn>
                <a:cxn ang="0">
                  <a:pos x="0" y="1104"/>
                </a:cxn>
                <a:cxn ang="0">
                  <a:pos x="491" y="0"/>
                </a:cxn>
                <a:cxn ang="0">
                  <a:pos x="528" y="0"/>
                </a:cxn>
                <a:cxn ang="0">
                  <a:pos x="1001" y="1104"/>
                </a:cxn>
                <a:cxn ang="0">
                  <a:pos x="968" y="1101"/>
                </a:cxn>
                <a:cxn ang="0">
                  <a:pos x="957" y="1101"/>
                </a:cxn>
                <a:cxn ang="0">
                  <a:pos x="953" y="1100"/>
                </a:cxn>
                <a:cxn ang="0">
                  <a:pos x="944" y="1100"/>
                </a:cxn>
                <a:cxn ang="0">
                  <a:pos x="919" y="1098"/>
                </a:cxn>
                <a:cxn ang="0">
                  <a:pos x="893" y="1098"/>
                </a:cxn>
                <a:cxn ang="0">
                  <a:pos x="871" y="1100"/>
                </a:cxn>
                <a:cxn ang="0">
                  <a:pos x="836" y="1104"/>
                </a:cxn>
                <a:cxn ang="0">
                  <a:pos x="819" y="1057"/>
                </a:cxn>
                <a:cxn ang="0">
                  <a:pos x="804" y="1018"/>
                </a:cxn>
                <a:cxn ang="0">
                  <a:pos x="793" y="985"/>
                </a:cxn>
                <a:cxn ang="0">
                  <a:pos x="782" y="958"/>
                </a:cxn>
                <a:cxn ang="0">
                  <a:pos x="777" y="941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3" y="854"/>
                </a:cxn>
                <a:cxn ang="0">
                  <a:pos x="733" y="830"/>
                </a:cxn>
                <a:cxn ang="0">
                  <a:pos x="724" y="805"/>
                </a:cxn>
                <a:cxn ang="0">
                  <a:pos x="713" y="780"/>
                </a:cxn>
                <a:cxn ang="0">
                  <a:pos x="703" y="754"/>
                </a:cxn>
                <a:cxn ang="0">
                  <a:pos x="692" y="729"/>
                </a:cxn>
                <a:cxn ang="0">
                  <a:pos x="682" y="703"/>
                </a:cxn>
                <a:cxn ang="0">
                  <a:pos x="670" y="677"/>
                </a:cxn>
                <a:cxn ang="0">
                  <a:pos x="269" y="677"/>
                </a:cxn>
                <a:cxn ang="0">
                  <a:pos x="229" y="777"/>
                </a:cxn>
                <a:cxn ang="0">
                  <a:pos x="646" y="610"/>
                </a:cxn>
                <a:cxn ang="0">
                  <a:pos x="472" y="208"/>
                </a:cxn>
                <a:cxn ang="0">
                  <a:pos x="299" y="610"/>
                </a:cxn>
                <a:cxn ang="0">
                  <a:pos x="646" y="610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8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/>
              <a:ahLst/>
              <a:cxnLst>
                <a:cxn ang="0">
                  <a:pos x="233" y="587"/>
                </a:cxn>
                <a:cxn ang="0">
                  <a:pos x="194" y="586"/>
                </a:cxn>
                <a:cxn ang="0">
                  <a:pos x="139" y="584"/>
                </a:cxn>
                <a:cxn ang="0">
                  <a:pos x="99" y="1076"/>
                </a:cxn>
                <a:cxn ang="0">
                  <a:pos x="37" y="1076"/>
                </a:cxn>
                <a:cxn ang="0">
                  <a:pos x="283" y="0"/>
                </a:cxn>
                <a:cxn ang="0">
                  <a:pos x="388" y="3"/>
                </a:cxn>
                <a:cxn ang="0">
                  <a:pos x="475" y="13"/>
                </a:cxn>
                <a:cxn ang="0">
                  <a:pos x="544" y="31"/>
                </a:cxn>
                <a:cxn ang="0">
                  <a:pos x="599" y="56"/>
                </a:cxn>
                <a:cxn ang="0">
                  <a:pos x="640" y="91"/>
                </a:cxn>
                <a:cxn ang="0">
                  <a:pos x="667" y="136"/>
                </a:cxn>
                <a:cxn ang="0">
                  <a:pos x="683" y="192"/>
                </a:cxn>
                <a:cxn ang="0">
                  <a:pos x="689" y="258"/>
                </a:cxn>
                <a:cxn ang="0">
                  <a:pos x="683" y="325"/>
                </a:cxn>
                <a:cxn ang="0">
                  <a:pos x="667" y="382"/>
                </a:cxn>
                <a:cxn ang="0">
                  <a:pos x="642" y="431"/>
                </a:cxn>
                <a:cxn ang="0">
                  <a:pos x="605" y="473"/>
                </a:cxn>
                <a:cxn ang="0">
                  <a:pos x="559" y="507"/>
                </a:cxn>
                <a:cxn ang="0">
                  <a:pos x="501" y="537"/>
                </a:cxn>
                <a:cxn ang="0">
                  <a:pos x="432" y="560"/>
                </a:cxn>
                <a:cxn ang="0">
                  <a:pos x="351" y="580"/>
                </a:cxn>
                <a:cxn ang="0">
                  <a:pos x="323" y="585"/>
                </a:cxn>
                <a:cxn ang="0">
                  <a:pos x="286" y="588"/>
                </a:cxn>
                <a:cxn ang="0">
                  <a:pos x="246" y="588"/>
                </a:cxn>
                <a:cxn ang="0">
                  <a:pos x="224" y="524"/>
                </a:cxn>
                <a:cxn ang="0">
                  <a:pos x="260" y="522"/>
                </a:cxn>
                <a:cxn ang="0">
                  <a:pos x="293" y="521"/>
                </a:cxn>
                <a:cxn ang="0">
                  <a:pos x="350" y="513"/>
                </a:cxn>
                <a:cxn ang="0">
                  <a:pos x="399" y="496"/>
                </a:cxn>
                <a:cxn ang="0">
                  <a:pos x="442" y="471"/>
                </a:cxn>
                <a:cxn ang="0">
                  <a:pos x="478" y="442"/>
                </a:cxn>
                <a:cxn ang="0">
                  <a:pos x="506" y="406"/>
                </a:cxn>
                <a:cxn ang="0">
                  <a:pos x="528" y="363"/>
                </a:cxn>
                <a:cxn ang="0">
                  <a:pos x="539" y="317"/>
                </a:cxn>
                <a:cxn ang="0">
                  <a:pos x="544" y="266"/>
                </a:cxn>
                <a:cxn ang="0">
                  <a:pos x="541" y="227"/>
                </a:cxn>
                <a:cxn ang="0">
                  <a:pos x="534" y="191"/>
                </a:cxn>
                <a:cxn ang="0">
                  <a:pos x="520" y="157"/>
                </a:cxn>
                <a:cxn ang="0">
                  <a:pos x="501" y="127"/>
                </a:cxn>
                <a:cxn ang="0">
                  <a:pos x="476" y="103"/>
                </a:cxn>
                <a:cxn ang="0">
                  <a:pos x="445" y="84"/>
                </a:cxn>
                <a:cxn ang="0">
                  <a:pos x="409" y="70"/>
                </a:cxn>
                <a:cxn ang="0">
                  <a:pos x="366" y="64"/>
                </a:cxn>
                <a:cxn ang="0">
                  <a:pos x="337" y="62"/>
                </a:cxn>
                <a:cxn ang="0">
                  <a:pos x="281" y="60"/>
                </a:cxn>
                <a:cxn ang="0">
                  <a:pos x="139" y="60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9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/>
              <a:ahLst/>
              <a:cxnLst>
                <a:cxn ang="0">
                  <a:pos x="139" y="530"/>
                </a:cxn>
                <a:cxn ang="0">
                  <a:pos x="139" y="1081"/>
                </a:cxn>
                <a:cxn ang="0">
                  <a:pos x="111" y="1078"/>
                </a:cxn>
                <a:cxn ang="0">
                  <a:pos x="99" y="1077"/>
                </a:cxn>
                <a:cxn ang="0">
                  <a:pos x="92" y="1077"/>
                </a:cxn>
                <a:cxn ang="0">
                  <a:pos x="69" y="1075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39" y="3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39" y="1"/>
                </a:cxn>
                <a:cxn ang="0">
                  <a:pos x="139" y="488"/>
                </a:cxn>
                <a:cxn ang="0">
                  <a:pos x="143" y="490"/>
                </a:cxn>
                <a:cxn ang="0">
                  <a:pos x="147" y="491"/>
                </a:cxn>
                <a:cxn ang="0">
                  <a:pos x="154" y="490"/>
                </a:cxn>
                <a:cxn ang="0">
                  <a:pos x="161" y="488"/>
                </a:cxn>
                <a:cxn ang="0">
                  <a:pos x="170" y="484"/>
                </a:cxn>
                <a:cxn ang="0">
                  <a:pos x="178" y="479"/>
                </a:cxn>
                <a:cxn ang="0">
                  <a:pos x="185" y="473"/>
                </a:cxn>
                <a:cxn ang="0">
                  <a:pos x="194" y="466"/>
                </a:cxn>
                <a:cxn ang="0">
                  <a:pos x="202" y="459"/>
                </a:cxn>
                <a:cxn ang="0">
                  <a:pos x="212" y="450"/>
                </a:cxn>
                <a:cxn ang="0">
                  <a:pos x="223" y="440"/>
                </a:cxn>
                <a:cxn ang="0">
                  <a:pos x="234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1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7" y="3"/>
                </a:cxn>
                <a:cxn ang="0">
                  <a:pos x="773" y="0"/>
                </a:cxn>
                <a:cxn ang="0">
                  <a:pos x="416" y="345"/>
                </a:cxn>
                <a:cxn ang="0">
                  <a:pos x="283" y="480"/>
                </a:cxn>
                <a:cxn ang="0">
                  <a:pos x="416" y="630"/>
                </a:cxn>
                <a:cxn ang="0">
                  <a:pos x="569" y="804"/>
                </a:cxn>
                <a:cxn ang="0">
                  <a:pos x="666" y="915"/>
                </a:cxn>
                <a:cxn ang="0">
                  <a:pos x="794" y="1073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2" y="1077"/>
                </a:cxn>
                <a:cxn ang="0">
                  <a:pos x="734" y="1077"/>
                </a:cxn>
                <a:cxn ang="0">
                  <a:pos x="707" y="1075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1" y="1001"/>
                </a:cxn>
                <a:cxn ang="0">
                  <a:pos x="535" y="967"/>
                </a:cxn>
                <a:cxn ang="0">
                  <a:pos x="511" y="937"/>
                </a:cxn>
                <a:cxn ang="0">
                  <a:pos x="165" y="535"/>
                </a:cxn>
                <a:cxn ang="0">
                  <a:pos x="160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2" y="526"/>
                </a:cxn>
                <a:cxn ang="0">
                  <a:pos x="141" y="528"/>
                </a:cxn>
                <a:cxn ang="0">
                  <a:pos x="140" y="529"/>
                </a:cxn>
                <a:cxn ang="0">
                  <a:pos x="139" y="530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/>
              <a:ahLst/>
              <a:cxnLst>
                <a:cxn ang="0">
                  <a:pos x="396" y="534"/>
                </a:cxn>
                <a:cxn ang="0">
                  <a:pos x="334" y="515"/>
                </a:cxn>
                <a:cxn ang="0">
                  <a:pos x="277" y="489"/>
                </a:cxn>
                <a:cxn ang="0">
                  <a:pos x="224" y="459"/>
                </a:cxn>
                <a:cxn ang="0">
                  <a:pos x="189" y="432"/>
                </a:cxn>
                <a:cxn ang="0">
                  <a:pos x="169" y="411"/>
                </a:cxn>
                <a:cxn ang="0">
                  <a:pos x="151" y="390"/>
                </a:cxn>
                <a:cxn ang="0">
                  <a:pos x="136" y="366"/>
                </a:cxn>
                <a:cxn ang="0">
                  <a:pos x="124" y="341"/>
                </a:cxn>
                <a:cxn ang="0">
                  <a:pos x="116" y="314"/>
                </a:cxn>
                <a:cxn ang="0">
                  <a:pos x="109" y="286"/>
                </a:cxn>
                <a:cxn ang="0">
                  <a:pos x="107" y="256"/>
                </a:cxn>
                <a:cxn ang="0">
                  <a:pos x="106" y="226"/>
                </a:cxn>
                <a:cxn ang="0">
                  <a:pos x="109" y="198"/>
                </a:cxn>
                <a:cxn ang="0">
                  <a:pos x="115" y="171"/>
                </a:cxn>
                <a:cxn ang="0">
                  <a:pos x="122" y="147"/>
                </a:cxn>
                <a:cxn ang="0">
                  <a:pos x="133" y="124"/>
                </a:cxn>
                <a:cxn ang="0">
                  <a:pos x="145" y="103"/>
                </a:cxn>
                <a:cxn ang="0">
                  <a:pos x="161" y="85"/>
                </a:cxn>
                <a:cxn ang="0">
                  <a:pos x="180" y="68"/>
                </a:cxn>
                <a:cxn ang="0">
                  <a:pos x="201" y="53"/>
                </a:cxn>
                <a:cxn ang="0">
                  <a:pos x="226" y="40"/>
                </a:cxn>
                <a:cxn ang="0">
                  <a:pos x="252" y="29"/>
                </a:cxn>
                <a:cxn ang="0">
                  <a:pos x="283" y="19"/>
                </a:cxn>
                <a:cxn ang="0">
                  <a:pos x="317" y="12"/>
                </a:cxn>
                <a:cxn ang="0">
                  <a:pos x="353" y="5"/>
                </a:cxn>
                <a:cxn ang="0">
                  <a:pos x="413" y="1"/>
                </a:cxn>
                <a:cxn ang="0">
                  <a:pos x="790" y="0"/>
                </a:cxn>
                <a:cxn ang="0">
                  <a:pos x="764" y="1079"/>
                </a:cxn>
                <a:cxn ang="0">
                  <a:pos x="745" y="1078"/>
                </a:cxn>
                <a:cxn ang="0">
                  <a:pos x="698" y="1078"/>
                </a:cxn>
                <a:cxn ang="0">
                  <a:pos x="653" y="1081"/>
                </a:cxn>
                <a:cxn ang="0">
                  <a:pos x="591" y="553"/>
                </a:cxn>
                <a:cxn ang="0">
                  <a:pos x="280" y="945"/>
                </a:cxn>
                <a:cxn ang="0">
                  <a:pos x="143" y="1078"/>
                </a:cxn>
                <a:cxn ang="0">
                  <a:pos x="123" y="1076"/>
                </a:cxn>
                <a:cxn ang="0">
                  <a:pos x="91" y="1075"/>
                </a:cxn>
                <a:cxn ang="0">
                  <a:pos x="36" y="1079"/>
                </a:cxn>
                <a:cxn ang="0">
                  <a:pos x="30" y="1041"/>
                </a:cxn>
                <a:cxn ang="0">
                  <a:pos x="430" y="540"/>
                </a:cxn>
                <a:cxn ang="0">
                  <a:pos x="484" y="56"/>
                </a:cxn>
                <a:cxn ang="0">
                  <a:pos x="436" y="59"/>
                </a:cxn>
                <a:cxn ang="0">
                  <a:pos x="400" y="65"/>
                </a:cxn>
                <a:cxn ang="0">
                  <a:pos x="361" y="76"/>
                </a:cxn>
                <a:cxn ang="0">
                  <a:pos x="329" y="91"/>
                </a:cxn>
                <a:cxn ang="0">
                  <a:pos x="301" y="112"/>
                </a:cxn>
                <a:cxn ang="0">
                  <a:pos x="280" y="137"/>
                </a:cxn>
                <a:cxn ang="0">
                  <a:pos x="263" y="166"/>
                </a:cxn>
                <a:cxn ang="0">
                  <a:pos x="252" y="200"/>
                </a:cxn>
                <a:cxn ang="0">
                  <a:pos x="247" y="238"/>
                </a:cxn>
                <a:cxn ang="0">
                  <a:pos x="247" y="280"/>
                </a:cxn>
                <a:cxn ang="0">
                  <a:pos x="254" y="321"/>
                </a:cxn>
                <a:cxn ang="0">
                  <a:pos x="268" y="358"/>
                </a:cxn>
                <a:cxn ang="0">
                  <a:pos x="288" y="391"/>
                </a:cxn>
                <a:cxn ang="0">
                  <a:pos x="316" y="419"/>
                </a:cxn>
                <a:cxn ang="0">
                  <a:pos x="348" y="445"/>
                </a:cxn>
                <a:cxn ang="0">
                  <a:pos x="385" y="464"/>
                </a:cxn>
                <a:cxn ang="0">
                  <a:pos x="426" y="480"/>
                </a:cxn>
                <a:cxn ang="0">
                  <a:pos x="476" y="489"/>
                </a:cxn>
                <a:cxn ang="0">
                  <a:pos x="540" y="494"/>
                </a:cxn>
                <a:cxn ang="0">
                  <a:pos x="653" y="495"/>
                </a:cxn>
                <a:cxn ang="0">
                  <a:pos x="589" y="56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/>
              <a:ahLst/>
              <a:cxnLst>
                <a:cxn ang="0">
                  <a:pos x="138" y="824"/>
                </a:cxn>
                <a:cxn ang="0">
                  <a:pos x="154" y="824"/>
                </a:cxn>
                <a:cxn ang="0">
                  <a:pos x="872" y="0"/>
                </a:cxn>
                <a:cxn ang="0">
                  <a:pos x="941" y="0"/>
                </a:cxn>
                <a:cxn ang="0">
                  <a:pos x="941" y="1081"/>
                </a:cxn>
                <a:cxn ang="0">
                  <a:pos x="921" y="1079"/>
                </a:cxn>
                <a:cxn ang="0">
                  <a:pos x="903" y="1076"/>
                </a:cxn>
                <a:cxn ang="0">
                  <a:pos x="886" y="1076"/>
                </a:cxn>
                <a:cxn ang="0">
                  <a:pos x="872" y="1075"/>
                </a:cxn>
                <a:cxn ang="0">
                  <a:pos x="859" y="1076"/>
                </a:cxn>
                <a:cxn ang="0">
                  <a:pos x="843" y="1076"/>
                </a:cxn>
                <a:cxn ang="0">
                  <a:pos x="824" y="1079"/>
                </a:cxn>
                <a:cxn ang="0">
                  <a:pos x="803" y="1081"/>
                </a:cxn>
                <a:cxn ang="0">
                  <a:pos x="803" y="219"/>
                </a:cxn>
                <a:cxn ang="0">
                  <a:pos x="786" y="219"/>
                </a:cxn>
                <a:cxn ang="0">
                  <a:pos x="129" y="984"/>
                </a:cxn>
                <a:cxn ang="0">
                  <a:pos x="106" y="1011"/>
                </a:cxn>
                <a:cxn ang="0">
                  <a:pos x="83" y="1036"/>
                </a:cxn>
                <a:cxn ang="0">
                  <a:pos x="64" y="1059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3"/>
                </a:cxn>
                <a:cxn ang="0">
                  <a:pos x="44" y="4"/>
                </a:cxn>
                <a:cxn ang="0">
                  <a:pos x="69" y="4"/>
                </a:cxn>
                <a:cxn ang="0">
                  <a:pos x="138" y="0"/>
                </a:cxn>
                <a:cxn ang="0">
                  <a:pos x="138" y="824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96" y="3"/>
                </a:cxn>
                <a:cxn ang="0">
                  <a:pos x="139" y="0"/>
                </a:cxn>
                <a:cxn ang="0">
                  <a:pos x="139" y="453"/>
                </a:cxn>
                <a:cxn ang="0">
                  <a:pos x="472" y="461"/>
                </a:cxn>
                <a:cxn ang="0">
                  <a:pos x="489" y="460"/>
                </a:cxn>
                <a:cxn ang="0">
                  <a:pos x="509" y="460"/>
                </a:cxn>
                <a:cxn ang="0">
                  <a:pos x="528" y="459"/>
                </a:cxn>
                <a:cxn ang="0">
                  <a:pos x="549" y="459"/>
                </a:cxn>
                <a:cxn ang="0">
                  <a:pos x="570" y="458"/>
                </a:cxn>
                <a:cxn ang="0">
                  <a:pos x="592" y="457"/>
                </a:cxn>
                <a:cxn ang="0">
                  <a:pos x="614" y="457"/>
                </a:cxn>
                <a:cxn ang="0">
                  <a:pos x="639" y="456"/>
                </a:cxn>
                <a:cxn ang="0">
                  <a:pos x="662" y="456"/>
                </a:cxn>
                <a:cxn ang="0">
                  <a:pos x="684" y="454"/>
                </a:cxn>
                <a:cxn ang="0">
                  <a:pos x="707" y="454"/>
                </a:cxn>
                <a:cxn ang="0">
                  <a:pos x="727" y="454"/>
                </a:cxn>
                <a:cxn ang="0">
                  <a:pos x="747" y="453"/>
                </a:cxn>
                <a:cxn ang="0">
                  <a:pos x="766" y="453"/>
                </a:cxn>
                <a:cxn ang="0">
                  <a:pos x="785" y="453"/>
                </a:cxn>
                <a:cxn ang="0">
                  <a:pos x="802" y="453"/>
                </a:cxn>
                <a:cxn ang="0">
                  <a:pos x="802" y="0"/>
                </a:cxn>
                <a:cxn ang="0">
                  <a:pos x="843" y="3"/>
                </a:cxn>
                <a:cxn ang="0">
                  <a:pos x="873" y="4"/>
                </a:cxn>
                <a:cxn ang="0">
                  <a:pos x="900" y="3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13" y="1079"/>
                </a:cxn>
                <a:cxn ang="0">
                  <a:pos x="902" y="1079"/>
                </a:cxn>
                <a:cxn ang="0">
                  <a:pos x="894" y="1078"/>
                </a:cxn>
                <a:cxn ang="0">
                  <a:pos x="873" y="1075"/>
                </a:cxn>
                <a:cxn ang="0">
                  <a:pos x="849" y="1078"/>
                </a:cxn>
                <a:cxn ang="0">
                  <a:pos x="827" y="1079"/>
                </a:cxn>
                <a:cxn ang="0">
                  <a:pos x="802" y="1081"/>
                </a:cxn>
                <a:cxn ang="0">
                  <a:pos x="802" y="537"/>
                </a:cxn>
                <a:cxn ang="0">
                  <a:pos x="692" y="535"/>
                </a:cxn>
                <a:cxn ang="0">
                  <a:pos x="564" y="529"/>
                </a:cxn>
                <a:cxn ang="0">
                  <a:pos x="379" y="529"/>
                </a:cxn>
                <a:cxn ang="0">
                  <a:pos x="367" y="529"/>
                </a:cxn>
                <a:cxn ang="0">
                  <a:pos x="351" y="530"/>
                </a:cxn>
                <a:cxn ang="0">
                  <a:pos x="332" y="530"/>
                </a:cxn>
                <a:cxn ang="0">
                  <a:pos x="310" y="531"/>
                </a:cxn>
                <a:cxn ang="0">
                  <a:pos x="289" y="533"/>
                </a:cxn>
                <a:cxn ang="0">
                  <a:pos x="272" y="534"/>
                </a:cxn>
                <a:cxn ang="0">
                  <a:pos x="259" y="535"/>
                </a:cxn>
                <a:cxn ang="0">
                  <a:pos x="250" y="535"/>
                </a:cxn>
                <a:cxn ang="0">
                  <a:pos x="139" y="537"/>
                </a:cxn>
                <a:cxn ang="0">
                  <a:pos x="139" y="1081"/>
                </a:cxn>
                <a:cxn ang="0">
                  <a:pos x="110" y="1079"/>
                </a:cxn>
                <a:cxn ang="0">
                  <a:pos x="99" y="1079"/>
                </a:cxn>
                <a:cxn ang="0">
                  <a:pos x="91" y="1078"/>
                </a:cxn>
                <a:cxn ang="0">
                  <a:pos x="69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40" y="3"/>
                </a:cxn>
                <a:cxn ang="0">
                  <a:pos x="69" y="4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3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/>
              <a:ahLst/>
              <a:cxnLst>
                <a:cxn ang="0">
                  <a:pos x="266" y="999"/>
                </a:cxn>
                <a:cxn ang="0">
                  <a:pos x="318" y="998"/>
                </a:cxn>
                <a:cxn ang="0">
                  <a:pos x="362" y="997"/>
                </a:cxn>
                <a:cxn ang="0">
                  <a:pos x="397" y="996"/>
                </a:cxn>
                <a:cxn ang="0">
                  <a:pos x="425" y="996"/>
                </a:cxn>
                <a:cxn ang="0">
                  <a:pos x="440" y="996"/>
                </a:cxn>
                <a:cxn ang="0">
                  <a:pos x="456" y="995"/>
                </a:cxn>
                <a:cxn ang="0">
                  <a:pos x="472" y="994"/>
                </a:cxn>
                <a:cxn ang="0">
                  <a:pos x="488" y="994"/>
                </a:cxn>
                <a:cxn ang="0">
                  <a:pos x="505" y="990"/>
                </a:cxn>
                <a:cxn ang="0">
                  <a:pos x="524" y="987"/>
                </a:cxn>
                <a:cxn ang="0">
                  <a:pos x="545" y="984"/>
                </a:cxn>
                <a:cxn ang="0">
                  <a:pos x="571" y="981"/>
                </a:cxn>
                <a:cxn ang="0">
                  <a:pos x="569" y="998"/>
                </a:cxn>
                <a:cxn ang="0">
                  <a:pos x="565" y="1014"/>
                </a:cxn>
                <a:cxn ang="0">
                  <a:pos x="564" y="1030"/>
                </a:cxn>
                <a:cxn ang="0">
                  <a:pos x="565" y="1042"/>
                </a:cxn>
                <a:cxn ang="0">
                  <a:pos x="565" y="1051"/>
                </a:cxn>
                <a:cxn ang="0">
                  <a:pos x="571" y="1075"/>
                </a:cxn>
                <a:cxn ang="0">
                  <a:pos x="0" y="1075"/>
                </a:cxn>
                <a:cxn ang="0">
                  <a:pos x="0" y="0"/>
                </a:cxn>
                <a:cxn ang="0">
                  <a:pos x="559" y="0"/>
                </a:cxn>
                <a:cxn ang="0">
                  <a:pos x="557" y="29"/>
                </a:cxn>
                <a:cxn ang="0">
                  <a:pos x="556" y="49"/>
                </a:cxn>
                <a:cxn ang="0">
                  <a:pos x="557" y="67"/>
                </a:cxn>
                <a:cxn ang="0">
                  <a:pos x="559" y="96"/>
                </a:cxn>
                <a:cxn ang="0">
                  <a:pos x="540" y="91"/>
                </a:cxn>
                <a:cxn ang="0">
                  <a:pos x="523" y="88"/>
                </a:cxn>
                <a:cxn ang="0">
                  <a:pos x="508" y="86"/>
                </a:cxn>
                <a:cxn ang="0">
                  <a:pos x="497" y="84"/>
                </a:cxn>
                <a:cxn ang="0">
                  <a:pos x="478" y="82"/>
                </a:cxn>
                <a:cxn ang="0">
                  <a:pos x="457" y="80"/>
                </a:cxn>
                <a:cxn ang="0">
                  <a:pos x="438" y="79"/>
                </a:cxn>
                <a:cxn ang="0">
                  <a:pos x="419" y="78"/>
                </a:cxn>
                <a:cxn ang="0">
                  <a:pos x="261" y="76"/>
                </a:cxn>
                <a:cxn ang="0">
                  <a:pos x="139" y="76"/>
                </a:cxn>
                <a:cxn ang="0">
                  <a:pos x="139" y="471"/>
                </a:cxn>
                <a:cxn ang="0">
                  <a:pos x="427" y="471"/>
                </a:cxn>
                <a:cxn ang="0">
                  <a:pos x="473" y="467"/>
                </a:cxn>
                <a:cxn ang="0">
                  <a:pos x="524" y="463"/>
                </a:cxn>
                <a:cxn ang="0">
                  <a:pos x="521" y="487"/>
                </a:cxn>
                <a:cxn ang="0">
                  <a:pos x="520" y="504"/>
                </a:cxn>
                <a:cxn ang="0">
                  <a:pos x="521" y="521"/>
                </a:cxn>
                <a:cxn ang="0">
                  <a:pos x="524" y="548"/>
                </a:cxn>
                <a:cxn ang="0">
                  <a:pos x="473" y="545"/>
                </a:cxn>
                <a:cxn ang="0">
                  <a:pos x="427" y="540"/>
                </a:cxn>
                <a:cxn ang="0">
                  <a:pos x="139" y="540"/>
                </a:cxn>
                <a:cxn ang="0">
                  <a:pos x="139" y="1002"/>
                </a:cxn>
                <a:cxn ang="0">
                  <a:pos x="153" y="1001"/>
                </a:cxn>
                <a:cxn ang="0">
                  <a:pos x="179" y="1001"/>
                </a:cxn>
                <a:cxn ang="0">
                  <a:pos x="217" y="1000"/>
                </a:cxn>
                <a:cxn ang="0">
                  <a:pos x="266" y="999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4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/>
              <a:ahLst/>
              <a:cxnLst>
                <a:cxn ang="0">
                  <a:pos x="140" y="1004"/>
                </a:cxn>
                <a:cxn ang="0">
                  <a:pos x="489" y="1004"/>
                </a:cxn>
                <a:cxn ang="0">
                  <a:pos x="489" y="0"/>
                </a:cxn>
                <a:cxn ang="0">
                  <a:pos x="506" y="2"/>
                </a:cxn>
                <a:cxn ang="0">
                  <a:pos x="524" y="4"/>
                </a:cxn>
                <a:cxn ang="0">
                  <a:pos x="541" y="4"/>
                </a:cxn>
                <a:cxn ang="0">
                  <a:pos x="559" y="5"/>
                </a:cxn>
                <a:cxn ang="0">
                  <a:pos x="581" y="4"/>
                </a:cxn>
                <a:cxn ang="0">
                  <a:pos x="599" y="4"/>
                </a:cxn>
                <a:cxn ang="0">
                  <a:pos x="615" y="2"/>
                </a:cxn>
                <a:cxn ang="0">
                  <a:pos x="627" y="0"/>
                </a:cxn>
                <a:cxn ang="0">
                  <a:pos x="627" y="1004"/>
                </a:cxn>
                <a:cxn ang="0">
                  <a:pos x="978" y="1004"/>
                </a:cxn>
                <a:cxn ang="0">
                  <a:pos x="978" y="0"/>
                </a:cxn>
                <a:cxn ang="0">
                  <a:pos x="995" y="2"/>
                </a:cxn>
                <a:cxn ang="0">
                  <a:pos x="1012" y="4"/>
                </a:cxn>
                <a:cxn ang="0">
                  <a:pos x="1029" y="4"/>
                </a:cxn>
                <a:cxn ang="0">
                  <a:pos x="1047" y="5"/>
                </a:cxn>
                <a:cxn ang="0">
                  <a:pos x="1065" y="4"/>
                </a:cxn>
                <a:cxn ang="0">
                  <a:pos x="1082" y="4"/>
                </a:cxn>
                <a:cxn ang="0">
                  <a:pos x="1100" y="2"/>
                </a:cxn>
                <a:cxn ang="0">
                  <a:pos x="1117" y="0"/>
                </a:cxn>
                <a:cxn ang="0">
                  <a:pos x="1117" y="1086"/>
                </a:cxn>
                <a:cxn ang="0">
                  <a:pos x="1086" y="1086"/>
                </a:cxn>
                <a:cxn ang="0">
                  <a:pos x="1052" y="1086"/>
                </a:cxn>
                <a:cxn ang="0">
                  <a:pos x="1012" y="1085"/>
                </a:cxn>
                <a:cxn ang="0">
                  <a:pos x="969" y="1085"/>
                </a:cxn>
                <a:cxn ang="0">
                  <a:pos x="944" y="1084"/>
                </a:cxn>
                <a:cxn ang="0">
                  <a:pos x="920" y="1084"/>
                </a:cxn>
                <a:cxn ang="0">
                  <a:pos x="896" y="1084"/>
                </a:cxn>
                <a:cxn ang="0">
                  <a:pos x="870" y="1084"/>
                </a:cxn>
                <a:cxn ang="0">
                  <a:pos x="844" y="1083"/>
                </a:cxn>
                <a:cxn ang="0">
                  <a:pos x="818" y="1083"/>
                </a:cxn>
                <a:cxn ang="0">
                  <a:pos x="791" y="1083"/>
                </a:cxn>
                <a:cxn ang="0">
                  <a:pos x="763" y="1083"/>
                </a:cxn>
                <a:cxn ang="0">
                  <a:pos x="736" y="1081"/>
                </a:cxn>
                <a:cxn ang="0">
                  <a:pos x="709" y="1081"/>
                </a:cxn>
                <a:cxn ang="0">
                  <a:pos x="683" y="1081"/>
                </a:cxn>
                <a:cxn ang="0">
                  <a:pos x="657" y="1081"/>
                </a:cxn>
                <a:cxn ang="0">
                  <a:pos x="632" y="1080"/>
                </a:cxn>
                <a:cxn ang="0">
                  <a:pos x="606" y="1080"/>
                </a:cxn>
                <a:cxn ang="0">
                  <a:pos x="582" y="1080"/>
                </a:cxn>
                <a:cxn ang="0">
                  <a:pos x="559" y="1080"/>
                </a:cxn>
                <a:cxn ang="0">
                  <a:pos x="197" y="1080"/>
                </a:cxn>
                <a:cxn ang="0">
                  <a:pos x="172" y="1081"/>
                </a:cxn>
                <a:cxn ang="0">
                  <a:pos x="143" y="1081"/>
                </a:cxn>
                <a:cxn ang="0">
                  <a:pos x="112" y="1083"/>
                </a:cxn>
                <a:cxn ang="0">
                  <a:pos x="77" y="1084"/>
                </a:cxn>
                <a:cxn ang="0">
                  <a:pos x="45" y="1084"/>
                </a:cxn>
                <a:cxn ang="0">
                  <a:pos x="22" y="1085"/>
                </a:cxn>
                <a:cxn ang="0">
                  <a:pos x="7" y="1086"/>
                </a:cxn>
                <a:cxn ang="0">
                  <a:pos x="0" y="1086"/>
                </a:cxn>
                <a:cxn ang="0">
                  <a:pos x="0" y="0"/>
                </a:cxn>
                <a:cxn ang="0">
                  <a:pos x="16" y="2"/>
                </a:cxn>
                <a:cxn ang="0">
                  <a:pos x="33" y="4"/>
                </a:cxn>
                <a:cxn ang="0">
                  <a:pos x="51" y="4"/>
                </a:cxn>
                <a:cxn ang="0">
                  <a:pos x="69" y="5"/>
                </a:cxn>
                <a:cxn ang="0">
                  <a:pos x="86" y="4"/>
                </a:cxn>
                <a:cxn ang="0">
                  <a:pos x="104" y="4"/>
                </a:cxn>
                <a:cxn ang="0">
                  <a:pos x="122" y="2"/>
                </a:cxn>
                <a:cxn ang="0">
                  <a:pos x="140" y="0"/>
                </a:cxn>
                <a:cxn ang="0">
                  <a:pos x="140" y="1004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5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1081"/>
                </a:cxn>
                <a:cxn ang="0">
                  <a:pos x="111" y="1078"/>
                </a:cxn>
                <a:cxn ang="0">
                  <a:pos x="26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7" y="2"/>
                </a:cxn>
                <a:cxn ang="0">
                  <a:pos x="34" y="3"/>
                </a:cxn>
                <a:cxn ang="0">
                  <a:pos x="52" y="4"/>
                </a:cxn>
                <a:cxn ang="0">
                  <a:pos x="70" y="4"/>
                </a:cxn>
                <a:cxn ang="0">
                  <a:pos x="91" y="4"/>
                </a:cxn>
                <a:cxn ang="0">
                  <a:pos x="110" y="3"/>
                </a:cxn>
                <a:cxn ang="0">
                  <a:pos x="126" y="2"/>
                </a:cxn>
                <a:cxn ang="0">
                  <a:pos x="140" y="0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6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138" y="0"/>
                </a:cxn>
                <a:cxn ang="0">
                  <a:pos x="282" y="488"/>
                </a:cxn>
                <a:cxn ang="0">
                  <a:pos x="353" y="491"/>
                </a:cxn>
                <a:cxn ang="0">
                  <a:pos x="418" y="495"/>
                </a:cxn>
                <a:cxn ang="0">
                  <a:pos x="474" y="502"/>
                </a:cxn>
                <a:cxn ang="0">
                  <a:pos x="521" y="513"/>
                </a:cxn>
                <a:cxn ang="0">
                  <a:pos x="563" y="527"/>
                </a:cxn>
                <a:cxn ang="0">
                  <a:pos x="598" y="546"/>
                </a:cxn>
                <a:cxn ang="0">
                  <a:pos x="626" y="568"/>
                </a:cxn>
                <a:cxn ang="0">
                  <a:pos x="648" y="595"/>
                </a:cxn>
                <a:cxn ang="0">
                  <a:pos x="666" y="625"/>
                </a:cxn>
                <a:cxn ang="0">
                  <a:pos x="678" y="661"/>
                </a:cxn>
                <a:cxn ang="0">
                  <a:pos x="686" y="702"/>
                </a:cxn>
                <a:cxn ang="0">
                  <a:pos x="688" y="747"/>
                </a:cxn>
                <a:cxn ang="0">
                  <a:pos x="687" y="781"/>
                </a:cxn>
                <a:cxn ang="0">
                  <a:pos x="682" y="814"/>
                </a:cxn>
                <a:cxn ang="0">
                  <a:pos x="677" y="844"/>
                </a:cxn>
                <a:cxn ang="0">
                  <a:pos x="669" y="873"/>
                </a:cxn>
                <a:cxn ang="0">
                  <a:pos x="657" y="898"/>
                </a:cxn>
                <a:cxn ang="0">
                  <a:pos x="644" y="923"/>
                </a:cxn>
                <a:cxn ang="0">
                  <a:pos x="627" y="944"/>
                </a:cxn>
                <a:cxn ang="0">
                  <a:pos x="609" y="964"/>
                </a:cxn>
                <a:cxn ang="0">
                  <a:pos x="587" y="982"/>
                </a:cxn>
                <a:cxn ang="0">
                  <a:pos x="563" y="999"/>
                </a:cxn>
                <a:cxn ang="0">
                  <a:pos x="535" y="1015"/>
                </a:cxn>
                <a:cxn ang="0">
                  <a:pos x="504" y="1029"/>
                </a:cxn>
                <a:cxn ang="0">
                  <a:pos x="470" y="1041"/>
                </a:cxn>
                <a:cxn ang="0">
                  <a:pos x="433" y="1052"/>
                </a:cxn>
                <a:cxn ang="0">
                  <a:pos x="352" y="1070"/>
                </a:cxn>
                <a:cxn ang="0">
                  <a:pos x="321" y="1072"/>
                </a:cxn>
                <a:cxn ang="0">
                  <a:pos x="275" y="1074"/>
                </a:cxn>
                <a:cxn ang="0">
                  <a:pos x="213" y="1076"/>
                </a:cxn>
                <a:cxn ang="0">
                  <a:pos x="141" y="1078"/>
                </a:cxn>
                <a:cxn ang="0">
                  <a:pos x="0" y="0"/>
                </a:cxn>
                <a:cxn ang="0">
                  <a:pos x="514" y="881"/>
                </a:cxn>
                <a:cxn ang="0">
                  <a:pos x="527" y="852"/>
                </a:cxn>
                <a:cxn ang="0">
                  <a:pos x="536" y="822"/>
                </a:cxn>
                <a:cxn ang="0">
                  <a:pos x="541" y="790"/>
                </a:cxn>
                <a:cxn ang="0">
                  <a:pos x="544" y="755"/>
                </a:cxn>
                <a:cxn ang="0">
                  <a:pos x="540" y="714"/>
                </a:cxn>
                <a:cxn ang="0">
                  <a:pos x="532" y="677"/>
                </a:cxn>
                <a:cxn ang="0">
                  <a:pos x="518" y="644"/>
                </a:cxn>
                <a:cxn ang="0">
                  <a:pos x="498" y="615"/>
                </a:cxn>
                <a:cxn ang="0">
                  <a:pos x="474" y="590"/>
                </a:cxn>
                <a:cxn ang="0">
                  <a:pos x="443" y="571"/>
                </a:cxn>
                <a:cxn ang="0">
                  <a:pos x="407" y="558"/>
                </a:cxn>
                <a:cxn ang="0">
                  <a:pos x="366" y="552"/>
                </a:cxn>
                <a:cxn ang="0">
                  <a:pos x="347" y="550"/>
                </a:cxn>
                <a:cxn ang="0">
                  <a:pos x="329" y="549"/>
                </a:cxn>
                <a:cxn ang="0">
                  <a:pos x="304" y="549"/>
                </a:cxn>
                <a:cxn ang="0">
                  <a:pos x="269" y="548"/>
                </a:cxn>
                <a:cxn ang="0">
                  <a:pos x="138" y="1012"/>
                </a:cxn>
                <a:cxn ang="0">
                  <a:pos x="313" y="1009"/>
                </a:cxn>
                <a:cxn ang="0">
                  <a:pos x="349" y="1002"/>
                </a:cxn>
                <a:cxn ang="0">
                  <a:pos x="382" y="992"/>
                </a:cxn>
                <a:cxn ang="0">
                  <a:pos x="412" y="978"/>
                </a:cxn>
                <a:cxn ang="0">
                  <a:pos x="441" y="962"/>
                </a:cxn>
                <a:cxn ang="0">
                  <a:pos x="466" y="942"/>
                </a:cxn>
                <a:cxn ang="0">
                  <a:pos x="487" y="919"/>
                </a:cxn>
                <a:cxn ang="0">
                  <a:pos x="507" y="895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7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/>
              <a:ahLst/>
              <a:cxnLst>
                <a:cxn ang="0">
                  <a:pos x="333" y="1015"/>
                </a:cxn>
                <a:cxn ang="0">
                  <a:pos x="402" y="1000"/>
                </a:cxn>
                <a:cxn ang="0">
                  <a:pos x="462" y="970"/>
                </a:cxn>
                <a:cxn ang="0">
                  <a:pos x="508" y="926"/>
                </a:cxn>
                <a:cxn ang="0">
                  <a:pos x="542" y="871"/>
                </a:cxn>
                <a:cxn ang="0">
                  <a:pos x="559" y="807"/>
                </a:cxn>
                <a:cxn ang="0">
                  <a:pos x="559" y="730"/>
                </a:cxn>
                <a:cxn ang="0">
                  <a:pos x="539" y="659"/>
                </a:cxn>
                <a:cxn ang="0">
                  <a:pos x="499" y="607"/>
                </a:cxn>
                <a:cxn ang="0">
                  <a:pos x="443" y="571"/>
                </a:cxn>
                <a:cxn ang="0">
                  <a:pos x="371" y="548"/>
                </a:cxn>
                <a:cxn ang="0">
                  <a:pos x="284" y="537"/>
                </a:cxn>
                <a:cxn ang="0">
                  <a:pos x="140" y="1017"/>
                </a:cxn>
                <a:cxn ang="0">
                  <a:pos x="195" y="474"/>
                </a:cxn>
                <a:cxn ang="0">
                  <a:pos x="314" y="469"/>
                </a:cxn>
                <a:cxn ang="0">
                  <a:pos x="410" y="444"/>
                </a:cxn>
                <a:cxn ang="0">
                  <a:pos x="461" y="412"/>
                </a:cxn>
                <a:cxn ang="0">
                  <a:pos x="498" y="367"/>
                </a:cxn>
                <a:cxn ang="0">
                  <a:pos x="523" y="312"/>
                </a:cxn>
                <a:cxn ang="0">
                  <a:pos x="530" y="252"/>
                </a:cxn>
                <a:cxn ang="0">
                  <a:pos x="523" y="187"/>
                </a:cxn>
                <a:cxn ang="0">
                  <a:pos x="500" y="137"/>
                </a:cxn>
                <a:cxn ang="0">
                  <a:pos x="462" y="100"/>
                </a:cxn>
                <a:cxn ang="0">
                  <a:pos x="410" y="77"/>
                </a:cxn>
                <a:cxn ang="0">
                  <a:pos x="343" y="64"/>
                </a:cxn>
                <a:cxn ang="0">
                  <a:pos x="262" y="60"/>
                </a:cxn>
                <a:cxn ang="0">
                  <a:pos x="374" y="1"/>
                </a:cxn>
                <a:cxn ang="0">
                  <a:pos x="471" y="12"/>
                </a:cxn>
                <a:cxn ang="0">
                  <a:pos x="548" y="33"/>
                </a:cxn>
                <a:cxn ang="0">
                  <a:pos x="607" y="68"/>
                </a:cxn>
                <a:cxn ang="0">
                  <a:pos x="647" y="116"/>
                </a:cxn>
                <a:cxn ang="0">
                  <a:pos x="666" y="181"/>
                </a:cxn>
                <a:cxn ang="0">
                  <a:pos x="668" y="244"/>
                </a:cxn>
                <a:cxn ang="0">
                  <a:pos x="659" y="294"/>
                </a:cxn>
                <a:cxn ang="0">
                  <a:pos x="629" y="360"/>
                </a:cxn>
                <a:cxn ang="0">
                  <a:pos x="561" y="431"/>
                </a:cxn>
                <a:cxn ang="0">
                  <a:pos x="473" y="480"/>
                </a:cxn>
                <a:cxn ang="0">
                  <a:pos x="443" y="499"/>
                </a:cxn>
                <a:cxn ang="0">
                  <a:pos x="492" y="508"/>
                </a:cxn>
                <a:cxn ang="0">
                  <a:pos x="545" y="522"/>
                </a:cxn>
                <a:cxn ang="0">
                  <a:pos x="591" y="545"/>
                </a:cxn>
                <a:cxn ang="0">
                  <a:pos x="632" y="572"/>
                </a:cxn>
                <a:cxn ang="0">
                  <a:pos x="667" y="609"/>
                </a:cxn>
                <a:cxn ang="0">
                  <a:pos x="693" y="657"/>
                </a:cxn>
                <a:cxn ang="0">
                  <a:pos x="706" y="713"/>
                </a:cxn>
                <a:cxn ang="0">
                  <a:pos x="705" y="787"/>
                </a:cxn>
                <a:cxn ang="0">
                  <a:pos x="688" y="862"/>
                </a:cxn>
                <a:cxn ang="0">
                  <a:pos x="653" y="929"/>
                </a:cxn>
                <a:cxn ang="0">
                  <a:pos x="599" y="987"/>
                </a:cxn>
                <a:cxn ang="0">
                  <a:pos x="545" y="1025"/>
                </a:cxn>
                <a:cxn ang="0">
                  <a:pos x="470" y="1055"/>
                </a:cxn>
                <a:cxn ang="0">
                  <a:pos x="361" y="107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/>
              <a:ahLst/>
              <a:cxnLst>
                <a:cxn ang="0">
                  <a:pos x="91" y="887"/>
                </a:cxn>
                <a:cxn ang="0">
                  <a:pos x="31" y="764"/>
                </a:cxn>
                <a:cxn ang="0">
                  <a:pos x="2" y="626"/>
                </a:cxn>
                <a:cxn ang="0">
                  <a:pos x="5" y="471"/>
                </a:cxn>
                <a:cxn ang="0">
                  <a:pos x="43" y="332"/>
                </a:cxn>
                <a:cxn ang="0">
                  <a:pos x="113" y="213"/>
                </a:cxn>
                <a:cxn ang="0">
                  <a:pos x="210" y="118"/>
                </a:cxn>
                <a:cxn ang="0">
                  <a:pos x="327" y="51"/>
                </a:cxn>
                <a:cxn ang="0">
                  <a:pos x="464" y="9"/>
                </a:cxn>
                <a:cxn ang="0">
                  <a:pos x="611" y="1"/>
                </a:cxn>
                <a:cxn ang="0">
                  <a:pos x="751" y="18"/>
                </a:cxn>
                <a:cxn ang="0">
                  <a:pos x="882" y="61"/>
                </a:cxn>
                <a:cxn ang="0">
                  <a:pos x="998" y="130"/>
                </a:cxn>
                <a:cxn ang="0">
                  <a:pos x="1089" y="227"/>
                </a:cxn>
                <a:cxn ang="0">
                  <a:pos x="1153" y="353"/>
                </a:cxn>
                <a:cxn ang="0">
                  <a:pos x="1180" y="506"/>
                </a:cxn>
                <a:cxn ang="0">
                  <a:pos x="1176" y="623"/>
                </a:cxn>
                <a:cxn ang="0">
                  <a:pos x="1156" y="719"/>
                </a:cxn>
                <a:cxn ang="0">
                  <a:pos x="1122" y="810"/>
                </a:cxn>
                <a:cxn ang="0">
                  <a:pos x="1073" y="891"/>
                </a:cxn>
                <a:cxn ang="0">
                  <a:pos x="1013" y="961"/>
                </a:cxn>
                <a:cxn ang="0">
                  <a:pos x="940" y="1020"/>
                </a:cxn>
                <a:cxn ang="0">
                  <a:pos x="855" y="1065"/>
                </a:cxn>
                <a:cxn ang="0">
                  <a:pos x="763" y="1098"/>
                </a:cxn>
                <a:cxn ang="0">
                  <a:pos x="664" y="1117"/>
                </a:cxn>
                <a:cxn ang="0">
                  <a:pos x="549" y="1121"/>
                </a:cxn>
                <a:cxn ang="0">
                  <a:pos x="399" y="1099"/>
                </a:cxn>
                <a:cxn ang="0">
                  <a:pos x="267" y="1048"/>
                </a:cxn>
                <a:cxn ang="0">
                  <a:pos x="159" y="969"/>
                </a:cxn>
                <a:cxn ang="0">
                  <a:pos x="344" y="998"/>
                </a:cxn>
                <a:cxn ang="0">
                  <a:pos x="439" y="1045"/>
                </a:cxn>
                <a:cxn ang="0">
                  <a:pos x="542" y="1068"/>
                </a:cxn>
                <a:cxn ang="0">
                  <a:pos x="665" y="1063"/>
                </a:cxn>
                <a:cxn ang="0">
                  <a:pos x="781" y="1021"/>
                </a:cxn>
                <a:cxn ang="0">
                  <a:pos x="874" y="950"/>
                </a:cxn>
                <a:cxn ang="0">
                  <a:pos x="943" y="855"/>
                </a:cxn>
                <a:cxn ang="0">
                  <a:pos x="992" y="746"/>
                </a:cxn>
                <a:cxn ang="0">
                  <a:pos x="1019" y="633"/>
                </a:cxn>
                <a:cxn ang="0">
                  <a:pos x="1025" y="514"/>
                </a:cxn>
                <a:cxn ang="0">
                  <a:pos x="1006" y="366"/>
                </a:cxn>
                <a:cxn ang="0">
                  <a:pos x="945" y="229"/>
                </a:cxn>
                <a:cxn ang="0">
                  <a:pos x="885" y="160"/>
                </a:cxn>
                <a:cxn ang="0">
                  <a:pos x="824" y="114"/>
                </a:cxn>
                <a:cxn ang="0">
                  <a:pos x="753" y="80"/>
                </a:cxn>
                <a:cxn ang="0">
                  <a:pos x="644" y="55"/>
                </a:cxn>
                <a:cxn ang="0">
                  <a:pos x="549" y="55"/>
                </a:cxn>
                <a:cxn ang="0">
                  <a:pos x="434" y="80"/>
                </a:cxn>
                <a:cxn ang="0">
                  <a:pos x="337" y="136"/>
                </a:cxn>
                <a:cxn ang="0">
                  <a:pos x="258" y="214"/>
                </a:cxn>
                <a:cxn ang="0">
                  <a:pos x="201" y="318"/>
                </a:cxn>
                <a:cxn ang="0">
                  <a:pos x="166" y="442"/>
                </a:cxn>
                <a:cxn ang="0">
                  <a:pos x="155" y="583"/>
                </a:cxn>
                <a:cxn ang="0">
                  <a:pos x="166" y="716"/>
                </a:cxn>
                <a:cxn ang="0">
                  <a:pos x="204" y="831"/>
                </a:cxn>
                <a:cxn ang="0">
                  <a:pos x="264" y="925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/>
              <a:ahLst/>
              <a:cxnLst>
                <a:cxn ang="0">
                  <a:pos x="68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13" y="1079"/>
                </a:cxn>
                <a:cxn ang="0">
                  <a:pos x="901" y="1079"/>
                </a:cxn>
                <a:cxn ang="0">
                  <a:pos x="894" y="1078"/>
                </a:cxn>
                <a:cxn ang="0">
                  <a:pos x="871" y="1075"/>
                </a:cxn>
                <a:cxn ang="0">
                  <a:pos x="847" y="1078"/>
                </a:cxn>
                <a:cxn ang="0">
                  <a:pos x="828" y="1079"/>
                </a:cxn>
                <a:cxn ang="0">
                  <a:pos x="803" y="1081"/>
                </a:cxn>
                <a:cxn ang="0">
                  <a:pos x="803" y="80"/>
                </a:cxn>
                <a:cxn ang="0">
                  <a:pos x="787" y="80"/>
                </a:cxn>
                <a:cxn ang="0">
                  <a:pos x="771" y="80"/>
                </a:cxn>
                <a:cxn ang="0">
                  <a:pos x="752" y="80"/>
                </a:cxn>
                <a:cxn ang="0">
                  <a:pos x="732" y="80"/>
                </a:cxn>
                <a:cxn ang="0">
                  <a:pos x="710" y="79"/>
                </a:cxn>
                <a:cxn ang="0">
                  <a:pos x="687" y="79"/>
                </a:cxn>
                <a:cxn ang="0">
                  <a:pos x="662" y="79"/>
                </a:cxn>
                <a:cxn ang="0">
                  <a:pos x="635" y="78"/>
                </a:cxn>
                <a:cxn ang="0">
                  <a:pos x="609" y="78"/>
                </a:cxn>
                <a:cxn ang="0">
                  <a:pos x="583" y="77"/>
                </a:cxn>
                <a:cxn ang="0">
                  <a:pos x="560" y="77"/>
                </a:cxn>
                <a:cxn ang="0">
                  <a:pos x="539" y="76"/>
                </a:cxn>
                <a:cxn ang="0">
                  <a:pos x="520" y="76"/>
                </a:cxn>
                <a:cxn ang="0">
                  <a:pos x="502" y="76"/>
                </a:cxn>
                <a:cxn ang="0">
                  <a:pos x="486" y="76"/>
                </a:cxn>
                <a:cxn ang="0">
                  <a:pos x="471" y="76"/>
                </a:cxn>
                <a:cxn ang="0">
                  <a:pos x="457" y="76"/>
                </a:cxn>
                <a:cxn ang="0">
                  <a:pos x="441" y="76"/>
                </a:cxn>
                <a:cxn ang="0">
                  <a:pos x="423" y="76"/>
                </a:cxn>
                <a:cxn ang="0">
                  <a:pos x="403" y="76"/>
                </a:cxn>
                <a:cxn ang="0">
                  <a:pos x="382" y="77"/>
                </a:cxn>
                <a:cxn ang="0">
                  <a:pos x="358" y="77"/>
                </a:cxn>
                <a:cxn ang="0">
                  <a:pos x="333" y="78"/>
                </a:cxn>
                <a:cxn ang="0">
                  <a:pos x="306" y="78"/>
                </a:cxn>
                <a:cxn ang="0">
                  <a:pos x="279" y="79"/>
                </a:cxn>
                <a:cxn ang="0">
                  <a:pos x="255" y="79"/>
                </a:cxn>
                <a:cxn ang="0">
                  <a:pos x="232" y="79"/>
                </a:cxn>
                <a:cxn ang="0">
                  <a:pos x="209" y="80"/>
                </a:cxn>
                <a:cxn ang="0">
                  <a:pos x="189" y="80"/>
                </a:cxn>
                <a:cxn ang="0">
                  <a:pos x="170" y="80"/>
                </a:cxn>
                <a:cxn ang="0">
                  <a:pos x="153" y="80"/>
                </a:cxn>
                <a:cxn ang="0">
                  <a:pos x="138" y="80"/>
                </a:cxn>
                <a:cxn ang="0">
                  <a:pos x="138" y="1081"/>
                </a:cxn>
                <a:cxn ang="0">
                  <a:pos x="110" y="1079"/>
                </a:cxn>
                <a:cxn ang="0">
                  <a:pos x="98" y="1079"/>
                </a:cxn>
                <a:cxn ang="0">
                  <a:pos x="91" y="1078"/>
                </a:cxn>
                <a:cxn ang="0">
                  <a:pos x="68" y="1075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60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/>
              <a:ahLst/>
              <a:cxnLst>
                <a:cxn ang="0">
                  <a:pos x="3548" y="3310"/>
                </a:cxn>
                <a:cxn ang="0">
                  <a:pos x="5362" y="2567"/>
                </a:cxn>
                <a:cxn ang="0">
                  <a:pos x="7273" y="1825"/>
                </a:cxn>
                <a:cxn ang="0">
                  <a:pos x="7275" y="1651"/>
                </a:cxn>
                <a:cxn ang="0">
                  <a:pos x="7276" y="1487"/>
                </a:cxn>
                <a:cxn ang="0">
                  <a:pos x="7277" y="1329"/>
                </a:cxn>
                <a:cxn ang="0">
                  <a:pos x="7278" y="1174"/>
                </a:cxn>
                <a:cxn ang="0">
                  <a:pos x="7279" y="1016"/>
                </a:cxn>
                <a:cxn ang="0">
                  <a:pos x="7280" y="853"/>
                </a:cxn>
                <a:cxn ang="0">
                  <a:pos x="7282" y="680"/>
                </a:cxn>
                <a:cxn ang="0">
                  <a:pos x="7283" y="495"/>
                </a:cxn>
                <a:cxn ang="0">
                  <a:pos x="7281" y="205"/>
                </a:cxn>
                <a:cxn ang="0">
                  <a:pos x="7273" y="176"/>
                </a:cxn>
                <a:cxn ang="0">
                  <a:pos x="7264" y="150"/>
                </a:cxn>
                <a:cxn ang="0">
                  <a:pos x="7251" y="127"/>
                </a:cxn>
                <a:cxn ang="0">
                  <a:pos x="7236" y="106"/>
                </a:cxn>
                <a:cxn ang="0">
                  <a:pos x="7219" y="88"/>
                </a:cxn>
                <a:cxn ang="0">
                  <a:pos x="7200" y="72"/>
                </a:cxn>
                <a:cxn ang="0">
                  <a:pos x="7179" y="58"/>
                </a:cxn>
                <a:cxn ang="0">
                  <a:pos x="7143" y="40"/>
                </a:cxn>
                <a:cxn ang="0">
                  <a:pos x="7090" y="23"/>
                </a:cxn>
                <a:cxn ang="0">
                  <a:pos x="7033" y="12"/>
                </a:cxn>
                <a:cxn ang="0">
                  <a:pos x="6972" y="3"/>
                </a:cxn>
                <a:cxn ang="0">
                  <a:pos x="6474" y="0"/>
                </a:cxn>
                <a:cxn ang="0">
                  <a:pos x="6234" y="2"/>
                </a:cxn>
                <a:cxn ang="0">
                  <a:pos x="5948" y="3"/>
                </a:cxn>
                <a:cxn ang="0">
                  <a:pos x="5622" y="4"/>
                </a:cxn>
                <a:cxn ang="0">
                  <a:pos x="5264" y="5"/>
                </a:cxn>
                <a:cxn ang="0">
                  <a:pos x="4880" y="5"/>
                </a:cxn>
                <a:cxn ang="0">
                  <a:pos x="4478" y="6"/>
                </a:cxn>
                <a:cxn ang="0">
                  <a:pos x="4063" y="6"/>
                </a:cxn>
                <a:cxn ang="0">
                  <a:pos x="3643" y="6"/>
                </a:cxn>
                <a:cxn ang="0">
                  <a:pos x="3430" y="6"/>
                </a:cxn>
                <a:cxn ang="0">
                  <a:pos x="3012" y="6"/>
                </a:cxn>
                <a:cxn ang="0">
                  <a:pos x="2602" y="6"/>
                </a:cxn>
                <a:cxn ang="0">
                  <a:pos x="2208" y="5"/>
                </a:cxn>
                <a:cxn ang="0">
                  <a:pos x="1836" y="4"/>
                </a:cxn>
                <a:cxn ang="0">
                  <a:pos x="1493" y="3"/>
                </a:cxn>
                <a:cxn ang="0">
                  <a:pos x="1186" y="2"/>
                </a:cxn>
                <a:cxn ang="0">
                  <a:pos x="923" y="1"/>
                </a:cxn>
                <a:cxn ang="0">
                  <a:pos x="343" y="0"/>
                </a:cxn>
                <a:cxn ang="0">
                  <a:pos x="281" y="6"/>
                </a:cxn>
                <a:cxn ang="0">
                  <a:pos x="220" y="17"/>
                </a:cxn>
                <a:cxn ang="0">
                  <a:pos x="165" y="31"/>
                </a:cxn>
                <a:cxn ang="0">
                  <a:pos x="115" y="52"/>
                </a:cxn>
                <a:cxn ang="0">
                  <a:pos x="93" y="65"/>
                </a:cxn>
                <a:cxn ang="0">
                  <a:pos x="72" y="80"/>
                </a:cxn>
                <a:cxn ang="0">
                  <a:pos x="54" y="97"/>
                </a:cxn>
                <a:cxn ang="0">
                  <a:pos x="38" y="116"/>
                </a:cxn>
                <a:cxn ang="0">
                  <a:pos x="24" y="138"/>
                </a:cxn>
                <a:cxn ang="0">
                  <a:pos x="14" y="162"/>
                </a:cxn>
                <a:cxn ang="0">
                  <a:pos x="5" y="190"/>
                </a:cxn>
                <a:cxn ang="0">
                  <a:pos x="0" y="221"/>
                </a:cxn>
                <a:cxn ang="0">
                  <a:pos x="2" y="737"/>
                </a:cxn>
                <a:cxn ang="0">
                  <a:pos x="5" y="1203"/>
                </a:cxn>
                <a:cxn ang="0">
                  <a:pos x="8" y="1648"/>
                </a:cxn>
                <a:cxn ang="0">
                  <a:pos x="10" y="2079"/>
                </a:cxn>
                <a:cxn ang="0">
                  <a:pos x="12" y="2504"/>
                </a:cxn>
                <a:cxn ang="0">
                  <a:pos x="12" y="2926"/>
                </a:cxn>
                <a:cxn ang="0">
                  <a:pos x="13" y="3352"/>
                </a:cxn>
                <a:cxn ang="0">
                  <a:pos x="12" y="3788"/>
                </a:cxn>
                <a:cxn ang="0">
                  <a:pos x="1718" y="4012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/>
              <a:ahLst/>
              <a:cxnLst>
                <a:cxn ang="0">
                  <a:pos x="3661" y="742"/>
                </a:cxn>
                <a:cxn ang="0">
                  <a:pos x="1833" y="2188"/>
                </a:cxn>
                <a:cxn ang="0">
                  <a:pos x="5" y="2315"/>
                </a:cxn>
                <a:cxn ang="0">
                  <a:pos x="4" y="2517"/>
                </a:cxn>
                <a:cxn ang="0">
                  <a:pos x="3" y="2727"/>
                </a:cxn>
                <a:cxn ang="0">
                  <a:pos x="2" y="2937"/>
                </a:cxn>
                <a:cxn ang="0">
                  <a:pos x="1" y="3144"/>
                </a:cxn>
                <a:cxn ang="0">
                  <a:pos x="0" y="3321"/>
                </a:cxn>
                <a:cxn ang="0">
                  <a:pos x="4" y="3457"/>
                </a:cxn>
                <a:cxn ang="0">
                  <a:pos x="18" y="3597"/>
                </a:cxn>
                <a:cxn ang="0">
                  <a:pos x="47" y="3741"/>
                </a:cxn>
                <a:cxn ang="0">
                  <a:pos x="97" y="3887"/>
                </a:cxn>
                <a:cxn ang="0">
                  <a:pos x="172" y="4038"/>
                </a:cxn>
                <a:cxn ang="0">
                  <a:pos x="279" y="4193"/>
                </a:cxn>
                <a:cxn ang="0">
                  <a:pos x="423" y="4352"/>
                </a:cxn>
                <a:cxn ang="0">
                  <a:pos x="610" y="4515"/>
                </a:cxn>
                <a:cxn ang="0">
                  <a:pos x="845" y="4682"/>
                </a:cxn>
                <a:cxn ang="0">
                  <a:pos x="1134" y="4854"/>
                </a:cxn>
                <a:cxn ang="0">
                  <a:pos x="1530" y="5058"/>
                </a:cxn>
                <a:cxn ang="0">
                  <a:pos x="2083" y="5328"/>
                </a:cxn>
                <a:cxn ang="0">
                  <a:pos x="2681" y="5615"/>
                </a:cxn>
                <a:cxn ang="0">
                  <a:pos x="3212" y="5866"/>
                </a:cxn>
                <a:cxn ang="0">
                  <a:pos x="3562" y="6030"/>
                </a:cxn>
                <a:cxn ang="0">
                  <a:pos x="3639" y="6066"/>
                </a:cxn>
                <a:cxn ang="0">
                  <a:pos x="3641" y="6066"/>
                </a:cxn>
                <a:cxn ang="0">
                  <a:pos x="3806" y="5989"/>
                </a:cxn>
                <a:cxn ang="0">
                  <a:pos x="4229" y="5789"/>
                </a:cxn>
                <a:cxn ang="0">
                  <a:pos x="4795" y="5521"/>
                </a:cxn>
                <a:cxn ang="0">
                  <a:pos x="5391" y="5234"/>
                </a:cxn>
                <a:cxn ang="0">
                  <a:pos x="5904" y="4980"/>
                </a:cxn>
                <a:cxn ang="0">
                  <a:pos x="6248" y="4797"/>
                </a:cxn>
                <a:cxn ang="0">
                  <a:pos x="6518" y="4626"/>
                </a:cxn>
                <a:cxn ang="0">
                  <a:pos x="6737" y="4460"/>
                </a:cxn>
                <a:cxn ang="0">
                  <a:pos x="6908" y="4299"/>
                </a:cxn>
                <a:cxn ang="0">
                  <a:pos x="7039" y="4141"/>
                </a:cxn>
                <a:cxn ang="0">
                  <a:pos x="7136" y="3988"/>
                </a:cxn>
                <a:cxn ang="0">
                  <a:pos x="7203" y="3838"/>
                </a:cxn>
                <a:cxn ang="0">
                  <a:pos x="7244" y="3692"/>
                </a:cxn>
                <a:cxn ang="0">
                  <a:pos x="7267" y="3549"/>
                </a:cxn>
                <a:cxn ang="0">
                  <a:pos x="7277" y="3411"/>
                </a:cxn>
                <a:cxn ang="0">
                  <a:pos x="7279" y="3277"/>
                </a:cxn>
                <a:cxn ang="0">
                  <a:pos x="7275" y="2644"/>
                </a:cxn>
                <a:cxn ang="0">
                  <a:pos x="7271" y="2019"/>
                </a:cxn>
                <a:cxn ang="0">
                  <a:pos x="7269" y="1402"/>
                </a:cxn>
                <a:cxn ang="0">
                  <a:pos x="7268" y="795"/>
                </a:cxn>
                <a:cxn ang="0">
                  <a:pos x="7269" y="197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</p:grpSp>
      <p:sp>
        <p:nvSpPr>
          <p:cNvPr id="8" name="Заголовок 7"/>
          <p:cNvSpPr>
            <a:spLocks noGrp="1"/>
          </p:cNvSpPr>
          <p:nvPr userDrawn="1">
            <p:ph type="ctrTitle"/>
          </p:nvPr>
        </p:nvSpPr>
        <p:spPr>
          <a:xfrm>
            <a:off x="2016342" y="4422531"/>
            <a:ext cx="6477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72" name="Рисунок 71" descr="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2481" y="85537"/>
            <a:ext cx="1653039" cy="26753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3" name="Рисунок 72" descr="11__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81267" y="1107834"/>
            <a:ext cx="2677557" cy="16530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4" name="Рисунок 65" descr="2.tif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550" y="2366315"/>
            <a:ext cx="2659063" cy="16530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0" name="Прямоугольник 69"/>
          <p:cNvSpPr/>
          <p:nvPr userDrawn="1"/>
        </p:nvSpPr>
        <p:spPr>
          <a:xfrm>
            <a:off x="2039816" y="4026883"/>
            <a:ext cx="193431" cy="193431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057F-FA5A-4F86-8B04-2FCEABEB9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44450"/>
            <a:ext cx="203835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775" y="44450"/>
            <a:ext cx="59626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092DF-2238-4D7E-A0FE-3025AE80F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F143-E22D-42A2-8B24-6E8040DFC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EA021-3541-4D65-98F3-8F53122BA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55A39-9636-44E0-9391-E2BF898D2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3A7B7-227F-4500-9BB2-800E193AB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5651D-F119-4D5D-BE0C-BD1782C84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BC69-628A-4378-9F67-52CD0B9F3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DA5A-7345-4D05-A074-4C74E5624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565992" y="6503350"/>
            <a:ext cx="8578008" cy="361200"/>
          </a:xfrm>
          <a:prstGeom prst="rect">
            <a:avLst/>
          </a:prstGeom>
          <a:noFill/>
        </p:spPr>
      </p:pic>
      <p:pic>
        <p:nvPicPr>
          <p:cNvPr id="77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Текст 12"/>
          <p:cNvSpPr>
            <a:spLocks noGrp="1"/>
          </p:cNvSpPr>
          <p:nvPr>
            <p:ph type="body" idx="1"/>
          </p:nvPr>
        </p:nvSpPr>
        <p:spPr bwMode="auto">
          <a:xfrm>
            <a:off x="366712" y="1381125"/>
            <a:ext cx="8512176" cy="46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5369" name="Заголовок 21"/>
          <p:cNvSpPr>
            <a:spLocks noGrp="1"/>
          </p:cNvSpPr>
          <p:nvPr>
            <p:ph type="title"/>
          </p:nvPr>
        </p:nvSpPr>
        <p:spPr bwMode="auto">
          <a:xfrm>
            <a:off x="2033899" y="44450"/>
            <a:ext cx="6990459" cy="9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0" y="6503350"/>
            <a:ext cx="533400" cy="354650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613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C267DD-283A-4702-90AC-644DA599F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" name="Группа 68"/>
          <p:cNvGrpSpPr>
            <a:grpSpLocks/>
          </p:cNvGrpSpPr>
          <p:nvPr userDrawn="1"/>
        </p:nvGrpSpPr>
        <p:grpSpPr bwMode="auto">
          <a:xfrm>
            <a:off x="162267" y="239209"/>
            <a:ext cx="1624012" cy="623887"/>
            <a:chOff x="7366180" y="119641"/>
            <a:chExt cx="1623997" cy="623058"/>
          </a:xfrm>
        </p:grpSpPr>
        <p:grpSp>
          <p:nvGrpSpPr>
            <p:cNvPr id="21" name="Группа 66"/>
            <p:cNvGrpSpPr>
              <a:grpSpLocks/>
            </p:cNvGrpSpPr>
            <p:nvPr userDrawn="1"/>
          </p:nvGrpSpPr>
          <p:grpSpPr bwMode="auto">
            <a:xfrm>
              <a:off x="8042787" y="158049"/>
              <a:ext cx="947390" cy="546242"/>
              <a:chOff x="7051474" y="962387"/>
              <a:chExt cx="947390" cy="546242"/>
            </a:xfrm>
          </p:grpSpPr>
          <p:sp>
            <p:nvSpPr>
              <p:cNvPr id="25" name="Freeform 5"/>
              <p:cNvSpPr>
                <a:spLocks/>
              </p:cNvSpPr>
              <p:nvPr userDrawn="1"/>
            </p:nvSpPr>
            <p:spPr bwMode="auto">
              <a:xfrm>
                <a:off x="7905203" y="1107884"/>
                <a:ext cx="93661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2" y="46"/>
                  </a:cxn>
                  <a:cxn ang="0">
                    <a:pos x="1301" y="77"/>
                  </a:cxn>
                  <a:cxn ang="0">
                    <a:pos x="1302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7" y="123"/>
                  </a:cxn>
                  <a:cxn ang="0">
                    <a:pos x="777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1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6"/>
              <p:cNvSpPr>
                <a:spLocks/>
              </p:cNvSpPr>
              <p:nvPr userDrawn="1"/>
            </p:nvSpPr>
            <p:spPr bwMode="auto">
              <a:xfrm>
                <a:off x="7784554" y="1107884"/>
                <a:ext cx="117474" cy="125245"/>
              </a:xfrm>
              <a:custGeom>
                <a:avLst/>
                <a:gdLst/>
                <a:ahLst/>
                <a:cxnLst>
                  <a:cxn ang="0">
                    <a:pos x="883" y="1435"/>
                  </a:cxn>
                  <a:cxn ang="0">
                    <a:pos x="711" y="1736"/>
                  </a:cxn>
                  <a:cxn ang="0">
                    <a:pos x="672" y="1731"/>
                  </a:cxn>
                  <a:cxn ang="0">
                    <a:pos x="628" y="1731"/>
                  </a:cxn>
                  <a:cxn ang="0">
                    <a:pos x="572" y="1736"/>
                  </a:cxn>
                  <a:cxn ang="0">
                    <a:pos x="564" y="1706"/>
                  </a:cxn>
                  <a:cxn ang="0">
                    <a:pos x="607" y="1636"/>
                  </a:cxn>
                  <a:cxn ang="0">
                    <a:pos x="651" y="1562"/>
                  </a:cxn>
                  <a:cxn ang="0">
                    <a:pos x="696" y="1482"/>
                  </a:cxn>
                  <a:cxn ang="0">
                    <a:pos x="844" y="1214"/>
                  </a:cxn>
                  <a:cxn ang="0">
                    <a:pos x="459" y="653"/>
                  </a:cxn>
                  <a:cxn ang="0">
                    <a:pos x="176" y="246"/>
                  </a:cxn>
                  <a:cxn ang="0">
                    <a:pos x="143" y="198"/>
                  </a:cxn>
                  <a:cxn ang="0">
                    <a:pos x="112" y="154"/>
                  </a:cxn>
                  <a:cxn ang="0">
                    <a:pos x="83" y="115"/>
                  </a:cxn>
                  <a:cxn ang="0">
                    <a:pos x="46" y="63"/>
                  </a:cxn>
                  <a:cxn ang="0">
                    <a:pos x="11" y="15"/>
                  </a:cxn>
                  <a:cxn ang="0">
                    <a:pos x="157" y="8"/>
                  </a:cxn>
                  <a:cxn ang="0">
                    <a:pos x="294" y="0"/>
                  </a:cxn>
                  <a:cxn ang="0">
                    <a:pos x="377" y="135"/>
                  </a:cxn>
                  <a:cxn ang="0">
                    <a:pos x="457" y="263"/>
                  </a:cxn>
                  <a:cxn ang="0">
                    <a:pos x="535" y="383"/>
                  </a:cxn>
                  <a:cxn ang="0">
                    <a:pos x="610" y="496"/>
                  </a:cxn>
                  <a:cxn ang="0">
                    <a:pos x="690" y="615"/>
                  </a:cxn>
                  <a:cxn ang="0">
                    <a:pos x="774" y="734"/>
                  </a:cxn>
                  <a:cxn ang="0">
                    <a:pos x="861" y="851"/>
                  </a:cxn>
                  <a:cxn ang="0">
                    <a:pos x="950" y="969"/>
                  </a:cxn>
                  <a:cxn ang="0">
                    <a:pos x="1077" y="768"/>
                  </a:cxn>
                  <a:cxn ang="0">
                    <a:pos x="1352" y="205"/>
                  </a:cxn>
                  <a:cxn ang="0">
                    <a:pos x="1371" y="164"/>
                  </a:cxn>
                  <a:cxn ang="0">
                    <a:pos x="1403" y="92"/>
                  </a:cxn>
                  <a:cxn ang="0">
                    <a:pos x="1428" y="38"/>
                  </a:cxn>
                  <a:cxn ang="0">
                    <a:pos x="1443" y="0"/>
                  </a:cxn>
                  <a:cxn ang="0">
                    <a:pos x="1486" y="5"/>
                  </a:cxn>
                  <a:cxn ang="0">
                    <a:pos x="1529" y="8"/>
                  </a:cxn>
                  <a:cxn ang="0">
                    <a:pos x="1620" y="0"/>
                  </a:cxn>
                  <a:cxn ang="0">
                    <a:pos x="1204" y="803"/>
                  </a:cxn>
                </a:cxnLst>
                <a:rect l="0" t="0" r="r" b="b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 userDrawn="1"/>
            </p:nvSpPr>
            <p:spPr bwMode="auto">
              <a:xfrm>
                <a:off x="7686130" y="1107884"/>
                <a:ext cx="93661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4" y="46"/>
                  </a:cxn>
                  <a:cxn ang="0">
                    <a:pos x="1300" y="77"/>
                  </a:cxn>
                  <a:cxn ang="0">
                    <a:pos x="1304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90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1" y="1733"/>
                  </a:cxn>
                  <a:cxn ang="0">
                    <a:pos x="693" y="1731"/>
                  </a:cxn>
                  <a:cxn ang="0">
                    <a:pos x="668" y="1731"/>
                  </a:cxn>
                  <a:cxn ang="0">
                    <a:pos x="639" y="1731"/>
                  </a:cxn>
                  <a:cxn ang="0">
                    <a:pos x="611" y="1733"/>
                  </a:cxn>
                  <a:cxn ang="0">
                    <a:pos x="583" y="1736"/>
                  </a:cxn>
                  <a:cxn ang="0">
                    <a:pos x="556" y="1739"/>
                  </a:cxn>
                  <a:cxn ang="0">
                    <a:pos x="556" y="123"/>
                  </a:cxn>
                  <a:cxn ang="0">
                    <a:pos x="489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6" y="131"/>
                  </a:cxn>
                  <a:cxn ang="0">
                    <a:pos x="216" y="135"/>
                  </a:cxn>
                  <a:cxn ang="0">
                    <a:pos x="145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8"/>
              <p:cNvSpPr>
                <a:spLocks/>
              </p:cNvSpPr>
              <p:nvPr userDrawn="1"/>
            </p:nvSpPr>
            <p:spPr bwMode="auto">
              <a:xfrm>
                <a:off x="7557543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1267" y="351"/>
                  </a:cxn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5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2" y="8"/>
                  </a:cxn>
                  <a:cxn ang="0">
                    <a:pos x="223" y="0"/>
                  </a:cxn>
                  <a:cxn ang="0">
                    <a:pos x="223" y="1327"/>
                  </a:cxn>
                  <a:cxn ang="0">
                    <a:pos x="250" y="1327"/>
                  </a:cxn>
                  <a:cxn ang="0">
                    <a:pos x="1405" y="0"/>
                  </a:cxn>
                  <a:cxn ang="0">
                    <a:pos x="1516" y="0"/>
                  </a:cxn>
                  <a:cxn ang="0">
                    <a:pos x="1516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5" y="1731"/>
                  </a:cxn>
                  <a:cxn ang="0">
                    <a:pos x="1383" y="1731"/>
                  </a:cxn>
                  <a:cxn ang="0">
                    <a:pos x="1358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7" y="351"/>
                  </a:cxn>
                </a:cxnLst>
                <a:rect l="0" t="0" r="r" b="b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 userDrawn="1"/>
            </p:nvSpPr>
            <p:spPr bwMode="auto">
              <a:xfrm>
                <a:off x="7443244" y="1107884"/>
                <a:ext cx="93662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3" y="46"/>
                  </a:cxn>
                  <a:cxn ang="0">
                    <a:pos x="1301" y="77"/>
                  </a:cxn>
                  <a:cxn ang="0">
                    <a:pos x="1303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5" y="130"/>
                  </a:cxn>
                  <a:cxn ang="0">
                    <a:pos x="959" y="130"/>
                  </a:cxn>
                  <a:cxn ang="0">
                    <a:pos x="925" y="128"/>
                  </a:cxn>
                  <a:cxn ang="0">
                    <a:pos x="894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2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6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 userDrawn="1"/>
            </p:nvSpPr>
            <p:spPr bwMode="auto">
              <a:xfrm>
                <a:off x="7324183" y="1106298"/>
                <a:ext cx="107949" cy="130002"/>
              </a:xfrm>
              <a:custGeom>
                <a:avLst/>
                <a:gdLst/>
                <a:ahLst/>
                <a:cxnLst>
                  <a:cxn ang="0">
                    <a:pos x="254" y="1022"/>
                  </a:cxn>
                  <a:cxn ang="0">
                    <a:pos x="275" y="1157"/>
                  </a:cxn>
                  <a:cxn ang="0">
                    <a:pos x="313" y="1280"/>
                  </a:cxn>
                  <a:cxn ang="0">
                    <a:pos x="368" y="1392"/>
                  </a:cxn>
                  <a:cxn ang="0">
                    <a:pos x="437" y="1487"/>
                  </a:cxn>
                  <a:cxn ang="0">
                    <a:pos x="519" y="1567"/>
                  </a:cxn>
                  <a:cxn ang="0">
                    <a:pos x="614" y="1630"/>
                  </a:cxn>
                  <a:cxn ang="0">
                    <a:pos x="719" y="1675"/>
                  </a:cxn>
                  <a:cxn ang="0">
                    <a:pos x="831" y="1700"/>
                  </a:cxn>
                  <a:cxn ang="0">
                    <a:pos x="960" y="1706"/>
                  </a:cxn>
                  <a:cxn ang="0">
                    <a:pos x="1108" y="1686"/>
                  </a:cxn>
                  <a:cxn ang="0">
                    <a:pos x="1242" y="1639"/>
                  </a:cxn>
                  <a:cxn ang="0">
                    <a:pos x="1347" y="1585"/>
                  </a:cxn>
                  <a:cxn ang="0">
                    <a:pos x="1452" y="1661"/>
                  </a:cxn>
                  <a:cxn ang="0">
                    <a:pos x="1353" y="1717"/>
                  </a:cxn>
                  <a:cxn ang="0">
                    <a:pos x="1240" y="1758"/>
                  </a:cxn>
                  <a:cxn ang="0">
                    <a:pos x="1122" y="1785"/>
                  </a:cxn>
                  <a:cxn ang="0">
                    <a:pos x="996" y="1802"/>
                  </a:cxn>
                  <a:cxn ang="0">
                    <a:pos x="842" y="1806"/>
                  </a:cxn>
                  <a:cxn ang="0">
                    <a:pos x="649" y="1782"/>
                  </a:cxn>
                  <a:cxn ang="0">
                    <a:pos x="540" y="1750"/>
                  </a:cxn>
                  <a:cxn ang="0">
                    <a:pos x="439" y="1708"/>
                  </a:cxn>
                  <a:cxn ang="0">
                    <a:pos x="348" y="1655"/>
                  </a:cxn>
                  <a:cxn ang="0">
                    <a:pos x="268" y="1590"/>
                  </a:cxn>
                  <a:cxn ang="0">
                    <a:pos x="198" y="1516"/>
                  </a:cxn>
                  <a:cxn ang="0">
                    <a:pos x="136" y="1430"/>
                  </a:cxn>
                  <a:cxn ang="0">
                    <a:pos x="87" y="1334"/>
                  </a:cxn>
                  <a:cxn ang="0">
                    <a:pos x="35" y="1183"/>
                  </a:cxn>
                  <a:cxn ang="0">
                    <a:pos x="1" y="947"/>
                  </a:cxn>
                  <a:cxn ang="0">
                    <a:pos x="7" y="762"/>
                  </a:cxn>
                  <a:cxn ang="0">
                    <a:pos x="39" y="607"/>
                  </a:cxn>
                  <a:cxn ang="0">
                    <a:pos x="95" y="467"/>
                  </a:cxn>
                  <a:cxn ang="0">
                    <a:pos x="175" y="343"/>
                  </a:cxn>
                  <a:cxn ang="0">
                    <a:pos x="273" y="237"/>
                  </a:cxn>
                  <a:cxn ang="0">
                    <a:pos x="391" y="150"/>
                  </a:cxn>
                  <a:cxn ang="0">
                    <a:pos x="525" y="82"/>
                  </a:cxn>
                  <a:cxn ang="0">
                    <a:pos x="670" y="33"/>
                  </a:cxn>
                  <a:cxn ang="0">
                    <a:pos x="825" y="6"/>
                  </a:cxn>
                  <a:cxn ang="0">
                    <a:pos x="979" y="0"/>
                  </a:cxn>
                  <a:cxn ang="0">
                    <a:pos x="1095" y="7"/>
                  </a:cxn>
                  <a:cxn ang="0">
                    <a:pos x="1213" y="23"/>
                  </a:cxn>
                  <a:cxn ang="0">
                    <a:pos x="1328" y="52"/>
                  </a:cxn>
                  <a:cxn ang="0">
                    <a:pos x="1438" y="90"/>
                  </a:cxn>
                  <a:cxn ang="0">
                    <a:pos x="1486" y="158"/>
                  </a:cxn>
                  <a:cxn ang="0">
                    <a:pos x="1453" y="282"/>
                  </a:cxn>
                  <a:cxn ang="0">
                    <a:pos x="1366" y="253"/>
                  </a:cxn>
                  <a:cxn ang="0">
                    <a:pos x="1263" y="183"/>
                  </a:cxn>
                  <a:cxn ang="0">
                    <a:pos x="1142" y="128"/>
                  </a:cxn>
                  <a:cxn ang="0">
                    <a:pos x="1005" y="98"/>
                  </a:cxn>
                  <a:cxn ang="0">
                    <a:pos x="864" y="100"/>
                  </a:cxn>
                  <a:cxn ang="0">
                    <a:pos x="739" y="123"/>
                  </a:cxn>
                  <a:cxn ang="0">
                    <a:pos x="628" y="168"/>
                  </a:cxn>
                  <a:cxn ang="0">
                    <a:pos x="528" y="232"/>
                  </a:cxn>
                  <a:cxn ang="0">
                    <a:pos x="444" y="315"/>
                  </a:cxn>
                  <a:cxn ang="0">
                    <a:pos x="374" y="413"/>
                  </a:cxn>
                  <a:cxn ang="0">
                    <a:pos x="319" y="525"/>
                  </a:cxn>
                  <a:cxn ang="0">
                    <a:pos x="279" y="647"/>
                  </a:cxn>
                  <a:cxn ang="0">
                    <a:pos x="256" y="774"/>
                  </a:cxn>
                  <a:cxn ang="0">
                    <a:pos x="249" y="906"/>
                  </a:cxn>
                </a:cxnLst>
                <a:rect l="0" t="0" r="r" b="b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1"/>
              <p:cNvSpPr>
                <a:spLocks/>
              </p:cNvSpPr>
              <p:nvPr userDrawn="1"/>
            </p:nvSpPr>
            <p:spPr bwMode="auto">
              <a:xfrm>
                <a:off x="7192422" y="1107884"/>
                <a:ext cx="109537" cy="125245"/>
              </a:xfrm>
              <a:custGeom>
                <a:avLst/>
                <a:gdLst/>
                <a:ahLst/>
                <a:cxnLst>
                  <a:cxn ang="0">
                    <a:pos x="222" y="729"/>
                  </a:cxn>
                  <a:cxn ang="0">
                    <a:pos x="758" y="742"/>
                  </a:cxn>
                  <a:cxn ang="0">
                    <a:pos x="788" y="741"/>
                  </a:cxn>
                  <a:cxn ang="0">
                    <a:pos x="818" y="740"/>
                  </a:cxn>
                  <a:cxn ang="0">
                    <a:pos x="850" y="739"/>
                  </a:cxn>
                  <a:cxn ang="0">
                    <a:pos x="883" y="738"/>
                  </a:cxn>
                  <a:cxn ang="0">
                    <a:pos x="917" y="737"/>
                  </a:cxn>
                  <a:cxn ang="0">
                    <a:pos x="952" y="736"/>
                  </a:cxn>
                  <a:cxn ang="0">
                    <a:pos x="989" y="735"/>
                  </a:cxn>
                  <a:cxn ang="0">
                    <a:pos x="1026" y="734"/>
                  </a:cxn>
                  <a:cxn ang="0">
                    <a:pos x="1064" y="733"/>
                  </a:cxn>
                  <a:cxn ang="0">
                    <a:pos x="1101" y="731"/>
                  </a:cxn>
                  <a:cxn ang="0">
                    <a:pos x="1136" y="731"/>
                  </a:cxn>
                  <a:cxn ang="0">
                    <a:pos x="1170" y="730"/>
                  </a:cxn>
                  <a:cxn ang="0">
                    <a:pos x="1203" y="730"/>
                  </a:cxn>
                  <a:cxn ang="0">
                    <a:pos x="1234" y="730"/>
                  </a:cxn>
                  <a:cxn ang="0">
                    <a:pos x="1263" y="729"/>
                  </a:cxn>
                  <a:cxn ang="0">
                    <a:pos x="1292" y="729"/>
                  </a:cxn>
                  <a:cxn ang="0">
                    <a:pos x="1292" y="0"/>
                  </a:cxn>
                  <a:cxn ang="0">
                    <a:pos x="1357" y="5"/>
                  </a:cxn>
                  <a:cxn ang="0">
                    <a:pos x="1404" y="8"/>
                  </a:cxn>
                  <a:cxn ang="0">
                    <a:pos x="1448" y="5"/>
                  </a:cxn>
                  <a:cxn ang="0">
                    <a:pos x="1514" y="0"/>
                  </a:cxn>
                  <a:cxn ang="0">
                    <a:pos x="1514" y="1739"/>
                  </a:cxn>
                  <a:cxn ang="0">
                    <a:pos x="1469" y="1735"/>
                  </a:cxn>
                  <a:cxn ang="0">
                    <a:pos x="1459" y="1735"/>
                  </a:cxn>
                  <a:cxn ang="0">
                    <a:pos x="1451" y="1735"/>
                  </a:cxn>
                  <a:cxn ang="0">
                    <a:pos x="1445" y="1733"/>
                  </a:cxn>
                  <a:cxn ang="0">
                    <a:pos x="1439" y="1732"/>
                  </a:cxn>
                  <a:cxn ang="0">
                    <a:pos x="1404" y="1731"/>
                  </a:cxn>
                  <a:cxn ang="0">
                    <a:pos x="1364" y="1732"/>
                  </a:cxn>
                  <a:cxn ang="0">
                    <a:pos x="1332" y="1735"/>
                  </a:cxn>
                  <a:cxn ang="0">
                    <a:pos x="1292" y="1739"/>
                  </a:cxn>
                  <a:cxn ang="0">
                    <a:pos x="1292" y="866"/>
                  </a:cxn>
                  <a:cxn ang="0">
                    <a:pos x="1114" y="860"/>
                  </a:cxn>
                  <a:cxn ang="0">
                    <a:pos x="906" y="851"/>
                  </a:cxn>
                  <a:cxn ang="0">
                    <a:pos x="610" y="851"/>
                  </a:cxn>
                  <a:cxn ang="0">
                    <a:pos x="589" y="851"/>
                  </a:cxn>
                  <a:cxn ang="0">
                    <a:pos x="563" y="852"/>
                  </a:cxn>
                  <a:cxn ang="0">
                    <a:pos x="532" y="854"/>
                  </a:cxn>
                  <a:cxn ang="0">
                    <a:pos x="497" y="857"/>
                  </a:cxn>
                  <a:cxn ang="0">
                    <a:pos x="464" y="858"/>
                  </a:cxn>
                  <a:cxn ang="0">
                    <a:pos x="437" y="859"/>
                  </a:cxn>
                  <a:cxn ang="0">
                    <a:pos x="416" y="860"/>
                  </a:cxn>
                  <a:cxn ang="0">
                    <a:pos x="402" y="860"/>
                  </a:cxn>
                  <a:cxn ang="0">
                    <a:pos x="222" y="866"/>
                  </a:cxn>
                  <a:cxn ang="0">
                    <a:pos x="222" y="1739"/>
                  </a:cxn>
                  <a:cxn ang="0">
                    <a:pos x="178" y="1735"/>
                  </a:cxn>
                  <a:cxn ang="0">
                    <a:pos x="167" y="1735"/>
                  </a:cxn>
                  <a:cxn ang="0">
                    <a:pos x="158" y="1735"/>
                  </a:cxn>
                  <a:cxn ang="0">
                    <a:pos x="151" y="1733"/>
                  </a:cxn>
                  <a:cxn ang="0">
                    <a:pos x="146" y="1732"/>
                  </a:cxn>
                  <a:cxn ang="0">
                    <a:pos x="111" y="1731"/>
                  </a:cxn>
                  <a:cxn ang="0">
                    <a:pos x="60" y="1733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63" y="5"/>
                  </a:cxn>
                  <a:cxn ang="0">
                    <a:pos x="111" y="8"/>
                  </a:cxn>
                  <a:cxn ang="0">
                    <a:pos x="154" y="5"/>
                  </a:cxn>
                  <a:cxn ang="0">
                    <a:pos x="222" y="0"/>
                  </a:cxn>
                  <a:cxn ang="0">
                    <a:pos x="222" y="729"/>
                  </a:cxn>
                </a:cxnLst>
                <a:rect l="0" t="0" r="r" b="b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 userDrawn="1"/>
            </p:nvSpPr>
            <p:spPr bwMode="auto">
              <a:xfrm>
                <a:off x="7051136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4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1" y="8"/>
                  </a:cxn>
                  <a:cxn ang="0">
                    <a:pos x="224" y="0"/>
                  </a:cxn>
                  <a:cxn ang="0">
                    <a:pos x="224" y="1327"/>
                  </a:cxn>
                  <a:cxn ang="0">
                    <a:pos x="249" y="1327"/>
                  </a:cxn>
                  <a:cxn ang="0">
                    <a:pos x="1404" y="0"/>
                  </a:cxn>
                  <a:cxn ang="0">
                    <a:pos x="1515" y="0"/>
                  </a:cxn>
                  <a:cxn ang="0">
                    <a:pos x="1515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4" y="1731"/>
                  </a:cxn>
                  <a:cxn ang="0">
                    <a:pos x="1384" y="1731"/>
                  </a:cxn>
                  <a:cxn ang="0">
                    <a:pos x="1357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6" y="351"/>
                  </a:cxn>
                  <a:cxn ang="0">
                    <a:pos x="209" y="1583"/>
                  </a:cxn>
                </a:cxnLst>
                <a:rect l="0" t="0" r="r" b="b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 userDrawn="1"/>
            </p:nvSpPr>
            <p:spPr bwMode="auto">
              <a:xfrm>
                <a:off x="7929015" y="1426547"/>
                <a:ext cx="68262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9" y="985"/>
                  </a:cxn>
                  <a:cxn ang="0">
                    <a:pos x="105" y="1011"/>
                  </a:cxn>
                  <a:cxn ang="0">
                    <a:pos x="84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26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6" y="826"/>
                  </a:cxn>
                  <a:cxn ang="0">
                    <a:pos x="872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4" y="1077"/>
                  </a:cxn>
                  <a:cxn ang="0">
                    <a:pos x="887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4"/>
              <p:cNvSpPr>
                <a:spLocks/>
              </p:cNvSpPr>
              <p:nvPr userDrawn="1"/>
            </p:nvSpPr>
            <p:spPr bwMode="auto">
              <a:xfrm>
                <a:off x="7841703" y="1426547"/>
                <a:ext cx="68261" cy="77685"/>
              </a:xfrm>
              <a:custGeom>
                <a:avLst/>
                <a:gdLst/>
                <a:ahLst/>
                <a:cxnLst>
                  <a:cxn ang="0">
                    <a:pos x="129" y="985"/>
                  </a:cxn>
                  <a:cxn ang="0">
                    <a:pos x="104" y="1011"/>
                  </a:cxn>
                  <a:cxn ang="0">
                    <a:pos x="82" y="1037"/>
                  </a:cxn>
                  <a:cxn ang="0">
                    <a:pos x="63" y="1060"/>
                  </a:cxn>
                  <a:cxn ang="0">
                    <a:pos x="47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4" y="5"/>
                  </a:cxn>
                  <a:cxn ang="0">
                    <a:pos x="67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2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20" y="1078"/>
                  </a:cxn>
                  <a:cxn ang="0">
                    <a:pos x="903" y="1077"/>
                  </a:cxn>
                  <a:cxn ang="0">
                    <a:pos x="886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1" y="1081"/>
                  </a:cxn>
                  <a:cxn ang="0">
                    <a:pos x="801" y="218"/>
                  </a:cxn>
                  <a:cxn ang="0">
                    <a:pos x="786" y="218"/>
                  </a:cxn>
                  <a:cxn ang="0">
                    <a:pos x="129" y="985"/>
                  </a:cxn>
                </a:cxnLst>
                <a:rect l="0" t="0" r="r" b="b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5"/>
              <p:cNvSpPr>
                <a:spLocks/>
              </p:cNvSpPr>
              <p:nvPr userDrawn="1"/>
            </p:nvSpPr>
            <p:spPr bwMode="auto">
              <a:xfrm>
                <a:off x="7754391" y="1426547"/>
                <a:ext cx="73024" cy="82440"/>
              </a:xfrm>
              <a:custGeom>
                <a:avLst/>
                <a:gdLst/>
                <a:ahLst/>
                <a:cxnLst>
                  <a:cxn ang="0">
                    <a:pos x="139" y="1003"/>
                  </a:cxn>
                  <a:cxn ang="0">
                    <a:pos x="794" y="1003"/>
                  </a:cxn>
                  <a:cxn ang="0">
                    <a:pos x="794" y="0"/>
                  </a:cxn>
                  <a:cxn ang="0">
                    <a:pos x="809" y="1"/>
                  </a:cxn>
                  <a:cxn ang="0">
                    <a:pos x="826" y="2"/>
                  </a:cxn>
                  <a:cxn ang="0">
                    <a:pos x="844" y="3"/>
                  </a:cxn>
                  <a:cxn ang="0">
                    <a:pos x="864" y="3"/>
                  </a:cxn>
                  <a:cxn ang="0">
                    <a:pos x="880" y="3"/>
                  </a:cxn>
                  <a:cxn ang="0">
                    <a:pos x="897" y="2"/>
                  </a:cxn>
                  <a:cxn ang="0">
                    <a:pos x="915" y="1"/>
                  </a:cxn>
                  <a:cxn ang="0">
                    <a:pos x="933" y="0"/>
                  </a:cxn>
                  <a:cxn ang="0">
                    <a:pos x="933" y="1003"/>
                  </a:cxn>
                  <a:cxn ang="0">
                    <a:pos x="1022" y="1003"/>
                  </a:cxn>
                  <a:cxn ang="0">
                    <a:pos x="1018" y="1037"/>
                  </a:cxn>
                  <a:cxn ang="0">
                    <a:pos x="1017" y="1065"/>
                  </a:cxn>
                  <a:cxn ang="0">
                    <a:pos x="1018" y="1082"/>
                  </a:cxn>
                  <a:cxn ang="0">
                    <a:pos x="1019" y="1116"/>
                  </a:cxn>
                  <a:cxn ang="0">
                    <a:pos x="1022" y="1146"/>
                  </a:cxn>
                  <a:cxn ang="0">
                    <a:pos x="1007" y="1146"/>
                  </a:cxn>
                  <a:cxn ang="0">
                    <a:pos x="1002" y="1138"/>
                  </a:cxn>
                  <a:cxn ang="0">
                    <a:pos x="996" y="1131"/>
                  </a:cxn>
                  <a:cxn ang="0">
                    <a:pos x="989" y="1124"/>
                  </a:cxn>
                  <a:cxn ang="0">
                    <a:pos x="982" y="1117"/>
                  </a:cxn>
                  <a:cxn ang="0">
                    <a:pos x="974" y="1112"/>
                  </a:cxn>
                  <a:cxn ang="0">
                    <a:pos x="966" y="1108"/>
                  </a:cxn>
                  <a:cxn ang="0">
                    <a:pos x="956" y="1104"/>
                  </a:cxn>
                  <a:cxn ang="0">
                    <a:pos x="947" y="1099"/>
                  </a:cxn>
                  <a:cxn ang="0">
                    <a:pos x="936" y="1096"/>
                  </a:cxn>
                  <a:cxn ang="0">
                    <a:pos x="926" y="1093"/>
                  </a:cxn>
                  <a:cxn ang="0">
                    <a:pos x="914" y="1091"/>
                  </a:cxn>
                  <a:cxn ang="0">
                    <a:pos x="901" y="1088"/>
                  </a:cxn>
                  <a:cxn ang="0">
                    <a:pos x="890" y="1085"/>
                  </a:cxn>
                  <a:cxn ang="0">
                    <a:pos x="877" y="1083"/>
                  </a:cxn>
                  <a:cxn ang="0">
                    <a:pos x="865" y="1083"/>
                  </a:cxn>
                  <a:cxn ang="0">
                    <a:pos x="854" y="1082"/>
                  </a:cxn>
                  <a:cxn ang="0">
                    <a:pos x="692" y="1079"/>
                  </a:cxn>
                  <a:cxn ang="0">
                    <a:pos x="465" y="1079"/>
                  </a:cxn>
                  <a:cxn ang="0">
                    <a:pos x="428" y="1079"/>
                  </a:cxn>
                  <a:cxn ang="0">
                    <a:pos x="392" y="1079"/>
                  </a:cxn>
                  <a:cxn ang="0">
                    <a:pos x="358" y="1079"/>
                  </a:cxn>
                  <a:cxn ang="0">
                    <a:pos x="326" y="1079"/>
                  </a:cxn>
                  <a:cxn ang="0">
                    <a:pos x="296" y="1080"/>
                  </a:cxn>
                  <a:cxn ang="0">
                    <a:pos x="268" y="1080"/>
                  </a:cxn>
                  <a:cxn ang="0">
                    <a:pos x="241" y="1080"/>
                  </a:cxn>
                  <a:cxn ang="0">
                    <a:pos x="217" y="1080"/>
                  </a:cxn>
                  <a:cxn ang="0">
                    <a:pos x="193" y="1080"/>
                  </a:cxn>
                  <a:cxn ang="0">
                    <a:pos x="168" y="1081"/>
                  </a:cxn>
                  <a:cxn ang="0">
                    <a:pos x="143" y="1081"/>
                  </a:cxn>
                  <a:cxn ang="0">
                    <a:pos x="116" y="1082"/>
                  </a:cxn>
                  <a:cxn ang="0">
                    <a:pos x="89" y="1082"/>
                  </a:cxn>
                  <a:cxn ang="0">
                    <a:pos x="60" y="1083"/>
                  </a:cxn>
                  <a:cxn ang="0">
                    <a:pos x="31" y="1083"/>
                  </a:cxn>
                  <a:cxn ang="0">
                    <a:pos x="0" y="1084"/>
                  </a:cxn>
                  <a:cxn ang="0">
                    <a:pos x="0" y="0"/>
                  </a:cxn>
                  <a:cxn ang="0">
                    <a:pos x="16" y="1"/>
                  </a:cxn>
                  <a:cxn ang="0">
                    <a:pos x="33" y="2"/>
                  </a:cxn>
                  <a:cxn ang="0">
                    <a:pos x="51" y="3"/>
                  </a:cxn>
                  <a:cxn ang="0">
                    <a:pos x="69" y="3"/>
                  </a:cxn>
                  <a:cxn ang="0">
                    <a:pos x="87" y="3"/>
                  </a:cxn>
                  <a:cxn ang="0">
                    <a:pos x="104" y="2"/>
                  </a:cxn>
                  <a:cxn ang="0">
                    <a:pos x="121" y="1"/>
                  </a:cxn>
                  <a:cxn ang="0">
                    <a:pos x="139" y="0"/>
                  </a:cxn>
                  <a:cxn ang="0">
                    <a:pos x="139" y="1003"/>
                  </a:cxn>
                </a:cxnLst>
                <a:rect l="0" t="0" r="r" b="b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6"/>
              <p:cNvSpPr>
                <a:spLocks noEditPoints="1"/>
              </p:cNvSpPr>
              <p:nvPr userDrawn="1"/>
            </p:nvSpPr>
            <p:spPr bwMode="auto">
              <a:xfrm>
                <a:off x="7670255" y="1424962"/>
                <a:ext cx="73024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3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8" y="1100"/>
                  </a:cxn>
                  <a:cxn ang="0">
                    <a:pos x="959" y="1100"/>
                  </a:cxn>
                  <a:cxn ang="0">
                    <a:pos x="954" y="1100"/>
                  </a:cxn>
                  <a:cxn ang="0">
                    <a:pos x="945" y="1099"/>
                  </a:cxn>
                  <a:cxn ang="0">
                    <a:pos x="920" y="1098"/>
                  </a:cxn>
                  <a:cxn ang="0">
                    <a:pos x="894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20" y="1057"/>
                  </a:cxn>
                  <a:cxn ang="0">
                    <a:pos x="805" y="1016"/>
                  </a:cxn>
                  <a:cxn ang="0">
                    <a:pos x="794" y="983"/>
                  </a:cxn>
                  <a:cxn ang="0">
                    <a:pos x="784" y="957"/>
                  </a:cxn>
                  <a:cxn ang="0">
                    <a:pos x="778" y="940"/>
                  </a:cxn>
                  <a:cxn ang="0">
                    <a:pos x="771" y="922"/>
                  </a:cxn>
                  <a:cxn ang="0">
                    <a:pos x="763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5" y="754"/>
                  </a:cxn>
                  <a:cxn ang="0">
                    <a:pos x="693" y="729"/>
                  </a:cxn>
                  <a:cxn ang="0">
                    <a:pos x="682" y="702"/>
                  </a:cxn>
                  <a:cxn ang="0">
                    <a:pos x="671" y="676"/>
                  </a:cxn>
                  <a:cxn ang="0">
                    <a:pos x="270" y="676"/>
                  </a:cxn>
                  <a:cxn ang="0">
                    <a:pos x="231" y="775"/>
                  </a:cxn>
                  <a:cxn ang="0">
                    <a:pos x="183" y="900"/>
                  </a:cxn>
                  <a:cxn ang="0">
                    <a:pos x="148" y="998"/>
                  </a:cxn>
                  <a:cxn ang="0">
                    <a:pos x="115" y="1103"/>
                  </a:cxn>
                  <a:cxn ang="0">
                    <a:pos x="90" y="1100"/>
                  </a:cxn>
                  <a:cxn ang="0">
                    <a:pos x="81" y="1100"/>
                  </a:cxn>
                  <a:cxn ang="0">
                    <a:pos x="75" y="1099"/>
                  </a:cxn>
                  <a:cxn ang="0">
                    <a:pos x="56" y="1098"/>
                  </a:cxn>
                  <a:cxn ang="0">
                    <a:pos x="39" y="1098"/>
                  </a:cxn>
                  <a:cxn ang="0">
                    <a:pos x="23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3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7"/>
              <p:cNvSpPr>
                <a:spLocks/>
              </p:cNvSpPr>
              <p:nvPr userDrawn="1"/>
            </p:nvSpPr>
            <p:spPr bwMode="auto">
              <a:xfrm>
                <a:off x="7611518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509" y="937"/>
                  </a:cxn>
                  <a:cxn ang="0">
                    <a:pos x="164" y="535"/>
                  </a:cxn>
                  <a:cxn ang="0">
                    <a:pos x="160" y="531"/>
                  </a:cxn>
                  <a:cxn ang="0">
                    <a:pos x="154" y="528"/>
                  </a:cxn>
                  <a:cxn ang="0">
                    <a:pos x="149" y="527"/>
                  </a:cxn>
                  <a:cxn ang="0">
                    <a:pos x="143" y="526"/>
                  </a:cxn>
                  <a:cxn ang="0">
                    <a:pos x="142" y="527"/>
                  </a:cxn>
                  <a:cxn ang="0">
                    <a:pos x="141" y="527"/>
                  </a:cxn>
                  <a:cxn ang="0">
                    <a:pos x="138" y="528"/>
                  </a:cxn>
                  <a:cxn ang="0">
                    <a:pos x="137" y="531"/>
                  </a:cxn>
                  <a:cxn ang="0">
                    <a:pos x="137" y="1081"/>
                  </a:cxn>
                  <a:cxn ang="0">
                    <a:pos x="110" y="1078"/>
                  </a:cxn>
                  <a:cxn ang="0">
                    <a:pos x="98" y="1078"/>
                  </a:cxn>
                  <a:cxn ang="0">
                    <a:pos x="90" y="1077"/>
                  </a:cxn>
                  <a:cxn ang="0">
                    <a:pos x="69" y="1076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39" y="4"/>
                  </a:cxn>
                  <a:cxn ang="0">
                    <a:pos x="69" y="5"/>
                  </a:cxn>
                  <a:cxn ang="0">
                    <a:pos x="95" y="4"/>
                  </a:cxn>
                  <a:cxn ang="0">
                    <a:pos x="137" y="0"/>
                  </a:cxn>
                  <a:cxn ang="0">
                    <a:pos x="137" y="489"/>
                  </a:cxn>
                  <a:cxn ang="0">
                    <a:pos x="142" y="491"/>
                  </a:cxn>
                  <a:cxn ang="0">
                    <a:pos x="145" y="492"/>
                  </a:cxn>
                  <a:cxn ang="0">
                    <a:pos x="151" y="491"/>
                  </a:cxn>
                  <a:cxn ang="0">
                    <a:pos x="160" y="489"/>
                  </a:cxn>
                  <a:cxn ang="0">
                    <a:pos x="168" y="485"/>
                  </a:cxn>
                  <a:cxn ang="0">
                    <a:pos x="178" y="480"/>
                  </a:cxn>
                  <a:cxn ang="0">
                    <a:pos x="184" y="473"/>
                  </a:cxn>
                  <a:cxn ang="0">
                    <a:pos x="192" y="467"/>
                  </a:cxn>
                  <a:cxn ang="0">
                    <a:pos x="201" y="459"/>
                  </a:cxn>
                  <a:cxn ang="0">
                    <a:pos x="210" y="451"/>
                  </a:cxn>
                  <a:cxn ang="0">
                    <a:pos x="221" y="440"/>
                  </a:cxn>
                  <a:cxn ang="0">
                    <a:pos x="234" y="430"/>
                  </a:cxn>
                  <a:cxn ang="0">
                    <a:pos x="247" y="417"/>
                  </a:cxn>
                  <a:cxn ang="0">
                    <a:pos x="261" y="402"/>
                  </a:cxn>
                  <a:cxn ang="0">
                    <a:pos x="650" y="0"/>
                  </a:cxn>
                  <a:cxn ang="0">
                    <a:pos x="685" y="4"/>
                  </a:cxn>
                  <a:cxn ang="0">
                    <a:pos x="712" y="5"/>
                  </a:cxn>
                  <a:cxn ang="0">
                    <a:pos x="736" y="4"/>
                  </a:cxn>
                  <a:cxn ang="0">
                    <a:pos x="773" y="0"/>
                  </a:cxn>
                  <a:cxn ang="0">
                    <a:pos x="416" y="346"/>
                  </a:cxn>
                  <a:cxn ang="0">
                    <a:pos x="283" y="481"/>
                  </a:cxn>
                  <a:cxn ang="0">
                    <a:pos x="414" y="632"/>
                  </a:cxn>
                  <a:cxn ang="0">
                    <a:pos x="569" y="803"/>
                  </a:cxn>
                  <a:cxn ang="0">
                    <a:pos x="665" y="916"/>
                  </a:cxn>
                  <a:cxn ang="0">
                    <a:pos x="791" y="1074"/>
                  </a:cxn>
                  <a:cxn ang="0">
                    <a:pos x="791" y="1081"/>
                  </a:cxn>
                  <a:cxn ang="0">
                    <a:pos x="758" y="1078"/>
                  </a:cxn>
                  <a:cxn ang="0">
                    <a:pos x="748" y="1078"/>
                  </a:cxn>
                  <a:cxn ang="0">
                    <a:pos x="741" y="1078"/>
                  </a:cxn>
                  <a:cxn ang="0">
                    <a:pos x="733" y="1077"/>
                  </a:cxn>
                  <a:cxn ang="0">
                    <a:pos x="706" y="1076"/>
                  </a:cxn>
                  <a:cxn ang="0">
                    <a:pos x="665" y="1077"/>
                  </a:cxn>
                  <a:cxn ang="0">
                    <a:pos x="618" y="1081"/>
                  </a:cxn>
                  <a:cxn ang="0">
                    <a:pos x="588" y="1039"/>
                  </a:cxn>
                  <a:cxn ang="0">
                    <a:pos x="560" y="1002"/>
                  </a:cxn>
                  <a:cxn ang="0">
                    <a:pos x="534" y="968"/>
                  </a:cxn>
                  <a:cxn ang="0">
                    <a:pos x="509" y="937"/>
                  </a:cxn>
                </a:cxnLst>
                <a:rect l="0" t="0" r="r" b="b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 userDrawn="1"/>
            </p:nvSpPr>
            <p:spPr bwMode="auto">
              <a:xfrm>
                <a:off x="7522619" y="1426547"/>
                <a:ext cx="68262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8" y="985"/>
                  </a:cxn>
                  <a:cxn ang="0">
                    <a:pos x="105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4" y="4"/>
                  </a:cxn>
                  <a:cxn ang="0">
                    <a:pos x="45" y="5"/>
                  </a:cxn>
                  <a:cxn ang="0">
                    <a:pos x="68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1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3" y="1077"/>
                  </a:cxn>
                  <a:cxn ang="0">
                    <a:pos x="887" y="1076"/>
                  </a:cxn>
                  <a:cxn ang="0">
                    <a:pos x="871" y="1076"/>
                  </a:cxn>
                  <a:cxn ang="0">
                    <a:pos x="858" y="1076"/>
                  </a:cxn>
                  <a:cxn ang="0">
                    <a:pos x="842" y="1077"/>
                  </a:cxn>
                  <a:cxn ang="0">
                    <a:pos x="823" y="1078"/>
                  </a:cxn>
                  <a:cxn ang="0">
                    <a:pos x="802" y="1081"/>
                  </a:cxn>
                  <a:cxn ang="0">
                    <a:pos x="802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9"/>
              <p:cNvSpPr>
                <a:spLocks noEditPoints="1"/>
              </p:cNvSpPr>
              <p:nvPr userDrawn="1"/>
            </p:nvSpPr>
            <p:spPr bwMode="auto">
              <a:xfrm>
                <a:off x="7417845" y="1426547"/>
                <a:ext cx="90487" cy="77685"/>
              </a:xfrm>
              <a:custGeom>
                <a:avLst/>
                <a:gdLst/>
                <a:ahLst/>
                <a:cxnLst>
                  <a:cxn ang="0">
                    <a:pos x="494" y="139"/>
                  </a:cxn>
                  <a:cxn ang="0">
                    <a:pos x="390" y="165"/>
                  </a:cxn>
                  <a:cxn ang="0">
                    <a:pos x="303" y="213"/>
                  </a:cxn>
                  <a:cxn ang="0">
                    <a:pos x="239" y="277"/>
                  </a:cxn>
                  <a:cxn ang="0">
                    <a:pos x="191" y="358"/>
                  </a:cxn>
                  <a:cxn ang="0">
                    <a:pos x="161" y="452"/>
                  </a:cxn>
                  <a:cxn ang="0">
                    <a:pos x="155" y="560"/>
                  </a:cxn>
                  <a:cxn ang="0">
                    <a:pos x="184" y="688"/>
                  </a:cxn>
                  <a:cxn ang="0">
                    <a:pos x="249" y="797"/>
                  </a:cxn>
                  <a:cxn ang="0">
                    <a:pos x="350" y="878"/>
                  </a:cxn>
                  <a:cxn ang="0">
                    <a:pos x="478" y="922"/>
                  </a:cxn>
                  <a:cxn ang="0">
                    <a:pos x="565" y="0"/>
                  </a:cxn>
                  <a:cxn ang="0">
                    <a:pos x="654" y="5"/>
                  </a:cxn>
                  <a:cxn ang="0">
                    <a:pos x="746" y="84"/>
                  </a:cxn>
                  <a:cxn ang="0">
                    <a:pos x="938" y="116"/>
                  </a:cxn>
                  <a:cxn ang="0">
                    <a:pos x="1035" y="156"/>
                  </a:cxn>
                  <a:cxn ang="0">
                    <a:pos x="1118" y="209"/>
                  </a:cxn>
                  <a:cxn ang="0">
                    <a:pos x="1173" y="263"/>
                  </a:cxn>
                  <a:cxn ang="0">
                    <a:pos x="1229" y="352"/>
                  </a:cxn>
                  <a:cxn ang="0">
                    <a:pos x="1255" y="423"/>
                  </a:cxn>
                  <a:cxn ang="0">
                    <a:pos x="1267" y="501"/>
                  </a:cxn>
                  <a:cxn ang="0">
                    <a:pos x="1263" y="602"/>
                  </a:cxn>
                  <a:cxn ang="0">
                    <a:pos x="1230" y="710"/>
                  </a:cxn>
                  <a:cxn ang="0">
                    <a:pos x="1169" y="805"/>
                  </a:cxn>
                  <a:cxn ang="0">
                    <a:pos x="1081" y="886"/>
                  </a:cxn>
                  <a:cxn ang="0">
                    <a:pos x="965" y="945"/>
                  </a:cxn>
                  <a:cxn ang="0">
                    <a:pos x="828" y="978"/>
                  </a:cxn>
                  <a:cxn ang="0">
                    <a:pos x="703" y="1081"/>
                  </a:cxn>
                  <a:cxn ang="0">
                    <a:pos x="612" y="1076"/>
                  </a:cxn>
                  <a:cxn ang="0">
                    <a:pos x="521" y="986"/>
                  </a:cxn>
                  <a:cxn ang="0">
                    <a:pos x="365" y="965"/>
                  </a:cxn>
                  <a:cxn ang="0">
                    <a:pos x="279" y="935"/>
                  </a:cxn>
                  <a:cxn ang="0">
                    <a:pos x="175" y="877"/>
                  </a:cxn>
                  <a:cxn ang="0">
                    <a:pos x="116" y="825"/>
                  </a:cxn>
                  <a:cxn ang="0">
                    <a:pos x="67" y="764"/>
                  </a:cxn>
                  <a:cxn ang="0">
                    <a:pos x="32" y="696"/>
                  </a:cxn>
                  <a:cxn ang="0">
                    <a:pos x="10" y="625"/>
                  </a:cxn>
                  <a:cxn ang="0">
                    <a:pos x="1" y="501"/>
                  </a:cxn>
                  <a:cxn ang="0">
                    <a:pos x="16" y="410"/>
                  </a:cxn>
                  <a:cxn ang="0">
                    <a:pos x="44" y="339"/>
                  </a:cxn>
                  <a:cxn ang="0">
                    <a:pos x="84" y="276"/>
                  </a:cxn>
                  <a:cxn ang="0">
                    <a:pos x="136" y="220"/>
                  </a:cxn>
                  <a:cxn ang="0">
                    <a:pos x="201" y="173"/>
                  </a:cxn>
                  <a:cxn ang="0">
                    <a:pos x="310" y="121"/>
                  </a:cxn>
                  <a:cxn ang="0">
                    <a:pos x="479" y="87"/>
                  </a:cxn>
                  <a:cxn ang="0">
                    <a:pos x="1112" y="493"/>
                  </a:cxn>
                  <a:cxn ang="0">
                    <a:pos x="1092" y="399"/>
                  </a:cxn>
                  <a:cxn ang="0">
                    <a:pos x="1052" y="313"/>
                  </a:cxn>
                  <a:cxn ang="0">
                    <a:pos x="993" y="241"/>
                  </a:cxn>
                  <a:cxn ang="0">
                    <a:pos x="913" y="185"/>
                  </a:cxn>
                  <a:cxn ang="0">
                    <a:pos x="816" y="147"/>
                  </a:cxn>
                  <a:cxn ang="0">
                    <a:pos x="703" y="136"/>
                  </a:cxn>
                  <a:cxn ang="0">
                    <a:pos x="817" y="917"/>
                  </a:cxn>
                  <a:cxn ang="0">
                    <a:pos x="940" y="864"/>
                  </a:cxn>
                  <a:cxn ang="0">
                    <a:pos x="1033" y="778"/>
                  </a:cxn>
                  <a:cxn ang="0">
                    <a:pos x="1092" y="664"/>
                  </a:cxn>
                  <a:cxn ang="0">
                    <a:pos x="1113" y="533"/>
                  </a:cxn>
                </a:cxnLst>
                <a:rect l="0" t="0" r="r" b="b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 userDrawn="1"/>
            </p:nvSpPr>
            <p:spPr bwMode="auto">
              <a:xfrm>
                <a:off x="7335295" y="1426547"/>
                <a:ext cx="66674" cy="77685"/>
              </a:xfrm>
              <a:custGeom>
                <a:avLst/>
                <a:gdLst/>
                <a:ahLst/>
                <a:cxnLst>
                  <a:cxn ang="0">
                    <a:pos x="139" y="826"/>
                  </a:cxn>
                  <a:cxn ang="0">
                    <a:pos x="156" y="826"/>
                  </a:cxn>
                  <a:cxn ang="0">
                    <a:pos x="873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1" y="1078"/>
                  </a:cxn>
                  <a:cxn ang="0">
                    <a:pos x="903" y="1077"/>
                  </a:cxn>
                  <a:cxn ang="0">
                    <a:pos x="888" y="1076"/>
                  </a:cxn>
                  <a:cxn ang="0">
                    <a:pos x="873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  <a:cxn ang="0">
                    <a:pos x="130" y="985"/>
                  </a:cxn>
                  <a:cxn ang="0">
                    <a:pos x="106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9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9" y="0"/>
                  </a:cxn>
                  <a:cxn ang="0">
                    <a:pos x="139" y="826"/>
                  </a:cxn>
                </a:cxnLst>
                <a:rect l="0" t="0" r="r" b="b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 userDrawn="1"/>
            </p:nvSpPr>
            <p:spPr bwMode="auto">
              <a:xfrm>
                <a:off x="7252746" y="1426547"/>
                <a:ext cx="71437" cy="77685"/>
              </a:xfrm>
              <a:custGeom>
                <a:avLst/>
                <a:gdLst/>
                <a:ahLst/>
                <a:cxnLst>
                  <a:cxn ang="0">
                    <a:pos x="251" y="523"/>
                  </a:cxn>
                  <a:cxn ang="0">
                    <a:pos x="277" y="466"/>
                  </a:cxn>
                  <a:cxn ang="0">
                    <a:pos x="302" y="407"/>
                  </a:cxn>
                  <a:cxn ang="0">
                    <a:pos x="329" y="346"/>
                  </a:cxn>
                  <a:cxn ang="0">
                    <a:pos x="366" y="260"/>
                  </a:cxn>
                  <a:cxn ang="0">
                    <a:pos x="405" y="164"/>
                  </a:cxn>
                  <a:cxn ang="0">
                    <a:pos x="437" y="86"/>
                  </a:cxn>
                  <a:cxn ang="0">
                    <a:pos x="460" y="24"/>
                  </a:cxn>
                  <a:cxn ang="0">
                    <a:pos x="543" y="0"/>
                  </a:cxn>
                  <a:cxn ang="0">
                    <a:pos x="863" y="773"/>
                  </a:cxn>
                  <a:cxn ang="0">
                    <a:pos x="912" y="888"/>
                  </a:cxn>
                  <a:cxn ang="0">
                    <a:pos x="952" y="977"/>
                  </a:cxn>
                  <a:cxn ang="0">
                    <a:pos x="980" y="1042"/>
                  </a:cxn>
                  <a:cxn ang="0">
                    <a:pos x="1000" y="1081"/>
                  </a:cxn>
                  <a:cxn ang="0">
                    <a:pos x="950" y="1077"/>
                  </a:cxn>
                  <a:cxn ang="0">
                    <a:pos x="944" y="1076"/>
                  </a:cxn>
                  <a:cxn ang="0">
                    <a:pos x="897" y="1077"/>
                  </a:cxn>
                  <a:cxn ang="0">
                    <a:pos x="846" y="1081"/>
                  </a:cxn>
                  <a:cxn ang="0">
                    <a:pos x="667" y="624"/>
                  </a:cxn>
                  <a:cxn ang="0">
                    <a:pos x="490" y="173"/>
                  </a:cxn>
                  <a:cxn ang="0">
                    <a:pos x="472" y="182"/>
                  </a:cxn>
                  <a:cxn ang="0">
                    <a:pos x="444" y="244"/>
                  </a:cxn>
                  <a:cxn ang="0">
                    <a:pos x="409" y="327"/>
                  </a:cxn>
                  <a:cxn ang="0">
                    <a:pos x="385" y="383"/>
                  </a:cxn>
                  <a:cxn ang="0">
                    <a:pos x="361" y="439"/>
                  </a:cxn>
                  <a:cxn ang="0">
                    <a:pos x="338" y="492"/>
                  </a:cxn>
                  <a:cxn ang="0">
                    <a:pos x="312" y="554"/>
                  </a:cxn>
                  <a:cxn ang="0">
                    <a:pos x="283" y="625"/>
                  </a:cxn>
                  <a:cxn ang="0">
                    <a:pos x="254" y="697"/>
                  </a:cxn>
                  <a:cxn ang="0">
                    <a:pos x="226" y="769"/>
                  </a:cxn>
                  <a:cxn ang="0">
                    <a:pos x="199" y="842"/>
                  </a:cxn>
                  <a:cxn ang="0">
                    <a:pos x="174" y="912"/>
                  </a:cxn>
                  <a:cxn ang="0">
                    <a:pos x="150" y="980"/>
                  </a:cxn>
                  <a:cxn ang="0">
                    <a:pos x="126" y="1047"/>
                  </a:cxn>
                  <a:cxn ang="0">
                    <a:pos x="84" y="1077"/>
                  </a:cxn>
                  <a:cxn ang="0">
                    <a:pos x="39" y="1077"/>
                  </a:cxn>
                  <a:cxn ang="0">
                    <a:pos x="0" y="1081"/>
                  </a:cxn>
                  <a:cxn ang="0">
                    <a:pos x="145" y="763"/>
                  </a:cxn>
                  <a:cxn ang="0">
                    <a:pos x="172" y="705"/>
                  </a:cxn>
                  <a:cxn ang="0">
                    <a:pos x="198" y="644"/>
                  </a:cxn>
                  <a:cxn ang="0">
                    <a:pos x="226" y="583"/>
                  </a:cxn>
                </a:cxnLst>
                <a:rect l="0" t="0" r="r" b="b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22"/>
              <p:cNvSpPr>
                <a:spLocks noEditPoints="1"/>
              </p:cNvSpPr>
              <p:nvPr userDrawn="1"/>
            </p:nvSpPr>
            <p:spPr bwMode="auto">
              <a:xfrm>
                <a:off x="7179722" y="1424962"/>
                <a:ext cx="71437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2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6" y="1100"/>
                  </a:cxn>
                  <a:cxn ang="0">
                    <a:pos x="957" y="1100"/>
                  </a:cxn>
                  <a:cxn ang="0">
                    <a:pos x="952" y="1100"/>
                  </a:cxn>
                  <a:cxn ang="0">
                    <a:pos x="945" y="1099"/>
                  </a:cxn>
                  <a:cxn ang="0">
                    <a:pos x="918" y="1098"/>
                  </a:cxn>
                  <a:cxn ang="0">
                    <a:pos x="893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19" y="1057"/>
                  </a:cxn>
                  <a:cxn ang="0">
                    <a:pos x="805" y="1016"/>
                  </a:cxn>
                  <a:cxn ang="0">
                    <a:pos x="793" y="983"/>
                  </a:cxn>
                  <a:cxn ang="0">
                    <a:pos x="784" y="957"/>
                  </a:cxn>
                  <a:cxn ang="0">
                    <a:pos x="777" y="940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3" y="754"/>
                  </a:cxn>
                  <a:cxn ang="0">
                    <a:pos x="693" y="729"/>
                  </a:cxn>
                  <a:cxn ang="0">
                    <a:pos x="681" y="702"/>
                  </a:cxn>
                  <a:cxn ang="0">
                    <a:pos x="670" y="676"/>
                  </a:cxn>
                  <a:cxn ang="0">
                    <a:pos x="269" y="676"/>
                  </a:cxn>
                  <a:cxn ang="0">
                    <a:pos x="230" y="775"/>
                  </a:cxn>
                  <a:cxn ang="0">
                    <a:pos x="183" y="900"/>
                  </a:cxn>
                  <a:cxn ang="0">
                    <a:pos x="147" y="998"/>
                  </a:cxn>
                  <a:cxn ang="0">
                    <a:pos x="113" y="1103"/>
                  </a:cxn>
                  <a:cxn ang="0">
                    <a:pos x="89" y="1100"/>
                  </a:cxn>
                  <a:cxn ang="0">
                    <a:pos x="79" y="1100"/>
                  </a:cxn>
                  <a:cxn ang="0">
                    <a:pos x="73" y="1099"/>
                  </a:cxn>
                  <a:cxn ang="0">
                    <a:pos x="54" y="1098"/>
                  </a:cxn>
                  <a:cxn ang="0">
                    <a:pos x="37" y="1098"/>
                  </a:cxn>
                  <a:cxn ang="0">
                    <a:pos x="22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1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23"/>
              <p:cNvSpPr>
                <a:spLocks noEditPoints="1"/>
              </p:cNvSpPr>
              <p:nvPr userDrawn="1"/>
            </p:nvSpPr>
            <p:spPr bwMode="auto">
              <a:xfrm>
                <a:off x="7122572" y="1426547"/>
                <a:ext cx="49213" cy="77685"/>
              </a:xfrm>
              <a:custGeom>
                <a:avLst/>
                <a:gdLst/>
                <a:ahLst/>
                <a:cxnLst>
                  <a:cxn ang="0">
                    <a:pos x="288" y="472"/>
                  </a:cxn>
                  <a:cxn ang="0">
                    <a:pos x="386" y="452"/>
                  </a:cxn>
                  <a:cxn ang="0">
                    <a:pos x="448" y="421"/>
                  </a:cxn>
                  <a:cxn ang="0">
                    <a:pos x="489" y="380"/>
                  </a:cxn>
                  <a:cxn ang="0">
                    <a:pos x="517" y="327"/>
                  </a:cxn>
                  <a:cxn ang="0">
                    <a:pos x="530" y="267"/>
                  </a:cxn>
                  <a:cxn ang="0">
                    <a:pos x="526" y="203"/>
                  </a:cxn>
                  <a:cxn ang="0">
                    <a:pos x="505" y="148"/>
                  </a:cxn>
                  <a:cxn ang="0">
                    <a:pos x="471" y="108"/>
                  </a:cxn>
                  <a:cxn ang="0">
                    <a:pos x="423" y="82"/>
                  </a:cxn>
                  <a:cxn ang="0">
                    <a:pos x="359" y="66"/>
                  </a:cxn>
                  <a:cxn ang="0">
                    <a:pos x="283" y="60"/>
                  </a:cxn>
                  <a:cxn ang="0">
                    <a:pos x="195" y="475"/>
                  </a:cxn>
                  <a:cxn ang="0">
                    <a:pos x="0" y="0"/>
                  </a:cxn>
                  <a:cxn ang="0">
                    <a:pos x="398" y="3"/>
                  </a:cxn>
                  <a:cxn ang="0">
                    <a:pos x="491" y="17"/>
                  </a:cxn>
                  <a:cxn ang="0">
                    <a:pos x="564" y="41"/>
                  </a:cxn>
                  <a:cxn ang="0">
                    <a:pos x="618" y="78"/>
                  </a:cxn>
                  <a:cxn ang="0">
                    <a:pos x="653" y="131"/>
                  </a:cxn>
                  <a:cxn ang="0">
                    <a:pos x="667" y="199"/>
                  </a:cxn>
                  <a:cxn ang="0">
                    <a:pos x="665" y="258"/>
                  </a:cxn>
                  <a:cxn ang="0">
                    <a:pos x="654" y="306"/>
                  </a:cxn>
                  <a:cxn ang="0">
                    <a:pos x="621" y="370"/>
                  </a:cxn>
                  <a:cxn ang="0">
                    <a:pos x="581" y="416"/>
                  </a:cxn>
                  <a:cxn ang="0">
                    <a:pos x="497" y="470"/>
                  </a:cxn>
                  <a:cxn ang="0">
                    <a:pos x="430" y="499"/>
                  </a:cxn>
                  <a:cxn ang="0">
                    <a:pos x="478" y="504"/>
                  </a:cxn>
                  <a:cxn ang="0">
                    <a:pos x="532" y="519"/>
                  </a:cxn>
                  <a:cxn ang="0">
                    <a:pos x="580" y="538"/>
                  </a:cxn>
                  <a:cxn ang="0">
                    <a:pos x="622" y="566"/>
                  </a:cxn>
                  <a:cxn ang="0">
                    <a:pos x="658" y="600"/>
                  </a:cxn>
                  <a:cxn ang="0">
                    <a:pos x="687" y="644"/>
                  </a:cxn>
                  <a:cxn ang="0">
                    <a:pos x="705" y="699"/>
                  </a:cxn>
                  <a:cxn ang="0">
                    <a:pos x="708" y="767"/>
                  </a:cxn>
                  <a:cxn ang="0">
                    <a:pos x="694" y="845"/>
                  </a:cxn>
                  <a:cxn ang="0">
                    <a:pos x="663" y="914"/>
                  </a:cxn>
                  <a:cxn ang="0">
                    <a:pos x="613" y="973"/>
                  </a:cxn>
                  <a:cxn ang="0">
                    <a:pos x="555" y="1020"/>
                  </a:cxn>
                  <a:cxn ang="0">
                    <a:pos x="510" y="1042"/>
                  </a:cxn>
                  <a:cxn ang="0">
                    <a:pos x="443" y="1061"/>
                  </a:cxn>
                  <a:cxn ang="0">
                    <a:pos x="234" y="536"/>
                  </a:cxn>
                  <a:cxn ang="0">
                    <a:pos x="315" y="1018"/>
                  </a:cxn>
                  <a:cxn ang="0">
                    <a:pos x="386" y="1006"/>
                  </a:cxn>
                  <a:cxn ang="0">
                    <a:pos x="447" y="980"/>
                  </a:cxn>
                  <a:cxn ang="0">
                    <a:pos x="498" y="938"/>
                  </a:cxn>
                  <a:cxn ang="0">
                    <a:pos x="534" y="884"/>
                  </a:cxn>
                  <a:cxn ang="0">
                    <a:pos x="555" y="824"/>
                  </a:cxn>
                  <a:cxn ang="0">
                    <a:pos x="559" y="751"/>
                  </a:cxn>
                  <a:cxn ang="0">
                    <a:pos x="545" y="676"/>
                  </a:cxn>
                  <a:cxn ang="0">
                    <a:pos x="510" y="620"/>
                  </a:cxn>
                  <a:cxn ang="0">
                    <a:pos x="458" y="578"/>
                  </a:cxn>
                  <a:cxn ang="0">
                    <a:pos x="389" y="553"/>
                  </a:cxn>
                  <a:cxn ang="0">
                    <a:pos x="306" y="539"/>
                  </a:cxn>
                </a:cxnLst>
                <a:rect l="0" t="0" r="r" b="b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7052723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4"/>
                  </a:cxn>
                  <a:cxn ang="0">
                    <a:pos x="70" y="5"/>
                  </a:cxn>
                  <a:cxn ang="0">
                    <a:pos x="98" y="4"/>
                  </a:cxn>
                  <a:cxn ang="0">
                    <a:pos x="140" y="0"/>
                  </a:cxn>
                  <a:cxn ang="0">
                    <a:pos x="140" y="489"/>
                  </a:cxn>
                  <a:cxn ang="0">
                    <a:pos x="144" y="491"/>
                  </a:cxn>
                  <a:cxn ang="0">
                    <a:pos x="147" y="492"/>
                  </a:cxn>
                  <a:cxn ang="0">
                    <a:pos x="154" y="491"/>
                  </a:cxn>
                  <a:cxn ang="0">
                    <a:pos x="161" y="489"/>
                  </a:cxn>
                  <a:cxn ang="0">
                    <a:pos x="170" y="485"/>
                  </a:cxn>
                  <a:cxn ang="0">
                    <a:pos x="179" y="480"/>
                  </a:cxn>
                  <a:cxn ang="0">
                    <a:pos x="187" y="473"/>
                  </a:cxn>
                  <a:cxn ang="0">
                    <a:pos x="194" y="467"/>
                  </a:cxn>
                  <a:cxn ang="0">
                    <a:pos x="203" y="459"/>
                  </a:cxn>
                  <a:cxn ang="0">
                    <a:pos x="213" y="451"/>
                  </a:cxn>
                  <a:cxn ang="0">
                    <a:pos x="224" y="440"/>
                  </a:cxn>
                  <a:cxn ang="0">
                    <a:pos x="235" y="430"/>
                  </a:cxn>
                  <a:cxn ang="0">
                    <a:pos x="248" y="417"/>
                  </a:cxn>
                  <a:cxn ang="0">
                    <a:pos x="263" y="402"/>
                  </a:cxn>
                  <a:cxn ang="0">
                    <a:pos x="651" y="0"/>
                  </a:cxn>
                  <a:cxn ang="0">
                    <a:pos x="685" y="4"/>
                  </a:cxn>
                  <a:cxn ang="0">
                    <a:pos x="714" y="5"/>
                  </a:cxn>
                  <a:cxn ang="0">
                    <a:pos x="738" y="4"/>
                  </a:cxn>
                  <a:cxn ang="0">
                    <a:pos x="774" y="0"/>
                  </a:cxn>
                  <a:cxn ang="0">
                    <a:pos x="417" y="346"/>
                  </a:cxn>
                  <a:cxn ang="0">
                    <a:pos x="283" y="481"/>
                  </a:cxn>
                  <a:cxn ang="0">
                    <a:pos x="416" y="632"/>
                  </a:cxn>
                  <a:cxn ang="0">
                    <a:pos x="569" y="803"/>
                  </a:cxn>
                  <a:cxn ang="0">
                    <a:pos x="666" y="916"/>
                  </a:cxn>
                  <a:cxn ang="0">
                    <a:pos x="794" y="1074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3" y="1078"/>
                  </a:cxn>
                  <a:cxn ang="0">
                    <a:pos x="734" y="1077"/>
                  </a:cxn>
                  <a:cxn ang="0">
                    <a:pos x="708" y="1076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2" y="1002"/>
                  </a:cxn>
                  <a:cxn ang="0">
                    <a:pos x="535" y="968"/>
                  </a:cxn>
                  <a:cxn ang="0">
                    <a:pos x="511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6" y="528"/>
                  </a:cxn>
                  <a:cxn ang="0">
                    <a:pos x="150" y="527"/>
                  </a:cxn>
                  <a:cxn ang="0">
                    <a:pos x="144" y="526"/>
                  </a:cxn>
                  <a:cxn ang="0">
                    <a:pos x="143" y="527"/>
                  </a:cxn>
                  <a:cxn ang="0">
                    <a:pos x="141" y="527"/>
                  </a:cxn>
                  <a:cxn ang="0">
                    <a:pos x="141" y="528"/>
                  </a:cxn>
                  <a:cxn ang="0">
                    <a:pos x="140" y="531"/>
                  </a:cxn>
                  <a:cxn ang="0">
                    <a:pos x="140" y="1081"/>
                  </a:cxn>
                  <a:cxn ang="0">
                    <a:pos x="112" y="1078"/>
                  </a:cxn>
                  <a:cxn ang="0">
                    <a:pos x="100" y="1078"/>
                  </a:cxn>
                  <a:cxn ang="0">
                    <a:pos x="91" y="1077"/>
                  </a:cxn>
                  <a:cxn ang="0">
                    <a:pos x="70" y="1076"/>
                  </a:cxn>
                  <a:cxn ang="0">
                    <a:pos x="38" y="1077"/>
                  </a:cxn>
                  <a:cxn ang="0">
                    <a:pos x="0" y="1081"/>
                  </a:cxn>
                </a:cxnLst>
                <a:rect l="0" t="0" r="r" b="b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7917903" y="962028"/>
                <a:ext cx="46037" cy="11097"/>
              </a:xfrm>
              <a:custGeom>
                <a:avLst/>
                <a:gdLst/>
                <a:ahLst/>
                <a:cxnLst>
                  <a:cxn ang="0">
                    <a:pos x="345" y="78"/>
                  </a:cxn>
                  <a:cxn ang="0">
                    <a:pos x="384" y="75"/>
                  </a:cxn>
                  <a:cxn ang="0">
                    <a:pos x="423" y="71"/>
                  </a:cxn>
                  <a:cxn ang="0">
                    <a:pos x="461" y="63"/>
                  </a:cxn>
                  <a:cxn ang="0">
                    <a:pos x="497" y="53"/>
                  </a:cxn>
                  <a:cxn ang="0">
                    <a:pos x="532" y="41"/>
                  </a:cxn>
                  <a:cxn ang="0">
                    <a:pos x="564" y="26"/>
                  </a:cxn>
                  <a:cxn ang="0">
                    <a:pos x="597" y="9"/>
                  </a:cxn>
                  <a:cxn ang="0">
                    <a:pos x="649" y="62"/>
                  </a:cxn>
                  <a:cxn ang="0">
                    <a:pos x="613" y="84"/>
                  </a:cxn>
                  <a:cxn ang="0">
                    <a:pos x="576" y="102"/>
                  </a:cxn>
                  <a:cxn ang="0">
                    <a:pos x="537" y="117"/>
                  </a:cxn>
                  <a:cxn ang="0">
                    <a:pos x="496" y="129"/>
                  </a:cxn>
                  <a:cxn ang="0">
                    <a:pos x="453" y="140"/>
                  </a:cxn>
                  <a:cxn ang="0">
                    <a:pos x="411" y="147"/>
                  </a:cxn>
                  <a:cxn ang="0">
                    <a:pos x="368" y="153"/>
                  </a:cxn>
                  <a:cxn ang="0">
                    <a:pos x="325" y="154"/>
                  </a:cxn>
                  <a:cxn ang="0">
                    <a:pos x="282" y="153"/>
                  </a:cxn>
                  <a:cxn ang="0">
                    <a:pos x="240" y="148"/>
                  </a:cxn>
                  <a:cxn ang="0">
                    <a:pos x="199" y="141"/>
                  </a:cxn>
                  <a:cxn ang="0">
                    <a:pos x="158" y="131"/>
                  </a:cxn>
                  <a:cxn ang="0">
                    <a:pos x="117" y="119"/>
                  </a:cxn>
                  <a:cxn ang="0">
                    <a:pos x="77" y="104"/>
                  </a:cxn>
                  <a:cxn ang="0">
                    <a:pos x="38" y="86"/>
                  </a:cxn>
                  <a:cxn ang="0">
                    <a:pos x="0" y="65"/>
                  </a:cxn>
                  <a:cxn ang="0">
                    <a:pos x="56" y="9"/>
                  </a:cxn>
                  <a:cxn ang="0">
                    <a:pos x="88" y="26"/>
                  </a:cxn>
                  <a:cxn ang="0">
                    <a:pos x="119" y="41"/>
                  </a:cxn>
                  <a:cxn ang="0">
                    <a:pos x="154" y="53"/>
                  </a:cxn>
                  <a:cxn ang="0">
                    <a:pos x="189" y="63"/>
                  </a:cxn>
                  <a:cxn ang="0">
                    <a:pos x="226" y="71"/>
                  </a:cxn>
                  <a:cxn ang="0">
                    <a:pos x="265" y="75"/>
                  </a:cxn>
                  <a:cxn ang="0">
                    <a:pos x="305" y="78"/>
                  </a:cxn>
                </a:cxnLst>
                <a:rect l="0" t="0" r="r" b="b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7906790" y="974712"/>
                <a:ext cx="68262" cy="79269"/>
              </a:xfrm>
              <a:custGeom>
                <a:avLst/>
                <a:gdLst/>
                <a:ahLst/>
                <a:cxnLst>
                  <a:cxn ang="0">
                    <a:pos x="941" y="0"/>
                  </a:cxn>
                  <a:cxn ang="0">
                    <a:pos x="941" y="1080"/>
                  </a:cxn>
                  <a:cxn ang="0">
                    <a:pos x="922" y="1077"/>
                  </a:cxn>
                  <a:cxn ang="0">
                    <a:pos x="904" y="1075"/>
                  </a:cxn>
                  <a:cxn ang="0">
                    <a:pos x="888" y="1075"/>
                  </a:cxn>
                  <a:cxn ang="0">
                    <a:pos x="873" y="1074"/>
                  </a:cxn>
                  <a:cxn ang="0">
                    <a:pos x="860" y="1075"/>
                  </a:cxn>
                  <a:cxn ang="0">
                    <a:pos x="843" y="1075"/>
                  </a:cxn>
                  <a:cxn ang="0">
                    <a:pos x="824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7" y="218"/>
                  </a:cxn>
                  <a:cxn ang="0">
                    <a:pos x="549" y="495"/>
                  </a:cxn>
                  <a:cxn ang="0">
                    <a:pos x="219" y="880"/>
                  </a:cxn>
                  <a:cxn ang="0">
                    <a:pos x="48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30" y="3"/>
                  </a:cxn>
                  <a:cxn ang="0">
                    <a:pos x="48" y="3"/>
                  </a:cxn>
                  <a:cxn ang="0">
                    <a:pos x="70" y="3"/>
                  </a:cxn>
                  <a:cxn ang="0">
                    <a:pos x="91" y="3"/>
                  </a:cxn>
                  <a:cxn ang="0">
                    <a:pos x="110" y="3"/>
                  </a:cxn>
                  <a:cxn ang="0">
                    <a:pos x="126" y="1"/>
                  </a:cxn>
                  <a:cxn ang="0">
                    <a:pos x="139" y="0"/>
                  </a:cxn>
                  <a:cxn ang="0">
                    <a:pos x="139" y="824"/>
                  </a:cxn>
                  <a:cxn ang="0">
                    <a:pos x="155" y="823"/>
                  </a:cxn>
                  <a:cxn ang="0">
                    <a:pos x="873" y="0"/>
                  </a:cxn>
                  <a:cxn ang="0">
                    <a:pos x="941" y="0"/>
                  </a:cxn>
                </a:cxnLst>
                <a:rect l="0" t="0" r="r" b="b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 userDrawn="1"/>
            </p:nvSpPr>
            <p:spPr bwMode="auto">
              <a:xfrm>
                <a:off x="7819479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53" y="824"/>
                  </a:cxn>
                  <a:cxn ang="0">
                    <a:pos x="870" y="0"/>
                  </a:cxn>
                  <a:cxn ang="0">
                    <a:pos x="939" y="0"/>
                  </a:cxn>
                  <a:cxn ang="0">
                    <a:pos x="939" y="1080"/>
                  </a:cxn>
                  <a:cxn ang="0">
                    <a:pos x="920" y="1077"/>
                  </a:cxn>
                  <a:cxn ang="0">
                    <a:pos x="901" y="1075"/>
                  </a:cxn>
                  <a:cxn ang="0">
                    <a:pos x="885" y="1075"/>
                  </a:cxn>
                  <a:cxn ang="0">
                    <a:pos x="870" y="1074"/>
                  </a:cxn>
                  <a:cxn ang="0">
                    <a:pos x="858" y="1075"/>
                  </a:cxn>
                  <a:cxn ang="0">
                    <a:pos x="842" y="1075"/>
                  </a:cxn>
                  <a:cxn ang="0">
                    <a:pos x="823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6" y="218"/>
                  </a:cxn>
                  <a:cxn ang="0">
                    <a:pos x="128" y="984"/>
                  </a:cxn>
                  <a:cxn ang="0">
                    <a:pos x="103" y="1011"/>
                  </a:cxn>
                  <a:cxn ang="0">
                    <a:pos x="82" y="1035"/>
                  </a:cxn>
                  <a:cxn ang="0">
                    <a:pos x="63" y="1058"/>
                  </a:cxn>
                  <a:cxn ang="0">
                    <a:pos x="47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0" y="1"/>
                  </a:cxn>
                  <a:cxn ang="0">
                    <a:pos x="24" y="3"/>
                  </a:cxn>
                  <a:cxn ang="0">
                    <a:pos x="43" y="3"/>
                  </a:cxn>
                  <a:cxn ang="0">
                    <a:pos x="67" y="3"/>
                  </a:cxn>
                  <a:cxn ang="0">
                    <a:pos x="137" y="0"/>
                  </a:cxn>
                  <a:cxn ang="0">
                    <a:pos x="137" y="824"/>
                  </a:cxn>
                  <a:cxn ang="0">
                    <a:pos x="153" y="824"/>
                  </a:cxn>
                </a:cxnLst>
                <a:rect l="0" t="0" r="r" b="b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 userDrawn="1"/>
            </p:nvSpPr>
            <p:spPr bwMode="auto">
              <a:xfrm>
                <a:off x="7749629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8" y="530"/>
                  </a:cxn>
                  <a:cxn ang="0">
                    <a:pos x="138" y="1081"/>
                  </a:cxn>
                  <a:cxn ang="0">
                    <a:pos x="111" y="1078"/>
                  </a:cxn>
                  <a:cxn ang="0">
                    <a:pos x="98" y="1077"/>
                  </a:cxn>
                  <a:cxn ang="0">
                    <a:pos x="91" y="1077"/>
                  </a:cxn>
                  <a:cxn ang="0">
                    <a:pos x="69" y="1075"/>
                  </a:cxn>
                  <a:cxn ang="0">
                    <a:pos x="38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40" y="3"/>
                  </a:cxn>
                  <a:cxn ang="0">
                    <a:pos x="69" y="4"/>
                  </a:cxn>
                  <a:cxn ang="0">
                    <a:pos x="96" y="3"/>
                  </a:cxn>
                  <a:cxn ang="0">
                    <a:pos x="138" y="1"/>
                  </a:cxn>
                  <a:cxn ang="0">
                    <a:pos x="138" y="488"/>
                  </a:cxn>
                  <a:cxn ang="0">
                    <a:pos x="143" y="490"/>
                  </a:cxn>
                  <a:cxn ang="0">
                    <a:pos x="146" y="491"/>
                  </a:cxn>
                  <a:cxn ang="0">
                    <a:pos x="153" y="490"/>
                  </a:cxn>
                  <a:cxn ang="0">
                    <a:pos x="161" y="488"/>
                  </a:cxn>
                  <a:cxn ang="0">
                    <a:pos x="169" y="484"/>
                  </a:cxn>
                  <a:cxn ang="0">
                    <a:pos x="179" y="479"/>
                  </a:cxn>
                  <a:cxn ang="0">
                    <a:pos x="185" y="473"/>
                  </a:cxn>
                  <a:cxn ang="0">
                    <a:pos x="193" y="466"/>
                  </a:cxn>
                  <a:cxn ang="0">
                    <a:pos x="203" y="459"/>
                  </a:cxn>
                  <a:cxn ang="0">
                    <a:pos x="213" y="450"/>
                  </a:cxn>
                  <a:cxn ang="0">
                    <a:pos x="223" y="440"/>
                  </a:cxn>
                  <a:cxn ang="0">
                    <a:pos x="235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0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8" y="3"/>
                  </a:cxn>
                  <a:cxn ang="0">
                    <a:pos x="774" y="0"/>
                  </a:cxn>
                  <a:cxn ang="0">
                    <a:pos x="416" y="345"/>
                  </a:cxn>
                  <a:cxn ang="0">
                    <a:pos x="281" y="480"/>
                  </a:cxn>
                  <a:cxn ang="0">
                    <a:pos x="415" y="630"/>
                  </a:cxn>
                  <a:cxn ang="0">
                    <a:pos x="568" y="804"/>
                  </a:cxn>
                  <a:cxn ang="0">
                    <a:pos x="666" y="915"/>
                  </a:cxn>
                  <a:cxn ang="0">
                    <a:pos x="792" y="1073"/>
                  </a:cxn>
                  <a:cxn ang="0">
                    <a:pos x="792" y="1081"/>
                  </a:cxn>
                  <a:cxn ang="0">
                    <a:pos x="758" y="1078"/>
                  </a:cxn>
                  <a:cxn ang="0">
                    <a:pos x="747" y="1078"/>
                  </a:cxn>
                  <a:cxn ang="0">
                    <a:pos x="742" y="1077"/>
                  </a:cxn>
                  <a:cxn ang="0">
                    <a:pos x="733" y="1077"/>
                  </a:cxn>
                  <a:cxn ang="0">
                    <a:pos x="706" y="1075"/>
                  </a:cxn>
                  <a:cxn ang="0">
                    <a:pos x="666" y="1077"/>
                  </a:cxn>
                  <a:cxn ang="0">
                    <a:pos x="617" y="1081"/>
                  </a:cxn>
                  <a:cxn ang="0">
                    <a:pos x="589" y="1039"/>
                  </a:cxn>
                  <a:cxn ang="0">
                    <a:pos x="560" y="1001"/>
                  </a:cxn>
                  <a:cxn ang="0">
                    <a:pos x="535" y="967"/>
                  </a:cxn>
                  <a:cxn ang="0">
                    <a:pos x="509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3" y="526"/>
                  </a:cxn>
                  <a:cxn ang="0">
                    <a:pos x="139" y="528"/>
                  </a:cxn>
                  <a:cxn ang="0">
                    <a:pos x="139" y="529"/>
                  </a:cxn>
                  <a:cxn ang="0">
                    <a:pos x="138" y="530"/>
                  </a:cxn>
                </a:cxnLst>
                <a:rect l="0" t="0" r="r" b="b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 userDrawn="1"/>
            </p:nvSpPr>
            <p:spPr bwMode="auto">
              <a:xfrm>
                <a:off x="7668667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15" y="708"/>
                  </a:cxn>
                  <a:cxn ang="0">
                    <a:pos x="0" y="589"/>
                  </a:cxn>
                  <a:cxn ang="0">
                    <a:pos x="2" y="494"/>
                  </a:cxn>
                  <a:cxn ang="0">
                    <a:pos x="14" y="415"/>
                  </a:cxn>
                  <a:cxn ang="0">
                    <a:pos x="35" y="341"/>
                  </a:cxn>
                  <a:cxn ang="0">
                    <a:pos x="67" y="273"/>
                  </a:cxn>
                  <a:cxn ang="0">
                    <a:pos x="108" y="212"/>
                  </a:cxn>
                  <a:cxn ang="0">
                    <a:pos x="156" y="159"/>
                  </a:cxn>
                  <a:cxn ang="0">
                    <a:pos x="212" y="113"/>
                  </a:cxn>
                  <a:cxn ang="0">
                    <a:pos x="275" y="75"/>
                  </a:cxn>
                  <a:cxn ang="0">
                    <a:pos x="343" y="44"/>
                  </a:cxn>
                  <a:cxn ang="0">
                    <a:pos x="417" y="21"/>
                  </a:cxn>
                  <a:cxn ang="0">
                    <a:pos x="493" y="6"/>
                  </a:cxn>
                  <a:cxn ang="0">
                    <a:pos x="572" y="0"/>
                  </a:cxn>
                  <a:cxn ang="0">
                    <a:pos x="680" y="4"/>
                  </a:cxn>
                  <a:cxn ang="0">
                    <a:pos x="796" y="25"/>
                  </a:cxn>
                  <a:cxn ang="0">
                    <a:pos x="906" y="61"/>
                  </a:cxn>
                  <a:cxn ang="0">
                    <a:pos x="906" y="159"/>
                  </a:cxn>
                  <a:cxn ang="0">
                    <a:pos x="865" y="171"/>
                  </a:cxn>
                  <a:cxn ang="0">
                    <a:pos x="784" y="113"/>
                  </a:cxn>
                  <a:cxn ang="0">
                    <a:pos x="692" y="75"/>
                  </a:cxn>
                  <a:cxn ang="0">
                    <a:pos x="623" y="61"/>
                  </a:cxn>
                  <a:cxn ang="0">
                    <a:pos x="553" y="60"/>
                  </a:cxn>
                  <a:cxn ang="0">
                    <a:pos x="490" y="69"/>
                  </a:cxn>
                  <a:cxn ang="0">
                    <a:pos x="430" y="86"/>
                  </a:cxn>
                  <a:cxn ang="0">
                    <a:pos x="376" y="111"/>
                  </a:cxn>
                  <a:cxn ang="0">
                    <a:pos x="328" y="144"/>
                  </a:cxn>
                  <a:cxn ang="0">
                    <a:pos x="285" y="184"/>
                  </a:cxn>
                  <a:cxn ang="0">
                    <a:pos x="232" y="257"/>
                  </a:cxn>
                  <a:cxn ang="0">
                    <a:pos x="182" y="372"/>
                  </a:cxn>
                  <a:cxn ang="0">
                    <a:pos x="157" y="497"/>
                  </a:cxn>
                  <a:cxn ang="0">
                    <a:pos x="158" y="635"/>
                  </a:cxn>
                  <a:cxn ang="0">
                    <a:pos x="183" y="765"/>
                  </a:cxn>
                  <a:cxn ang="0">
                    <a:pos x="236" y="877"/>
                  </a:cxn>
                  <a:cxn ang="0">
                    <a:pos x="312" y="964"/>
                  </a:cxn>
                  <a:cxn ang="0">
                    <a:pos x="382" y="1013"/>
                  </a:cxn>
                  <a:cxn ang="0">
                    <a:pos x="460" y="1045"/>
                  </a:cxn>
                  <a:cxn ang="0">
                    <a:pos x="576" y="1060"/>
                  </a:cxn>
                  <a:cxn ang="0">
                    <a:pos x="652" y="1055"/>
                  </a:cxn>
                  <a:cxn ang="0">
                    <a:pos x="723" y="1037"/>
                  </a:cxn>
                  <a:cxn ang="0">
                    <a:pos x="837" y="985"/>
                  </a:cxn>
                  <a:cxn ang="0">
                    <a:pos x="911" y="934"/>
                  </a:cxn>
                  <a:cxn ang="0">
                    <a:pos x="825" y="1073"/>
                  </a:cxn>
                  <a:cxn ang="0">
                    <a:pos x="712" y="1107"/>
                  </a:cxn>
                  <a:cxn ang="0">
                    <a:pos x="586" y="1122"/>
                  </a:cxn>
                  <a:cxn ang="0">
                    <a:pos x="461" y="1116"/>
                  </a:cxn>
                  <a:cxn ang="0">
                    <a:pos x="349" y="1092"/>
                  </a:cxn>
                  <a:cxn ang="0">
                    <a:pos x="249" y="1049"/>
                  </a:cxn>
                  <a:cxn ang="0">
                    <a:pos x="167" y="988"/>
                  </a:cxn>
                  <a:cxn ang="0">
                    <a:pos x="99" y="910"/>
                  </a:cxn>
                  <a:cxn ang="0">
                    <a:pos x="48" y="816"/>
                  </a:cxn>
                </a:cxnLst>
                <a:rect l="0" t="0" r="r" b="b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30"/>
              <p:cNvSpPr>
                <a:spLocks noEditPoints="1"/>
              </p:cNvSpPr>
              <p:nvPr userDrawn="1"/>
            </p:nvSpPr>
            <p:spPr bwMode="auto">
              <a:xfrm>
                <a:off x="7609931" y="974712"/>
                <a:ext cx="49212" cy="79269"/>
              </a:xfrm>
              <a:custGeom>
                <a:avLst/>
                <a:gdLst/>
                <a:ahLst/>
                <a:cxnLst>
                  <a:cxn ang="0">
                    <a:pos x="280" y="60"/>
                  </a:cxn>
                  <a:cxn ang="0">
                    <a:pos x="139" y="60"/>
                  </a:cxn>
                  <a:cxn ang="0">
                    <a:pos x="216" y="525"/>
                  </a:cxn>
                  <a:cxn ang="0">
                    <a:pos x="246" y="522"/>
                  </a:cxn>
                  <a:cxn ang="0">
                    <a:pos x="283" y="521"/>
                  </a:cxn>
                  <a:cxn ang="0">
                    <a:pos x="332" y="516"/>
                  </a:cxn>
                  <a:cxn ang="0">
                    <a:pos x="382" y="502"/>
                  </a:cxn>
                  <a:cxn ang="0">
                    <a:pos x="427" y="480"/>
                  </a:cxn>
                  <a:cxn ang="0">
                    <a:pos x="466" y="452"/>
                  </a:cxn>
                  <a:cxn ang="0">
                    <a:pos x="497" y="418"/>
                  </a:cxn>
                  <a:cxn ang="0">
                    <a:pos x="520" y="378"/>
                  </a:cxn>
                  <a:cxn ang="0">
                    <a:pos x="536" y="333"/>
                  </a:cxn>
                  <a:cxn ang="0">
                    <a:pos x="543" y="283"/>
                  </a:cxn>
                  <a:cxn ang="0">
                    <a:pos x="542" y="240"/>
                  </a:cxn>
                  <a:cxn ang="0">
                    <a:pos x="537" y="203"/>
                  </a:cxn>
                  <a:cxn ang="0">
                    <a:pos x="525" y="168"/>
                  </a:cxn>
                  <a:cxn ang="0">
                    <a:pos x="507" y="137"/>
                  </a:cxn>
                  <a:cxn ang="0">
                    <a:pos x="485" y="110"/>
                  </a:cxn>
                  <a:cxn ang="0">
                    <a:pos x="457" y="89"/>
                  </a:cxn>
                  <a:cxn ang="0">
                    <a:pos x="422" y="74"/>
                  </a:cxn>
                  <a:cxn ang="0">
                    <a:pos x="380" y="65"/>
                  </a:cxn>
                  <a:cxn ang="0">
                    <a:pos x="351" y="63"/>
                  </a:cxn>
                  <a:cxn ang="0">
                    <a:pos x="310" y="586"/>
                  </a:cxn>
                  <a:cxn ang="0">
                    <a:pos x="272" y="588"/>
                  </a:cxn>
                  <a:cxn ang="0">
                    <a:pos x="240" y="588"/>
                  </a:cxn>
                  <a:cxn ang="0">
                    <a:pos x="220" y="586"/>
                  </a:cxn>
                  <a:cxn ang="0">
                    <a:pos x="183" y="584"/>
                  </a:cxn>
                  <a:cxn ang="0">
                    <a:pos x="111" y="1077"/>
                  </a:cxn>
                  <a:cxn ang="0">
                    <a:pos x="70" y="1074"/>
                  </a:cxn>
                  <a:cxn ang="0">
                    <a:pos x="0" y="0"/>
                  </a:cxn>
                  <a:cxn ang="0">
                    <a:pos x="354" y="1"/>
                  </a:cxn>
                  <a:cxn ang="0">
                    <a:pos x="447" y="10"/>
                  </a:cxn>
                  <a:cxn ang="0">
                    <a:pos x="523" y="24"/>
                  </a:cxn>
                  <a:cxn ang="0">
                    <a:pos x="582" y="47"/>
                  </a:cxn>
                  <a:cxn ang="0">
                    <a:pos x="627" y="79"/>
                  </a:cxn>
                  <a:cxn ang="0">
                    <a:pos x="659" y="120"/>
                  </a:cxn>
                  <a:cxn ang="0">
                    <a:pos x="679" y="172"/>
                  </a:cxn>
                  <a:cxn ang="0">
                    <a:pos x="688" y="235"/>
                  </a:cxn>
                  <a:cxn ang="0">
                    <a:pos x="685" y="304"/>
                  </a:cxn>
                  <a:cxn ang="0">
                    <a:pos x="674" y="364"/>
                  </a:cxn>
                  <a:cxn ang="0">
                    <a:pos x="652" y="416"/>
                  </a:cxn>
                  <a:cxn ang="0">
                    <a:pos x="619" y="460"/>
                  </a:cxn>
                  <a:cxn ang="0">
                    <a:pos x="575" y="497"/>
                  </a:cxn>
                  <a:cxn ang="0">
                    <a:pos x="521" y="528"/>
                  </a:cxn>
                  <a:cxn ang="0">
                    <a:pos x="457" y="553"/>
                  </a:cxn>
                  <a:cxn ang="0">
                    <a:pos x="379" y="574"/>
                  </a:cxn>
                  <a:cxn ang="0">
                    <a:pos x="334" y="584"/>
                  </a:cxn>
                </a:cxnLst>
                <a:rect l="0" t="0" r="r" b="b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31"/>
              <p:cNvSpPr>
                <a:spLocks noEditPoints="1"/>
              </p:cNvSpPr>
              <p:nvPr userDrawn="1"/>
            </p:nvSpPr>
            <p:spPr bwMode="auto">
              <a:xfrm>
                <a:off x="7532143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203" y="51"/>
                  </a:cxn>
                  <a:cxn ang="0">
                    <a:pos x="228" y="38"/>
                  </a:cxn>
                  <a:cxn ang="0">
                    <a:pos x="255" y="28"/>
                  </a:cxn>
                  <a:cxn ang="0">
                    <a:pos x="285" y="18"/>
                  </a:cxn>
                  <a:cxn ang="0">
                    <a:pos x="318" y="11"/>
                  </a:cxn>
                  <a:cxn ang="0">
                    <a:pos x="355" y="5"/>
                  </a:cxn>
                  <a:cxn ang="0">
                    <a:pos x="414" y="1"/>
                  </a:cxn>
                  <a:cxn ang="0">
                    <a:pos x="791" y="0"/>
                  </a:cxn>
                  <a:cxn ang="0">
                    <a:pos x="765" y="1077"/>
                  </a:cxn>
                  <a:cxn ang="0">
                    <a:pos x="746" y="1076"/>
                  </a:cxn>
                  <a:cxn ang="0">
                    <a:pos x="700" y="1076"/>
                  </a:cxn>
                  <a:cxn ang="0">
                    <a:pos x="653" y="1080"/>
                  </a:cxn>
                  <a:cxn ang="0">
                    <a:pos x="592" y="552"/>
                  </a:cxn>
                  <a:cxn ang="0">
                    <a:pos x="282" y="944"/>
                  </a:cxn>
                  <a:cxn ang="0">
                    <a:pos x="144" y="1076"/>
                  </a:cxn>
                  <a:cxn ang="0">
                    <a:pos x="125" y="1076"/>
                  </a:cxn>
                  <a:cxn ang="0">
                    <a:pos x="92" y="1074"/>
                  </a:cxn>
                  <a:cxn ang="0">
                    <a:pos x="38" y="1077"/>
                  </a:cxn>
                  <a:cxn ang="0">
                    <a:pos x="31" y="1040"/>
                  </a:cxn>
                  <a:cxn ang="0">
                    <a:pos x="431" y="540"/>
                  </a:cxn>
                  <a:cxn ang="0">
                    <a:pos x="366" y="524"/>
                  </a:cxn>
                  <a:cxn ang="0">
                    <a:pos x="306" y="502"/>
                  </a:cxn>
                  <a:cxn ang="0">
                    <a:pos x="251" y="475"/>
                  </a:cxn>
                  <a:cxn ang="0">
                    <a:pos x="202" y="441"/>
                  </a:cxn>
                  <a:cxn ang="0">
                    <a:pos x="180" y="420"/>
                  </a:cxn>
                  <a:cxn ang="0">
                    <a:pos x="160" y="399"/>
                  </a:cxn>
                  <a:cxn ang="0">
                    <a:pos x="144" y="377"/>
                  </a:cxn>
                  <a:cxn ang="0">
                    <a:pos x="131" y="352"/>
                  </a:cxn>
                  <a:cxn ang="0">
                    <a:pos x="121" y="327"/>
                  </a:cxn>
                  <a:cxn ang="0">
                    <a:pos x="113" y="299"/>
                  </a:cxn>
                  <a:cxn ang="0">
                    <a:pos x="109" y="270"/>
                  </a:cxn>
                  <a:cxn ang="0">
                    <a:pos x="107" y="240"/>
                  </a:cxn>
                  <a:cxn ang="0">
                    <a:pos x="109" y="210"/>
                  </a:cxn>
                  <a:cxn ang="0">
                    <a:pos x="112" y="183"/>
                  </a:cxn>
                  <a:cxn ang="0">
                    <a:pos x="119" y="157"/>
                  </a:cxn>
                  <a:cxn ang="0">
                    <a:pos x="129" y="134"/>
                  </a:cxn>
                  <a:cxn ang="0">
                    <a:pos x="141" y="113"/>
                  </a:cxn>
                  <a:cxn ang="0">
                    <a:pos x="156" y="92"/>
                  </a:cxn>
                  <a:cxn ang="0">
                    <a:pos x="172" y="74"/>
                  </a:cxn>
                  <a:cxn ang="0">
                    <a:pos x="192" y="58"/>
                  </a:cxn>
                  <a:cxn ang="0">
                    <a:pos x="653" y="57"/>
                  </a:cxn>
                  <a:cxn ang="0">
                    <a:pos x="519" y="54"/>
                  </a:cxn>
                  <a:cxn ang="0">
                    <a:pos x="458" y="56"/>
                  </a:cxn>
                  <a:cxn ang="0">
                    <a:pos x="421" y="60"/>
                  </a:cxn>
                  <a:cxn ang="0">
                    <a:pos x="381" y="69"/>
                  </a:cxn>
                  <a:cxn ang="0">
                    <a:pos x="346" y="83"/>
                  </a:cxn>
                  <a:cxn ang="0">
                    <a:pos x="315" y="101"/>
                  </a:cxn>
                  <a:cxn ang="0">
                    <a:pos x="291" y="123"/>
                  </a:cxn>
                  <a:cxn ang="0">
                    <a:pos x="272" y="150"/>
                  </a:cxn>
                  <a:cxn ang="0">
                    <a:pos x="258" y="182"/>
                  </a:cxn>
                  <a:cxn ang="0">
                    <a:pos x="251" y="218"/>
                  </a:cxn>
                  <a:cxn ang="0">
                    <a:pos x="248" y="258"/>
                  </a:cxn>
                  <a:cxn ang="0">
                    <a:pos x="251" y="300"/>
                  </a:cxn>
                  <a:cxn ang="0">
                    <a:pos x="261" y="339"/>
                  </a:cxn>
                  <a:cxn ang="0">
                    <a:pos x="279" y="374"/>
                  </a:cxn>
                  <a:cxn ang="0">
                    <a:pos x="304" y="404"/>
                  </a:cxn>
                  <a:cxn ang="0">
                    <a:pos x="333" y="432"/>
                  </a:cxn>
                  <a:cxn ang="0">
                    <a:pos x="367" y="454"/>
                  </a:cxn>
                  <a:cxn ang="0">
                    <a:pos x="407" y="471"/>
                  </a:cxn>
                  <a:cxn ang="0">
                    <a:pos x="450" y="484"/>
                  </a:cxn>
                  <a:cxn ang="0">
                    <a:pos x="507" y="492"/>
                  </a:cxn>
                  <a:cxn ang="0">
                    <a:pos x="579" y="494"/>
                  </a:cxn>
                </a:cxnLst>
                <a:rect l="0" t="0" r="r" b="b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 userDrawn="1"/>
            </p:nvSpPr>
            <p:spPr bwMode="auto">
              <a:xfrm>
                <a:off x="7440069" y="974712"/>
                <a:ext cx="85724" cy="80854"/>
              </a:xfrm>
              <a:custGeom>
                <a:avLst/>
                <a:gdLst/>
                <a:ahLst/>
                <a:cxnLst>
                  <a:cxn ang="0">
                    <a:pos x="820" y="1081"/>
                  </a:cxn>
                  <a:cxn ang="0">
                    <a:pos x="725" y="1108"/>
                  </a:cxn>
                  <a:cxn ang="0">
                    <a:pos x="623" y="1121"/>
                  </a:cxn>
                  <a:cxn ang="0">
                    <a:pos x="488" y="1116"/>
                  </a:cxn>
                  <a:cxn ang="0">
                    <a:pos x="345" y="1082"/>
                  </a:cxn>
                  <a:cxn ang="0">
                    <a:pos x="222" y="1020"/>
                  </a:cxn>
                  <a:cxn ang="0">
                    <a:pos x="124" y="931"/>
                  </a:cxn>
                  <a:cxn ang="0">
                    <a:pos x="53" y="816"/>
                  </a:cxn>
                  <a:cxn ang="0">
                    <a:pos x="12" y="683"/>
                  </a:cxn>
                  <a:cxn ang="0">
                    <a:pos x="1" y="532"/>
                  </a:cxn>
                  <a:cxn ang="0">
                    <a:pos x="26" y="386"/>
                  </a:cxn>
                  <a:cxn ang="0">
                    <a:pos x="83" y="258"/>
                  </a:cxn>
                  <a:cxn ang="0">
                    <a:pos x="171" y="151"/>
                  </a:cxn>
                  <a:cxn ang="0">
                    <a:pos x="279" y="74"/>
                  </a:cxn>
                  <a:cxn ang="0">
                    <a:pos x="408" y="22"/>
                  </a:cxn>
                  <a:cxn ang="0">
                    <a:pos x="554" y="1"/>
                  </a:cxn>
                  <a:cxn ang="0">
                    <a:pos x="696" y="8"/>
                  </a:cxn>
                  <a:cxn ang="0">
                    <a:pos x="832" y="41"/>
                  </a:cxn>
                  <a:cxn ang="0">
                    <a:pos x="955" y="99"/>
                  </a:cxn>
                  <a:cxn ang="0">
                    <a:pos x="1056" y="185"/>
                  </a:cxn>
                  <a:cxn ang="0">
                    <a:pos x="1132" y="300"/>
                  </a:cxn>
                  <a:cxn ang="0">
                    <a:pos x="1175" y="441"/>
                  </a:cxn>
                  <a:cxn ang="0">
                    <a:pos x="1180" y="581"/>
                  </a:cxn>
                  <a:cxn ang="0">
                    <a:pos x="1167" y="682"/>
                  </a:cxn>
                  <a:cxn ang="0">
                    <a:pos x="1138" y="774"/>
                  </a:cxn>
                  <a:cxn ang="0">
                    <a:pos x="1096" y="859"/>
                  </a:cxn>
                  <a:cxn ang="0">
                    <a:pos x="1039" y="935"/>
                  </a:cxn>
                  <a:cxn ang="0">
                    <a:pos x="972" y="997"/>
                  </a:cxn>
                  <a:cxn ang="0">
                    <a:pos x="891" y="1048"/>
                  </a:cxn>
                  <a:cxn ang="0">
                    <a:pos x="631" y="53"/>
                  </a:cxn>
                  <a:cxn ang="0">
                    <a:pos x="526" y="57"/>
                  </a:cxn>
                  <a:cxn ang="0">
                    <a:pos x="414" y="90"/>
                  </a:cxn>
                  <a:cxn ang="0">
                    <a:pos x="320" y="149"/>
                  </a:cxn>
                  <a:cxn ang="0">
                    <a:pos x="246" y="233"/>
                  </a:cxn>
                  <a:cxn ang="0">
                    <a:pos x="193" y="341"/>
                  </a:cxn>
                  <a:cxn ang="0">
                    <a:pos x="163" y="469"/>
                  </a:cxn>
                  <a:cxn ang="0">
                    <a:pos x="157" y="610"/>
                  </a:cxn>
                  <a:cxn ang="0">
                    <a:pos x="173" y="741"/>
                  </a:cxn>
                  <a:cxn ang="0">
                    <a:pos x="215" y="852"/>
                  </a:cxn>
                  <a:cxn ang="0">
                    <a:pos x="280" y="942"/>
                  </a:cxn>
                  <a:cxn ang="0">
                    <a:pos x="363" y="1009"/>
                  </a:cxn>
                  <a:cxn ang="0">
                    <a:pos x="459" y="1052"/>
                  </a:cxn>
                  <a:cxn ang="0">
                    <a:pos x="564" y="1069"/>
                  </a:cxn>
                  <a:cxn ang="0">
                    <a:pos x="691" y="1058"/>
                  </a:cxn>
                  <a:cxn ang="0">
                    <a:pos x="803" y="1008"/>
                  </a:cxn>
                  <a:cxn ang="0">
                    <a:pos x="891" y="932"/>
                  </a:cxn>
                  <a:cxn ang="0">
                    <a:pos x="956" y="834"/>
                  </a:cxn>
                  <a:cxn ang="0">
                    <a:pos x="999" y="724"/>
                  </a:cxn>
                  <a:cxn ang="0">
                    <a:pos x="1023" y="612"/>
                  </a:cxn>
                  <a:cxn ang="0">
                    <a:pos x="1025" y="480"/>
                  </a:cxn>
                  <a:cxn ang="0">
                    <a:pos x="999" y="338"/>
                  </a:cxn>
                  <a:cxn ang="0">
                    <a:pos x="962" y="254"/>
                  </a:cxn>
                  <a:cxn ang="0">
                    <a:pos x="898" y="169"/>
                  </a:cxn>
                  <a:cxn ang="0">
                    <a:pos x="838" y="123"/>
                  </a:cxn>
                  <a:cxn ang="0">
                    <a:pos x="769" y="86"/>
                  </a:cxn>
                </a:cxnLst>
                <a:rect l="0" t="0" r="r" b="b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auto">
              <a:xfrm>
                <a:off x="7359108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38" y="536"/>
                  </a:cxn>
                  <a:cxn ang="0">
                    <a:pos x="138" y="1080"/>
                  </a:cxn>
                  <a:cxn ang="0">
                    <a:pos x="110" y="1077"/>
                  </a:cxn>
                  <a:cxn ang="0">
                    <a:pos x="98" y="1076"/>
                  </a:cxn>
                  <a:cxn ang="0">
                    <a:pos x="91" y="1076"/>
                  </a:cxn>
                  <a:cxn ang="0">
                    <a:pos x="69" y="1074"/>
                  </a:cxn>
                  <a:cxn ang="0">
                    <a:pos x="37" y="1076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69" y="3"/>
                  </a:cxn>
                  <a:cxn ang="0">
                    <a:pos x="95" y="2"/>
                  </a:cxn>
                  <a:cxn ang="0">
                    <a:pos x="138" y="0"/>
                  </a:cxn>
                  <a:cxn ang="0">
                    <a:pos x="138" y="452"/>
                  </a:cxn>
                  <a:cxn ang="0">
                    <a:pos x="470" y="461"/>
                  </a:cxn>
                  <a:cxn ang="0">
                    <a:pos x="488" y="460"/>
                  </a:cxn>
                  <a:cxn ang="0">
                    <a:pos x="507" y="459"/>
                  </a:cxn>
                  <a:cxn ang="0">
                    <a:pos x="527" y="458"/>
                  </a:cxn>
                  <a:cxn ang="0">
                    <a:pos x="548" y="458"/>
                  </a:cxn>
                  <a:cxn ang="0">
                    <a:pos x="569" y="456"/>
                  </a:cxn>
                  <a:cxn ang="0">
                    <a:pos x="591" y="455"/>
                  </a:cxn>
                  <a:cxn ang="0">
                    <a:pos x="614" y="455"/>
                  </a:cxn>
                  <a:cxn ang="0">
                    <a:pos x="638" y="454"/>
                  </a:cxn>
                  <a:cxn ang="0">
                    <a:pos x="661" y="454"/>
                  </a:cxn>
                  <a:cxn ang="0">
                    <a:pos x="684" y="453"/>
                  </a:cxn>
                  <a:cxn ang="0">
                    <a:pos x="706" y="453"/>
                  </a:cxn>
                  <a:cxn ang="0">
                    <a:pos x="728" y="453"/>
                  </a:cxn>
                  <a:cxn ang="0">
                    <a:pos x="748" y="452"/>
                  </a:cxn>
                  <a:cxn ang="0">
                    <a:pos x="767" y="452"/>
                  </a:cxn>
                  <a:cxn ang="0">
                    <a:pos x="785" y="452"/>
                  </a:cxn>
                  <a:cxn ang="0">
                    <a:pos x="803" y="452"/>
                  </a:cxn>
                  <a:cxn ang="0">
                    <a:pos x="803" y="0"/>
                  </a:cxn>
                  <a:cxn ang="0">
                    <a:pos x="843" y="2"/>
                  </a:cxn>
                  <a:cxn ang="0">
                    <a:pos x="872" y="3"/>
                  </a:cxn>
                  <a:cxn ang="0">
                    <a:pos x="898" y="2"/>
                  </a:cxn>
                  <a:cxn ang="0">
                    <a:pos x="941" y="0"/>
                  </a:cxn>
                  <a:cxn ang="0">
                    <a:pos x="941" y="1080"/>
                  </a:cxn>
                  <a:cxn ang="0">
                    <a:pos x="912" y="1077"/>
                  </a:cxn>
                  <a:cxn ang="0">
                    <a:pos x="901" y="1076"/>
                  </a:cxn>
                  <a:cxn ang="0">
                    <a:pos x="894" y="1076"/>
                  </a:cxn>
                  <a:cxn ang="0">
                    <a:pos x="872" y="1074"/>
                  </a:cxn>
                  <a:cxn ang="0">
                    <a:pos x="847" y="1076"/>
                  </a:cxn>
                  <a:cxn ang="0">
                    <a:pos x="828" y="1077"/>
                  </a:cxn>
                  <a:cxn ang="0">
                    <a:pos x="803" y="1080"/>
                  </a:cxn>
                  <a:cxn ang="0">
                    <a:pos x="803" y="536"/>
                  </a:cxn>
                  <a:cxn ang="0">
                    <a:pos x="692" y="534"/>
                  </a:cxn>
                  <a:cxn ang="0">
                    <a:pos x="562" y="529"/>
                  </a:cxn>
                  <a:cxn ang="0">
                    <a:pos x="378" y="529"/>
                  </a:cxn>
                  <a:cxn ang="0">
                    <a:pos x="365" y="529"/>
                  </a:cxn>
                  <a:cxn ang="0">
                    <a:pos x="349" y="529"/>
                  </a:cxn>
                  <a:cxn ang="0">
                    <a:pos x="330" y="530"/>
                  </a:cxn>
                  <a:cxn ang="0">
                    <a:pos x="309" y="530"/>
                  </a:cxn>
                  <a:cxn ang="0">
                    <a:pos x="288" y="532"/>
                  </a:cxn>
                  <a:cxn ang="0">
                    <a:pos x="271" y="533"/>
                  </a:cxn>
                  <a:cxn ang="0">
                    <a:pos x="257" y="533"/>
                  </a:cxn>
                  <a:cxn ang="0">
                    <a:pos x="249" y="534"/>
                  </a:cxn>
                  <a:cxn ang="0">
                    <a:pos x="138" y="536"/>
                  </a:cxn>
                </a:cxnLst>
                <a:rect l="0" t="0" r="r" b="b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4"/>
              <p:cNvSpPr>
                <a:spLocks/>
              </p:cNvSpPr>
              <p:nvPr userDrawn="1"/>
            </p:nvSpPr>
            <p:spPr bwMode="auto">
              <a:xfrm>
                <a:off x="7276559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250" y="1049"/>
                  </a:cxn>
                  <a:cxn ang="0">
                    <a:pos x="168" y="988"/>
                  </a:cxn>
                  <a:cxn ang="0">
                    <a:pos x="100" y="910"/>
                  </a:cxn>
                  <a:cxn ang="0">
                    <a:pos x="49" y="816"/>
                  </a:cxn>
                  <a:cxn ang="0">
                    <a:pos x="15" y="708"/>
                  </a:cxn>
                  <a:cxn ang="0">
                    <a:pos x="1" y="589"/>
                  </a:cxn>
                  <a:cxn ang="0">
                    <a:pos x="4" y="494"/>
                  </a:cxn>
                  <a:cxn ang="0">
                    <a:pos x="15" y="415"/>
                  </a:cxn>
                  <a:cxn ang="0">
                    <a:pos x="37" y="341"/>
                  </a:cxn>
                  <a:cxn ang="0">
                    <a:pos x="69" y="273"/>
                  </a:cxn>
                  <a:cxn ang="0">
                    <a:pos x="109" y="212"/>
                  </a:cxn>
                  <a:cxn ang="0">
                    <a:pos x="157" y="159"/>
                  </a:cxn>
                  <a:cxn ang="0">
                    <a:pos x="213" y="113"/>
                  </a:cxn>
                  <a:cxn ang="0">
                    <a:pos x="276" y="75"/>
                  </a:cxn>
                  <a:cxn ang="0">
                    <a:pos x="345" y="44"/>
                  </a:cxn>
                  <a:cxn ang="0">
                    <a:pos x="417" y="21"/>
                  </a:cxn>
                  <a:cxn ang="0">
                    <a:pos x="494" y="6"/>
                  </a:cxn>
                  <a:cxn ang="0">
                    <a:pos x="575" y="0"/>
                  </a:cxn>
                  <a:cxn ang="0">
                    <a:pos x="682" y="4"/>
                  </a:cxn>
                  <a:cxn ang="0">
                    <a:pos x="798" y="25"/>
                  </a:cxn>
                  <a:cxn ang="0">
                    <a:pos x="907" y="61"/>
                  </a:cxn>
                  <a:cxn ang="0">
                    <a:pos x="907" y="159"/>
                  </a:cxn>
                  <a:cxn ang="0">
                    <a:pos x="866" y="171"/>
                  </a:cxn>
                  <a:cxn ang="0">
                    <a:pos x="785" y="113"/>
                  </a:cxn>
                  <a:cxn ang="0">
                    <a:pos x="694" y="75"/>
                  </a:cxn>
                  <a:cxn ang="0">
                    <a:pos x="624" y="61"/>
                  </a:cxn>
                  <a:cxn ang="0">
                    <a:pos x="554" y="60"/>
                  </a:cxn>
                  <a:cxn ang="0">
                    <a:pos x="491" y="69"/>
                  </a:cxn>
                  <a:cxn ang="0">
                    <a:pos x="432" y="86"/>
                  </a:cxn>
                  <a:cxn ang="0">
                    <a:pos x="379" y="111"/>
                  </a:cxn>
                  <a:cxn ang="0">
                    <a:pos x="330" y="144"/>
                  </a:cxn>
                  <a:cxn ang="0">
                    <a:pos x="286" y="184"/>
                  </a:cxn>
                  <a:cxn ang="0">
                    <a:pos x="249" y="231"/>
                  </a:cxn>
                  <a:cxn ang="0">
                    <a:pos x="206" y="313"/>
                  </a:cxn>
                  <a:cxn ang="0">
                    <a:pos x="168" y="434"/>
                  </a:cxn>
                  <a:cxn ang="0">
                    <a:pos x="156" y="564"/>
                  </a:cxn>
                  <a:cxn ang="0">
                    <a:pos x="169" y="702"/>
                  </a:cxn>
                  <a:cxn ang="0">
                    <a:pos x="208" y="824"/>
                  </a:cxn>
                  <a:cxn ang="0">
                    <a:pos x="273" y="924"/>
                  </a:cxn>
                  <a:cxn ang="0">
                    <a:pos x="358" y="998"/>
                  </a:cxn>
                  <a:cxn ang="0">
                    <a:pos x="461" y="1045"/>
                  </a:cxn>
                  <a:cxn ang="0">
                    <a:pos x="577" y="1060"/>
                  </a:cxn>
                  <a:cxn ang="0">
                    <a:pos x="653" y="1055"/>
                  </a:cxn>
                  <a:cxn ang="0">
                    <a:pos x="725" y="1037"/>
                  </a:cxn>
                  <a:cxn ang="0">
                    <a:pos x="839" y="985"/>
                  </a:cxn>
                  <a:cxn ang="0">
                    <a:pos x="911" y="934"/>
                  </a:cxn>
                  <a:cxn ang="0">
                    <a:pos x="827" y="1073"/>
                  </a:cxn>
                  <a:cxn ang="0">
                    <a:pos x="713" y="1107"/>
                  </a:cxn>
                  <a:cxn ang="0">
                    <a:pos x="587" y="1122"/>
                  </a:cxn>
                  <a:cxn ang="0">
                    <a:pos x="462" y="1116"/>
                  </a:cxn>
                  <a:cxn ang="0">
                    <a:pos x="349" y="1092"/>
                  </a:cxn>
                </a:cxnLst>
                <a:rect l="0" t="0" r="r" b="b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5"/>
              <p:cNvSpPr>
                <a:spLocks noEditPoints="1"/>
              </p:cNvSpPr>
              <p:nvPr userDrawn="1"/>
            </p:nvSpPr>
            <p:spPr bwMode="auto">
              <a:xfrm>
                <a:off x="7200360" y="974712"/>
                <a:ext cx="71436" cy="79269"/>
              </a:xfrm>
              <a:custGeom>
                <a:avLst/>
                <a:gdLst/>
                <a:ahLst/>
                <a:cxnLst>
                  <a:cxn ang="0">
                    <a:pos x="229" y="777"/>
                  </a:cxn>
                  <a:cxn ang="0">
                    <a:pos x="184" y="901"/>
                  </a:cxn>
                  <a:cxn ang="0">
                    <a:pos x="147" y="998"/>
                  </a:cxn>
                  <a:cxn ang="0">
                    <a:pos x="114" y="1104"/>
                  </a:cxn>
                  <a:cxn ang="0">
                    <a:pos x="88" y="1101"/>
                  </a:cxn>
                  <a:cxn ang="0">
                    <a:pos x="80" y="1100"/>
                  </a:cxn>
                  <a:cxn ang="0">
                    <a:pos x="72" y="1100"/>
                  </a:cxn>
                  <a:cxn ang="0">
                    <a:pos x="54" y="1098"/>
                  </a:cxn>
                  <a:cxn ang="0">
                    <a:pos x="36" y="1098"/>
                  </a:cxn>
                  <a:cxn ang="0">
                    <a:pos x="23" y="1100"/>
                  </a:cxn>
                  <a:cxn ang="0">
                    <a:pos x="0" y="1104"/>
                  </a:cxn>
                  <a:cxn ang="0">
                    <a:pos x="491" y="0"/>
                  </a:cxn>
                  <a:cxn ang="0">
                    <a:pos x="528" y="0"/>
                  </a:cxn>
                  <a:cxn ang="0">
                    <a:pos x="1001" y="1104"/>
                  </a:cxn>
                  <a:cxn ang="0">
                    <a:pos x="968" y="1101"/>
                  </a:cxn>
                  <a:cxn ang="0">
                    <a:pos x="957" y="1101"/>
                  </a:cxn>
                  <a:cxn ang="0">
                    <a:pos x="953" y="1100"/>
                  </a:cxn>
                  <a:cxn ang="0">
                    <a:pos x="944" y="1100"/>
                  </a:cxn>
                  <a:cxn ang="0">
                    <a:pos x="919" y="1098"/>
                  </a:cxn>
                  <a:cxn ang="0">
                    <a:pos x="893" y="1098"/>
                  </a:cxn>
                  <a:cxn ang="0">
                    <a:pos x="871" y="1100"/>
                  </a:cxn>
                  <a:cxn ang="0">
                    <a:pos x="836" y="1104"/>
                  </a:cxn>
                  <a:cxn ang="0">
                    <a:pos x="819" y="1057"/>
                  </a:cxn>
                  <a:cxn ang="0">
                    <a:pos x="804" y="1018"/>
                  </a:cxn>
                  <a:cxn ang="0">
                    <a:pos x="793" y="985"/>
                  </a:cxn>
                  <a:cxn ang="0">
                    <a:pos x="782" y="958"/>
                  </a:cxn>
                  <a:cxn ang="0">
                    <a:pos x="777" y="941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3" y="854"/>
                  </a:cxn>
                  <a:cxn ang="0">
                    <a:pos x="733" y="830"/>
                  </a:cxn>
                  <a:cxn ang="0">
                    <a:pos x="724" y="805"/>
                  </a:cxn>
                  <a:cxn ang="0">
                    <a:pos x="713" y="780"/>
                  </a:cxn>
                  <a:cxn ang="0">
                    <a:pos x="703" y="754"/>
                  </a:cxn>
                  <a:cxn ang="0">
                    <a:pos x="692" y="729"/>
                  </a:cxn>
                  <a:cxn ang="0">
                    <a:pos x="682" y="703"/>
                  </a:cxn>
                  <a:cxn ang="0">
                    <a:pos x="670" y="677"/>
                  </a:cxn>
                  <a:cxn ang="0">
                    <a:pos x="269" y="677"/>
                  </a:cxn>
                  <a:cxn ang="0">
                    <a:pos x="229" y="777"/>
                  </a:cxn>
                  <a:cxn ang="0">
                    <a:pos x="646" y="610"/>
                  </a:cxn>
                  <a:cxn ang="0">
                    <a:pos x="472" y="208"/>
                  </a:cxn>
                  <a:cxn ang="0">
                    <a:pos x="299" y="610"/>
                  </a:cxn>
                  <a:cxn ang="0">
                    <a:pos x="646" y="610"/>
                  </a:cxn>
                </a:cxnLst>
                <a:rect l="0" t="0" r="r" b="b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 userDrawn="1"/>
            </p:nvSpPr>
            <p:spPr bwMode="auto">
              <a:xfrm>
                <a:off x="7144797" y="974712"/>
                <a:ext cx="49213" cy="79269"/>
              </a:xfrm>
              <a:custGeom>
                <a:avLst/>
                <a:gdLst/>
                <a:ahLst/>
                <a:cxnLst>
                  <a:cxn ang="0">
                    <a:pos x="233" y="587"/>
                  </a:cxn>
                  <a:cxn ang="0">
                    <a:pos x="194" y="586"/>
                  </a:cxn>
                  <a:cxn ang="0">
                    <a:pos x="139" y="584"/>
                  </a:cxn>
                  <a:cxn ang="0">
                    <a:pos x="99" y="1076"/>
                  </a:cxn>
                  <a:cxn ang="0">
                    <a:pos x="37" y="1076"/>
                  </a:cxn>
                  <a:cxn ang="0">
                    <a:pos x="283" y="0"/>
                  </a:cxn>
                  <a:cxn ang="0">
                    <a:pos x="388" y="3"/>
                  </a:cxn>
                  <a:cxn ang="0">
                    <a:pos x="475" y="13"/>
                  </a:cxn>
                  <a:cxn ang="0">
                    <a:pos x="544" y="31"/>
                  </a:cxn>
                  <a:cxn ang="0">
                    <a:pos x="599" y="56"/>
                  </a:cxn>
                  <a:cxn ang="0">
                    <a:pos x="640" y="91"/>
                  </a:cxn>
                  <a:cxn ang="0">
                    <a:pos x="667" y="136"/>
                  </a:cxn>
                  <a:cxn ang="0">
                    <a:pos x="683" y="192"/>
                  </a:cxn>
                  <a:cxn ang="0">
                    <a:pos x="689" y="258"/>
                  </a:cxn>
                  <a:cxn ang="0">
                    <a:pos x="683" y="325"/>
                  </a:cxn>
                  <a:cxn ang="0">
                    <a:pos x="667" y="382"/>
                  </a:cxn>
                  <a:cxn ang="0">
                    <a:pos x="642" y="431"/>
                  </a:cxn>
                  <a:cxn ang="0">
                    <a:pos x="605" y="473"/>
                  </a:cxn>
                  <a:cxn ang="0">
                    <a:pos x="559" y="507"/>
                  </a:cxn>
                  <a:cxn ang="0">
                    <a:pos x="501" y="537"/>
                  </a:cxn>
                  <a:cxn ang="0">
                    <a:pos x="432" y="560"/>
                  </a:cxn>
                  <a:cxn ang="0">
                    <a:pos x="351" y="580"/>
                  </a:cxn>
                  <a:cxn ang="0">
                    <a:pos x="323" y="585"/>
                  </a:cxn>
                  <a:cxn ang="0">
                    <a:pos x="286" y="588"/>
                  </a:cxn>
                  <a:cxn ang="0">
                    <a:pos x="246" y="588"/>
                  </a:cxn>
                  <a:cxn ang="0">
                    <a:pos x="224" y="524"/>
                  </a:cxn>
                  <a:cxn ang="0">
                    <a:pos x="260" y="522"/>
                  </a:cxn>
                  <a:cxn ang="0">
                    <a:pos x="293" y="521"/>
                  </a:cxn>
                  <a:cxn ang="0">
                    <a:pos x="350" y="513"/>
                  </a:cxn>
                  <a:cxn ang="0">
                    <a:pos x="399" y="496"/>
                  </a:cxn>
                  <a:cxn ang="0">
                    <a:pos x="442" y="471"/>
                  </a:cxn>
                  <a:cxn ang="0">
                    <a:pos x="478" y="442"/>
                  </a:cxn>
                  <a:cxn ang="0">
                    <a:pos x="506" y="406"/>
                  </a:cxn>
                  <a:cxn ang="0">
                    <a:pos x="528" y="363"/>
                  </a:cxn>
                  <a:cxn ang="0">
                    <a:pos x="539" y="317"/>
                  </a:cxn>
                  <a:cxn ang="0">
                    <a:pos x="544" y="266"/>
                  </a:cxn>
                  <a:cxn ang="0">
                    <a:pos x="541" y="227"/>
                  </a:cxn>
                  <a:cxn ang="0">
                    <a:pos x="534" y="191"/>
                  </a:cxn>
                  <a:cxn ang="0">
                    <a:pos x="520" y="157"/>
                  </a:cxn>
                  <a:cxn ang="0">
                    <a:pos x="501" y="127"/>
                  </a:cxn>
                  <a:cxn ang="0">
                    <a:pos x="476" y="103"/>
                  </a:cxn>
                  <a:cxn ang="0">
                    <a:pos x="445" y="84"/>
                  </a:cxn>
                  <a:cxn ang="0">
                    <a:pos x="409" y="70"/>
                  </a:cxn>
                  <a:cxn ang="0">
                    <a:pos x="366" y="64"/>
                  </a:cxn>
                  <a:cxn ang="0">
                    <a:pos x="337" y="62"/>
                  </a:cxn>
                  <a:cxn ang="0">
                    <a:pos x="281" y="60"/>
                  </a:cxn>
                  <a:cxn ang="0">
                    <a:pos x="139" y="60"/>
                  </a:cxn>
                </a:cxnLst>
                <a:rect l="0" t="0" r="r" b="b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Freeform 37"/>
              <p:cNvSpPr>
                <a:spLocks/>
              </p:cNvSpPr>
              <p:nvPr userDrawn="1"/>
            </p:nvSpPr>
            <p:spPr bwMode="auto">
              <a:xfrm>
                <a:off x="7074948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9" y="530"/>
                  </a:cxn>
                  <a:cxn ang="0">
                    <a:pos x="139" y="1081"/>
                  </a:cxn>
                  <a:cxn ang="0">
                    <a:pos x="111" y="1078"/>
                  </a:cxn>
                  <a:cxn ang="0">
                    <a:pos x="99" y="1077"/>
                  </a:cxn>
                  <a:cxn ang="0">
                    <a:pos x="92" y="1077"/>
                  </a:cxn>
                  <a:cxn ang="0">
                    <a:pos x="69" y="1075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39" y="3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39" y="1"/>
                  </a:cxn>
                  <a:cxn ang="0">
                    <a:pos x="139" y="488"/>
                  </a:cxn>
                  <a:cxn ang="0">
                    <a:pos x="143" y="490"/>
                  </a:cxn>
                  <a:cxn ang="0">
                    <a:pos x="147" y="491"/>
                  </a:cxn>
                  <a:cxn ang="0">
                    <a:pos x="154" y="490"/>
                  </a:cxn>
                  <a:cxn ang="0">
                    <a:pos x="161" y="488"/>
                  </a:cxn>
                  <a:cxn ang="0">
                    <a:pos x="170" y="484"/>
                  </a:cxn>
                  <a:cxn ang="0">
                    <a:pos x="178" y="479"/>
                  </a:cxn>
                  <a:cxn ang="0">
                    <a:pos x="185" y="473"/>
                  </a:cxn>
                  <a:cxn ang="0">
                    <a:pos x="194" y="466"/>
                  </a:cxn>
                  <a:cxn ang="0">
                    <a:pos x="202" y="459"/>
                  </a:cxn>
                  <a:cxn ang="0">
                    <a:pos x="212" y="450"/>
                  </a:cxn>
                  <a:cxn ang="0">
                    <a:pos x="223" y="440"/>
                  </a:cxn>
                  <a:cxn ang="0">
                    <a:pos x="234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1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7" y="3"/>
                  </a:cxn>
                  <a:cxn ang="0">
                    <a:pos x="773" y="0"/>
                  </a:cxn>
                  <a:cxn ang="0">
                    <a:pos x="416" y="345"/>
                  </a:cxn>
                  <a:cxn ang="0">
                    <a:pos x="283" y="480"/>
                  </a:cxn>
                  <a:cxn ang="0">
                    <a:pos x="416" y="630"/>
                  </a:cxn>
                  <a:cxn ang="0">
                    <a:pos x="569" y="804"/>
                  </a:cxn>
                  <a:cxn ang="0">
                    <a:pos x="666" y="915"/>
                  </a:cxn>
                  <a:cxn ang="0">
                    <a:pos x="794" y="1073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2" y="1077"/>
                  </a:cxn>
                  <a:cxn ang="0">
                    <a:pos x="734" y="1077"/>
                  </a:cxn>
                  <a:cxn ang="0">
                    <a:pos x="707" y="1075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1" y="1001"/>
                  </a:cxn>
                  <a:cxn ang="0">
                    <a:pos x="535" y="967"/>
                  </a:cxn>
                  <a:cxn ang="0">
                    <a:pos x="511" y="937"/>
                  </a:cxn>
                  <a:cxn ang="0">
                    <a:pos x="165" y="535"/>
                  </a:cxn>
                  <a:cxn ang="0">
                    <a:pos x="160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2" y="526"/>
                  </a:cxn>
                  <a:cxn ang="0">
                    <a:pos x="141" y="528"/>
                  </a:cxn>
                  <a:cxn ang="0">
                    <a:pos x="140" y="529"/>
                  </a:cxn>
                  <a:cxn ang="0">
                    <a:pos x="139" y="530"/>
                  </a:cxn>
                </a:cxnLst>
                <a:rect l="0" t="0" r="r" b="b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Freeform 38"/>
              <p:cNvSpPr>
                <a:spLocks noEditPoints="1"/>
              </p:cNvSpPr>
              <p:nvPr userDrawn="1"/>
            </p:nvSpPr>
            <p:spPr bwMode="auto">
              <a:xfrm>
                <a:off x="7829004" y="1291790"/>
                <a:ext cx="57149" cy="77684"/>
              </a:xfrm>
              <a:custGeom>
                <a:avLst/>
                <a:gdLst/>
                <a:ahLst/>
                <a:cxnLst>
                  <a:cxn ang="0">
                    <a:pos x="396" y="534"/>
                  </a:cxn>
                  <a:cxn ang="0">
                    <a:pos x="334" y="515"/>
                  </a:cxn>
                  <a:cxn ang="0">
                    <a:pos x="277" y="489"/>
                  </a:cxn>
                  <a:cxn ang="0">
                    <a:pos x="224" y="459"/>
                  </a:cxn>
                  <a:cxn ang="0">
                    <a:pos x="189" y="432"/>
                  </a:cxn>
                  <a:cxn ang="0">
                    <a:pos x="169" y="411"/>
                  </a:cxn>
                  <a:cxn ang="0">
                    <a:pos x="151" y="390"/>
                  </a:cxn>
                  <a:cxn ang="0">
                    <a:pos x="136" y="366"/>
                  </a:cxn>
                  <a:cxn ang="0">
                    <a:pos x="124" y="341"/>
                  </a:cxn>
                  <a:cxn ang="0">
                    <a:pos x="116" y="314"/>
                  </a:cxn>
                  <a:cxn ang="0">
                    <a:pos x="109" y="286"/>
                  </a:cxn>
                  <a:cxn ang="0">
                    <a:pos x="107" y="256"/>
                  </a:cxn>
                  <a:cxn ang="0">
                    <a:pos x="106" y="226"/>
                  </a:cxn>
                  <a:cxn ang="0">
                    <a:pos x="109" y="198"/>
                  </a:cxn>
                  <a:cxn ang="0">
                    <a:pos x="115" y="171"/>
                  </a:cxn>
                  <a:cxn ang="0">
                    <a:pos x="122" y="147"/>
                  </a:cxn>
                  <a:cxn ang="0">
                    <a:pos x="133" y="124"/>
                  </a:cxn>
                  <a:cxn ang="0">
                    <a:pos x="145" y="103"/>
                  </a:cxn>
                  <a:cxn ang="0">
                    <a:pos x="161" y="85"/>
                  </a:cxn>
                  <a:cxn ang="0">
                    <a:pos x="180" y="68"/>
                  </a:cxn>
                  <a:cxn ang="0">
                    <a:pos x="201" y="53"/>
                  </a:cxn>
                  <a:cxn ang="0">
                    <a:pos x="226" y="40"/>
                  </a:cxn>
                  <a:cxn ang="0">
                    <a:pos x="252" y="29"/>
                  </a:cxn>
                  <a:cxn ang="0">
                    <a:pos x="283" y="19"/>
                  </a:cxn>
                  <a:cxn ang="0">
                    <a:pos x="317" y="12"/>
                  </a:cxn>
                  <a:cxn ang="0">
                    <a:pos x="353" y="5"/>
                  </a:cxn>
                  <a:cxn ang="0">
                    <a:pos x="413" y="1"/>
                  </a:cxn>
                  <a:cxn ang="0">
                    <a:pos x="790" y="0"/>
                  </a:cxn>
                  <a:cxn ang="0">
                    <a:pos x="764" y="1079"/>
                  </a:cxn>
                  <a:cxn ang="0">
                    <a:pos x="745" y="1078"/>
                  </a:cxn>
                  <a:cxn ang="0">
                    <a:pos x="698" y="1078"/>
                  </a:cxn>
                  <a:cxn ang="0">
                    <a:pos x="653" y="1081"/>
                  </a:cxn>
                  <a:cxn ang="0">
                    <a:pos x="591" y="553"/>
                  </a:cxn>
                  <a:cxn ang="0">
                    <a:pos x="280" y="945"/>
                  </a:cxn>
                  <a:cxn ang="0">
                    <a:pos x="143" y="1078"/>
                  </a:cxn>
                  <a:cxn ang="0">
                    <a:pos x="123" y="1076"/>
                  </a:cxn>
                  <a:cxn ang="0">
                    <a:pos x="91" y="1075"/>
                  </a:cxn>
                  <a:cxn ang="0">
                    <a:pos x="36" y="1079"/>
                  </a:cxn>
                  <a:cxn ang="0">
                    <a:pos x="30" y="1041"/>
                  </a:cxn>
                  <a:cxn ang="0">
                    <a:pos x="430" y="540"/>
                  </a:cxn>
                  <a:cxn ang="0">
                    <a:pos x="484" y="56"/>
                  </a:cxn>
                  <a:cxn ang="0">
                    <a:pos x="436" y="59"/>
                  </a:cxn>
                  <a:cxn ang="0">
                    <a:pos x="400" y="65"/>
                  </a:cxn>
                  <a:cxn ang="0">
                    <a:pos x="361" y="76"/>
                  </a:cxn>
                  <a:cxn ang="0">
                    <a:pos x="329" y="91"/>
                  </a:cxn>
                  <a:cxn ang="0">
                    <a:pos x="301" y="112"/>
                  </a:cxn>
                  <a:cxn ang="0">
                    <a:pos x="280" y="137"/>
                  </a:cxn>
                  <a:cxn ang="0">
                    <a:pos x="263" y="166"/>
                  </a:cxn>
                  <a:cxn ang="0">
                    <a:pos x="252" y="200"/>
                  </a:cxn>
                  <a:cxn ang="0">
                    <a:pos x="247" y="238"/>
                  </a:cxn>
                  <a:cxn ang="0">
                    <a:pos x="247" y="280"/>
                  </a:cxn>
                  <a:cxn ang="0">
                    <a:pos x="254" y="321"/>
                  </a:cxn>
                  <a:cxn ang="0">
                    <a:pos x="268" y="358"/>
                  </a:cxn>
                  <a:cxn ang="0">
                    <a:pos x="288" y="391"/>
                  </a:cxn>
                  <a:cxn ang="0">
                    <a:pos x="316" y="419"/>
                  </a:cxn>
                  <a:cxn ang="0">
                    <a:pos x="348" y="445"/>
                  </a:cxn>
                  <a:cxn ang="0">
                    <a:pos x="385" y="464"/>
                  </a:cxn>
                  <a:cxn ang="0">
                    <a:pos x="426" y="480"/>
                  </a:cxn>
                  <a:cxn ang="0">
                    <a:pos x="476" y="489"/>
                  </a:cxn>
                  <a:cxn ang="0">
                    <a:pos x="540" y="494"/>
                  </a:cxn>
                  <a:cxn ang="0">
                    <a:pos x="653" y="495"/>
                  </a:cxn>
                  <a:cxn ang="0">
                    <a:pos x="589" y="56"/>
                  </a:cxn>
                </a:cxnLst>
                <a:rect l="0" t="0" r="r" b="b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Freeform 39"/>
              <p:cNvSpPr>
                <a:spLocks/>
              </p:cNvSpPr>
              <p:nvPr userDrawn="1"/>
            </p:nvSpPr>
            <p:spPr bwMode="auto">
              <a:xfrm>
                <a:off x="7748041" y="1291790"/>
                <a:ext cx="68262" cy="77684"/>
              </a:xfrm>
              <a:custGeom>
                <a:avLst/>
                <a:gdLst/>
                <a:ahLst/>
                <a:cxnLst>
                  <a:cxn ang="0">
                    <a:pos x="138" y="824"/>
                  </a:cxn>
                  <a:cxn ang="0">
                    <a:pos x="154" y="824"/>
                  </a:cxn>
                  <a:cxn ang="0">
                    <a:pos x="872" y="0"/>
                  </a:cxn>
                  <a:cxn ang="0">
                    <a:pos x="941" y="0"/>
                  </a:cxn>
                  <a:cxn ang="0">
                    <a:pos x="941" y="1081"/>
                  </a:cxn>
                  <a:cxn ang="0">
                    <a:pos x="921" y="1079"/>
                  </a:cxn>
                  <a:cxn ang="0">
                    <a:pos x="903" y="1076"/>
                  </a:cxn>
                  <a:cxn ang="0">
                    <a:pos x="886" y="1076"/>
                  </a:cxn>
                  <a:cxn ang="0">
                    <a:pos x="872" y="1075"/>
                  </a:cxn>
                  <a:cxn ang="0">
                    <a:pos x="859" y="1076"/>
                  </a:cxn>
                  <a:cxn ang="0">
                    <a:pos x="843" y="1076"/>
                  </a:cxn>
                  <a:cxn ang="0">
                    <a:pos x="824" y="1079"/>
                  </a:cxn>
                  <a:cxn ang="0">
                    <a:pos x="803" y="1081"/>
                  </a:cxn>
                  <a:cxn ang="0">
                    <a:pos x="803" y="219"/>
                  </a:cxn>
                  <a:cxn ang="0">
                    <a:pos x="786" y="219"/>
                  </a:cxn>
                  <a:cxn ang="0">
                    <a:pos x="129" y="984"/>
                  </a:cxn>
                  <a:cxn ang="0">
                    <a:pos x="106" y="1011"/>
                  </a:cxn>
                  <a:cxn ang="0">
                    <a:pos x="83" y="1036"/>
                  </a:cxn>
                  <a:cxn ang="0">
                    <a:pos x="64" y="1059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3"/>
                  </a:cxn>
                  <a:cxn ang="0">
                    <a:pos x="44" y="4"/>
                  </a:cxn>
                  <a:cxn ang="0">
                    <a:pos x="69" y="4"/>
                  </a:cxn>
                  <a:cxn ang="0">
                    <a:pos x="138" y="0"/>
                  </a:cxn>
                  <a:cxn ang="0">
                    <a:pos x="138" y="824"/>
                  </a:cxn>
                </a:cxnLst>
                <a:rect l="0" t="0" r="r" b="b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Freeform 40"/>
              <p:cNvSpPr>
                <a:spLocks/>
              </p:cNvSpPr>
              <p:nvPr userDrawn="1"/>
            </p:nvSpPr>
            <p:spPr bwMode="auto">
              <a:xfrm>
                <a:off x="7660730" y="1291790"/>
                <a:ext cx="66674" cy="77684"/>
              </a:xfrm>
              <a:custGeom>
                <a:avLst/>
                <a:gdLst/>
                <a:ahLst/>
                <a:cxnLst>
                  <a:cxn ang="0">
                    <a:pos x="69" y="4"/>
                  </a:cxn>
                  <a:cxn ang="0">
                    <a:pos x="96" y="3"/>
                  </a:cxn>
                  <a:cxn ang="0">
                    <a:pos x="139" y="0"/>
                  </a:cxn>
                  <a:cxn ang="0">
                    <a:pos x="139" y="453"/>
                  </a:cxn>
                  <a:cxn ang="0">
                    <a:pos x="472" y="461"/>
                  </a:cxn>
                  <a:cxn ang="0">
                    <a:pos x="489" y="460"/>
                  </a:cxn>
                  <a:cxn ang="0">
                    <a:pos x="509" y="460"/>
                  </a:cxn>
                  <a:cxn ang="0">
                    <a:pos x="528" y="459"/>
                  </a:cxn>
                  <a:cxn ang="0">
                    <a:pos x="549" y="459"/>
                  </a:cxn>
                  <a:cxn ang="0">
                    <a:pos x="570" y="458"/>
                  </a:cxn>
                  <a:cxn ang="0">
                    <a:pos x="592" y="457"/>
                  </a:cxn>
                  <a:cxn ang="0">
                    <a:pos x="614" y="457"/>
                  </a:cxn>
                  <a:cxn ang="0">
                    <a:pos x="639" y="456"/>
                  </a:cxn>
                  <a:cxn ang="0">
                    <a:pos x="662" y="456"/>
                  </a:cxn>
                  <a:cxn ang="0">
                    <a:pos x="684" y="454"/>
                  </a:cxn>
                  <a:cxn ang="0">
                    <a:pos x="707" y="454"/>
                  </a:cxn>
                  <a:cxn ang="0">
                    <a:pos x="727" y="454"/>
                  </a:cxn>
                  <a:cxn ang="0">
                    <a:pos x="747" y="453"/>
                  </a:cxn>
                  <a:cxn ang="0">
                    <a:pos x="766" y="453"/>
                  </a:cxn>
                  <a:cxn ang="0">
                    <a:pos x="785" y="453"/>
                  </a:cxn>
                  <a:cxn ang="0">
                    <a:pos x="802" y="453"/>
                  </a:cxn>
                  <a:cxn ang="0">
                    <a:pos x="802" y="0"/>
                  </a:cxn>
                  <a:cxn ang="0">
                    <a:pos x="843" y="3"/>
                  </a:cxn>
                  <a:cxn ang="0">
                    <a:pos x="873" y="4"/>
                  </a:cxn>
                  <a:cxn ang="0">
                    <a:pos x="900" y="3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13" y="1079"/>
                  </a:cxn>
                  <a:cxn ang="0">
                    <a:pos x="902" y="1079"/>
                  </a:cxn>
                  <a:cxn ang="0">
                    <a:pos x="894" y="1078"/>
                  </a:cxn>
                  <a:cxn ang="0">
                    <a:pos x="873" y="1075"/>
                  </a:cxn>
                  <a:cxn ang="0">
                    <a:pos x="849" y="1078"/>
                  </a:cxn>
                  <a:cxn ang="0">
                    <a:pos x="827" y="1079"/>
                  </a:cxn>
                  <a:cxn ang="0">
                    <a:pos x="802" y="1081"/>
                  </a:cxn>
                  <a:cxn ang="0">
                    <a:pos x="802" y="537"/>
                  </a:cxn>
                  <a:cxn ang="0">
                    <a:pos x="692" y="535"/>
                  </a:cxn>
                  <a:cxn ang="0">
                    <a:pos x="564" y="529"/>
                  </a:cxn>
                  <a:cxn ang="0">
                    <a:pos x="379" y="529"/>
                  </a:cxn>
                  <a:cxn ang="0">
                    <a:pos x="367" y="529"/>
                  </a:cxn>
                  <a:cxn ang="0">
                    <a:pos x="351" y="530"/>
                  </a:cxn>
                  <a:cxn ang="0">
                    <a:pos x="332" y="530"/>
                  </a:cxn>
                  <a:cxn ang="0">
                    <a:pos x="310" y="531"/>
                  </a:cxn>
                  <a:cxn ang="0">
                    <a:pos x="289" y="533"/>
                  </a:cxn>
                  <a:cxn ang="0">
                    <a:pos x="272" y="534"/>
                  </a:cxn>
                  <a:cxn ang="0">
                    <a:pos x="259" y="535"/>
                  </a:cxn>
                  <a:cxn ang="0">
                    <a:pos x="250" y="535"/>
                  </a:cxn>
                  <a:cxn ang="0">
                    <a:pos x="139" y="537"/>
                  </a:cxn>
                  <a:cxn ang="0">
                    <a:pos x="139" y="1081"/>
                  </a:cxn>
                  <a:cxn ang="0">
                    <a:pos x="110" y="1079"/>
                  </a:cxn>
                  <a:cxn ang="0">
                    <a:pos x="99" y="1079"/>
                  </a:cxn>
                  <a:cxn ang="0">
                    <a:pos x="91" y="1078"/>
                  </a:cxn>
                  <a:cxn ang="0">
                    <a:pos x="69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3"/>
                  </a:cxn>
                  <a:cxn ang="0">
                    <a:pos x="69" y="4"/>
                  </a:cxn>
                </a:cxnLst>
                <a:rect l="0" t="0" r="r" b="b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Freeform 41"/>
              <p:cNvSpPr>
                <a:spLocks/>
              </p:cNvSpPr>
              <p:nvPr userDrawn="1"/>
            </p:nvSpPr>
            <p:spPr bwMode="auto">
              <a:xfrm>
                <a:off x="7603581" y="1291790"/>
                <a:ext cx="41275" cy="77684"/>
              </a:xfrm>
              <a:custGeom>
                <a:avLst/>
                <a:gdLst/>
                <a:ahLst/>
                <a:cxnLst>
                  <a:cxn ang="0">
                    <a:pos x="266" y="999"/>
                  </a:cxn>
                  <a:cxn ang="0">
                    <a:pos x="318" y="998"/>
                  </a:cxn>
                  <a:cxn ang="0">
                    <a:pos x="362" y="997"/>
                  </a:cxn>
                  <a:cxn ang="0">
                    <a:pos x="397" y="996"/>
                  </a:cxn>
                  <a:cxn ang="0">
                    <a:pos x="425" y="996"/>
                  </a:cxn>
                  <a:cxn ang="0">
                    <a:pos x="440" y="996"/>
                  </a:cxn>
                  <a:cxn ang="0">
                    <a:pos x="456" y="995"/>
                  </a:cxn>
                  <a:cxn ang="0">
                    <a:pos x="472" y="994"/>
                  </a:cxn>
                  <a:cxn ang="0">
                    <a:pos x="488" y="994"/>
                  </a:cxn>
                  <a:cxn ang="0">
                    <a:pos x="505" y="990"/>
                  </a:cxn>
                  <a:cxn ang="0">
                    <a:pos x="524" y="987"/>
                  </a:cxn>
                  <a:cxn ang="0">
                    <a:pos x="545" y="984"/>
                  </a:cxn>
                  <a:cxn ang="0">
                    <a:pos x="571" y="981"/>
                  </a:cxn>
                  <a:cxn ang="0">
                    <a:pos x="569" y="998"/>
                  </a:cxn>
                  <a:cxn ang="0">
                    <a:pos x="565" y="1014"/>
                  </a:cxn>
                  <a:cxn ang="0">
                    <a:pos x="564" y="1030"/>
                  </a:cxn>
                  <a:cxn ang="0">
                    <a:pos x="565" y="1042"/>
                  </a:cxn>
                  <a:cxn ang="0">
                    <a:pos x="565" y="1051"/>
                  </a:cxn>
                  <a:cxn ang="0">
                    <a:pos x="571" y="1075"/>
                  </a:cxn>
                  <a:cxn ang="0">
                    <a:pos x="0" y="1075"/>
                  </a:cxn>
                  <a:cxn ang="0">
                    <a:pos x="0" y="0"/>
                  </a:cxn>
                  <a:cxn ang="0">
                    <a:pos x="559" y="0"/>
                  </a:cxn>
                  <a:cxn ang="0">
                    <a:pos x="557" y="29"/>
                  </a:cxn>
                  <a:cxn ang="0">
                    <a:pos x="556" y="49"/>
                  </a:cxn>
                  <a:cxn ang="0">
                    <a:pos x="557" y="67"/>
                  </a:cxn>
                  <a:cxn ang="0">
                    <a:pos x="559" y="96"/>
                  </a:cxn>
                  <a:cxn ang="0">
                    <a:pos x="540" y="91"/>
                  </a:cxn>
                  <a:cxn ang="0">
                    <a:pos x="523" y="88"/>
                  </a:cxn>
                  <a:cxn ang="0">
                    <a:pos x="508" y="86"/>
                  </a:cxn>
                  <a:cxn ang="0">
                    <a:pos x="497" y="84"/>
                  </a:cxn>
                  <a:cxn ang="0">
                    <a:pos x="478" y="82"/>
                  </a:cxn>
                  <a:cxn ang="0">
                    <a:pos x="457" y="80"/>
                  </a:cxn>
                  <a:cxn ang="0">
                    <a:pos x="438" y="79"/>
                  </a:cxn>
                  <a:cxn ang="0">
                    <a:pos x="419" y="78"/>
                  </a:cxn>
                  <a:cxn ang="0">
                    <a:pos x="261" y="76"/>
                  </a:cxn>
                  <a:cxn ang="0">
                    <a:pos x="139" y="76"/>
                  </a:cxn>
                  <a:cxn ang="0">
                    <a:pos x="139" y="471"/>
                  </a:cxn>
                  <a:cxn ang="0">
                    <a:pos x="427" y="471"/>
                  </a:cxn>
                  <a:cxn ang="0">
                    <a:pos x="473" y="467"/>
                  </a:cxn>
                  <a:cxn ang="0">
                    <a:pos x="524" y="463"/>
                  </a:cxn>
                  <a:cxn ang="0">
                    <a:pos x="521" y="487"/>
                  </a:cxn>
                  <a:cxn ang="0">
                    <a:pos x="520" y="504"/>
                  </a:cxn>
                  <a:cxn ang="0">
                    <a:pos x="521" y="521"/>
                  </a:cxn>
                  <a:cxn ang="0">
                    <a:pos x="524" y="548"/>
                  </a:cxn>
                  <a:cxn ang="0">
                    <a:pos x="473" y="545"/>
                  </a:cxn>
                  <a:cxn ang="0">
                    <a:pos x="427" y="540"/>
                  </a:cxn>
                  <a:cxn ang="0">
                    <a:pos x="139" y="540"/>
                  </a:cxn>
                  <a:cxn ang="0">
                    <a:pos x="139" y="1002"/>
                  </a:cxn>
                  <a:cxn ang="0">
                    <a:pos x="153" y="1001"/>
                  </a:cxn>
                  <a:cxn ang="0">
                    <a:pos x="179" y="1001"/>
                  </a:cxn>
                  <a:cxn ang="0">
                    <a:pos x="217" y="1000"/>
                  </a:cxn>
                  <a:cxn ang="0">
                    <a:pos x="266" y="999"/>
                  </a:cxn>
                </a:cxnLst>
                <a:rect l="0" t="0" r="r" b="b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42"/>
              <p:cNvSpPr>
                <a:spLocks/>
              </p:cNvSpPr>
              <p:nvPr userDrawn="1"/>
            </p:nvSpPr>
            <p:spPr bwMode="auto">
              <a:xfrm>
                <a:off x="7503569" y="1291790"/>
                <a:ext cx="80962" cy="77684"/>
              </a:xfrm>
              <a:custGeom>
                <a:avLst/>
                <a:gdLst/>
                <a:ahLst/>
                <a:cxnLst>
                  <a:cxn ang="0">
                    <a:pos x="140" y="1004"/>
                  </a:cxn>
                  <a:cxn ang="0">
                    <a:pos x="489" y="1004"/>
                  </a:cxn>
                  <a:cxn ang="0">
                    <a:pos x="489" y="0"/>
                  </a:cxn>
                  <a:cxn ang="0">
                    <a:pos x="506" y="2"/>
                  </a:cxn>
                  <a:cxn ang="0">
                    <a:pos x="524" y="4"/>
                  </a:cxn>
                  <a:cxn ang="0">
                    <a:pos x="541" y="4"/>
                  </a:cxn>
                  <a:cxn ang="0">
                    <a:pos x="559" y="5"/>
                  </a:cxn>
                  <a:cxn ang="0">
                    <a:pos x="581" y="4"/>
                  </a:cxn>
                  <a:cxn ang="0">
                    <a:pos x="599" y="4"/>
                  </a:cxn>
                  <a:cxn ang="0">
                    <a:pos x="615" y="2"/>
                  </a:cxn>
                  <a:cxn ang="0">
                    <a:pos x="627" y="0"/>
                  </a:cxn>
                  <a:cxn ang="0">
                    <a:pos x="627" y="1004"/>
                  </a:cxn>
                  <a:cxn ang="0">
                    <a:pos x="978" y="1004"/>
                  </a:cxn>
                  <a:cxn ang="0">
                    <a:pos x="978" y="0"/>
                  </a:cxn>
                  <a:cxn ang="0">
                    <a:pos x="995" y="2"/>
                  </a:cxn>
                  <a:cxn ang="0">
                    <a:pos x="1012" y="4"/>
                  </a:cxn>
                  <a:cxn ang="0">
                    <a:pos x="1029" y="4"/>
                  </a:cxn>
                  <a:cxn ang="0">
                    <a:pos x="1047" y="5"/>
                  </a:cxn>
                  <a:cxn ang="0">
                    <a:pos x="1065" y="4"/>
                  </a:cxn>
                  <a:cxn ang="0">
                    <a:pos x="1082" y="4"/>
                  </a:cxn>
                  <a:cxn ang="0">
                    <a:pos x="1100" y="2"/>
                  </a:cxn>
                  <a:cxn ang="0">
                    <a:pos x="1117" y="0"/>
                  </a:cxn>
                  <a:cxn ang="0">
                    <a:pos x="1117" y="1086"/>
                  </a:cxn>
                  <a:cxn ang="0">
                    <a:pos x="1086" y="1086"/>
                  </a:cxn>
                  <a:cxn ang="0">
                    <a:pos x="1052" y="1086"/>
                  </a:cxn>
                  <a:cxn ang="0">
                    <a:pos x="1012" y="1085"/>
                  </a:cxn>
                  <a:cxn ang="0">
                    <a:pos x="969" y="1085"/>
                  </a:cxn>
                  <a:cxn ang="0">
                    <a:pos x="944" y="1084"/>
                  </a:cxn>
                  <a:cxn ang="0">
                    <a:pos x="920" y="1084"/>
                  </a:cxn>
                  <a:cxn ang="0">
                    <a:pos x="896" y="1084"/>
                  </a:cxn>
                  <a:cxn ang="0">
                    <a:pos x="870" y="1084"/>
                  </a:cxn>
                  <a:cxn ang="0">
                    <a:pos x="844" y="1083"/>
                  </a:cxn>
                  <a:cxn ang="0">
                    <a:pos x="818" y="1083"/>
                  </a:cxn>
                  <a:cxn ang="0">
                    <a:pos x="791" y="1083"/>
                  </a:cxn>
                  <a:cxn ang="0">
                    <a:pos x="763" y="1083"/>
                  </a:cxn>
                  <a:cxn ang="0">
                    <a:pos x="736" y="1081"/>
                  </a:cxn>
                  <a:cxn ang="0">
                    <a:pos x="709" y="1081"/>
                  </a:cxn>
                  <a:cxn ang="0">
                    <a:pos x="683" y="1081"/>
                  </a:cxn>
                  <a:cxn ang="0">
                    <a:pos x="657" y="1081"/>
                  </a:cxn>
                  <a:cxn ang="0">
                    <a:pos x="632" y="1080"/>
                  </a:cxn>
                  <a:cxn ang="0">
                    <a:pos x="606" y="1080"/>
                  </a:cxn>
                  <a:cxn ang="0">
                    <a:pos x="582" y="1080"/>
                  </a:cxn>
                  <a:cxn ang="0">
                    <a:pos x="559" y="1080"/>
                  </a:cxn>
                  <a:cxn ang="0">
                    <a:pos x="197" y="1080"/>
                  </a:cxn>
                  <a:cxn ang="0">
                    <a:pos x="172" y="1081"/>
                  </a:cxn>
                  <a:cxn ang="0">
                    <a:pos x="143" y="1081"/>
                  </a:cxn>
                  <a:cxn ang="0">
                    <a:pos x="112" y="1083"/>
                  </a:cxn>
                  <a:cxn ang="0">
                    <a:pos x="77" y="1084"/>
                  </a:cxn>
                  <a:cxn ang="0">
                    <a:pos x="45" y="1084"/>
                  </a:cxn>
                  <a:cxn ang="0">
                    <a:pos x="22" y="1085"/>
                  </a:cxn>
                  <a:cxn ang="0">
                    <a:pos x="7" y="1086"/>
                  </a:cxn>
                  <a:cxn ang="0">
                    <a:pos x="0" y="1086"/>
                  </a:cxn>
                  <a:cxn ang="0">
                    <a:pos x="0" y="0"/>
                  </a:cxn>
                  <a:cxn ang="0">
                    <a:pos x="16" y="2"/>
                  </a:cxn>
                  <a:cxn ang="0">
                    <a:pos x="33" y="4"/>
                  </a:cxn>
                  <a:cxn ang="0">
                    <a:pos x="51" y="4"/>
                  </a:cxn>
                  <a:cxn ang="0">
                    <a:pos x="69" y="5"/>
                  </a:cxn>
                  <a:cxn ang="0">
                    <a:pos x="86" y="4"/>
                  </a:cxn>
                  <a:cxn ang="0">
                    <a:pos x="104" y="4"/>
                  </a:cxn>
                  <a:cxn ang="0">
                    <a:pos x="122" y="2"/>
                  </a:cxn>
                  <a:cxn ang="0">
                    <a:pos x="140" y="0"/>
                  </a:cxn>
                  <a:cxn ang="0">
                    <a:pos x="140" y="1004"/>
                  </a:cxn>
                </a:cxnLst>
                <a:rect l="0" t="0" r="r" b="b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43"/>
              <p:cNvSpPr>
                <a:spLocks/>
              </p:cNvSpPr>
              <p:nvPr userDrawn="1"/>
            </p:nvSpPr>
            <p:spPr bwMode="auto">
              <a:xfrm>
                <a:off x="7473407" y="1291790"/>
                <a:ext cx="9525" cy="77684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40" y="1081"/>
                  </a:cxn>
                  <a:cxn ang="0">
                    <a:pos x="111" y="1078"/>
                  </a:cxn>
                  <a:cxn ang="0">
                    <a:pos x="26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34" y="3"/>
                  </a:cxn>
                  <a:cxn ang="0">
                    <a:pos x="52" y="4"/>
                  </a:cxn>
                  <a:cxn ang="0">
                    <a:pos x="70" y="4"/>
                  </a:cxn>
                  <a:cxn ang="0">
                    <a:pos x="91" y="4"/>
                  </a:cxn>
                  <a:cxn ang="0">
                    <a:pos x="110" y="3"/>
                  </a:cxn>
                  <a:cxn ang="0">
                    <a:pos x="126" y="2"/>
                  </a:cxn>
                  <a:cxn ang="0">
                    <a:pos x="140" y="0"/>
                  </a:cxn>
                </a:cxnLst>
                <a:rect l="0" t="0" r="r" b="b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44"/>
              <p:cNvSpPr>
                <a:spLocks noEditPoints="1"/>
              </p:cNvSpPr>
              <p:nvPr userDrawn="1"/>
            </p:nvSpPr>
            <p:spPr bwMode="auto">
              <a:xfrm>
                <a:off x="7413083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138" y="0"/>
                  </a:cxn>
                  <a:cxn ang="0">
                    <a:pos x="282" y="488"/>
                  </a:cxn>
                  <a:cxn ang="0">
                    <a:pos x="353" y="491"/>
                  </a:cxn>
                  <a:cxn ang="0">
                    <a:pos x="418" y="495"/>
                  </a:cxn>
                  <a:cxn ang="0">
                    <a:pos x="474" y="502"/>
                  </a:cxn>
                  <a:cxn ang="0">
                    <a:pos x="521" y="513"/>
                  </a:cxn>
                  <a:cxn ang="0">
                    <a:pos x="563" y="527"/>
                  </a:cxn>
                  <a:cxn ang="0">
                    <a:pos x="598" y="546"/>
                  </a:cxn>
                  <a:cxn ang="0">
                    <a:pos x="626" y="568"/>
                  </a:cxn>
                  <a:cxn ang="0">
                    <a:pos x="648" y="595"/>
                  </a:cxn>
                  <a:cxn ang="0">
                    <a:pos x="666" y="625"/>
                  </a:cxn>
                  <a:cxn ang="0">
                    <a:pos x="678" y="661"/>
                  </a:cxn>
                  <a:cxn ang="0">
                    <a:pos x="686" y="702"/>
                  </a:cxn>
                  <a:cxn ang="0">
                    <a:pos x="688" y="747"/>
                  </a:cxn>
                  <a:cxn ang="0">
                    <a:pos x="687" y="781"/>
                  </a:cxn>
                  <a:cxn ang="0">
                    <a:pos x="682" y="814"/>
                  </a:cxn>
                  <a:cxn ang="0">
                    <a:pos x="677" y="844"/>
                  </a:cxn>
                  <a:cxn ang="0">
                    <a:pos x="669" y="873"/>
                  </a:cxn>
                  <a:cxn ang="0">
                    <a:pos x="657" y="898"/>
                  </a:cxn>
                  <a:cxn ang="0">
                    <a:pos x="644" y="923"/>
                  </a:cxn>
                  <a:cxn ang="0">
                    <a:pos x="627" y="944"/>
                  </a:cxn>
                  <a:cxn ang="0">
                    <a:pos x="609" y="964"/>
                  </a:cxn>
                  <a:cxn ang="0">
                    <a:pos x="587" y="982"/>
                  </a:cxn>
                  <a:cxn ang="0">
                    <a:pos x="563" y="999"/>
                  </a:cxn>
                  <a:cxn ang="0">
                    <a:pos x="535" y="1015"/>
                  </a:cxn>
                  <a:cxn ang="0">
                    <a:pos x="504" y="1029"/>
                  </a:cxn>
                  <a:cxn ang="0">
                    <a:pos x="470" y="1041"/>
                  </a:cxn>
                  <a:cxn ang="0">
                    <a:pos x="433" y="1052"/>
                  </a:cxn>
                  <a:cxn ang="0">
                    <a:pos x="352" y="1070"/>
                  </a:cxn>
                  <a:cxn ang="0">
                    <a:pos x="321" y="1072"/>
                  </a:cxn>
                  <a:cxn ang="0">
                    <a:pos x="275" y="1074"/>
                  </a:cxn>
                  <a:cxn ang="0">
                    <a:pos x="213" y="1076"/>
                  </a:cxn>
                  <a:cxn ang="0">
                    <a:pos x="141" y="1078"/>
                  </a:cxn>
                  <a:cxn ang="0">
                    <a:pos x="0" y="0"/>
                  </a:cxn>
                  <a:cxn ang="0">
                    <a:pos x="514" y="881"/>
                  </a:cxn>
                  <a:cxn ang="0">
                    <a:pos x="527" y="852"/>
                  </a:cxn>
                  <a:cxn ang="0">
                    <a:pos x="536" y="822"/>
                  </a:cxn>
                  <a:cxn ang="0">
                    <a:pos x="541" y="790"/>
                  </a:cxn>
                  <a:cxn ang="0">
                    <a:pos x="544" y="755"/>
                  </a:cxn>
                  <a:cxn ang="0">
                    <a:pos x="540" y="714"/>
                  </a:cxn>
                  <a:cxn ang="0">
                    <a:pos x="532" y="677"/>
                  </a:cxn>
                  <a:cxn ang="0">
                    <a:pos x="518" y="644"/>
                  </a:cxn>
                  <a:cxn ang="0">
                    <a:pos x="498" y="615"/>
                  </a:cxn>
                  <a:cxn ang="0">
                    <a:pos x="474" y="590"/>
                  </a:cxn>
                  <a:cxn ang="0">
                    <a:pos x="443" y="571"/>
                  </a:cxn>
                  <a:cxn ang="0">
                    <a:pos x="407" y="558"/>
                  </a:cxn>
                  <a:cxn ang="0">
                    <a:pos x="366" y="552"/>
                  </a:cxn>
                  <a:cxn ang="0">
                    <a:pos x="347" y="550"/>
                  </a:cxn>
                  <a:cxn ang="0">
                    <a:pos x="329" y="549"/>
                  </a:cxn>
                  <a:cxn ang="0">
                    <a:pos x="304" y="549"/>
                  </a:cxn>
                  <a:cxn ang="0">
                    <a:pos x="269" y="548"/>
                  </a:cxn>
                  <a:cxn ang="0">
                    <a:pos x="138" y="1012"/>
                  </a:cxn>
                  <a:cxn ang="0">
                    <a:pos x="313" y="1009"/>
                  </a:cxn>
                  <a:cxn ang="0">
                    <a:pos x="349" y="1002"/>
                  </a:cxn>
                  <a:cxn ang="0">
                    <a:pos x="382" y="992"/>
                  </a:cxn>
                  <a:cxn ang="0">
                    <a:pos x="412" y="978"/>
                  </a:cxn>
                  <a:cxn ang="0">
                    <a:pos x="441" y="962"/>
                  </a:cxn>
                  <a:cxn ang="0">
                    <a:pos x="466" y="942"/>
                  </a:cxn>
                  <a:cxn ang="0">
                    <a:pos x="487" y="919"/>
                  </a:cxn>
                  <a:cxn ang="0">
                    <a:pos x="507" y="895"/>
                  </a:cxn>
                </a:cxnLst>
                <a:rect l="0" t="0" r="r" b="b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45"/>
              <p:cNvSpPr>
                <a:spLocks noEditPoints="1"/>
              </p:cNvSpPr>
              <p:nvPr userDrawn="1"/>
            </p:nvSpPr>
            <p:spPr bwMode="auto">
              <a:xfrm>
                <a:off x="7346408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333" y="1015"/>
                  </a:cxn>
                  <a:cxn ang="0">
                    <a:pos x="402" y="1000"/>
                  </a:cxn>
                  <a:cxn ang="0">
                    <a:pos x="462" y="970"/>
                  </a:cxn>
                  <a:cxn ang="0">
                    <a:pos x="508" y="926"/>
                  </a:cxn>
                  <a:cxn ang="0">
                    <a:pos x="542" y="871"/>
                  </a:cxn>
                  <a:cxn ang="0">
                    <a:pos x="559" y="807"/>
                  </a:cxn>
                  <a:cxn ang="0">
                    <a:pos x="559" y="730"/>
                  </a:cxn>
                  <a:cxn ang="0">
                    <a:pos x="539" y="659"/>
                  </a:cxn>
                  <a:cxn ang="0">
                    <a:pos x="499" y="607"/>
                  </a:cxn>
                  <a:cxn ang="0">
                    <a:pos x="443" y="571"/>
                  </a:cxn>
                  <a:cxn ang="0">
                    <a:pos x="371" y="548"/>
                  </a:cxn>
                  <a:cxn ang="0">
                    <a:pos x="284" y="537"/>
                  </a:cxn>
                  <a:cxn ang="0">
                    <a:pos x="140" y="1017"/>
                  </a:cxn>
                  <a:cxn ang="0">
                    <a:pos x="195" y="474"/>
                  </a:cxn>
                  <a:cxn ang="0">
                    <a:pos x="314" y="469"/>
                  </a:cxn>
                  <a:cxn ang="0">
                    <a:pos x="410" y="444"/>
                  </a:cxn>
                  <a:cxn ang="0">
                    <a:pos x="461" y="412"/>
                  </a:cxn>
                  <a:cxn ang="0">
                    <a:pos x="498" y="367"/>
                  </a:cxn>
                  <a:cxn ang="0">
                    <a:pos x="523" y="312"/>
                  </a:cxn>
                  <a:cxn ang="0">
                    <a:pos x="530" y="252"/>
                  </a:cxn>
                  <a:cxn ang="0">
                    <a:pos x="523" y="187"/>
                  </a:cxn>
                  <a:cxn ang="0">
                    <a:pos x="500" y="137"/>
                  </a:cxn>
                  <a:cxn ang="0">
                    <a:pos x="462" y="100"/>
                  </a:cxn>
                  <a:cxn ang="0">
                    <a:pos x="410" y="77"/>
                  </a:cxn>
                  <a:cxn ang="0">
                    <a:pos x="343" y="64"/>
                  </a:cxn>
                  <a:cxn ang="0">
                    <a:pos x="262" y="60"/>
                  </a:cxn>
                  <a:cxn ang="0">
                    <a:pos x="374" y="1"/>
                  </a:cxn>
                  <a:cxn ang="0">
                    <a:pos x="471" y="12"/>
                  </a:cxn>
                  <a:cxn ang="0">
                    <a:pos x="548" y="33"/>
                  </a:cxn>
                  <a:cxn ang="0">
                    <a:pos x="607" y="68"/>
                  </a:cxn>
                  <a:cxn ang="0">
                    <a:pos x="647" y="116"/>
                  </a:cxn>
                  <a:cxn ang="0">
                    <a:pos x="666" y="181"/>
                  </a:cxn>
                  <a:cxn ang="0">
                    <a:pos x="668" y="244"/>
                  </a:cxn>
                  <a:cxn ang="0">
                    <a:pos x="659" y="294"/>
                  </a:cxn>
                  <a:cxn ang="0">
                    <a:pos x="629" y="360"/>
                  </a:cxn>
                  <a:cxn ang="0">
                    <a:pos x="561" y="431"/>
                  </a:cxn>
                  <a:cxn ang="0">
                    <a:pos x="473" y="480"/>
                  </a:cxn>
                  <a:cxn ang="0">
                    <a:pos x="443" y="499"/>
                  </a:cxn>
                  <a:cxn ang="0">
                    <a:pos x="492" y="508"/>
                  </a:cxn>
                  <a:cxn ang="0">
                    <a:pos x="545" y="522"/>
                  </a:cxn>
                  <a:cxn ang="0">
                    <a:pos x="591" y="545"/>
                  </a:cxn>
                  <a:cxn ang="0">
                    <a:pos x="632" y="572"/>
                  </a:cxn>
                  <a:cxn ang="0">
                    <a:pos x="667" y="609"/>
                  </a:cxn>
                  <a:cxn ang="0">
                    <a:pos x="693" y="657"/>
                  </a:cxn>
                  <a:cxn ang="0">
                    <a:pos x="706" y="713"/>
                  </a:cxn>
                  <a:cxn ang="0">
                    <a:pos x="705" y="787"/>
                  </a:cxn>
                  <a:cxn ang="0">
                    <a:pos x="688" y="862"/>
                  </a:cxn>
                  <a:cxn ang="0">
                    <a:pos x="653" y="929"/>
                  </a:cxn>
                  <a:cxn ang="0">
                    <a:pos x="599" y="987"/>
                  </a:cxn>
                  <a:cxn ang="0">
                    <a:pos x="545" y="1025"/>
                  </a:cxn>
                  <a:cxn ang="0">
                    <a:pos x="470" y="1055"/>
                  </a:cxn>
                  <a:cxn ang="0">
                    <a:pos x="361" y="1073"/>
                  </a:cxn>
                </a:cxnLst>
                <a:rect l="0" t="0" r="r" b="b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46"/>
              <p:cNvSpPr>
                <a:spLocks noEditPoints="1"/>
              </p:cNvSpPr>
              <p:nvPr userDrawn="1"/>
            </p:nvSpPr>
            <p:spPr bwMode="auto">
              <a:xfrm>
                <a:off x="7247984" y="1290204"/>
                <a:ext cx="84136" cy="80855"/>
              </a:xfrm>
              <a:custGeom>
                <a:avLst/>
                <a:gdLst/>
                <a:ahLst/>
                <a:cxnLst>
                  <a:cxn ang="0">
                    <a:pos x="91" y="887"/>
                  </a:cxn>
                  <a:cxn ang="0">
                    <a:pos x="31" y="764"/>
                  </a:cxn>
                  <a:cxn ang="0">
                    <a:pos x="2" y="626"/>
                  </a:cxn>
                  <a:cxn ang="0">
                    <a:pos x="5" y="471"/>
                  </a:cxn>
                  <a:cxn ang="0">
                    <a:pos x="43" y="332"/>
                  </a:cxn>
                  <a:cxn ang="0">
                    <a:pos x="113" y="213"/>
                  </a:cxn>
                  <a:cxn ang="0">
                    <a:pos x="210" y="118"/>
                  </a:cxn>
                  <a:cxn ang="0">
                    <a:pos x="327" y="51"/>
                  </a:cxn>
                  <a:cxn ang="0">
                    <a:pos x="464" y="9"/>
                  </a:cxn>
                  <a:cxn ang="0">
                    <a:pos x="611" y="1"/>
                  </a:cxn>
                  <a:cxn ang="0">
                    <a:pos x="751" y="18"/>
                  </a:cxn>
                  <a:cxn ang="0">
                    <a:pos x="882" y="61"/>
                  </a:cxn>
                  <a:cxn ang="0">
                    <a:pos x="998" y="130"/>
                  </a:cxn>
                  <a:cxn ang="0">
                    <a:pos x="1089" y="227"/>
                  </a:cxn>
                  <a:cxn ang="0">
                    <a:pos x="1153" y="353"/>
                  </a:cxn>
                  <a:cxn ang="0">
                    <a:pos x="1180" y="506"/>
                  </a:cxn>
                  <a:cxn ang="0">
                    <a:pos x="1176" y="623"/>
                  </a:cxn>
                  <a:cxn ang="0">
                    <a:pos x="1156" y="719"/>
                  </a:cxn>
                  <a:cxn ang="0">
                    <a:pos x="1122" y="810"/>
                  </a:cxn>
                  <a:cxn ang="0">
                    <a:pos x="1073" y="891"/>
                  </a:cxn>
                  <a:cxn ang="0">
                    <a:pos x="1013" y="961"/>
                  </a:cxn>
                  <a:cxn ang="0">
                    <a:pos x="940" y="1020"/>
                  </a:cxn>
                  <a:cxn ang="0">
                    <a:pos x="855" y="1065"/>
                  </a:cxn>
                  <a:cxn ang="0">
                    <a:pos x="763" y="1098"/>
                  </a:cxn>
                  <a:cxn ang="0">
                    <a:pos x="664" y="1117"/>
                  </a:cxn>
                  <a:cxn ang="0">
                    <a:pos x="549" y="1121"/>
                  </a:cxn>
                  <a:cxn ang="0">
                    <a:pos x="399" y="1099"/>
                  </a:cxn>
                  <a:cxn ang="0">
                    <a:pos x="267" y="1048"/>
                  </a:cxn>
                  <a:cxn ang="0">
                    <a:pos x="159" y="969"/>
                  </a:cxn>
                  <a:cxn ang="0">
                    <a:pos x="344" y="998"/>
                  </a:cxn>
                  <a:cxn ang="0">
                    <a:pos x="439" y="1045"/>
                  </a:cxn>
                  <a:cxn ang="0">
                    <a:pos x="542" y="1068"/>
                  </a:cxn>
                  <a:cxn ang="0">
                    <a:pos x="665" y="1063"/>
                  </a:cxn>
                  <a:cxn ang="0">
                    <a:pos x="781" y="1021"/>
                  </a:cxn>
                  <a:cxn ang="0">
                    <a:pos x="874" y="950"/>
                  </a:cxn>
                  <a:cxn ang="0">
                    <a:pos x="943" y="855"/>
                  </a:cxn>
                  <a:cxn ang="0">
                    <a:pos x="992" y="746"/>
                  </a:cxn>
                  <a:cxn ang="0">
                    <a:pos x="1019" y="633"/>
                  </a:cxn>
                  <a:cxn ang="0">
                    <a:pos x="1025" y="514"/>
                  </a:cxn>
                  <a:cxn ang="0">
                    <a:pos x="1006" y="366"/>
                  </a:cxn>
                  <a:cxn ang="0">
                    <a:pos x="945" y="229"/>
                  </a:cxn>
                  <a:cxn ang="0">
                    <a:pos x="885" y="160"/>
                  </a:cxn>
                  <a:cxn ang="0">
                    <a:pos x="824" y="114"/>
                  </a:cxn>
                  <a:cxn ang="0">
                    <a:pos x="753" y="80"/>
                  </a:cxn>
                  <a:cxn ang="0">
                    <a:pos x="644" y="55"/>
                  </a:cxn>
                  <a:cxn ang="0">
                    <a:pos x="549" y="55"/>
                  </a:cxn>
                  <a:cxn ang="0">
                    <a:pos x="434" y="80"/>
                  </a:cxn>
                  <a:cxn ang="0">
                    <a:pos x="337" y="136"/>
                  </a:cxn>
                  <a:cxn ang="0">
                    <a:pos x="258" y="214"/>
                  </a:cxn>
                  <a:cxn ang="0">
                    <a:pos x="201" y="318"/>
                  </a:cxn>
                  <a:cxn ang="0">
                    <a:pos x="166" y="442"/>
                  </a:cxn>
                  <a:cxn ang="0">
                    <a:pos x="155" y="583"/>
                  </a:cxn>
                  <a:cxn ang="0">
                    <a:pos x="166" y="716"/>
                  </a:cxn>
                  <a:cxn ang="0">
                    <a:pos x="204" y="831"/>
                  </a:cxn>
                  <a:cxn ang="0">
                    <a:pos x="264" y="925"/>
                  </a:cxn>
                </a:cxnLst>
                <a:rect l="0" t="0" r="r" b="b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Freeform 47"/>
              <p:cNvSpPr>
                <a:spLocks/>
              </p:cNvSpPr>
              <p:nvPr userDrawn="1"/>
            </p:nvSpPr>
            <p:spPr bwMode="auto">
              <a:xfrm>
                <a:off x="7163847" y="1291790"/>
                <a:ext cx="68262" cy="77684"/>
              </a:xfrm>
              <a:custGeom>
                <a:avLst/>
                <a:gdLst/>
                <a:ahLst/>
                <a:cxnLst>
                  <a:cxn ang="0">
                    <a:pos x="68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13" y="1079"/>
                  </a:cxn>
                  <a:cxn ang="0">
                    <a:pos x="901" y="1079"/>
                  </a:cxn>
                  <a:cxn ang="0">
                    <a:pos x="894" y="1078"/>
                  </a:cxn>
                  <a:cxn ang="0">
                    <a:pos x="871" y="1075"/>
                  </a:cxn>
                  <a:cxn ang="0">
                    <a:pos x="847" y="1078"/>
                  </a:cxn>
                  <a:cxn ang="0">
                    <a:pos x="828" y="1079"/>
                  </a:cxn>
                  <a:cxn ang="0">
                    <a:pos x="803" y="1081"/>
                  </a:cxn>
                  <a:cxn ang="0">
                    <a:pos x="803" y="80"/>
                  </a:cxn>
                  <a:cxn ang="0">
                    <a:pos x="787" y="80"/>
                  </a:cxn>
                  <a:cxn ang="0">
                    <a:pos x="771" y="80"/>
                  </a:cxn>
                  <a:cxn ang="0">
                    <a:pos x="752" y="80"/>
                  </a:cxn>
                  <a:cxn ang="0">
                    <a:pos x="732" y="80"/>
                  </a:cxn>
                  <a:cxn ang="0">
                    <a:pos x="710" y="79"/>
                  </a:cxn>
                  <a:cxn ang="0">
                    <a:pos x="687" y="79"/>
                  </a:cxn>
                  <a:cxn ang="0">
                    <a:pos x="662" y="79"/>
                  </a:cxn>
                  <a:cxn ang="0">
                    <a:pos x="635" y="78"/>
                  </a:cxn>
                  <a:cxn ang="0">
                    <a:pos x="609" y="78"/>
                  </a:cxn>
                  <a:cxn ang="0">
                    <a:pos x="583" y="77"/>
                  </a:cxn>
                  <a:cxn ang="0">
                    <a:pos x="560" y="77"/>
                  </a:cxn>
                  <a:cxn ang="0">
                    <a:pos x="539" y="76"/>
                  </a:cxn>
                  <a:cxn ang="0">
                    <a:pos x="520" y="76"/>
                  </a:cxn>
                  <a:cxn ang="0">
                    <a:pos x="502" y="76"/>
                  </a:cxn>
                  <a:cxn ang="0">
                    <a:pos x="486" y="76"/>
                  </a:cxn>
                  <a:cxn ang="0">
                    <a:pos x="471" y="76"/>
                  </a:cxn>
                  <a:cxn ang="0">
                    <a:pos x="457" y="76"/>
                  </a:cxn>
                  <a:cxn ang="0">
                    <a:pos x="441" y="76"/>
                  </a:cxn>
                  <a:cxn ang="0">
                    <a:pos x="423" y="76"/>
                  </a:cxn>
                  <a:cxn ang="0">
                    <a:pos x="403" y="76"/>
                  </a:cxn>
                  <a:cxn ang="0">
                    <a:pos x="382" y="77"/>
                  </a:cxn>
                  <a:cxn ang="0">
                    <a:pos x="358" y="77"/>
                  </a:cxn>
                  <a:cxn ang="0">
                    <a:pos x="333" y="78"/>
                  </a:cxn>
                  <a:cxn ang="0">
                    <a:pos x="306" y="78"/>
                  </a:cxn>
                  <a:cxn ang="0">
                    <a:pos x="279" y="79"/>
                  </a:cxn>
                  <a:cxn ang="0">
                    <a:pos x="255" y="79"/>
                  </a:cxn>
                  <a:cxn ang="0">
                    <a:pos x="232" y="79"/>
                  </a:cxn>
                  <a:cxn ang="0">
                    <a:pos x="209" y="80"/>
                  </a:cxn>
                  <a:cxn ang="0">
                    <a:pos x="189" y="80"/>
                  </a:cxn>
                  <a:cxn ang="0">
                    <a:pos x="170" y="80"/>
                  </a:cxn>
                  <a:cxn ang="0">
                    <a:pos x="153" y="80"/>
                  </a:cxn>
                  <a:cxn ang="0">
                    <a:pos x="138" y="80"/>
                  </a:cxn>
                  <a:cxn ang="0">
                    <a:pos x="138" y="1081"/>
                  </a:cxn>
                  <a:cxn ang="0">
                    <a:pos x="110" y="1079"/>
                  </a:cxn>
                  <a:cxn ang="0">
                    <a:pos x="98" y="1079"/>
                  </a:cxn>
                  <a:cxn ang="0">
                    <a:pos x="91" y="1078"/>
                  </a:cxn>
                  <a:cxn ang="0">
                    <a:pos x="68" y="1075"/>
                  </a:cxn>
                </a:cxnLst>
                <a:rect l="0" t="0" r="r" b="b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2" name="Группа 67"/>
            <p:cNvGrpSpPr>
              <a:grpSpLocks/>
            </p:cNvGrpSpPr>
            <p:nvPr userDrawn="1"/>
          </p:nvGrpSpPr>
          <p:grpSpPr bwMode="auto">
            <a:xfrm>
              <a:off x="7366180" y="119641"/>
              <a:ext cx="523076" cy="623058"/>
              <a:chOff x="7263631" y="290557"/>
              <a:chExt cx="523076" cy="623058"/>
            </a:xfrm>
          </p:grpSpPr>
          <p:sp>
            <p:nvSpPr>
              <p:cNvPr id="23" name="Freeform 48"/>
              <p:cNvSpPr>
                <a:spLocks/>
              </p:cNvSpPr>
              <p:nvPr userDrawn="1"/>
            </p:nvSpPr>
            <p:spPr bwMode="auto">
              <a:xfrm>
                <a:off x="7263631" y="290557"/>
                <a:ext cx="522282" cy="288541"/>
              </a:xfrm>
              <a:custGeom>
                <a:avLst/>
                <a:gdLst/>
                <a:ahLst/>
                <a:cxnLst>
                  <a:cxn ang="0">
                    <a:pos x="3548" y="3310"/>
                  </a:cxn>
                  <a:cxn ang="0">
                    <a:pos x="5362" y="2567"/>
                  </a:cxn>
                  <a:cxn ang="0">
                    <a:pos x="7273" y="1825"/>
                  </a:cxn>
                  <a:cxn ang="0">
                    <a:pos x="7275" y="1651"/>
                  </a:cxn>
                  <a:cxn ang="0">
                    <a:pos x="7276" y="1487"/>
                  </a:cxn>
                  <a:cxn ang="0">
                    <a:pos x="7277" y="1329"/>
                  </a:cxn>
                  <a:cxn ang="0">
                    <a:pos x="7278" y="1174"/>
                  </a:cxn>
                  <a:cxn ang="0">
                    <a:pos x="7279" y="1016"/>
                  </a:cxn>
                  <a:cxn ang="0">
                    <a:pos x="7280" y="853"/>
                  </a:cxn>
                  <a:cxn ang="0">
                    <a:pos x="7282" y="680"/>
                  </a:cxn>
                  <a:cxn ang="0">
                    <a:pos x="7283" y="495"/>
                  </a:cxn>
                  <a:cxn ang="0">
                    <a:pos x="7281" y="205"/>
                  </a:cxn>
                  <a:cxn ang="0">
                    <a:pos x="7273" y="176"/>
                  </a:cxn>
                  <a:cxn ang="0">
                    <a:pos x="7264" y="150"/>
                  </a:cxn>
                  <a:cxn ang="0">
                    <a:pos x="7251" y="127"/>
                  </a:cxn>
                  <a:cxn ang="0">
                    <a:pos x="7236" y="106"/>
                  </a:cxn>
                  <a:cxn ang="0">
                    <a:pos x="7219" y="88"/>
                  </a:cxn>
                  <a:cxn ang="0">
                    <a:pos x="7200" y="72"/>
                  </a:cxn>
                  <a:cxn ang="0">
                    <a:pos x="7179" y="58"/>
                  </a:cxn>
                  <a:cxn ang="0">
                    <a:pos x="7143" y="40"/>
                  </a:cxn>
                  <a:cxn ang="0">
                    <a:pos x="7090" y="23"/>
                  </a:cxn>
                  <a:cxn ang="0">
                    <a:pos x="7033" y="12"/>
                  </a:cxn>
                  <a:cxn ang="0">
                    <a:pos x="6972" y="3"/>
                  </a:cxn>
                  <a:cxn ang="0">
                    <a:pos x="6474" y="0"/>
                  </a:cxn>
                  <a:cxn ang="0">
                    <a:pos x="6234" y="2"/>
                  </a:cxn>
                  <a:cxn ang="0">
                    <a:pos x="5948" y="3"/>
                  </a:cxn>
                  <a:cxn ang="0">
                    <a:pos x="5622" y="4"/>
                  </a:cxn>
                  <a:cxn ang="0">
                    <a:pos x="5264" y="5"/>
                  </a:cxn>
                  <a:cxn ang="0">
                    <a:pos x="4880" y="5"/>
                  </a:cxn>
                  <a:cxn ang="0">
                    <a:pos x="4478" y="6"/>
                  </a:cxn>
                  <a:cxn ang="0">
                    <a:pos x="4063" y="6"/>
                  </a:cxn>
                  <a:cxn ang="0">
                    <a:pos x="3643" y="6"/>
                  </a:cxn>
                  <a:cxn ang="0">
                    <a:pos x="3430" y="6"/>
                  </a:cxn>
                  <a:cxn ang="0">
                    <a:pos x="3012" y="6"/>
                  </a:cxn>
                  <a:cxn ang="0">
                    <a:pos x="2602" y="6"/>
                  </a:cxn>
                  <a:cxn ang="0">
                    <a:pos x="2208" y="5"/>
                  </a:cxn>
                  <a:cxn ang="0">
                    <a:pos x="1836" y="4"/>
                  </a:cxn>
                  <a:cxn ang="0">
                    <a:pos x="1493" y="3"/>
                  </a:cxn>
                  <a:cxn ang="0">
                    <a:pos x="1186" y="2"/>
                  </a:cxn>
                  <a:cxn ang="0">
                    <a:pos x="923" y="1"/>
                  </a:cxn>
                  <a:cxn ang="0">
                    <a:pos x="343" y="0"/>
                  </a:cxn>
                  <a:cxn ang="0">
                    <a:pos x="281" y="6"/>
                  </a:cxn>
                  <a:cxn ang="0">
                    <a:pos x="220" y="17"/>
                  </a:cxn>
                  <a:cxn ang="0">
                    <a:pos x="165" y="31"/>
                  </a:cxn>
                  <a:cxn ang="0">
                    <a:pos x="115" y="52"/>
                  </a:cxn>
                  <a:cxn ang="0">
                    <a:pos x="93" y="65"/>
                  </a:cxn>
                  <a:cxn ang="0">
                    <a:pos x="72" y="80"/>
                  </a:cxn>
                  <a:cxn ang="0">
                    <a:pos x="54" y="97"/>
                  </a:cxn>
                  <a:cxn ang="0">
                    <a:pos x="38" y="116"/>
                  </a:cxn>
                  <a:cxn ang="0">
                    <a:pos x="24" y="138"/>
                  </a:cxn>
                  <a:cxn ang="0">
                    <a:pos x="14" y="162"/>
                  </a:cxn>
                  <a:cxn ang="0">
                    <a:pos x="5" y="190"/>
                  </a:cxn>
                  <a:cxn ang="0">
                    <a:pos x="0" y="221"/>
                  </a:cxn>
                  <a:cxn ang="0">
                    <a:pos x="2" y="737"/>
                  </a:cxn>
                  <a:cxn ang="0">
                    <a:pos x="5" y="1203"/>
                  </a:cxn>
                  <a:cxn ang="0">
                    <a:pos x="8" y="1648"/>
                  </a:cxn>
                  <a:cxn ang="0">
                    <a:pos x="10" y="2079"/>
                  </a:cxn>
                  <a:cxn ang="0">
                    <a:pos x="12" y="2504"/>
                  </a:cxn>
                  <a:cxn ang="0">
                    <a:pos x="12" y="2926"/>
                  </a:cxn>
                  <a:cxn ang="0">
                    <a:pos x="13" y="3352"/>
                  </a:cxn>
                  <a:cxn ang="0">
                    <a:pos x="12" y="3788"/>
                  </a:cxn>
                  <a:cxn ang="0">
                    <a:pos x="1718" y="4012"/>
                  </a:cxn>
                </a:cxnLst>
                <a:rect l="0" t="0" r="r" b="b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49"/>
              <p:cNvSpPr>
                <a:spLocks/>
              </p:cNvSpPr>
              <p:nvPr userDrawn="1"/>
            </p:nvSpPr>
            <p:spPr bwMode="auto">
              <a:xfrm>
                <a:off x="7263631" y="477633"/>
                <a:ext cx="522282" cy="435982"/>
              </a:xfrm>
              <a:custGeom>
                <a:avLst/>
                <a:gdLst/>
                <a:ahLst/>
                <a:cxnLst>
                  <a:cxn ang="0">
                    <a:pos x="3661" y="742"/>
                  </a:cxn>
                  <a:cxn ang="0">
                    <a:pos x="1833" y="2188"/>
                  </a:cxn>
                  <a:cxn ang="0">
                    <a:pos x="5" y="2315"/>
                  </a:cxn>
                  <a:cxn ang="0">
                    <a:pos x="4" y="2517"/>
                  </a:cxn>
                  <a:cxn ang="0">
                    <a:pos x="3" y="2727"/>
                  </a:cxn>
                  <a:cxn ang="0">
                    <a:pos x="2" y="2937"/>
                  </a:cxn>
                  <a:cxn ang="0">
                    <a:pos x="1" y="3144"/>
                  </a:cxn>
                  <a:cxn ang="0">
                    <a:pos x="0" y="3321"/>
                  </a:cxn>
                  <a:cxn ang="0">
                    <a:pos x="4" y="3457"/>
                  </a:cxn>
                  <a:cxn ang="0">
                    <a:pos x="18" y="3597"/>
                  </a:cxn>
                  <a:cxn ang="0">
                    <a:pos x="47" y="3741"/>
                  </a:cxn>
                  <a:cxn ang="0">
                    <a:pos x="97" y="3887"/>
                  </a:cxn>
                  <a:cxn ang="0">
                    <a:pos x="172" y="4038"/>
                  </a:cxn>
                  <a:cxn ang="0">
                    <a:pos x="279" y="4193"/>
                  </a:cxn>
                  <a:cxn ang="0">
                    <a:pos x="423" y="4352"/>
                  </a:cxn>
                  <a:cxn ang="0">
                    <a:pos x="610" y="4515"/>
                  </a:cxn>
                  <a:cxn ang="0">
                    <a:pos x="845" y="4682"/>
                  </a:cxn>
                  <a:cxn ang="0">
                    <a:pos x="1134" y="4854"/>
                  </a:cxn>
                  <a:cxn ang="0">
                    <a:pos x="1530" y="5058"/>
                  </a:cxn>
                  <a:cxn ang="0">
                    <a:pos x="2083" y="5328"/>
                  </a:cxn>
                  <a:cxn ang="0">
                    <a:pos x="2681" y="5615"/>
                  </a:cxn>
                  <a:cxn ang="0">
                    <a:pos x="3212" y="5866"/>
                  </a:cxn>
                  <a:cxn ang="0">
                    <a:pos x="3562" y="6030"/>
                  </a:cxn>
                  <a:cxn ang="0">
                    <a:pos x="3639" y="6066"/>
                  </a:cxn>
                  <a:cxn ang="0">
                    <a:pos x="3641" y="6066"/>
                  </a:cxn>
                  <a:cxn ang="0">
                    <a:pos x="3806" y="5989"/>
                  </a:cxn>
                  <a:cxn ang="0">
                    <a:pos x="4229" y="5789"/>
                  </a:cxn>
                  <a:cxn ang="0">
                    <a:pos x="4795" y="5521"/>
                  </a:cxn>
                  <a:cxn ang="0">
                    <a:pos x="5391" y="5234"/>
                  </a:cxn>
                  <a:cxn ang="0">
                    <a:pos x="5904" y="4980"/>
                  </a:cxn>
                  <a:cxn ang="0">
                    <a:pos x="6248" y="4797"/>
                  </a:cxn>
                  <a:cxn ang="0">
                    <a:pos x="6518" y="4626"/>
                  </a:cxn>
                  <a:cxn ang="0">
                    <a:pos x="6737" y="4460"/>
                  </a:cxn>
                  <a:cxn ang="0">
                    <a:pos x="6908" y="4299"/>
                  </a:cxn>
                  <a:cxn ang="0">
                    <a:pos x="7039" y="4141"/>
                  </a:cxn>
                  <a:cxn ang="0">
                    <a:pos x="7136" y="3988"/>
                  </a:cxn>
                  <a:cxn ang="0">
                    <a:pos x="7203" y="3838"/>
                  </a:cxn>
                  <a:cxn ang="0">
                    <a:pos x="7244" y="3692"/>
                  </a:cxn>
                  <a:cxn ang="0">
                    <a:pos x="7267" y="3549"/>
                  </a:cxn>
                  <a:cxn ang="0">
                    <a:pos x="7277" y="3411"/>
                  </a:cxn>
                  <a:cxn ang="0">
                    <a:pos x="7279" y="3277"/>
                  </a:cxn>
                  <a:cxn ang="0">
                    <a:pos x="7275" y="2644"/>
                  </a:cxn>
                  <a:cxn ang="0">
                    <a:pos x="7271" y="2019"/>
                  </a:cxn>
                  <a:cxn ang="0">
                    <a:pos x="7269" y="1402"/>
                  </a:cxn>
                  <a:cxn ang="0">
                    <a:pos x="7268" y="795"/>
                  </a:cxn>
                  <a:cxn ang="0">
                    <a:pos x="7269" y="197"/>
                  </a:cxn>
                </a:cxnLst>
                <a:rect l="0" t="0" r="r" b="b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cxnSp>
        <p:nvCxnSpPr>
          <p:cNvPr id="79" name="Прямая соединительная линия 78"/>
          <p:cNvCxnSpPr/>
          <p:nvPr userDrawn="1"/>
        </p:nvCxnSpPr>
        <p:spPr>
          <a:xfrm>
            <a:off x="1956987" y="0"/>
            <a:ext cx="0" cy="10938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dl.kipk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1%82%D0%B5%D1%84%D0%B0%D0%BD_(%D0%AF%D0%B2%D0%BE%D1%80%D1%81%D0%BA%D0%B8%D0%B9)" TargetMode="External"/><Relationship Id="rId13" Type="http://schemas.openxmlformats.org/officeDocument/2006/relationships/hyperlink" Target="https://ru.wikipedia.org/wiki/1700_%D0%B3%D0%BE%D0%B4" TargetMode="External"/><Relationship Id="rId18" Type="http://schemas.openxmlformats.org/officeDocument/2006/relationships/hyperlink" Target="https://ru.wikipedia.org/wiki/%D0%A6%D0%B5%D1%80%D0%BA%D0%BE%D0%B2%D0%BD%D0%B0%D1%8F_%D1%80%D0%B5%D1%84%D0%BE%D1%80%D0%BC%D0%B0_%D0%9F%D0%B5%D1%82%D1%80%D0%B0_I" TargetMode="External"/><Relationship Id="rId3" Type="http://schemas.openxmlformats.org/officeDocument/2006/relationships/hyperlink" Target="https://ru.wikipedia.org/wiki/%D0%AF%D0%B2%D0%BE%D1%80%D0%BE%D0%B2" TargetMode="External"/><Relationship Id="rId21" Type="http://schemas.openxmlformats.org/officeDocument/2006/relationships/hyperlink" Target="https://ru.wikipedia.org/wiki/22_%D0%BE%D0%BA%D1%82%D1%8F%D0%B1%D1%80%D1%8F" TargetMode="External"/><Relationship Id="rId7" Type="http://schemas.openxmlformats.org/officeDocument/2006/relationships/hyperlink" Target="https://ru.wikipedia.org/wiki/1722" TargetMode="External"/><Relationship Id="rId12" Type="http://schemas.openxmlformats.org/officeDocument/2006/relationships/hyperlink" Target="https://ru.wikipedia.org/wiki/%D0%A0%D1%83%D1%81%D1%81%D0%BA%D0%B0%D1%8F_%D0%BF%D1%80%D0%B0%D0%B2%D0%BE%D1%81%D0%BB%D0%B0%D0%B2%D0%BD%D0%B0%D1%8F_%D1%86%D0%B5%D1%80%D0%BA%D0%BE%D0%B2%D1%8C" TargetMode="External"/><Relationship Id="rId17" Type="http://schemas.openxmlformats.org/officeDocument/2006/relationships/hyperlink" Target="https://ru.wikipedia.org/wiki/%D0%9C%D0%B5%D1%81%D1%82%D0%BE%D0%B1%D0%BB%D1%8E%D1%81%D1%82%D0%B8%D1%82%D0%B5%D0%BB%D1%8C" TargetMode="External"/><Relationship Id="rId25" Type="http://schemas.openxmlformats.org/officeDocument/2006/relationships/hyperlink" Target="https://ru.wikipedia.org/wiki/%D0%A4%D0%B5%D0%BE%D1%84%D0%B0%D0%BD_%D0%9F%D1%80%D0%BE%D0%BA%D0%BE%D0%BF%D0%BE%D0%B2%D0%B8%D1%87" TargetMode="External"/><Relationship Id="rId2" Type="http://schemas.openxmlformats.org/officeDocument/2006/relationships/hyperlink" Target="https://ru.wikipedia.org/wiki/1658" TargetMode="External"/><Relationship Id="rId16" Type="http://schemas.openxmlformats.org/officeDocument/2006/relationships/hyperlink" Target="https://ru.wikipedia.org/wiki/1701_%D0%B3%D0%BE%D0%B4" TargetMode="External"/><Relationship Id="rId20" Type="http://schemas.openxmlformats.org/officeDocument/2006/relationships/hyperlink" Target="https://ru.wikipedia.org/wiki/%D0%9F%D1%91%D1%82%D1%80_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8_%D0%B4%D0%B5%D0%BA%D0%B0%D0%B1%D1%80%D1%8F" TargetMode="External"/><Relationship Id="rId11" Type="http://schemas.openxmlformats.org/officeDocument/2006/relationships/hyperlink" Target="https://ru.wikipedia.org/wiki/%D0%95%D0%BF%D0%B8%D1%81%D0%BA%D0%BE%D0%BF" TargetMode="External"/><Relationship Id="rId24" Type="http://schemas.openxmlformats.org/officeDocument/2006/relationships/hyperlink" Target="https://ru.wikipedia.org/wiki/%D0%9F%D1%80%D0%BE%D1%82%D0%B5%D1%81%D1%82%D0%B0%D0%BD%D1%82%D0%B8%D0%B7%D0%BC" TargetMode="External"/><Relationship Id="rId5" Type="http://schemas.openxmlformats.org/officeDocument/2006/relationships/hyperlink" Target="https://ru.wikipedia.org/wiki/%D0%A0%D0%B5%D1%87%D1%8C_%D0%9F%D0%BE%D1%81%D0%BF%D0%BE%D0%BB%D0%B8%D1%82%D0%B0%D1%8F" TargetMode="External"/><Relationship Id="rId15" Type="http://schemas.openxmlformats.org/officeDocument/2006/relationships/hyperlink" Target="https://ru.wikipedia.org/wiki/%D0%A0%D1%8F%D0%B7%D0%B0%D0%BD%D1%81%D0%BA%D0%B0%D1%8F_%D0%B8_%D0%9A%D0%B0%D1%81%D0%B8%D0%BC%D0%BE%D0%B2%D1%81%D0%BA%D0%B0%D1%8F_%D0%B5%D0%BF%D0%B0%D1%80%D1%85%D0%B8%D1%8F" TargetMode="External"/><Relationship Id="rId23" Type="http://schemas.openxmlformats.org/officeDocument/2006/relationships/hyperlink" Target="https://ru.wikipedia.org/wiki/%D0%A1%D0%B2%D1%8F%D1%82%D0%B5%D0%B9%D1%88%D0%B8%D0%B9_%D0%BF%D1%80%D0%B0%D0%B2%D0%B8%D1%82%D0%B5%D0%BB%D1%8C%D1%81%D1%82%D0%B2%D1%83%D1%8E%D1%89%D0%B8%D0%B9_%D1%81%D0%B8%D0%BD%D0%BE%D0%B4" TargetMode="External"/><Relationship Id="rId10" Type="http://schemas.openxmlformats.org/officeDocument/2006/relationships/hyperlink" Target="https://ru.wikipedia.org/wiki/%D0%A0%D0%BE%D1%81%D1%81%D0%B8%D0%B9%D1%81%D0%BA%D0%B0%D1%8F_%D0%B8%D0%BC%D0%BF%D0%B5%D1%80%D0%B8%D1%8F" TargetMode="External"/><Relationship Id="rId19" Type="http://schemas.openxmlformats.org/officeDocument/2006/relationships/hyperlink" Target="https://ru.wikipedia.org/wiki/%D0%9F%D0%B0%D1%82%D1%80%D0%B8%D0%B0%D1%80%D1%85_%D0%9C%D0%BE%D1%81%D0%BA%D0%BE%D0%B2%D1%81%D0%BA%D0%B8%D0%B9_%D0%B8_%D0%B2%D1%81%D0%B5%D1%8F_%D0%A0%D1%83%D1%81%D0%B8" TargetMode="External"/><Relationship Id="rId4" Type="http://schemas.openxmlformats.org/officeDocument/2006/relationships/hyperlink" Target="https://ru.wikipedia.org/wiki/%D0%A0%D1%83%D1%81%D1%81%D0%BA%D0%BE%D0%B5_%D0%B2%D0%BE%D0%B5%D0%B2%D0%BE%D0%B4%D1%81%D1%82%D0%B2%D0%BE" TargetMode="External"/><Relationship Id="rId9" Type="http://schemas.openxmlformats.org/officeDocument/2006/relationships/hyperlink" Target="https://ru.wikipedia.org/wiki/%D0%9C%D0%BE%D1%81%D0%BA%D0%B2%D0%B0" TargetMode="External"/><Relationship Id="rId14" Type="http://schemas.openxmlformats.org/officeDocument/2006/relationships/hyperlink" Target="https://ru.wikipedia.org/wiki/%D0%9C%D0%B8%D1%82%D1%80%D0%BE%D0%BF%D0%BE%D0%BB%D0%B8%D1%82" TargetMode="External"/><Relationship Id="rId22" Type="http://schemas.openxmlformats.org/officeDocument/2006/relationships/hyperlink" Target="https://ru.wikipedia.org/wiki/1721_%D0%B3%D0%BE%D0%B4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%D0%AF%D0%BA%D1%83%D1%82%D1%81%D0%BA_(%D0%B4%D1%83%D0%B1%D0%B5%D0%BB%D1%8C-%D1%88%D0%BB%D1%8E%D0%BF%D0%BA%D0%B0)&amp;action=edit&amp;redlink=1" TargetMode="External"/><Relationship Id="rId13" Type="http://schemas.openxmlformats.org/officeDocument/2006/relationships/hyperlink" Target="https://ru.wikipedia.org/wiki/%D0%A7%D0%B5%D0%BA%D0%B8%D0%BD,_%D0%9D%D0%B8%D0%BA%D0%B8%D1%84%D0%BE%D1%80" TargetMode="External"/><Relationship Id="rId18" Type="http://schemas.openxmlformats.org/officeDocument/2006/relationships/hyperlink" Target="https://ru.wikipedia.org/wiki/%D0%A5%D0%B0%D1%82%D0%B0%D0%BD%D0%B3%D0%B0_(%D1%80%D0%B5%D0%BA%D0%B0)" TargetMode="External"/><Relationship Id="rId3" Type="http://schemas.openxmlformats.org/officeDocument/2006/relationships/hyperlink" Target="https://ru.wikipedia.org/wiki/1766_%D0%B3%D0%BE%D0%B4" TargetMode="External"/><Relationship Id="rId21" Type="http://schemas.openxmlformats.org/officeDocument/2006/relationships/hyperlink" Target="https://ru.wikipedia.org/wiki/%D0%95%D0%B2%D1%80%D0%B0%D0%B7%D0%B8%D1%8F" TargetMode="External"/><Relationship Id="rId7" Type="http://schemas.openxmlformats.org/officeDocument/2006/relationships/hyperlink" Target="https://ru.wikipedia.org/wiki/%D0%94%D1%83%D0%B1%D0%B5%D0%BB%D1%8C-%D1%88%D0%BB%D1%8E%D0%BF%D0%BA%D0%B0" TargetMode="External"/><Relationship Id="rId12" Type="http://schemas.openxmlformats.org/officeDocument/2006/relationships/hyperlink" Target="https://ru.wikipedia.org/wiki/%D0%9E%D0%BB%D0%B5%D0%BD%D1%91%D0%BA_(%D1%80%D0%B5%D0%BA%D0%B0)" TargetMode="External"/><Relationship Id="rId17" Type="http://schemas.openxmlformats.org/officeDocument/2006/relationships/hyperlink" Target="https://ru.wikipedia.org/wiki/%D0%A2%D0%B0%D0%B9%D0%BC%D1%8B%D1%80" TargetMode="External"/><Relationship Id="rId2" Type="http://schemas.openxmlformats.org/officeDocument/2006/relationships/hyperlink" Target="https://ru.wikipedia.org/wiki/%D0%91%D0%B5%D0%BB%D1%91%D0%B2" TargetMode="External"/><Relationship Id="rId16" Type="http://schemas.openxmlformats.org/officeDocument/2006/relationships/hyperlink" Target="https://ru.wikipedia.org/wiki/1742_%D0%B3%D0%BE%D0%B4" TargetMode="External"/><Relationship Id="rId20" Type="http://schemas.openxmlformats.org/officeDocument/2006/relationships/hyperlink" Target="https://ru.wikipedia.org/wiki/%D0%95%D0%BD%D0%B8%D1%81%D0%B5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2%D0%B5%D0%BB%D0%B8%D0%BA%D0%B0%D1%8F_%D0%A1%D0%B5%D0%B2%D0%B5%D1%80%D0%BD%D0%B0%D1%8F_%D1%8D%D0%BA%D1%81%D0%BF%D0%B5%D0%B4%D0%B8%D1%86%D0%B8%D1%8F" TargetMode="External"/><Relationship Id="rId11" Type="http://schemas.openxmlformats.org/officeDocument/2006/relationships/hyperlink" Target="https://ru.wikipedia.org/wiki/%D0%97%D0%B0%D0%BB%D0%B8%D0%B2_%D0%A4%D0%B0%D0%B4%D0%B4%D0%B5%D1%8F" TargetMode="External"/><Relationship Id="rId5" Type="http://schemas.openxmlformats.org/officeDocument/2006/relationships/hyperlink" Target="https://ru.wikipedia.org/wiki/1743_%D0%B3%D0%BE%D0%B4" TargetMode="External"/><Relationship Id="rId15" Type="http://schemas.openxmlformats.org/officeDocument/2006/relationships/hyperlink" Target="https://ru.wikipedia.org/wiki/1741" TargetMode="External"/><Relationship Id="rId23" Type="http://schemas.openxmlformats.org/officeDocument/2006/relationships/hyperlink" Target="https://ru.wikipedia.org/wiki/%D0%A7%D0%B5%D0%BB%D1%8E%D1%81%D0%BA%D0%B8%D0%BD_(%D0%BC%D1%8B%D1%81)" TargetMode="External"/><Relationship Id="rId10" Type="http://schemas.openxmlformats.org/officeDocument/2006/relationships/hyperlink" Target="https://ru.wikipedia.org/wiki/1736_%D0%B3%D0%BE%D0%B4" TargetMode="External"/><Relationship Id="rId19" Type="http://schemas.openxmlformats.org/officeDocument/2006/relationships/hyperlink" Target="https://ru.wikipedia.org/wiki/%D0%9F%D1%8F%D1%81%D0%B8%D0%BD%D0%B0" TargetMode="External"/><Relationship Id="rId4" Type="http://schemas.openxmlformats.org/officeDocument/2006/relationships/hyperlink" Target="https://ru.wikipedia.org/wiki/1733" TargetMode="External"/><Relationship Id="rId9" Type="http://schemas.openxmlformats.org/officeDocument/2006/relationships/hyperlink" Target="https://ru.wikipedia.org/wiki/%D0%9F%D1%80%D0%BE%D0%BD%D1%87%D0%B8%D1%89%D0%B5%D0%B2,_%D0%92%D0%B0%D1%81%D0%B8%D0%BB%D0%B8%D0%B9_%D0%92%D0%B0%D1%81%D0%B8%D0%BB%D1%8C%D0%B5%D0%B2%D0%B8%D1%87" TargetMode="External"/><Relationship Id="rId14" Type="http://schemas.openxmlformats.org/officeDocument/2006/relationships/hyperlink" Target="https://ru.wikipedia.org/wiki/%D0%9B%D0%B0%D0%BF%D1%82%D0%B5%D0%B2,_%D0%A5%D0%B0%D1%80%D0%B8%D1%82%D0%BE%D0%BD_%D0%9F%D1%80%D0%BE%D0%BA%D0%BE%D1%84%D1%8C%D0%B5%D0%B2%D0%B8%D1%87" TargetMode="External"/><Relationship Id="rId22" Type="http://schemas.openxmlformats.org/officeDocument/2006/relationships/hyperlink" Target="https://ru.wikipedia.org/wiki/%D0%9C%D1%8B%D1%8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e.kipk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kpro.ru/doc/&#1050;&#1086;&#1085;&#1094;&#1077;&#1087;&#1094;&#1080;&#1103;%20&#1085;&#1086;&#1074;&#1086;&#1075;&#1086;%20&#1059;&#1052;&#1050;%20&#1087;&#1086;%25" TargetMode="External"/><Relationship Id="rId2" Type="http://schemas.openxmlformats.org/officeDocument/2006/relationships/hyperlink" Target="http://&#1084;&#1080;&#1085;&#1086;&#1073;&#1088;&#1085;&#1072;&#1091;&#1082;&#1080;.&#1088;&#1092;/%D0%B4%25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gosreestr.r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kpro.ru/doc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7100" y="6334550"/>
            <a:ext cx="8549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5C738E"/>
                </a:solidFill>
                <a:latin typeface="+mn-lt"/>
              </a:rPr>
              <a:t>Ольга Григорьевна Зелова, старший преподаватель </a:t>
            </a:r>
            <a:r>
              <a:rPr lang="ru-RU" sz="2400" dirty="0" err="1" smtClean="0">
                <a:solidFill>
                  <a:srgbClr val="5C738E"/>
                </a:solidFill>
                <a:latin typeface="+mn-lt"/>
              </a:rPr>
              <a:t>КДОНЦиМП</a:t>
            </a:r>
            <a:endParaRPr lang="ru-RU" sz="2400" dirty="0">
              <a:solidFill>
                <a:srgbClr val="5C738E"/>
              </a:solidFill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14292" y="6310218"/>
            <a:ext cx="8316000" cy="0"/>
          </a:xfrm>
          <a:prstGeom prst="line">
            <a:avLst/>
          </a:prstGeom>
          <a:ln w="28575">
            <a:solidFill>
              <a:srgbClr val="5077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5"/>
          <p:cNvSpPr>
            <a:spLocks noGrp="1"/>
          </p:cNvSpPr>
          <p:nvPr/>
        </p:nvSpPr>
        <p:spPr bwMode="auto">
          <a:xfrm>
            <a:off x="2223656" y="4229100"/>
            <a:ext cx="6996612" cy="167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cap="all" baseline="0">
                <a:solidFill>
                  <a:srgbClr val="E95E3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9pPr>
          </a:lstStyle>
          <a:p>
            <a:r>
              <a:rPr lang="ru-RU" sz="2500" dirty="0" smtClean="0">
                <a:solidFill>
                  <a:srgbClr val="5C738E"/>
                </a:solidFill>
              </a:rPr>
              <a:t>Актуальные вопросы реализации единой концепции учебно-методического комплекса по истории России в практике учителя</a:t>
            </a:r>
            <a:endParaRPr lang="ru-RU" sz="2500" dirty="0">
              <a:solidFill>
                <a:srgbClr val="5C738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Переход с концентрической модели на линейно-концентрическую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89965"/>
            <a:ext cx="8975750" cy="4931323"/>
          </a:xfrm>
        </p:spPr>
        <p:txBody>
          <a:bodyPr/>
          <a:lstStyle/>
          <a:p>
            <a:endParaRPr lang="ru-RU" sz="2400" dirty="0" smtClean="0"/>
          </a:p>
          <a:p>
            <a:r>
              <a:rPr lang="ru-RU" sz="2400" dirty="0" smtClean="0"/>
              <a:t>Письмо Министерство образования и науки Российской Федерации департамента государственной политики в сфере общего образования от 7 декабря 2016 года N 08-2655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Министерство образования Красноярского края от 28 декабря 2016г. «O </a:t>
            </a:r>
            <a:r>
              <a:rPr lang="ru-RU" sz="2400" dirty="0" err="1" smtClean="0"/>
              <a:t>npoxoждении</a:t>
            </a:r>
            <a:r>
              <a:rPr lang="ru-RU" sz="2400" dirty="0" smtClean="0"/>
              <a:t> ГИА по образовательным программам основного общего образования по истории»</a:t>
            </a:r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Переход с концентрической модели на линейно-концентрическую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В целях обеспечения поэтапного перехода на линейный принцип преподавания истории России, заложенный в Концепции, представляется целесообразным осуществлять указанный переход в 2015 г. начиная с 6 класса (в 2016 г. - в 6 и 7 классах, в </a:t>
            </a:r>
            <a:r>
              <a:rPr lang="ru-RU" sz="2400" dirty="0" smtClean="0">
                <a:solidFill>
                  <a:srgbClr val="FF0000"/>
                </a:solidFill>
              </a:rPr>
              <a:t>2017 г. - в 6, 7 и 8 классах и т.д.). </a:t>
            </a:r>
          </a:p>
          <a:p>
            <a:r>
              <a:rPr lang="ru-RU" sz="2400" dirty="0" smtClean="0"/>
              <a:t>Департамент полагает целесообразным осуществлять переход на контрольные измерительные материалы основного государственного экзамена по истории в соответствии с ФГОС </a:t>
            </a:r>
            <a:r>
              <a:rPr lang="ru-RU" sz="2400" dirty="0" smtClean="0">
                <a:solidFill>
                  <a:srgbClr val="FF0000"/>
                </a:solidFill>
              </a:rPr>
              <a:t>не ранее 2019 года.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6000" dirty="0" smtClean="0">
                <a:solidFill>
                  <a:srgbClr val="FF0000"/>
                </a:solidFill>
              </a:rPr>
              <a:t>?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Региональный компонент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Законодательным собранием Красноярского края 20 декабря 2005 г. был принят Закон Красноярского края «Об установлении краевого (национально-регионального) компонента государственных образовательных стандартов общего образования в Красноярском крае» № 17-4256. (</a:t>
            </a:r>
            <a:r>
              <a:rPr lang="ru-RU" dirty="0" smtClean="0">
                <a:solidFill>
                  <a:srgbClr val="FF0000"/>
                </a:solidFill>
              </a:rPr>
              <a:t>действующий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Реализация регионального компонента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6712" y="1089965"/>
            <a:ext cx="8512176" cy="493132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Примерная основная образовательная программа основного общего образования предусматривает следующие возможности реализации регионального компонента: </a:t>
            </a:r>
          </a:p>
          <a:p>
            <a:pPr lvl="0"/>
            <a:r>
              <a:rPr lang="ru-RU" sz="2000" dirty="0" smtClean="0"/>
              <a:t>Включение регионального компонента в рабочие программы предметов.  Региональной тематике могут посвящаться как запланированный урок, так и его фрагмент. В содержании предметов можно выделить ключевые явления, процессы, которые могут изучаться как на уровне России, так и региона. </a:t>
            </a:r>
          </a:p>
          <a:p>
            <a:pPr lvl="0"/>
            <a:r>
              <a:rPr lang="ru-RU" sz="2000" dirty="0" smtClean="0"/>
              <a:t>Введение регионального компонента в формате учебных предметов возможно только за счет той части учебный плана программы,  которая формируется  участниками образовательных  отношений в форме элективного курса. </a:t>
            </a:r>
          </a:p>
          <a:p>
            <a:pPr lvl="0"/>
            <a:r>
              <a:rPr lang="ru-RU" sz="2000" dirty="0" smtClean="0"/>
              <a:t>Реализация регионального компонента через проведение мероприятий, проектов в рамках программы воспитания и социализации обучающихся.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Реализация регионального компонента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24129"/>
            <a:ext cx="9034273" cy="499716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000" dirty="0" smtClean="0"/>
              <a:t>Для реализации регионального компонента возможно использование изданий рекомендованных краевым экспертным советом и получивших  гриф «допущено»:</a:t>
            </a:r>
          </a:p>
          <a:p>
            <a:pPr lvl="0"/>
            <a:r>
              <a:rPr lang="ru-RU" sz="2000" dirty="0" smtClean="0"/>
              <a:t>Примерная программа учебного предмета НРК «История Красноярского края», 5-9 класс, авторы: </a:t>
            </a:r>
            <a:r>
              <a:rPr lang="ru-RU" sz="2000" dirty="0" err="1" smtClean="0"/>
              <a:t>Молодцова</a:t>
            </a:r>
            <a:r>
              <a:rPr lang="ru-RU" sz="2000" dirty="0" smtClean="0"/>
              <a:t> И. В., Зелова О. Г., </a:t>
            </a:r>
            <a:r>
              <a:rPr lang="ru-RU" sz="2000" dirty="0" err="1" smtClean="0"/>
              <a:t>Лисина</a:t>
            </a:r>
            <a:r>
              <a:rPr lang="ru-RU" sz="2000" dirty="0" smtClean="0"/>
              <a:t> С. А., Петрова Н. А.</a:t>
            </a:r>
          </a:p>
          <a:p>
            <a:pPr lvl="0"/>
            <a:r>
              <a:rPr lang="ru-RU" sz="2000" dirty="0" smtClean="0"/>
              <a:t>«Красноярье: пять веков истории» часть 1, часть 2, пособие для учителя, авторы: Дроздов Н. И., Артемьев Е. В., Безруких В. А., </a:t>
            </a:r>
            <a:r>
              <a:rPr lang="ru-RU" sz="2000" dirty="0" err="1" smtClean="0"/>
              <a:t>Быконя</a:t>
            </a:r>
            <a:r>
              <a:rPr lang="ru-RU" sz="2000" dirty="0" smtClean="0"/>
              <a:t> Г. Ф., Федорова В. И.</a:t>
            </a:r>
          </a:p>
          <a:p>
            <a:pPr lvl="0"/>
            <a:r>
              <a:rPr lang="ru-RU" sz="2000" dirty="0" smtClean="0"/>
              <a:t>«Сибирское краеведение. Хозяйство, быт, традиции, культура старожилов Енисейской губернии ХIХ - начала ХХ вв.», пособие для учителя, автор: </a:t>
            </a:r>
            <a:r>
              <a:rPr lang="ru-RU" sz="2000" dirty="0" err="1" smtClean="0"/>
              <a:t>Андюсев</a:t>
            </a:r>
            <a:r>
              <a:rPr lang="ru-RU" sz="2000" dirty="0" smtClean="0"/>
              <a:t> Б. Е.</a:t>
            </a:r>
          </a:p>
          <a:p>
            <a:pPr lvl="0"/>
            <a:r>
              <a:rPr lang="ru-RU" sz="2000" dirty="0" smtClean="0"/>
              <a:t>Рассказы по истории родного края, 5 класс,  методическое пособие для учителя, авторы: О. Г. Зелова, И. А. Журавлев.</a:t>
            </a:r>
          </a:p>
          <a:p>
            <a:pPr lvl="0"/>
            <a:r>
              <a:rPr lang="ru-RU" sz="2000" dirty="0" smtClean="0"/>
              <a:t>История Красноярского края, методическое пособие для учителя, 5 -6 классы, авторы: И. В. </a:t>
            </a:r>
            <a:r>
              <a:rPr lang="ru-RU" sz="2000" dirty="0" err="1" smtClean="0"/>
              <a:t>Молодцова</a:t>
            </a:r>
            <a:r>
              <a:rPr lang="ru-RU" sz="2000" dirty="0" smtClean="0"/>
              <a:t>, А. В. Рыбалко, Н. А. Петрова, О. В. </a:t>
            </a:r>
            <a:r>
              <a:rPr lang="ru-RU" sz="2000" dirty="0" err="1" smtClean="0"/>
              <a:t>Моховикова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Реализация регионального компонента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4358" y="1133857"/>
            <a:ext cx="8887968" cy="4887432"/>
          </a:xfrm>
        </p:spPr>
        <p:txBody>
          <a:bodyPr/>
          <a:lstStyle/>
          <a:p>
            <a:r>
              <a:rPr lang="ru-RU" dirty="0" smtClean="0"/>
              <a:t>рекомендуем использование материала, разработанного в рамках реализации  мероприятий федеральной целевой программы развития образования на 2016-2020 гг. Эти методические материалы включают в себя учебные тексты, словарные статьи, иллюстрации, исторические карты, статистику. Ресурс: </a:t>
            </a:r>
            <a:r>
              <a:rPr lang="ru-RU" dirty="0" smtClean="0">
                <a:hlinkClick r:id="rId2"/>
              </a:rPr>
              <a:t>«Дистанционное обучение Красноярья» </a:t>
            </a:r>
            <a:r>
              <a:rPr lang="en-US" b="1" dirty="0" smtClean="0">
                <a:hlinkClick r:id="rId2"/>
              </a:rPr>
              <a:t>http://dl.kipk.ru</a:t>
            </a:r>
            <a:r>
              <a:rPr lang="ru-RU" b="1" dirty="0" smtClean="0"/>
              <a:t> </a:t>
            </a:r>
            <a:endParaRPr lang="en-US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Рабочая программа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6712" y="1060704"/>
            <a:ext cx="8512176" cy="4960585"/>
          </a:xfrm>
        </p:spPr>
        <p:txBody>
          <a:bodyPr/>
          <a:lstStyle/>
          <a:p>
            <a:r>
              <a:rPr lang="ru-RU" dirty="0" smtClean="0"/>
              <a:t>Приказами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31.12.2015 г. были установлены новые требования к рабочим программе. </a:t>
            </a:r>
          </a:p>
          <a:p>
            <a:r>
              <a:rPr lang="ru-RU" dirty="0" smtClean="0"/>
              <a:t>Рабочие программы учебных предметов, курсов должны содержать:</a:t>
            </a:r>
          </a:p>
          <a:p>
            <a:pPr>
              <a:buNone/>
            </a:pPr>
            <a:r>
              <a:rPr lang="ru-RU" dirty="0" smtClean="0"/>
              <a:t>1) планируемые результаты освоения учебного предмета, курса;</a:t>
            </a:r>
          </a:p>
          <a:p>
            <a:pPr>
              <a:buNone/>
            </a:pPr>
            <a:r>
              <a:rPr lang="ru-RU" dirty="0" smtClean="0"/>
              <a:t>2) содержание учебного предмета, курса;</a:t>
            </a:r>
          </a:p>
          <a:p>
            <a:pPr>
              <a:buNone/>
            </a:pPr>
            <a:r>
              <a:rPr lang="ru-RU" dirty="0" smtClean="0"/>
              <a:t>3) тематическое планирование с указанием количества часов, отводимых на освоение каждой темы.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5378" y="110287"/>
            <a:ext cx="6990459" cy="912679"/>
          </a:xfrm>
        </p:spPr>
        <p:txBody>
          <a:bodyPr/>
          <a:lstStyle/>
          <a:p>
            <a:r>
              <a:rPr lang="ru-RU" dirty="0" smtClean="0"/>
              <a:t>«Россия в конце XVII - XVIII веках: от Царства к Империи»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6303" y="1016813"/>
            <a:ext cx="8822131" cy="5004475"/>
          </a:xfrm>
        </p:spPr>
        <p:txBody>
          <a:bodyPr/>
          <a:lstStyle/>
          <a:p>
            <a:r>
              <a:rPr lang="ru-RU" dirty="0" smtClean="0"/>
              <a:t>эпоха </a:t>
            </a:r>
            <a:r>
              <a:rPr lang="ru-RU" dirty="0" smtClean="0">
                <a:solidFill>
                  <a:srgbClr val="FF0000"/>
                </a:solidFill>
              </a:rPr>
              <a:t>новой истории</a:t>
            </a:r>
          </a:p>
          <a:p>
            <a:r>
              <a:rPr lang="ru-RU" dirty="0" smtClean="0"/>
              <a:t>Характерной чертой этой эпохи в России стала </a:t>
            </a:r>
            <a:r>
              <a:rPr lang="ru-RU" dirty="0" smtClean="0">
                <a:solidFill>
                  <a:srgbClr val="FF0000"/>
                </a:solidFill>
              </a:rPr>
              <a:t>модернизация</a:t>
            </a:r>
            <a:r>
              <a:rPr lang="ru-RU" dirty="0" smtClean="0"/>
              <a:t> страны: развитие светской культуры, науки, создание промышленности, активизация товарооборота, укрепления государственности и повышения эффективности управления в новых исторических условиях, формирование сильной современной армии и военного флота для обеспечения национальной безопасности и решения важнейших внешнеполитических задач.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«Россия в конце XVII - XVIII веках: от Царства к Империи»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510" y="980237"/>
            <a:ext cx="8681378" cy="5479085"/>
          </a:xfrm>
        </p:spPr>
        <p:txBody>
          <a:bodyPr/>
          <a:lstStyle/>
          <a:p>
            <a:r>
              <a:rPr lang="ru-RU" dirty="0" smtClean="0"/>
              <a:t>Начало модернизации было положено в эпоху Петра </a:t>
            </a:r>
            <a:r>
              <a:rPr lang="en-US" dirty="0" smtClean="0"/>
              <a:t>I</a:t>
            </a:r>
            <a:r>
              <a:rPr lang="ru-RU" dirty="0" smtClean="0"/>
              <a:t>. Реформы были </a:t>
            </a:r>
            <a:r>
              <a:rPr lang="ru-RU" dirty="0" smtClean="0">
                <a:solidFill>
                  <a:srgbClr val="FF0000"/>
                </a:solidFill>
              </a:rPr>
              <a:t>продолжены</a:t>
            </a:r>
            <a:r>
              <a:rPr lang="ru-RU" dirty="0" smtClean="0"/>
              <a:t> и преемниками Петра. </a:t>
            </a:r>
          </a:p>
          <a:p>
            <a:r>
              <a:rPr lang="ru-RU" dirty="0" smtClean="0"/>
              <a:t>Происходило расширение прав дворянства как господствующего сословия, что неизбежно вело к </a:t>
            </a:r>
            <a:r>
              <a:rPr lang="ru-RU" dirty="0" smtClean="0">
                <a:solidFill>
                  <a:srgbClr val="FF0000"/>
                </a:solidFill>
              </a:rPr>
              <a:t>усилению крепостного гнета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Расцвет </a:t>
            </a:r>
            <a:r>
              <a:rPr lang="ru-RU" dirty="0" smtClean="0">
                <a:solidFill>
                  <a:srgbClr val="FF0000"/>
                </a:solidFill>
              </a:rPr>
              <a:t>фаворитизма</a:t>
            </a:r>
            <a:r>
              <a:rPr lang="ru-RU" dirty="0" smtClean="0"/>
              <a:t>, обострение борьбы за власть аристократических группировок способствовало </a:t>
            </a:r>
            <a:r>
              <a:rPr lang="ru-RU" dirty="0" smtClean="0">
                <a:solidFill>
                  <a:srgbClr val="FF0000"/>
                </a:solidFill>
              </a:rPr>
              <a:t>нестабильности политической системы</a:t>
            </a:r>
            <a:r>
              <a:rPr lang="ru-RU" dirty="0" smtClean="0"/>
              <a:t>, что привело к серии так называемых дворцовых переворотов.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«Россия в конце XVII - XVIII веках: от Царства к Империи»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6712" y="1053389"/>
            <a:ext cx="8512176" cy="4967899"/>
          </a:xfrm>
        </p:spPr>
        <p:txBody>
          <a:bodyPr/>
          <a:lstStyle/>
          <a:p>
            <a:r>
              <a:rPr lang="ru-RU" dirty="0" smtClean="0"/>
              <a:t>Деятельность Екатерины II </a:t>
            </a:r>
            <a:r>
              <a:rPr lang="ru-RU" dirty="0" smtClean="0">
                <a:solidFill>
                  <a:srgbClr val="FF0000"/>
                </a:solidFill>
              </a:rPr>
              <a:t>сопоставима по масштабам и значению </a:t>
            </a:r>
            <a:r>
              <a:rPr lang="ru-RU" dirty="0" smtClean="0"/>
              <a:t>с реформами Петра Великого. </a:t>
            </a:r>
          </a:p>
          <a:p>
            <a:r>
              <a:rPr lang="ru-RU" dirty="0" smtClean="0"/>
              <a:t>Основные принципы внутренней политики Павла I. Укрепление абсолютизма через отказ от принципов «просвещенного абсолютизма» и усиление бюрократического и полицейского характера государства.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 стандарта к стандарту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стандарт  </a:t>
            </a:r>
          </a:p>
          <a:p>
            <a:pPr>
              <a:buNone/>
            </a:pPr>
            <a:r>
              <a:rPr lang="ru-RU" sz="3200" dirty="0" smtClean="0"/>
              <a:t>             </a:t>
            </a:r>
          </a:p>
          <a:p>
            <a:pPr>
              <a:buNone/>
            </a:pPr>
            <a:r>
              <a:rPr lang="ru-RU" sz="3200" dirty="0" smtClean="0"/>
              <a:t>       </a:t>
            </a:r>
          </a:p>
          <a:p>
            <a:pPr algn="ctr"/>
            <a:r>
              <a:rPr lang="ru-RU" sz="3200" dirty="0" smtClean="0"/>
              <a:t>Программа</a:t>
            </a:r>
          </a:p>
          <a:p>
            <a:pPr algn="ctr">
              <a:buNone/>
            </a:pPr>
            <a:r>
              <a:rPr lang="ru-RU" sz="3200" dirty="0" smtClean="0"/>
              <a:t> 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  УМК</a:t>
            </a:r>
            <a:endParaRPr lang="ru-RU" dirty="0"/>
          </a:p>
        </p:txBody>
      </p:sp>
      <p:sp>
        <p:nvSpPr>
          <p:cNvPr id="4" name="Двойная стрелка влево/вправо 3"/>
          <p:cNvSpPr/>
          <p:nvPr/>
        </p:nvSpPr>
        <p:spPr>
          <a:xfrm rot="5400000">
            <a:off x="4155034" y="2355495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войная стрелка влево/вправо 4"/>
          <p:cNvSpPr/>
          <p:nvPr/>
        </p:nvSpPr>
        <p:spPr>
          <a:xfrm rot="5400000">
            <a:off x="4169664" y="4023361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14400" y="2296972"/>
            <a:ext cx="13240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?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«Россия в конце XVII - XVIII веках: от Царства к Империи»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6712" y="1082651"/>
            <a:ext cx="8512176" cy="4938638"/>
          </a:xfrm>
        </p:spPr>
        <p:txBody>
          <a:bodyPr/>
          <a:lstStyle/>
          <a:p>
            <a:r>
              <a:rPr lang="ru-RU" dirty="0" smtClean="0"/>
              <a:t>Активное участие России в общеевропейских событиях. </a:t>
            </a:r>
          </a:p>
          <a:p>
            <a:r>
              <a:rPr lang="ru-RU" dirty="0" smtClean="0"/>
              <a:t>Россия </a:t>
            </a:r>
            <a:r>
              <a:rPr lang="ru-RU" dirty="0" smtClean="0">
                <a:solidFill>
                  <a:srgbClr val="FF0000"/>
                </a:solidFill>
              </a:rPr>
              <a:t>решила исторические задачи </a:t>
            </a:r>
            <a:r>
              <a:rPr lang="ru-RU" dirty="0" smtClean="0"/>
              <a:t>– собрала почти всё наследие Киевской Руси и получила выход к Чёрному морю.</a:t>
            </a:r>
          </a:p>
          <a:p>
            <a:r>
              <a:rPr lang="ru-RU" dirty="0" smtClean="0"/>
              <a:t> Внешняя политика России второй половины XVIII в., ее основные задачи. </a:t>
            </a:r>
            <a:r>
              <a:rPr lang="ru-RU" dirty="0" smtClean="0">
                <a:solidFill>
                  <a:srgbClr val="FF0000"/>
                </a:solidFill>
              </a:rPr>
              <a:t>Н.И.Панин и А.А.Безбородко.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Даты/события: </a:t>
            </a:r>
            <a:r>
              <a:rPr lang="ru-RU" dirty="0" smtClean="0"/>
              <a:t>1686–1700 – война с Османской империей</a:t>
            </a:r>
          </a:p>
          <a:p>
            <a:endParaRPr lang="ru-RU" dirty="0" smtClean="0"/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«Россия в конце XVII - XVIII веках: от Царства к Империи»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6712" y="1068019"/>
            <a:ext cx="8512176" cy="495326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Культурное пространство Российской империи в XVIII в.</a:t>
            </a:r>
          </a:p>
          <a:p>
            <a:r>
              <a:rPr lang="ru-RU" dirty="0" smtClean="0"/>
              <a:t>Влияние идей Просвещения в российской общественной мысли, публицистике и литературе. </a:t>
            </a:r>
          </a:p>
          <a:p>
            <a:r>
              <a:rPr lang="ru-RU" dirty="0" smtClean="0"/>
              <a:t>Усиление внимания к жизни и культуре русского народа и историческому прошлому России к концу столетия.</a:t>
            </a:r>
          </a:p>
          <a:p>
            <a:r>
              <a:rPr lang="ru-RU" dirty="0" smtClean="0"/>
              <a:t>Культура и быт российских сословий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899" y="44450"/>
            <a:ext cx="6990459" cy="1199134"/>
          </a:xfrm>
        </p:spPr>
        <p:txBody>
          <a:bodyPr/>
          <a:lstStyle/>
          <a:p>
            <a:r>
              <a:rPr lang="ru-RU" dirty="0" smtClean="0"/>
              <a:t>Культурное пространство Российской империи в XVIII в.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6712" y="1082650"/>
            <a:ext cx="8512176" cy="5398617"/>
          </a:xfrm>
        </p:spPr>
        <p:txBody>
          <a:bodyPr/>
          <a:lstStyle/>
          <a:p>
            <a:r>
              <a:rPr lang="ru-RU" dirty="0" smtClean="0"/>
              <a:t>Изучение страны – главная задача российской науки.</a:t>
            </a:r>
          </a:p>
          <a:p>
            <a:r>
              <a:rPr lang="ru-RU" dirty="0" smtClean="0"/>
              <a:t> Воспитание «новой породы» людей.</a:t>
            </a:r>
          </a:p>
          <a:p>
            <a:r>
              <a:rPr lang="ru-RU" dirty="0" smtClean="0"/>
              <a:t>Регулярный характер застройки. </a:t>
            </a:r>
          </a:p>
          <a:p>
            <a:r>
              <a:rPr lang="ru-RU" dirty="0" smtClean="0"/>
              <a:t>Переход к классицизму, создание архитектурных ассамблей. </a:t>
            </a:r>
          </a:p>
          <a:p>
            <a:r>
              <a:rPr lang="ru-RU" dirty="0" smtClean="0"/>
              <a:t>Расцвет жанра парадного портрета. </a:t>
            </a:r>
          </a:p>
          <a:p>
            <a:r>
              <a:rPr lang="ru-RU" dirty="0" smtClean="0"/>
              <a:t>Неоценимый вклад в развитие российской культуры выходцев из стран зарубежной Европы.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«Россия в конце XVII - XVIII веках: от Царства к Империи»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4826" y="1031443"/>
            <a:ext cx="8674062" cy="4989845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Народы России в XVIII в.</a:t>
            </a:r>
          </a:p>
          <a:p>
            <a:r>
              <a:rPr lang="ru-RU" sz="2800" dirty="0" smtClean="0"/>
              <a:t>Управление национальными окраинами. Башкирские восстания. Политика по отношению к исламу. Освоение </a:t>
            </a:r>
            <a:r>
              <a:rPr lang="ru-RU" sz="2800" dirty="0" err="1" smtClean="0"/>
              <a:t>Новороссии</a:t>
            </a:r>
            <a:r>
              <a:rPr lang="ru-RU" sz="2800" dirty="0" smtClean="0"/>
              <a:t> и Поволжья. Немецкие переселенцы. Формирование черты оседлости.</a:t>
            </a:r>
          </a:p>
          <a:p>
            <a:r>
              <a:rPr lang="ru-RU" sz="2800" b="1" dirty="0" smtClean="0"/>
              <a:t>Понятия и термины: </a:t>
            </a:r>
            <a:r>
              <a:rPr lang="ru-RU" sz="2800" dirty="0" smtClean="0"/>
              <a:t>Духовные управления (мусульманские).</a:t>
            </a:r>
          </a:p>
          <a:p>
            <a:r>
              <a:rPr lang="ru-RU" sz="2800" b="1" dirty="0" smtClean="0"/>
              <a:t>Персоналии: </a:t>
            </a:r>
            <a:r>
              <a:rPr lang="ru-RU" sz="2800" dirty="0" err="1" smtClean="0"/>
              <a:t>Батырша</a:t>
            </a:r>
            <a:r>
              <a:rPr lang="ru-RU" sz="2800" dirty="0" smtClean="0"/>
              <a:t> (предводитель башкирского восстания).</a:t>
            </a:r>
          </a:p>
          <a:p>
            <a:r>
              <a:rPr lang="ru-RU" sz="2800" dirty="0" smtClean="0"/>
              <a:t> </a:t>
            </a:r>
            <a:r>
              <a:rPr lang="ru-RU" sz="2800" b="1" dirty="0" smtClean="0"/>
              <a:t>Даты/события: </a:t>
            </a:r>
            <a:r>
              <a:rPr lang="ru-RU" sz="2800" dirty="0" smtClean="0"/>
              <a:t>1788 - Указ об учреждении «Духовного собрания магометанского закона»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«Россия в конце XVII - XVIII веках: от Царства к Империи»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6712" y="1075335"/>
            <a:ext cx="8512176" cy="4945954"/>
          </a:xfrm>
        </p:spPr>
        <p:txBody>
          <a:bodyPr/>
          <a:lstStyle/>
          <a:p>
            <a:r>
              <a:rPr lang="ru-RU" sz="2400" b="1" dirty="0" smtClean="0"/>
              <a:t>Митрополит </a:t>
            </a:r>
            <a:r>
              <a:rPr lang="ru-RU" sz="2400" b="1" dirty="0" err="1" smtClean="0"/>
              <a:t>Стефа́н</a:t>
            </a:r>
            <a:r>
              <a:rPr lang="ru-RU" sz="2400" dirty="0" smtClean="0"/>
              <a:t> (в миру </a:t>
            </a:r>
            <a:r>
              <a:rPr lang="ru-RU" sz="2400" b="1" dirty="0" err="1" smtClean="0"/>
              <a:t>Симеон</a:t>
            </a:r>
            <a:r>
              <a:rPr lang="ru-RU" sz="2400" b="1" dirty="0" smtClean="0"/>
              <a:t> Иванович Яворский</a:t>
            </a:r>
            <a:r>
              <a:rPr lang="ru-RU" sz="2400" dirty="0" smtClean="0"/>
              <a:t>; в унии </a:t>
            </a:r>
            <a:r>
              <a:rPr lang="ru-RU" sz="2400" b="1" dirty="0" smtClean="0"/>
              <a:t>Станислав</a:t>
            </a:r>
            <a:r>
              <a:rPr lang="ru-RU" sz="2400" dirty="0" smtClean="0"/>
              <a:t>; </a:t>
            </a:r>
            <a:r>
              <a:rPr lang="ru-RU" sz="2400" dirty="0" smtClean="0">
                <a:hlinkClick r:id="rId2" tooltip="1658"/>
              </a:rPr>
              <a:t>1658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3" tooltip="Яворов"/>
              </a:rPr>
              <a:t>Явор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4" tooltip="Русское воеводство"/>
              </a:rPr>
              <a:t>Русское воеводство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5" tooltip="Речь Посполитая"/>
              </a:rPr>
              <a:t>Речь </a:t>
            </a:r>
            <a:r>
              <a:rPr lang="ru-RU" sz="2400" dirty="0" err="1" smtClean="0">
                <a:hlinkClick r:id="rId5" tooltip="Речь Посполитая"/>
              </a:rPr>
              <a:t>Посполитая</a:t>
            </a:r>
            <a:r>
              <a:rPr lang="ru-RU" sz="2400" dirty="0" smtClean="0"/>
              <a:t> — 27 ноября (</a:t>
            </a:r>
            <a:r>
              <a:rPr lang="ru-RU" sz="2400" dirty="0" smtClean="0">
                <a:hlinkClick r:id="rId6" tooltip="8 декабря"/>
              </a:rPr>
              <a:t>8 декабря</a:t>
            </a:r>
            <a:r>
              <a:rPr lang="ru-RU" sz="2400" dirty="0" smtClean="0"/>
              <a:t>) </a:t>
            </a:r>
            <a:r>
              <a:rPr lang="ru-RU" sz="2400" dirty="0" smtClean="0">
                <a:hlinkClick r:id="rId7" tooltip="1722"/>
              </a:rPr>
              <a:t>1722</a:t>
            </a:r>
            <a:r>
              <a:rPr lang="ru-RU" sz="2400" baseline="30000" dirty="0" smtClean="0">
                <a:hlinkClick r:id="rId8"/>
              </a:rPr>
              <a:t>[1]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9" tooltip="Москва"/>
              </a:rPr>
              <a:t>Москва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10" tooltip="Российская империя"/>
              </a:rPr>
              <a:t>Российская империя</a:t>
            </a:r>
            <a:r>
              <a:rPr lang="ru-RU" sz="2400" dirty="0" smtClean="0"/>
              <a:t>) — </a:t>
            </a:r>
            <a:r>
              <a:rPr lang="ru-RU" sz="2400" dirty="0" err="1" smtClean="0">
                <a:hlinkClick r:id="rId11" tooltip="Епископ"/>
              </a:rPr>
              <a:t>епископ</a:t>
            </a:r>
            <a:r>
              <a:rPr lang="ru-RU" sz="2400" dirty="0" err="1" smtClean="0">
                <a:hlinkClick r:id="rId12" tooltip="Русская православная церковь"/>
              </a:rPr>
              <a:t>Русской</a:t>
            </a:r>
            <a:r>
              <a:rPr lang="ru-RU" sz="2400" dirty="0" smtClean="0">
                <a:hlinkClick r:id="rId12" tooltip="Русская православная церковь"/>
              </a:rPr>
              <a:t> православной церкви</a:t>
            </a:r>
            <a:r>
              <a:rPr lang="ru-RU" sz="2400" dirty="0" smtClean="0"/>
              <a:t>; с 7 апреля </a:t>
            </a:r>
            <a:r>
              <a:rPr lang="ru-RU" sz="2400" dirty="0" smtClean="0">
                <a:hlinkClick r:id="rId13" tooltip="1700 год"/>
              </a:rPr>
              <a:t>1700 года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14" tooltip="Митрополит"/>
              </a:rPr>
              <a:t>митрополит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15" tooltip="Рязанская и Касимовская епархия"/>
              </a:rPr>
              <a:t>Рязанский и Муромский</a:t>
            </a:r>
            <a:r>
              <a:rPr lang="ru-RU" sz="2400" dirty="0" smtClean="0"/>
              <a:t>; с 16 декабря </a:t>
            </a:r>
            <a:r>
              <a:rPr lang="ru-RU" sz="2400" dirty="0" smtClean="0">
                <a:hlinkClick r:id="rId16" tooltip="1701 год"/>
              </a:rPr>
              <a:t>1701 года</a:t>
            </a:r>
            <a:r>
              <a:rPr lang="ru-RU" sz="2400" dirty="0" smtClean="0"/>
              <a:t> экзарх (</a:t>
            </a:r>
            <a:r>
              <a:rPr lang="ru-RU" sz="2400" dirty="0" smtClean="0">
                <a:hlinkClick r:id="rId17" tooltip="Местоблюститель"/>
              </a:rPr>
              <a:t>блюститель</a:t>
            </a:r>
            <a:r>
              <a:rPr lang="ru-RU" sz="2400" dirty="0" smtClean="0"/>
              <a:t> патриаршего престола) — в годы, предшествовавшие </a:t>
            </a:r>
            <a:r>
              <a:rPr lang="ru-RU" sz="2400" dirty="0" err="1" smtClean="0">
                <a:hlinkClick r:id="rId18" tooltip="Церковная реформа Петра I"/>
              </a:rPr>
              <a:t>упразднению</a:t>
            </a:r>
            <a:r>
              <a:rPr lang="ru-RU" sz="2400" dirty="0" err="1" smtClean="0">
                <a:hlinkClick r:id="rId19" tooltip="Патриарх Московский и всея Руси"/>
              </a:rPr>
              <a:t>патриаршества</a:t>
            </a:r>
            <a:r>
              <a:rPr lang="ru-RU" sz="2400" dirty="0" smtClean="0"/>
              <a:t> при </a:t>
            </a:r>
            <a:r>
              <a:rPr lang="ru-RU" sz="2400" dirty="0" smtClean="0">
                <a:hlinkClick r:id="rId20" tooltip="Пётр I"/>
              </a:rPr>
              <a:t>Петре I</a:t>
            </a:r>
            <a:r>
              <a:rPr lang="ru-RU" sz="2400" dirty="0" smtClean="0"/>
              <a:t>. С </a:t>
            </a:r>
            <a:r>
              <a:rPr lang="ru-RU" sz="2400" dirty="0" smtClean="0">
                <a:hlinkClick r:id="rId21" tooltip="22 октября"/>
              </a:rPr>
              <a:t>22 октября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22" tooltip="1721 год"/>
              </a:rPr>
              <a:t>1721 года</a:t>
            </a:r>
            <a:r>
              <a:rPr lang="ru-RU" sz="2400" dirty="0" smtClean="0"/>
              <a:t> Президент Духовной коллегии (</a:t>
            </a:r>
            <a:r>
              <a:rPr lang="ru-RU" sz="2400" dirty="0" smtClean="0">
                <a:hlinkClick r:id="rId23" tooltip="Святейший правительствующий синод"/>
              </a:rPr>
              <a:t>Святейшего Правительствующего Синода</a:t>
            </a:r>
            <a:r>
              <a:rPr lang="ru-RU" sz="2400" dirty="0" smtClean="0"/>
              <a:t>).</a:t>
            </a:r>
          </a:p>
          <a:p>
            <a:r>
              <a:rPr lang="ru-RU" sz="2400" dirty="0" smtClean="0"/>
              <a:t>Выступал с осуждением </a:t>
            </a:r>
            <a:r>
              <a:rPr lang="ru-RU" sz="2400" dirty="0" smtClean="0">
                <a:hlinkClick r:id="rId24" tooltip="Протестантизм"/>
              </a:rPr>
              <a:t>протестантских</a:t>
            </a:r>
            <a:r>
              <a:rPr lang="ru-RU" sz="2400" dirty="0" smtClean="0"/>
              <a:t> воззрений и тенденций в Русской Церкви, насаждавшихся Петром I и </a:t>
            </a:r>
            <a:r>
              <a:rPr lang="ru-RU" sz="2400" dirty="0" smtClean="0">
                <a:hlinkClick r:id="rId25" tooltip="Феофан Прокопович"/>
              </a:rPr>
              <a:t>Феофаном Прокоповичем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«Россия в конце XVII - XVIII веках: от Царства к Империи»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0118" y="1016813"/>
            <a:ext cx="8471002" cy="5479085"/>
          </a:xfrm>
        </p:spPr>
        <p:txBody>
          <a:bodyPr/>
          <a:lstStyle/>
          <a:p>
            <a:r>
              <a:rPr lang="ru-RU" sz="2000" b="1" dirty="0" smtClean="0"/>
              <a:t>Семён </a:t>
            </a:r>
            <a:r>
              <a:rPr lang="ru-RU" sz="2000" b="1" dirty="0" err="1" smtClean="0"/>
              <a:t>Ива́нович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Челю́скин</a:t>
            </a:r>
            <a:r>
              <a:rPr lang="ru-RU" sz="2000" dirty="0" smtClean="0"/>
              <a:t> (около 1700 г. в уездном городе </a:t>
            </a:r>
            <a:r>
              <a:rPr lang="ru-RU" sz="2000" dirty="0" smtClean="0">
                <a:hlinkClick r:id="rId2" tooltip="Белёв"/>
              </a:rPr>
              <a:t>Белёве</a:t>
            </a:r>
            <a:r>
              <a:rPr lang="ru-RU" sz="2000" dirty="0" smtClean="0"/>
              <a:t> Тульской губернии — ноябрь </a:t>
            </a:r>
            <a:r>
              <a:rPr lang="ru-RU" sz="2000" dirty="0" smtClean="0">
                <a:hlinkClick r:id="rId3" tooltip="1766 год"/>
              </a:rPr>
              <a:t>1766 г.</a:t>
            </a:r>
            <a:r>
              <a:rPr lang="ru-RU" sz="2000" dirty="0" smtClean="0"/>
              <a:t>) — русский полярный мореплаватель.</a:t>
            </a:r>
          </a:p>
          <a:p>
            <a:r>
              <a:rPr lang="ru-RU" sz="2000" dirty="0" smtClean="0"/>
              <a:t>В </a:t>
            </a:r>
            <a:r>
              <a:rPr lang="ru-RU" sz="2000" dirty="0" smtClean="0">
                <a:hlinkClick r:id="rId4" tooltip="1733"/>
              </a:rPr>
              <a:t>1733</a:t>
            </a:r>
            <a:r>
              <a:rPr lang="ru-RU" sz="2000" dirty="0" smtClean="0"/>
              <a:t>—</a:t>
            </a:r>
            <a:r>
              <a:rPr lang="ru-RU" sz="2000" dirty="0" smtClean="0">
                <a:hlinkClick r:id="rId5" tooltip="1743 год"/>
              </a:rPr>
              <a:t>1743 годах</a:t>
            </a:r>
            <a:r>
              <a:rPr lang="ru-RU" sz="2000" dirty="0" smtClean="0"/>
              <a:t> участвовал в </a:t>
            </a:r>
            <a:r>
              <a:rPr lang="ru-RU" sz="2000" dirty="0" smtClean="0">
                <a:hlinkClick r:id="rId6" tooltip="Великая Северная экспедиция"/>
              </a:rPr>
              <a:t>Великой Северной экспедиции</a:t>
            </a:r>
            <a:r>
              <a:rPr lang="ru-RU" sz="2000" dirty="0" smtClean="0"/>
              <a:t>. В 1735—1736 годах был штурманом на </a:t>
            </a:r>
            <a:r>
              <a:rPr lang="ru-RU" sz="2000" dirty="0" err="1" smtClean="0">
                <a:hlinkClick r:id="rId7" tooltip="Дубель-шлюпка"/>
              </a:rPr>
              <a:t>дубель-шлюпке</a:t>
            </a:r>
            <a:r>
              <a:rPr lang="ru-RU" sz="2000" dirty="0" smtClean="0"/>
              <a:t> «</a:t>
            </a:r>
            <a:r>
              <a:rPr lang="ru-RU" sz="2000" dirty="0" smtClean="0">
                <a:hlinkClick r:id="rId8" tooltip="Якутск (дубель-шлюпка) (страница отсутствует)"/>
              </a:rPr>
              <a:t>Якутск</a:t>
            </a:r>
            <a:r>
              <a:rPr lang="ru-RU" sz="2000" dirty="0" smtClean="0"/>
              <a:t>» в экспедиции </a:t>
            </a:r>
            <a:r>
              <a:rPr lang="ru-RU" sz="2000" dirty="0" smtClean="0">
                <a:hlinkClick r:id="rId9" tooltip="Прончищев, Василий Васильевич"/>
              </a:rPr>
              <a:t>В. В. Прончищева</a:t>
            </a:r>
            <a:r>
              <a:rPr lang="ru-RU" sz="2000" dirty="0" smtClean="0"/>
              <a:t>. В сентябре </a:t>
            </a:r>
            <a:r>
              <a:rPr lang="ru-RU" sz="2000" dirty="0" smtClean="0">
                <a:hlinkClick r:id="rId10" tooltip="1736 год"/>
              </a:rPr>
              <a:t>1736 года</a:t>
            </a:r>
            <a:r>
              <a:rPr lang="ru-RU" sz="2000" dirty="0" smtClean="0"/>
              <a:t> из-за болезни и смерти Прончищева принял командование кораблём и вывел его из </a:t>
            </a:r>
            <a:r>
              <a:rPr lang="ru-RU" sz="2000" dirty="0" smtClean="0">
                <a:hlinkClick r:id="rId11" tooltip="Залив Фаддея"/>
              </a:rPr>
              <a:t>залива </a:t>
            </a:r>
            <a:r>
              <a:rPr lang="ru-RU" sz="2000" dirty="0" err="1" smtClean="0">
                <a:hlinkClick r:id="rId11" tooltip="Залив Фаддея"/>
              </a:rPr>
              <a:t>Фаддея</a:t>
            </a:r>
            <a:r>
              <a:rPr lang="ru-RU" sz="2000" dirty="0" smtClean="0"/>
              <a:t> к устью реки </a:t>
            </a:r>
            <a:r>
              <a:rPr lang="ru-RU" sz="2000" dirty="0" smtClean="0">
                <a:hlinkClick r:id="rId12" tooltip="Оленёк (река)"/>
              </a:rPr>
              <a:t>Оленёк</a:t>
            </a:r>
            <a:r>
              <a:rPr lang="ru-RU" sz="2000" dirty="0" smtClean="0"/>
              <a:t>. В декабре </a:t>
            </a:r>
            <a:r>
              <a:rPr lang="ru-RU" sz="2000" dirty="0" smtClean="0">
                <a:hlinkClick r:id="rId10" tooltip="1736 год"/>
              </a:rPr>
              <a:t>1736 года</a:t>
            </a:r>
            <a:r>
              <a:rPr lang="ru-RU" sz="2000" dirty="0" smtClean="0"/>
              <a:t> санным путём вместе с геодезистом </a:t>
            </a:r>
            <a:r>
              <a:rPr lang="ru-RU" sz="2000" dirty="0" smtClean="0">
                <a:hlinkClick r:id="rId13" tooltip="Чекин, Никифор"/>
              </a:rPr>
              <a:t>Чекиным</a:t>
            </a:r>
            <a:r>
              <a:rPr lang="ru-RU" sz="2000" dirty="0" smtClean="0"/>
              <a:t> вернулся в Якутск. В 1738—1739 году, после ремонта «Якутска», принял участие в экспедиции </a:t>
            </a:r>
            <a:r>
              <a:rPr lang="ru-RU" sz="2000" dirty="0" smtClean="0">
                <a:hlinkClick r:id="rId14" tooltip="Лаптев, Харитон Прокофьевич"/>
              </a:rPr>
              <a:t>Х. П. Лаптева</a:t>
            </a:r>
            <a:r>
              <a:rPr lang="ru-RU" sz="2000" dirty="0" smtClean="0"/>
              <a:t>. В </a:t>
            </a:r>
            <a:r>
              <a:rPr lang="ru-RU" sz="2000" dirty="0" smtClean="0">
                <a:hlinkClick r:id="rId15" tooltip="1741"/>
              </a:rPr>
              <a:t>1741</a:t>
            </a:r>
            <a:r>
              <a:rPr lang="ru-RU" sz="2000" dirty="0" smtClean="0"/>
              <a:t>— </a:t>
            </a:r>
            <a:r>
              <a:rPr lang="ru-RU" sz="2000" dirty="0" smtClean="0">
                <a:hlinkClick r:id="rId16" tooltip="1742 год"/>
              </a:rPr>
              <a:t>1742 годах</a:t>
            </a:r>
            <a:r>
              <a:rPr lang="ru-RU" sz="2000" dirty="0" smtClean="0"/>
              <a:t> исследовал западное побережье полуострова </a:t>
            </a:r>
            <a:r>
              <a:rPr lang="ru-RU" sz="2000" dirty="0" smtClean="0">
                <a:hlinkClick r:id="rId17" tooltip="Таймыр"/>
              </a:rPr>
              <a:t>Таймыр</a:t>
            </a:r>
            <a:r>
              <a:rPr lang="ru-RU" sz="2000" dirty="0" smtClean="0"/>
              <a:t>, устья рек </a:t>
            </a:r>
            <a:r>
              <a:rPr lang="ru-RU" sz="2000" dirty="0" smtClean="0">
                <a:hlinkClick r:id="rId18" tooltip="Хатанга (река)"/>
              </a:rPr>
              <a:t>Хатанги</a:t>
            </a:r>
            <a:r>
              <a:rPr lang="ru-RU" sz="2000" dirty="0" smtClean="0"/>
              <a:t>, </a:t>
            </a:r>
            <a:r>
              <a:rPr lang="ru-RU" sz="2000" dirty="0" err="1" smtClean="0">
                <a:hlinkClick r:id="rId19" tooltip="Пясина"/>
              </a:rPr>
              <a:t>Пясины</a:t>
            </a:r>
            <a:r>
              <a:rPr lang="ru-RU" sz="2000" dirty="0" smtClean="0"/>
              <a:t> и </a:t>
            </a:r>
            <a:r>
              <a:rPr lang="ru-RU" sz="2000" dirty="0" smtClean="0">
                <a:hlinkClick r:id="rId20" tooltip="Енисей"/>
              </a:rPr>
              <a:t>Енисея</a:t>
            </a:r>
            <a:r>
              <a:rPr lang="ru-RU" sz="2000" dirty="0" smtClean="0"/>
              <a:t>, открыл самое северное место континентальной </a:t>
            </a:r>
            <a:r>
              <a:rPr lang="ru-RU" sz="2000" dirty="0" smtClean="0">
                <a:hlinkClick r:id="rId21" tooltip="Евразия"/>
              </a:rPr>
              <a:t>Евразии</a:t>
            </a:r>
            <a:r>
              <a:rPr lang="ru-RU" sz="2000" dirty="0" smtClean="0"/>
              <a:t>, которое позже было названо в его честь </a:t>
            </a:r>
            <a:r>
              <a:rPr lang="ru-RU" sz="2000" dirty="0" smtClean="0">
                <a:hlinkClick r:id="rId22" tooltip="Мыс"/>
              </a:rPr>
              <a:t>мысом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23" tooltip="Челюскин (мыс)"/>
              </a:rPr>
              <a:t>Челюскин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Прямоугольник 2"/>
          <p:cNvSpPr>
            <a:spLocks noChangeArrowheads="1"/>
          </p:cNvSpPr>
          <p:nvPr/>
        </p:nvSpPr>
        <p:spPr bwMode="auto">
          <a:xfrm>
            <a:off x="1403350" y="176213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0934" y="1026548"/>
            <a:ext cx="74967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Дистанционное обучение Красноярья:</a:t>
            </a:r>
          </a:p>
          <a:p>
            <a:pPr algn="ctr"/>
            <a:r>
              <a:rPr lang="en-US" sz="3200" dirty="0" smtClean="0">
                <a:hlinkClick r:id="rId3"/>
              </a:rPr>
              <a:t>http://moodle.kipk.ru</a:t>
            </a:r>
            <a:endParaRPr lang="en-US" sz="3200" dirty="0" smtClean="0"/>
          </a:p>
          <a:p>
            <a:pPr algn="ctr"/>
            <a:endParaRPr lang="ru-RU" sz="3200" dirty="0"/>
          </a:p>
        </p:txBody>
      </p:sp>
      <p:pic>
        <p:nvPicPr>
          <p:cNvPr id="38" name="Рисунок 37" descr="1_7 (1)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6300" y="2044460"/>
            <a:ext cx="2286000" cy="2286000"/>
          </a:xfrm>
          <a:prstGeom prst="rect">
            <a:avLst/>
          </a:prstGeom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71" b="31620"/>
          <a:stretch>
            <a:fillRect/>
          </a:stretch>
        </p:blipFill>
        <p:spPr bwMode="auto">
          <a:xfrm>
            <a:off x="1374015" y="4267026"/>
            <a:ext cx="6370569" cy="2345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3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Прямоугольник 2"/>
          <p:cNvSpPr>
            <a:spLocks noChangeArrowheads="1"/>
          </p:cNvSpPr>
          <p:nvPr/>
        </p:nvSpPr>
        <p:spPr bwMode="auto">
          <a:xfrm>
            <a:off x="1403350" y="176213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КОНТАКТЫ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71" b="31620"/>
          <a:stretch>
            <a:fillRect/>
          </a:stretch>
        </p:blipFill>
        <p:spPr bwMode="auto">
          <a:xfrm>
            <a:off x="1374015" y="4267026"/>
            <a:ext cx="6370569" cy="23456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152253" y="2381203"/>
            <a:ext cx="4382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E-mail: zelova@kipk.ru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152253" y="3139981"/>
            <a:ext cx="5311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Телефон</a:t>
            </a:r>
            <a:r>
              <a:rPr lang="en-US" sz="3200" dirty="0" smtClean="0"/>
              <a:t>: </a:t>
            </a:r>
            <a:r>
              <a:rPr lang="ru-RU" sz="3200" dirty="0" smtClean="0"/>
              <a:t>+7 902 928 76 45</a:t>
            </a:r>
            <a:endParaRPr lang="ru-RU" sz="3200" dirty="0"/>
          </a:p>
        </p:txBody>
      </p:sp>
      <p:pic>
        <p:nvPicPr>
          <p:cNvPr id="11" name="Рисунок 10" descr="120IMG_2293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48379" y="648650"/>
            <a:ext cx="1955800" cy="2921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EAEAEA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79425" y="1622425"/>
            <a:ext cx="5556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5C738E"/>
                </a:solidFill>
              </a:rPr>
              <a:t>ЗЕЛОВА Ольга Григорьевна</a:t>
            </a:r>
            <a:endParaRPr lang="ru-RU" sz="3200" dirty="0">
              <a:solidFill>
                <a:srgbClr val="5C73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Прямоугольник 2"/>
          <p:cNvSpPr>
            <a:spLocks noChangeArrowheads="1"/>
          </p:cNvSpPr>
          <p:nvPr/>
        </p:nvSpPr>
        <p:spPr bwMode="auto">
          <a:xfrm>
            <a:off x="1403350" y="176213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7000" y="1183141"/>
            <a:ext cx="6990459" cy="912679"/>
          </a:xfrm>
        </p:spPr>
        <p:txBody>
          <a:bodyPr/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ВОПРОСЫ?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Нормативные документы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3389"/>
            <a:ext cx="9144000" cy="4967899"/>
          </a:xfrm>
        </p:spPr>
        <p:txBody>
          <a:bodyPr/>
          <a:lstStyle/>
          <a:p>
            <a:r>
              <a:rPr lang="ru-RU" sz="2800" dirty="0" smtClean="0"/>
              <a:t>Федеральный государственный образовательный стандарт основного общего образования // </a:t>
            </a:r>
            <a:r>
              <a:rPr lang="ru-RU" sz="2800" dirty="0" smtClean="0">
                <a:hlinkClick r:id="rId2"/>
              </a:rPr>
              <a:t>http://минобрнауки.рф/%D0%B4%D</a:t>
            </a:r>
            <a:endParaRPr lang="ru-RU" sz="2800" dirty="0" smtClean="0"/>
          </a:p>
          <a:p>
            <a:r>
              <a:rPr lang="ru-RU" sz="2800" dirty="0" smtClean="0"/>
              <a:t> Концепция нового учебно-методического комплекса по Отечественной истории: </a:t>
            </a:r>
            <a:r>
              <a:rPr lang="ru-RU" sz="2800" dirty="0" smtClean="0">
                <a:hlinkClick r:id="rId3"/>
              </a:rPr>
              <a:t>http://www.apkpro.ru/doc/Концепция%20нового%20УМК%20по%</a:t>
            </a:r>
            <a:endParaRPr lang="ru-RU" sz="2800" dirty="0" smtClean="0"/>
          </a:p>
          <a:p>
            <a:r>
              <a:rPr lang="ru-RU" sz="2800" dirty="0" smtClean="0"/>
              <a:t>Примерная основная образовательная программа основного общего образования: </a:t>
            </a:r>
            <a:r>
              <a:rPr lang="en-US" sz="2800" dirty="0" smtClean="0">
                <a:hlinkClick r:id="rId4"/>
              </a:rPr>
              <a:t>http://fgosreestr.ru</a:t>
            </a:r>
            <a:endParaRPr lang="ru-RU" sz="2800" dirty="0" smtClean="0"/>
          </a:p>
          <a:p>
            <a:endParaRPr lang="ru-RU" sz="2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 названию предмета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6712" y="1060704"/>
            <a:ext cx="8512176" cy="5435193"/>
          </a:xfrm>
        </p:spPr>
        <p:txBody>
          <a:bodyPr/>
          <a:lstStyle/>
          <a:p>
            <a:r>
              <a:rPr lang="ru-RU" dirty="0" smtClean="0"/>
              <a:t>Записываем в журнал:</a:t>
            </a:r>
          </a:p>
          <a:p>
            <a:pPr>
              <a:buNone/>
            </a:pPr>
            <a:r>
              <a:rPr lang="ru-RU" dirty="0" smtClean="0"/>
              <a:t>Всеобщая история, История России (на двух отдельных страницах)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учебно-методический комплекс для реализации линейно-концентрической модели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6712" y="1053389"/>
            <a:ext cx="8512176" cy="4967899"/>
          </a:xfrm>
        </p:spPr>
        <p:txBody>
          <a:bodyPr/>
          <a:lstStyle/>
          <a:p>
            <a:r>
              <a:rPr lang="ru-RU" sz="2400" dirty="0" smtClean="0"/>
              <a:t>При выборе учебно-методического комплекса по истории необходимо опираться на Приказ Министерства образования и науки Российской Федерации от 8 июня 2015 г. № 576 «О внесении изменений в федеральный перечень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образования, утвержденный приказом Министерства образования и науки Российской Федерации от 3 1 марта 2014 г. № 253»</a:t>
            </a:r>
            <a:r>
              <a:rPr lang="ru-RU" sz="2400" dirty="0" smtClean="0">
                <a:hlinkClick r:id="rId2"/>
              </a:rPr>
              <a:t> http://www.apkpro.ru/doc/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учебно-методический комплекс для реализации линейно-концентрической модели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/>
              <a:t>учебники издательств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«Просвещение», «Русское слово», «Дрофа – </a:t>
            </a:r>
            <a:r>
              <a:rPr lang="ru-RU" sz="3200" dirty="0" err="1" smtClean="0">
                <a:solidFill>
                  <a:srgbClr val="FF0000"/>
                </a:solidFill>
              </a:rPr>
              <a:t>Вентана-граф</a:t>
            </a:r>
            <a:r>
              <a:rPr lang="ru-RU" sz="3200" dirty="0" smtClean="0">
                <a:solidFill>
                  <a:srgbClr val="FF0000"/>
                </a:solidFill>
              </a:rPr>
              <a:t>»</a:t>
            </a:r>
            <a:r>
              <a:rPr lang="ru-RU" sz="3200" dirty="0" smtClean="0"/>
              <a:t>, прошедших экспертизу на соответствие требованиям историко-культурного стандарта.</a:t>
            </a:r>
            <a:endParaRPr lang="ru-RU" sz="3200" b="1" dirty="0" smtClean="0"/>
          </a:p>
          <a:p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учебно-методический комплекс для реализации линейно-концентрической модели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6712" y="1148487"/>
            <a:ext cx="8512176" cy="4872802"/>
          </a:xfrm>
        </p:spPr>
        <p:txBody>
          <a:bodyPr/>
          <a:lstStyle/>
          <a:p>
            <a:r>
              <a:rPr lang="ru-RU" sz="2400" dirty="0" smtClean="0"/>
              <a:t>При переходе в VI-VII классах на линейную модель </a:t>
            </a:r>
            <a:r>
              <a:rPr lang="ru-RU" sz="2400" dirty="0" smtClean="0">
                <a:solidFill>
                  <a:srgbClr val="FF0000"/>
                </a:solidFill>
              </a:rPr>
              <a:t>материал учебников, закупленных до вступления в силу вышеуказанного приказа, может быть использован с учетом принятой синхронизации в примерной программе основного общего образования. </a:t>
            </a:r>
            <a:r>
              <a:rPr lang="ru-RU" sz="2400" dirty="0" smtClean="0"/>
              <a:t>В соответствии с приказом Министерства образования и науки Российской Федерации №38 от 26.01.2016 г. организации, осуществляющие образовательную деятельность по основным общеобразовательным программам, вправе </a:t>
            </a:r>
            <a:r>
              <a:rPr lang="ru-RU" sz="2400" dirty="0" smtClean="0">
                <a:solidFill>
                  <a:srgbClr val="FF0000"/>
                </a:solidFill>
              </a:rPr>
              <a:t>в течение пяти лет </a:t>
            </a:r>
            <a:r>
              <a:rPr lang="ru-RU" sz="2400" dirty="0" smtClean="0"/>
              <a:t>использовать в образовательной деятельности учебники, приобретенные </a:t>
            </a:r>
            <a:r>
              <a:rPr lang="ru-RU" sz="2400" dirty="0" smtClean="0">
                <a:solidFill>
                  <a:srgbClr val="FF0000"/>
                </a:solidFill>
              </a:rPr>
              <a:t>до вступления в силу выше указанного приказа </a:t>
            </a:r>
            <a:r>
              <a:rPr lang="ru-RU" sz="2400" dirty="0" smtClean="0"/>
              <a:t>и удаленные из федерального перечня на его основании.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учебно-методический комплекс для реализации линейно-концентрической модели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674" y="1046075"/>
            <a:ext cx="8924544" cy="4975214"/>
          </a:xfrm>
        </p:spPr>
        <p:txBody>
          <a:bodyPr/>
          <a:lstStyle/>
          <a:p>
            <a:r>
              <a:rPr lang="ru-RU" sz="1800" dirty="0" smtClean="0"/>
              <a:t>АО «Издательство «Просвещение» подготовило к выпуску новые линии УМК, получившие положительные заключения экспертных организаций: </a:t>
            </a:r>
          </a:p>
          <a:p>
            <a:pPr>
              <a:buNone/>
            </a:pPr>
            <a:r>
              <a:rPr lang="ru-RU" sz="1800" dirty="0" smtClean="0"/>
              <a:t>— по курсу «Всеобщая история»: УМК для 5—10 классов общеобразовательных организаций А. А. </a:t>
            </a:r>
            <a:r>
              <a:rPr lang="ru-RU" sz="1800" dirty="0" err="1" smtClean="0"/>
              <a:t>Вигасина</a:t>
            </a:r>
            <a:r>
              <a:rPr lang="ru-RU" sz="1800" dirty="0" smtClean="0"/>
              <a:t> — О. С. </a:t>
            </a:r>
            <a:r>
              <a:rPr lang="ru-RU" sz="1800" dirty="0" err="1" smtClean="0"/>
              <a:t>Сороко-Цюпы</a:t>
            </a:r>
            <a:r>
              <a:rPr lang="ru-RU" sz="1800" dirty="0" smtClean="0"/>
              <a:t> из серии «Сферы»</a:t>
            </a:r>
          </a:p>
          <a:p>
            <a:pPr>
              <a:buNone/>
            </a:pPr>
            <a:r>
              <a:rPr lang="ru-RU" sz="1800" dirty="0" smtClean="0"/>
              <a:t>— по предмету «Россия в мире»: учебное пособие А. А. Данилова, Л. Г. </a:t>
            </a:r>
            <a:r>
              <a:rPr lang="ru-RU" sz="1800" dirty="0" err="1" smtClean="0"/>
              <a:t>Косулиной</a:t>
            </a:r>
            <a:r>
              <a:rPr lang="ru-RU" sz="1800" dirty="0" smtClean="0"/>
              <a:t>, М. Ю. Брандта, М. М. </a:t>
            </a:r>
            <a:r>
              <a:rPr lang="ru-RU" sz="1800" dirty="0" err="1" smtClean="0"/>
              <a:t>Горинова</a:t>
            </a:r>
            <a:r>
              <a:rPr lang="ru-RU" sz="1800" dirty="0" smtClean="0"/>
              <a:t> «Россия в мире. 10—11 классы. Базовый уровень. В 2 частях» под редакцией академика РАН А. В. </a:t>
            </a:r>
            <a:r>
              <a:rPr lang="ru-RU" sz="1800" dirty="0" err="1" smtClean="0"/>
              <a:t>Торкунова</a:t>
            </a:r>
            <a:r>
              <a:rPr lang="ru-RU" sz="1800" dirty="0" smtClean="0"/>
              <a:t>; </a:t>
            </a:r>
          </a:p>
          <a:p>
            <a:pPr>
              <a:buNone/>
            </a:pPr>
            <a:r>
              <a:rPr lang="ru-RU" sz="1800" dirty="0" smtClean="0"/>
              <a:t>— по предмету «История»: учебное пособие Н. С. Борисова, А. А. </a:t>
            </a:r>
            <a:r>
              <a:rPr lang="ru-RU" sz="1800" dirty="0" err="1" smtClean="0"/>
              <a:t>Левандовского</a:t>
            </a:r>
            <a:r>
              <a:rPr lang="ru-RU" sz="1800" dirty="0" smtClean="0"/>
              <a:t> «История. 11 класс. Углублённый уровень. В 2 частях» под редакцией академика РАН С. П. Карпова. </a:t>
            </a:r>
          </a:p>
          <a:p>
            <a:pPr>
              <a:buNone/>
            </a:pPr>
            <a:r>
              <a:rPr lang="ru-RU" sz="2000" dirty="0" smtClean="0"/>
              <a:t>Новые линии по всеобщей истории созданы с целью синхронизации курсов всеобщей и отечественной истории. Предлагаемые учебные пособия </a:t>
            </a:r>
            <a:r>
              <a:rPr lang="ru-RU" sz="2000" dirty="0" smtClean="0">
                <a:solidFill>
                  <a:srgbClr val="FF0000"/>
                </a:solidFill>
              </a:rPr>
              <a:t>полностью соответствуют действующим Примерным основным образовательным программам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Переход на линейно-концентрическую модель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53390"/>
          <a:ext cx="9144000" cy="5790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754"/>
                <a:gridCol w="3740009"/>
                <a:gridCol w="4457237"/>
              </a:tblGrid>
              <a:tr h="354268">
                <a:tc>
                  <a:txBody>
                    <a:bodyPr/>
                    <a:lstStyle/>
                    <a:p>
                      <a:r>
                        <a:rPr lang="ru-RU" sz="1900" baseline="0" dirty="0" smtClean="0"/>
                        <a:t>класс</a:t>
                      </a:r>
                      <a:endParaRPr lang="ru-RU" sz="19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Всеобщая </a:t>
                      </a:r>
                      <a:r>
                        <a:rPr lang="ru-RU" sz="19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история</a:t>
                      </a:r>
                      <a:endParaRPr lang="ru-RU" sz="19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baseline="0" smtClean="0">
                          <a:latin typeface="Times New Roman"/>
                          <a:ea typeface="Times New Roman"/>
                          <a:cs typeface="Times New Roman"/>
                        </a:rPr>
                        <a:t>История </a:t>
                      </a:r>
                      <a:r>
                        <a:rPr lang="ru-RU" sz="19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России</a:t>
                      </a:r>
                      <a:endParaRPr lang="ru-RU" sz="19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latin typeface="Times New Roman"/>
                          <a:ea typeface="Times New Roman"/>
                          <a:cs typeface="Times New Roman"/>
                        </a:rPr>
                        <a:t>5 класс</a:t>
                      </a:r>
                      <a:endParaRPr lang="ru-RU" sz="19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ИСТОРИЯ ДРЕВНЕГО </a:t>
                      </a:r>
                      <a:r>
                        <a:rPr lang="ru-RU" sz="19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МИРА</a:t>
                      </a:r>
                      <a:endParaRPr lang="ru-RU" sz="19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latin typeface="Times New Roman"/>
                          <a:ea typeface="Times New Roman"/>
                          <a:cs typeface="Times New Roman"/>
                        </a:rPr>
                        <a:t>Народы и государства на территории нашей страны в древности </a:t>
                      </a:r>
                      <a:r>
                        <a:rPr lang="ru-RU" sz="1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. 1 час</a:t>
                      </a:r>
                      <a:endParaRPr lang="ru-RU" sz="19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2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latin typeface="Times New Roman"/>
                          <a:ea typeface="Times New Roman"/>
                          <a:cs typeface="Times New Roman"/>
                        </a:rPr>
                        <a:t>6 класс </a:t>
                      </a:r>
                      <a:endParaRPr lang="ru-RU" sz="19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ИСТОРИЯ СРЕДНИХ ВЕКОВ. </a:t>
                      </a:r>
                      <a:r>
                        <a:rPr lang="en-US" sz="19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VI</a:t>
                      </a:r>
                      <a:r>
                        <a:rPr lang="ru-RU" sz="19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9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XV</a:t>
                      </a:r>
                      <a:r>
                        <a:rPr lang="ru-RU" sz="19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вв. </a:t>
                      </a:r>
                      <a:endParaRPr lang="ru-RU" sz="19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ОТ ДРЕВНЕЙ РУСИ К РОССИЙСКОМУ ГОСУДАРСТВУ. </a:t>
                      </a:r>
                      <a:r>
                        <a:rPr lang="en-US" sz="19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VIII</a:t>
                      </a:r>
                      <a:r>
                        <a:rPr lang="ru-RU" sz="19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–</a:t>
                      </a:r>
                      <a:r>
                        <a:rPr lang="en-US" sz="19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XV</a:t>
                      </a:r>
                      <a:r>
                        <a:rPr lang="ru-RU" sz="19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вв</a:t>
                      </a:r>
                      <a:r>
                        <a:rPr lang="ru-RU" sz="19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Региональный компонент</a:t>
                      </a:r>
                      <a:endParaRPr lang="ru-RU" sz="19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4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latin typeface="Times New Roman"/>
                          <a:ea typeface="Times New Roman"/>
                          <a:cs typeface="Times New Roman"/>
                        </a:rPr>
                        <a:t>7 класс</a:t>
                      </a:r>
                      <a:endParaRPr lang="ru-RU" sz="19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ИСТОРИЯ НОВОГО ВРЕМЕНИ. </a:t>
                      </a:r>
                      <a:r>
                        <a:rPr lang="en-US" sz="19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XVI</a:t>
                      </a:r>
                      <a:r>
                        <a:rPr lang="ru-RU" sz="19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9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XVII</a:t>
                      </a:r>
                      <a:r>
                        <a:rPr lang="ru-RU" sz="19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вв. От абсолютизма к парламентаризму. Первые буржуазные </a:t>
                      </a:r>
                      <a:r>
                        <a:rPr lang="ru-RU" sz="19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революции</a:t>
                      </a:r>
                      <a:endParaRPr lang="ru-RU" sz="19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РОССИЯ В XVI – XVII ВЕКАХ: ОТ ВЕЛИКОГО КНЯЖЕСТВА К </a:t>
                      </a:r>
                      <a:r>
                        <a:rPr lang="ru-RU" sz="19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ЦАРСТВУ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Региональный компонент</a:t>
                      </a:r>
                      <a:endParaRPr lang="ru-RU" sz="190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latin typeface="Times New Roman"/>
                          <a:ea typeface="Times New Roman"/>
                          <a:cs typeface="Times New Roman"/>
                        </a:rPr>
                        <a:t>8 класс</a:t>
                      </a:r>
                      <a:endParaRPr lang="ru-RU" sz="19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9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ИСТОРИЯ НОВОГО ВРЕМЕНИ. </a:t>
                      </a:r>
                      <a:r>
                        <a:rPr lang="en-US" sz="19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XVIII</a:t>
                      </a:r>
                      <a:r>
                        <a:rPr lang="ru-RU" sz="19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9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9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РОССИЯ В КОНЦЕ XVII - XVIII ВЕКАХ: ОТ ЦАРСТВА К </a:t>
                      </a:r>
                      <a:r>
                        <a:rPr lang="ru-RU" sz="19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ИМПЕРИИ</a:t>
                      </a:r>
                      <a:endParaRPr lang="ru-RU" sz="19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0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latin typeface="Times New Roman"/>
                          <a:ea typeface="Times New Roman"/>
                          <a:cs typeface="Times New Roman"/>
                        </a:rPr>
                        <a:t>9 класс</a:t>
                      </a:r>
                      <a:endParaRPr lang="ru-RU" sz="19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9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ИСТОРИЯ НОВОГО ВРЕМЕНИ. </a:t>
                      </a:r>
                      <a:r>
                        <a:rPr lang="en-US" sz="19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XIX</a:t>
                      </a:r>
                      <a:r>
                        <a:rPr lang="ru-RU" sz="19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в. </a:t>
                      </a:r>
                      <a:r>
                        <a:rPr lang="ru-RU" sz="19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Мир </a:t>
                      </a:r>
                      <a:r>
                        <a:rPr lang="ru-RU" sz="19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к началу XX в. </a:t>
                      </a:r>
                      <a:endParaRPr lang="ru-RU" sz="19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IV. РОССИЙСКАЯ ИМПЕРИЯ В XIX – НАЧАЛЕ XX ВВ.</a:t>
                      </a:r>
                      <a:endParaRPr lang="ru-RU" sz="19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Региональный </a:t>
                      </a:r>
                      <a:r>
                        <a:rPr lang="ru-RU" sz="1900" baseline="0" dirty="0">
                          <a:latin typeface="Times New Roman"/>
                          <a:ea typeface="Times New Roman"/>
                          <a:cs typeface="Times New Roman"/>
                        </a:rPr>
                        <a:t>компонент</a:t>
                      </a:r>
                      <a:endParaRPr lang="ru-RU" sz="19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ипк новый">
  <a:themeElements>
    <a:clrScheme name="Другая 5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C00000"/>
      </a:hlink>
      <a:folHlink>
        <a:srgbClr val="00206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4985</TotalTime>
  <Words>1688</Words>
  <Application>Microsoft Office PowerPoint</Application>
  <PresentationFormat>Экран (4:3)</PresentationFormat>
  <Paragraphs>140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5_ипк новый</vt:lpstr>
      <vt:lpstr>Презентация PowerPoint</vt:lpstr>
      <vt:lpstr>От стандарта к стандарту</vt:lpstr>
      <vt:lpstr>Нормативные документы</vt:lpstr>
      <vt:lpstr>К названию предмета</vt:lpstr>
      <vt:lpstr>учебно-методический комплекс для реализации линейно-концентрической модели</vt:lpstr>
      <vt:lpstr>учебно-методический комплекс для реализации линейно-концентрической модели</vt:lpstr>
      <vt:lpstr>учебно-методический комплекс для реализации линейно-концентрической модели</vt:lpstr>
      <vt:lpstr>учебно-методический комплекс для реализации линейно-концентрической модели</vt:lpstr>
      <vt:lpstr>Переход на линейно-концентрическую модель</vt:lpstr>
      <vt:lpstr>Переход с концентрической модели на линейно-концентрическую</vt:lpstr>
      <vt:lpstr>Переход с концентрической модели на линейно-концентрическую</vt:lpstr>
      <vt:lpstr>Региональный компонент</vt:lpstr>
      <vt:lpstr>Реализация регионального компонента</vt:lpstr>
      <vt:lpstr>Реализация регионального компонента</vt:lpstr>
      <vt:lpstr>Реализация регионального компонента</vt:lpstr>
      <vt:lpstr>Рабочая программа учителя</vt:lpstr>
      <vt:lpstr>«Россия в конце XVII - XVIII веках: от Царства к Империи»</vt:lpstr>
      <vt:lpstr>«Россия в конце XVII - XVIII веках: от Царства к Империи»</vt:lpstr>
      <vt:lpstr>«Россия в конце XVII - XVIII веках: от Царства к Империи»</vt:lpstr>
      <vt:lpstr>«Россия в конце XVII - XVIII веках: от Царства к Империи»</vt:lpstr>
      <vt:lpstr>«Россия в конце XVII - XVIII веках: от Царства к Империи»</vt:lpstr>
      <vt:lpstr>Культурное пространство Российской империи в XVIII в. </vt:lpstr>
      <vt:lpstr>«Россия в конце XVII - XVIII веках: от Царства к Империи»</vt:lpstr>
      <vt:lpstr>«Россия в конце XVII - XVIII веках: от Царства к Империи»</vt:lpstr>
      <vt:lpstr>«Россия в конце XVII - XVIII веках: от Царства к Империи»</vt:lpstr>
      <vt:lpstr>Презентация PowerPoint</vt:lpstr>
      <vt:lpstr>КОНТАКТЫ</vt:lpstr>
      <vt:lpstr>ВОПРОСЫ?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работы Института  на второе полугодие 2013 года</dc:title>
  <dc:creator>Admin</dc:creator>
  <cp:lastModifiedBy>RTF</cp:lastModifiedBy>
  <cp:revision>690</cp:revision>
  <dcterms:created xsi:type="dcterms:W3CDTF">2013-10-16T01:52:50Z</dcterms:created>
  <dcterms:modified xsi:type="dcterms:W3CDTF">2017-09-04T07:03:34Z</dcterms:modified>
</cp:coreProperties>
</file>