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1" r:id="rId4"/>
    <p:sldId id="257" r:id="rId5"/>
    <p:sldId id="264" r:id="rId6"/>
    <p:sldId id="260" r:id="rId7"/>
    <p:sldId id="263" r:id="rId8"/>
    <p:sldId id="274" r:id="rId9"/>
    <p:sldId id="262" r:id="rId10"/>
    <p:sldId id="279" r:id="rId11"/>
    <p:sldId id="280" r:id="rId12"/>
    <p:sldId id="275" r:id="rId13"/>
    <p:sldId id="272" r:id="rId14"/>
    <p:sldId id="276" r:id="rId15"/>
    <p:sldId id="265" r:id="rId16"/>
    <p:sldId id="278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631" autoAdjust="0"/>
  </p:normalViewPr>
  <p:slideViewPr>
    <p:cSldViewPr snapToGrid="0">
      <p:cViewPr varScale="1">
        <p:scale>
          <a:sx n="81" d="100"/>
          <a:sy n="81" d="100"/>
        </p:scale>
        <p:origin x="-1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78C7-BDEB-43B1-87E0-64A0A2AFBF94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7CD4-5722-40A0-BF1D-D5EC33774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5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61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5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2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4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3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7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6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1200" dirty="0" smtClean="0">
              <a:latin typeface="Monotype Corsiva" pitchFamily="66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5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2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6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0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7CD4-5722-40A0-BF1D-D5EC3377418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5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Играем в декоративно прикладное искусство на уроках технологии.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«НА ЗОЛОТОМ КРЫЛЬЦЕ СИДЕЛИ…»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ТВОРЧЕСКАЯ ИГРА</a:t>
            </a:r>
          </a:p>
          <a:p>
            <a:r>
              <a:rPr lang="ru-RU" dirty="0"/>
              <a:t> </a:t>
            </a:r>
            <a:r>
              <a:rPr lang="ru-RU" dirty="0" smtClean="0"/>
              <a:t>Выступающие: Леонтьева</a:t>
            </a:r>
            <a:r>
              <a:rPr lang="ru-RU" i="1" dirty="0" smtClean="0"/>
              <a:t> </a:t>
            </a:r>
            <a:r>
              <a:rPr lang="ru-RU" i="1" dirty="0"/>
              <a:t>Марина Алимпиевна, </a:t>
            </a:r>
            <a:r>
              <a:rPr lang="ru-RU" dirty="0"/>
              <a:t>руководитель РМО, учитель технологии</a:t>
            </a:r>
            <a:r>
              <a:rPr lang="ru-RU" i="1" dirty="0"/>
              <a:t>  </a:t>
            </a:r>
            <a:r>
              <a:rPr lang="ru-RU" dirty="0"/>
              <a:t>МАОУ СШ № 152,</a:t>
            </a:r>
          </a:p>
          <a:p>
            <a:r>
              <a:rPr lang="ru-RU" i="1" dirty="0"/>
              <a:t>Колесникова Маргарита Валерьевна</a:t>
            </a:r>
            <a:r>
              <a:rPr lang="ru-RU" dirty="0"/>
              <a:t>, учитель технологии МБОУ СШ № 1 им. В.И. Сурикова</a:t>
            </a:r>
            <a:endParaRPr lang="ru-RU" dirty="0" smtClean="0"/>
          </a:p>
          <a:p>
            <a:r>
              <a:rPr lang="ru-RU" dirty="0" smtClean="0"/>
              <a:t>27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30687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7 авг. 18 г. -конференция\39ac4d2eaf9a7c3bd7d6b932e5ag--ukrasheniya-sergi-vitrazhnye-os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402" y="3000452"/>
            <a:ext cx="4375886" cy="350070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</a:t>
            </a:r>
            <a:endParaRPr lang="ru-RU" dirty="0"/>
          </a:p>
        </p:txBody>
      </p:sp>
      <p:pic>
        <p:nvPicPr>
          <p:cNvPr id="1027" name="Picture 3" descr="G:\27 авг. 18 г. -конференция\514efe70259c09f6959b9fffcb97ae52--feather-earrings-wire-earring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8823" y="691376"/>
            <a:ext cx="3369808" cy="3346915"/>
          </a:xfrm>
          <a:prstGeom prst="rect">
            <a:avLst/>
          </a:prstGeom>
          <a:noFill/>
        </p:spPr>
      </p:pic>
      <p:pic>
        <p:nvPicPr>
          <p:cNvPr id="1028" name="Picture 4" descr="G:\27 авг. 18 г. -конференция\il_570xN.2696625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27" y="1315843"/>
            <a:ext cx="2647406" cy="264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Бисер и полимерные материалы</a:t>
            </a:r>
            <a:endParaRPr lang="ru-RU" dirty="0"/>
          </a:p>
        </p:txBody>
      </p:sp>
      <p:pic>
        <p:nvPicPr>
          <p:cNvPr id="4098" name="Picture 2" descr="G:\27 авг. 18 г. -конференция\полимерная глина, платсел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45127">
            <a:off x="4750418" y="3542278"/>
            <a:ext cx="2490440" cy="2429856"/>
          </a:xfrm>
          <a:prstGeom prst="rect">
            <a:avLst/>
          </a:prstGeom>
          <a:noFill/>
        </p:spPr>
      </p:pic>
      <p:pic>
        <p:nvPicPr>
          <p:cNvPr id="4099" name="Picture 3" descr="G:\27 авг. 18 г. -конференция\пайет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283" y="1427975"/>
            <a:ext cx="4686008" cy="2452650"/>
          </a:xfrm>
          <a:prstGeom prst="rect">
            <a:avLst/>
          </a:prstGeom>
          <a:noFill/>
        </p:spPr>
      </p:pic>
      <p:pic>
        <p:nvPicPr>
          <p:cNvPr id="4100" name="Picture 4" descr="G:\27 авг. 18 г. -конференция\пластси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70" y="1559932"/>
            <a:ext cx="4142920" cy="276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92" y="1091108"/>
            <a:ext cx="3383988" cy="2828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5" y="1548156"/>
            <a:ext cx="2883658" cy="2883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605" y="936588"/>
            <a:ext cx="1841152" cy="2780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557" y="3642920"/>
            <a:ext cx="2798307" cy="2804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330" y="4148004"/>
            <a:ext cx="3664131" cy="244275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233083"/>
            <a:ext cx="8596668" cy="1320800"/>
          </a:xfrm>
        </p:spPr>
        <p:txBody>
          <a:bodyPr/>
          <a:lstStyle/>
          <a:p>
            <a:r>
              <a:rPr lang="ru-RU" dirty="0" smtClean="0"/>
              <a:t>ТЕКСТИЛЬНЫЕ МАТЕРИАЛЫ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576" y="248194"/>
            <a:ext cx="3291840" cy="4389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976" y="3814354"/>
            <a:ext cx="4061123" cy="2664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17" y="4290747"/>
            <a:ext cx="3157674" cy="2368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254" y="1608995"/>
            <a:ext cx="3396343" cy="25472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8" y="143691"/>
            <a:ext cx="2574743" cy="25747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880" y="4709160"/>
            <a:ext cx="2865120" cy="21488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026" y="77123"/>
            <a:ext cx="2817092" cy="23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0588"/>
            <a:ext cx="2909888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137" y="0"/>
            <a:ext cx="2874648" cy="4036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37" y="3365220"/>
            <a:ext cx="4884087" cy="3257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888" y="4101306"/>
            <a:ext cx="3123312" cy="2645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32" y="153466"/>
            <a:ext cx="4015411" cy="1929628"/>
          </a:xfrm>
          <a:prstGeom prst="rect">
            <a:avLst/>
          </a:prstGeom>
        </p:spPr>
      </p:pic>
      <p:pic>
        <p:nvPicPr>
          <p:cNvPr id="2050" name="Picture 2" descr="G:\27 авг. 18 г. -конференция\32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254" y="289931"/>
            <a:ext cx="3685663" cy="2621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1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2730" y="609600"/>
            <a:ext cx="5540188" cy="5431761"/>
          </a:xfrm>
        </p:spPr>
        <p:txBody>
          <a:bodyPr/>
          <a:lstStyle/>
          <a:p>
            <a:r>
              <a:rPr lang="ru-RU" sz="2400" dirty="0"/>
              <a:t>Инструменты и приспособления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90159" y="609600"/>
            <a:ext cx="4184034" cy="5431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Материалы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724297"/>
            <a:ext cx="4877369" cy="4389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456" y="1294311"/>
            <a:ext cx="4604467" cy="48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697"/>
            <a:ext cx="12043094" cy="62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2024" y="735013"/>
            <a:ext cx="10721788" cy="53070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«Самым высоким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видом искусства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талантливым,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гениальным является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народное искусство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есть то, что запечатлено народом, сохранено,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народ пронёс через столетия»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М.И.Калинин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5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518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Учебное пособие: «Современные образовательные технологии», авт. </a:t>
            </a:r>
            <a:r>
              <a:rPr lang="ru-RU" sz="3600" dirty="0" err="1" smtClean="0"/>
              <a:t>Селевко</a:t>
            </a:r>
            <a:r>
              <a:rPr lang="ru-RU" sz="3600" dirty="0" smtClean="0"/>
              <a:t> Г.К., 1998 г.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Играем </a:t>
            </a:r>
            <a:r>
              <a:rPr lang="ru-RU" dirty="0"/>
              <a:t>по </a:t>
            </a:r>
            <a:r>
              <a:rPr lang="ru-RU" dirty="0" smtClean="0"/>
              <a:t>«Технологии мастерских»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не согласен принять никакой истины иначе,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свободы и через свободу.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Н.Бердяев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4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13" y="3213463"/>
            <a:ext cx="2330088" cy="3106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1" y="180485"/>
            <a:ext cx="2651760" cy="3347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19" y="180485"/>
            <a:ext cx="3421103" cy="3278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764" y="943723"/>
            <a:ext cx="1637275" cy="170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678" y="3903835"/>
            <a:ext cx="3590543" cy="26929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106" y="1565343"/>
            <a:ext cx="3450572" cy="35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5307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Роль и история</a:t>
            </a:r>
            <a:br>
              <a:rPr lang="ru-RU" dirty="0" smtClean="0"/>
            </a:br>
            <a:r>
              <a:rPr lang="ru-RU" dirty="0" smtClean="0"/>
              <a:t> НАРОДНОЙ ИГРУШКИ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8393" y="1873719"/>
            <a:ext cx="4184035" cy="3880772"/>
          </a:xfrm>
        </p:spPr>
        <p:txBody>
          <a:bodyPr/>
          <a:lstStyle/>
          <a:p>
            <a:r>
              <a:rPr lang="ru-RU" dirty="0" smtClean="0"/>
              <a:t>ЧТО ТАКОЕ ИГРУШКА?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91169" y="1785437"/>
            <a:ext cx="7496032" cy="3880773"/>
          </a:xfrm>
        </p:spPr>
        <p:txBody>
          <a:bodyPr/>
          <a:lstStyle/>
          <a:p>
            <a:r>
              <a:rPr lang="ru-RU" dirty="0" smtClean="0"/>
              <a:t>КАКИЕ ИГРУШКИ БЫЛИ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ФОКУСЕ </a:t>
            </a:r>
            <a:r>
              <a:rPr lang="ru-RU" dirty="0"/>
              <a:t>НАУКИ: развивающая, познавательная и ролевая роль.</a:t>
            </a:r>
          </a:p>
          <a:p>
            <a:r>
              <a:rPr lang="ru-RU" dirty="0"/>
              <a:t>Эмоциональное, умственное и физическое развитие.</a:t>
            </a:r>
          </a:p>
          <a:p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44" y="4805629"/>
            <a:ext cx="2430525" cy="1822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43" y="3496132"/>
            <a:ext cx="2062382" cy="1440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80" y="2677295"/>
            <a:ext cx="1964898" cy="13087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579" y="2989821"/>
            <a:ext cx="2626295" cy="17479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191" y="4530054"/>
            <a:ext cx="2026752" cy="20267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954" y="4921684"/>
            <a:ext cx="2221886" cy="14812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75" y="4872063"/>
            <a:ext cx="1486168" cy="1486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718" y="3213729"/>
            <a:ext cx="2292267" cy="17192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68188" y="1194013"/>
            <a:ext cx="10856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ИЗГОТОВИТЬ ИГРУШКУ </a:t>
            </a:r>
            <a:r>
              <a:rPr lang="ru-RU" dirty="0" smtClean="0">
                <a:solidFill>
                  <a:srgbClr val="00B050"/>
                </a:solidFill>
              </a:rPr>
              <a:t>  «</a:t>
            </a:r>
            <a:r>
              <a:rPr lang="ru-RU" dirty="0">
                <a:solidFill>
                  <a:srgbClr val="00B050"/>
                </a:solidFill>
              </a:rPr>
              <a:t>НЕ ТРУДНОЕ ДЕЛО, ДА НЕ ВСЯКОМУ ДАЁТСЯ»</a:t>
            </a:r>
          </a:p>
        </p:txBody>
      </p:sp>
    </p:spTree>
    <p:extLst>
      <p:ext uri="{BB962C8B-B14F-4D97-AF65-F5344CB8AC3E}">
        <p14:creationId xmlns:p14="http://schemas.microsoft.com/office/powerpoint/2010/main" val="41434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31" y="76795"/>
            <a:ext cx="8596668" cy="22564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Народная </a:t>
            </a:r>
            <a:r>
              <a:rPr lang="ru-RU" dirty="0"/>
              <a:t>мудрость гласит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Не то дорого, что красно, а то дорого, что мастера доброго».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531" y="211115"/>
            <a:ext cx="2322286" cy="14253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2" y="2588479"/>
            <a:ext cx="2092570" cy="3120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3307869"/>
            <a:ext cx="2803969" cy="3007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58" y="2651571"/>
            <a:ext cx="2523963" cy="2883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686" y="2185592"/>
            <a:ext cx="2883658" cy="21886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686" y="4629438"/>
            <a:ext cx="3134662" cy="16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06455" y="311208"/>
            <a:ext cx="8872976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СОБЕРИ ПОСЛОВИЦУ</a:t>
            </a:r>
            <a:br>
              <a:rPr lang="ru-RU" dirty="0" smtClean="0"/>
            </a:br>
            <a:r>
              <a:rPr lang="ru-RU" dirty="0"/>
              <a:t>Труд, мастерство, опыт, работа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258" y="2847360"/>
            <a:ext cx="9969979" cy="388077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сидится Кто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трудиться,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любит дела не без 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Егорки У всё отговорки ленивого 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ЗА ДЕЛА ДОБРЫЕ ПОХВАЛА</a:t>
            </a:r>
          </a:p>
          <a:p>
            <a:pPr marL="0" lv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честно тот трудится не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забудется,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народе кто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444" y="3858015"/>
            <a:ext cx="2708910" cy="2868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748" y="501330"/>
            <a:ext cx="2768252" cy="2651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25" y="62278"/>
            <a:ext cx="2876435" cy="27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012"/>
            <a:ext cx="11013923" cy="1320800"/>
          </a:xfrm>
        </p:spPr>
        <p:txBody>
          <a:bodyPr/>
          <a:lstStyle/>
          <a:p>
            <a:pPr algn="ctr"/>
            <a:r>
              <a:rPr lang="ru-RU" dirty="0" smtClean="0"/>
              <a:t>Символика славянского орнамента и игрушка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9" y="1270000"/>
            <a:ext cx="4309145" cy="406657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0004" y="1128785"/>
            <a:ext cx="2246811" cy="245581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329" y="2962759"/>
            <a:ext cx="3619816" cy="2714862"/>
          </a:xfrm>
        </p:spPr>
      </p:pic>
    </p:spTree>
    <p:extLst>
      <p:ext uri="{BB962C8B-B14F-4D97-AF65-F5344CB8AC3E}">
        <p14:creationId xmlns:p14="http://schemas.microsoft.com/office/powerpoint/2010/main" val="9928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35" y="0"/>
            <a:ext cx="4513439" cy="6616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537" y="812075"/>
            <a:ext cx="4635434" cy="46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pPr algn="ctr"/>
            <a:r>
              <a:rPr lang="ru-RU" dirty="0" smtClean="0"/>
              <a:t>МАТЕРИАЛЫ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2" y="1417626"/>
            <a:ext cx="6108012" cy="2501231"/>
          </a:xfrm>
          <a:prstGeom prst="rect">
            <a:avLst/>
          </a:prstGeom>
        </p:spPr>
      </p:pic>
      <p:pic>
        <p:nvPicPr>
          <p:cNvPr id="3074" name="Picture 2" descr="G:\27 авг. 18 г. -конференция\26426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546" y="788017"/>
            <a:ext cx="2713464" cy="2713465"/>
          </a:xfrm>
          <a:prstGeom prst="rect">
            <a:avLst/>
          </a:prstGeom>
          <a:noFill/>
        </p:spPr>
      </p:pic>
      <p:pic>
        <p:nvPicPr>
          <p:cNvPr id="3075" name="Picture 3" descr="G:\27 авг. 18 г. -конференция\1492618437-5123-cut-art-my-profession-2--8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140" y="4004101"/>
            <a:ext cx="3565931" cy="2519362"/>
          </a:xfrm>
          <a:prstGeom prst="rect">
            <a:avLst/>
          </a:prstGeom>
          <a:noFill/>
        </p:spPr>
      </p:pic>
      <p:pic>
        <p:nvPicPr>
          <p:cNvPr id="3076" name="Picture 4" descr="G:\27 авг. 18 г. -конференция\10726187875_c2f9e82c5a_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009" y="3765147"/>
            <a:ext cx="3840317" cy="2568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403</TotalTime>
  <Words>203</Words>
  <Application>Microsoft Office PowerPoint</Application>
  <PresentationFormat>Произвольный</PresentationFormat>
  <Paragraphs>51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Играем в декоративно прикладное искусство на уроках технологии.  «НА ЗОЛОТОМ КРЫЛЬЦЕ СИДЕЛИ…»</vt:lpstr>
      <vt:lpstr>  Учебное пособие: «Современные образовательные технологии», авт. Селевко Г.К., 1998 г.  Играем по «Технологии мастерских»  </vt:lpstr>
      <vt:lpstr>Презентация PowerPoint</vt:lpstr>
      <vt:lpstr>Роль и история  НАРОДНОЙ ИГРУШКИ</vt:lpstr>
      <vt:lpstr>Народная мудрость гласит  «Не то дорого, что красно, а то дорого, что мастера доброго».</vt:lpstr>
      <vt:lpstr>СОБЕРИ ПОСЛОВИЦУ Труд, мастерство, опыт, работа </vt:lpstr>
      <vt:lpstr>Символика славянского орнамента и игрушка</vt:lpstr>
      <vt:lpstr>Презентация PowerPoint</vt:lpstr>
      <vt:lpstr>МАТЕРИАЛЫ</vt:lpstr>
      <vt:lpstr>Металл</vt:lpstr>
      <vt:lpstr>Бисер и полимерные материалы</vt:lpstr>
      <vt:lpstr>ТЕКСТИЛЬНЫЕ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ЗОЛОТОМ КРЫЛЬЦЕ СИДЕЛИ…»</dc:title>
  <dc:creator>3-2-12</dc:creator>
  <cp:lastModifiedBy>Татьяна Копылова</cp:lastModifiedBy>
  <cp:revision>92</cp:revision>
  <dcterms:created xsi:type="dcterms:W3CDTF">2017-03-21T05:10:55Z</dcterms:created>
  <dcterms:modified xsi:type="dcterms:W3CDTF">2018-08-30T02:25:56Z</dcterms:modified>
</cp:coreProperties>
</file>