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0" r:id="rId3"/>
    <p:sldId id="273" r:id="rId4"/>
    <p:sldId id="272" r:id="rId5"/>
    <p:sldId id="271" r:id="rId6"/>
    <p:sldId id="259" r:id="rId7"/>
    <p:sldId id="257" r:id="rId8"/>
    <p:sldId id="258" r:id="rId9"/>
    <p:sldId id="260" r:id="rId10"/>
    <p:sldId id="266" r:id="rId11"/>
    <p:sldId id="262" r:id="rId12"/>
    <p:sldId id="263" r:id="rId13"/>
    <p:sldId id="264" r:id="rId14"/>
    <p:sldId id="265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8E173-BED3-4E1F-A7AA-0153D755A29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69AD4-F13F-4275-B51F-6D0CD4BE2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56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9AD4-F13F-4275-B51F-6D0CD4BE2B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4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07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9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67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15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46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72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90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37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4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3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6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72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7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DD42EA-1CA0-468D-A5D3-AE0E68A54FF7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39C406-EB54-48E2-A31B-B89F4A935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1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9407" y="1340768"/>
            <a:ext cx="6120680" cy="201681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урок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знатоков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24472"/>
            <a:ext cx="6187861" cy="25446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Актуализация новых знаний актуальных технологий в области строительства своего </a:t>
            </a:r>
            <a:r>
              <a:rPr lang="ru-RU" sz="1800" dirty="0" smtClean="0">
                <a:solidFill>
                  <a:schemeClr val="tx1"/>
                </a:solidFill>
              </a:rPr>
              <a:t>региона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smtClean="0">
                <a:solidFill>
                  <a:schemeClr val="tx1"/>
                </a:solidFill>
              </a:rPr>
              <a:t>6 класс</a:t>
            </a:r>
            <a:r>
              <a:rPr lang="en-US" sz="1800" dirty="0" smtClean="0"/>
              <a:t>)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Разработчики: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Леонтьева Марина </a:t>
            </a:r>
            <a:r>
              <a:rPr lang="ru-RU" sz="1800" b="1" dirty="0" err="1" smtClean="0">
                <a:solidFill>
                  <a:schemeClr val="tx1"/>
                </a:solidFill>
              </a:rPr>
              <a:t>Алимпиевна</a:t>
            </a:r>
            <a:r>
              <a:rPr lang="ru-RU" sz="1800" b="1" dirty="0" smtClean="0">
                <a:solidFill>
                  <a:schemeClr val="tx1"/>
                </a:solidFill>
              </a:rPr>
              <a:t>, </a:t>
            </a:r>
            <a:r>
              <a:rPr lang="ru-RU" sz="1800" dirty="0" smtClean="0">
                <a:solidFill>
                  <a:schemeClr val="tx1"/>
                </a:solidFill>
              </a:rPr>
              <a:t>учитель технологии , МАОУ СШ № 152,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Колесникова Маргарита Валерьевна, </a:t>
            </a:r>
            <a:r>
              <a:rPr lang="ru-RU" sz="1800" dirty="0" smtClean="0">
                <a:solidFill>
                  <a:schemeClr val="tx1"/>
                </a:solidFill>
              </a:rPr>
              <a:t>учитель технологии, МБОУ СШ № 1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27 апреля 2018 г.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 </a:t>
            </a:r>
            <a:r>
              <a:rPr lang="ru-RU" sz="1800" dirty="0" smtClean="0">
                <a:solidFill>
                  <a:schemeClr val="tx1"/>
                </a:solidFill>
              </a:rPr>
              <a:t>Красноярск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2290" name="Picture 2" descr="C:\Users\Марина\Desktop\27 апреля 18 г - игровые технологии\три поросёнка\30350_i-81913301311724f4830e4e9fc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69160"/>
            <a:ext cx="2253250" cy="1839893"/>
          </a:xfrm>
          <a:prstGeom prst="rect">
            <a:avLst/>
          </a:prstGeom>
          <a:noFill/>
        </p:spPr>
      </p:pic>
      <p:pic>
        <p:nvPicPr>
          <p:cNvPr id="12291" name="Picture 3" descr="C:\Users\Марина\Desktop\27 апреля 18 г - игровые технологии\три поросёнка\nadezhnost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932039" cy="1528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608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 задание.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«Что это такое? Почему это происходит?»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Объяснение явлений и их причины возникновения.</a:t>
            </a:r>
            <a:endParaRPr lang="ru-RU" dirty="0"/>
          </a:p>
        </p:txBody>
      </p:sp>
      <p:pic>
        <p:nvPicPr>
          <p:cNvPr id="1028" name="Picture 4" descr="F:\27 апреля 18 г - игровые технологии\аталс красноярского края\img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928802"/>
            <a:ext cx="2757478" cy="2068109"/>
          </a:xfrm>
          <a:prstGeom prst="rect">
            <a:avLst/>
          </a:prstGeom>
          <a:noFill/>
        </p:spPr>
      </p:pic>
      <p:pic>
        <p:nvPicPr>
          <p:cNvPr id="1026" name="Picture 2" descr="F:\27 апреля 18 г - игровые технологии\аталс красноярского края\карта краснорского края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143248"/>
            <a:ext cx="3286148" cy="2464611"/>
          </a:xfrm>
          <a:prstGeom prst="rect">
            <a:avLst/>
          </a:prstGeom>
          <a:noFill/>
        </p:spPr>
      </p:pic>
      <p:pic>
        <p:nvPicPr>
          <p:cNvPr id="1027" name="Picture 3" descr="F:\27 апреля 18 г - игровые технологии\аталс красноярского края\img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2952770" cy="22145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Атлас красноярского края</a:t>
            </a:r>
            <a:r>
              <a:rPr lang="en-US" dirty="0" smtClean="0"/>
              <a:t> –http//rpp.nashaucheba.ru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790" y="476672"/>
            <a:ext cx="6798734" cy="13038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4.  «Что общего между ними? Каковы их существенные различия?»  Предлагается выделить признаки, свойства и общие черты, присущие только этому предмету.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27 апреля 18 г - игровые технологии\208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572008"/>
            <a:ext cx="3301982" cy="1857364"/>
          </a:xfrm>
          <a:prstGeom prst="rect">
            <a:avLst/>
          </a:prstGeom>
          <a:noFill/>
        </p:spPr>
      </p:pic>
      <p:pic>
        <p:nvPicPr>
          <p:cNvPr id="2051" name="Picture 3" descr="F:\27 апреля 18 г - игровые технологии\35084_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285992"/>
            <a:ext cx="2357454" cy="2878417"/>
          </a:xfrm>
          <a:prstGeom prst="rect">
            <a:avLst/>
          </a:prstGeom>
          <a:noFill/>
        </p:spPr>
      </p:pic>
      <p:pic>
        <p:nvPicPr>
          <p:cNvPr id="2052" name="Picture 4" descr="F:\27 апреля 18 г - игровые технологии\893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571" y="1844824"/>
            <a:ext cx="2500330" cy="1666887"/>
          </a:xfrm>
          <a:prstGeom prst="rect">
            <a:avLst/>
          </a:prstGeom>
          <a:noFill/>
        </p:spPr>
      </p:pic>
      <p:pic>
        <p:nvPicPr>
          <p:cNvPr id="2053" name="Picture 5" descr="F:\27 апреля 18 г - игровые технологии\1433427431_1328894078_building-a-monolithic-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675" y="1900666"/>
            <a:ext cx="2500330" cy="1875248"/>
          </a:xfrm>
          <a:prstGeom prst="rect">
            <a:avLst/>
          </a:prstGeom>
          <a:noFill/>
        </p:spPr>
      </p:pic>
      <p:pic>
        <p:nvPicPr>
          <p:cNvPr id="2054" name="Picture 6" descr="F:\27 апреля 18 г - игровые технологии\1426585331_derev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958" y="3511711"/>
            <a:ext cx="1847821" cy="1385866"/>
          </a:xfrm>
          <a:prstGeom prst="rect">
            <a:avLst/>
          </a:prstGeom>
          <a:noFill/>
        </p:spPr>
      </p:pic>
      <p:pic>
        <p:nvPicPr>
          <p:cNvPr id="2055" name="Picture 7" descr="F:\27 апреля 18 г - игровые технологии\kirpich-dlya-stroitelstva-doma 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511711"/>
            <a:ext cx="1714512" cy="1285884"/>
          </a:xfrm>
          <a:prstGeom prst="rect">
            <a:avLst/>
          </a:prstGeom>
          <a:noFill/>
        </p:spPr>
      </p:pic>
      <p:pic>
        <p:nvPicPr>
          <p:cNvPr id="2056" name="Picture 8" descr="F:\27 апреля 18 г - игровые технологии\1b334ef7cf9cd7dd10d875795a19ac80_1520576755_1000_56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930906"/>
            <a:ext cx="3428992" cy="1927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85786" y="500042"/>
          <a:ext cx="8001056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/>
                <a:gridCol w="4000528"/>
              </a:tblGrid>
              <a:tr h="3568328"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8084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Многоэтажный, многоквартирный,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Одноэтажный, индивидуальный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C:\Users\МК\Desktop\мероприятие\16-04-2018_15-17-03\teremok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642918"/>
            <a:ext cx="23574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К\Desktop\мероприятие\16-04-2018_15-17-03\27_d95ce55ab3bfd0f3899da1738d04cb7a_139100419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642918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5 (Содержательно-рефлексивное задание) Понимание оснований действий, осознание существенных связей лежащих в основе.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 descr="F:\27 апреля 18 г - игровые технологии\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102932"/>
            <a:ext cx="6592784" cy="42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F:\27 апреля 18 г - игровые технологии\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8650" y="2843213"/>
            <a:ext cx="53467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ли был дом у человека?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человек создал дом?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были дома в древности?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долго люди совершенствовали дома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Сделайте книжку-малышку « Мой дом». Оформите обложку, поместите в книжку собственные стихотворения, рассказы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в каких сказках описывается строительство домов.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24933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Рекомендации к диагностическим заданиям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992888" cy="45365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        рисунки для проверки домашнего задания — рисунок с ошибками и рисунок «Продолжите ряд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два рисунка дома — целый дом и дом, разрезанный на части (фундамент, стены, двери, окна, крыша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рисунки для устной работы — грузовик, пила, гвоздь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набор разнородных по материалу предметов для игры «Сложный — простой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прямоугольники с ответами на вопросы игры «Найдите отличия» (блоки фундамента дома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карточки-кирпичики для игры «Определите профессию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карточки с рисунком фартуков для задания «Дорисуйте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      две картинки с рыбками для задания «Найдите десять отличий»;</a:t>
            </a:r>
          </a:p>
        </p:txBody>
      </p:sp>
    </p:spTree>
    <p:extLst>
      <p:ext uri="{BB962C8B-B14F-4D97-AF65-F5344CB8AC3E}">
        <p14:creationId xmlns:p14="http://schemas.microsoft.com/office/powerpoint/2010/main" val="25462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12768" cy="79208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по методике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5"/>
            <a:ext cx="8136904" cy="43924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1. Научатся </a:t>
            </a:r>
            <a:r>
              <a:rPr lang="ru-RU" sz="2000" dirty="0"/>
              <a:t>планировать свою деятельность, работать в паре, давать оценку своей </a:t>
            </a:r>
            <a:r>
              <a:rPr lang="ru-RU" sz="2000" dirty="0" smtClean="0"/>
              <a:t>деятельности </a:t>
            </a:r>
            <a:r>
              <a:rPr lang="ru-RU" sz="2000" dirty="0"/>
              <a:t>и работе других.</a:t>
            </a:r>
          </a:p>
          <a:p>
            <a:pPr>
              <a:buNone/>
            </a:pPr>
            <a:r>
              <a:rPr lang="ru-RU" sz="2000" dirty="0" smtClean="0"/>
              <a:t>2. Развивать </a:t>
            </a:r>
            <a:r>
              <a:rPr lang="ru-RU" sz="2000" dirty="0"/>
              <a:t>мышление, </a:t>
            </a:r>
            <a:r>
              <a:rPr lang="ru-RU" sz="2000" dirty="0" smtClean="0"/>
              <a:t>внимание.</a:t>
            </a:r>
            <a:endParaRPr lang="ru-RU" sz="2000" dirty="0"/>
          </a:p>
          <a:p>
            <a:pPr>
              <a:buNone/>
            </a:pPr>
            <a:r>
              <a:rPr lang="ru-RU" sz="2000" b="1" dirty="0"/>
              <a:t>3.</a:t>
            </a:r>
            <a:r>
              <a:rPr lang="ru-RU" sz="2000" dirty="0"/>
              <a:t> Способствовать реализации творческого потенциала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None/>
            </a:pPr>
            <a:r>
              <a:rPr lang="ru-RU" sz="2000" b="1" dirty="0"/>
              <a:t>4.</a:t>
            </a:r>
            <a:r>
              <a:rPr lang="ru-RU" sz="2000" dirty="0"/>
              <a:t> Научить видеть в привычном окружении прекрасное,</a:t>
            </a:r>
          </a:p>
          <a:p>
            <a:pPr>
              <a:buNone/>
            </a:pPr>
            <a:r>
              <a:rPr lang="ru-RU" sz="2000" dirty="0"/>
              <a:t>удивительное, чудесное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buNone/>
            </a:pPr>
            <a:r>
              <a:rPr lang="ru-RU" sz="2000" b="1" dirty="0"/>
              <a:t>5.</a:t>
            </a:r>
            <a:r>
              <a:rPr lang="ru-RU" sz="2000" dirty="0"/>
              <a:t> Воспитывать эмоционально-ценностное отношение к</a:t>
            </a:r>
          </a:p>
          <a:p>
            <a:pPr>
              <a:buNone/>
            </a:pPr>
            <a:r>
              <a:rPr lang="ru-RU" sz="2000" dirty="0"/>
              <a:t>малой родине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i="1" dirty="0" smtClean="0"/>
              <a:t>Цели</a:t>
            </a:r>
            <a:r>
              <a:rPr lang="ru-RU" sz="2000" b="1" i="1" dirty="0" smtClean="0"/>
              <a:t>:</a:t>
            </a:r>
            <a:endParaRPr lang="ru-RU" sz="2000" dirty="0" smtClean="0"/>
          </a:p>
          <a:p>
            <a:pPr lvl="0"/>
            <a:r>
              <a:rPr lang="ru-RU" sz="2000" dirty="0" smtClean="0"/>
              <a:t>выявить степень осознанности и глубины знаний учащихся;</a:t>
            </a:r>
          </a:p>
          <a:p>
            <a:pPr lvl="0"/>
            <a:r>
              <a:rPr lang="ru-RU" sz="2000" dirty="0" smtClean="0"/>
              <a:t>воспитать интерес к знаниям по разным предметам;</a:t>
            </a:r>
          </a:p>
          <a:p>
            <a:pPr lvl="0"/>
            <a:r>
              <a:rPr lang="ru-RU" sz="2000" dirty="0" smtClean="0"/>
              <a:t>развить логическое мышление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057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C:\Users\Марина\Desktop\27 апреля 18 г - игровые технологии\сингапурская методика\slide_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500042"/>
            <a:ext cx="8425890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Критерии оценивания и правила игры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2490135"/>
            <a:ext cx="7848871" cy="3444997"/>
          </a:xfrm>
        </p:spPr>
        <p:txBody>
          <a:bodyPr/>
          <a:lstStyle/>
          <a:p>
            <a:pPr lvl="0"/>
            <a:r>
              <a:rPr lang="ru-RU" dirty="0" smtClean="0"/>
              <a:t>Ответы принимаются только по поднятому знаку – рука.</a:t>
            </a:r>
          </a:p>
          <a:p>
            <a:pPr lvl="0"/>
            <a:r>
              <a:rPr lang="ru-RU" dirty="0" smtClean="0"/>
              <a:t>Время для ответа – 1-2 минуты.</a:t>
            </a:r>
          </a:p>
          <a:p>
            <a:r>
              <a:rPr lang="ru-RU" dirty="0" smtClean="0"/>
              <a:t>На каждом этапе вы получаете элемент для заключительного задания и дополнительные элементы за правильные ответы.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331640" y="1628800"/>
            <a:ext cx="7215187" cy="4525962"/>
          </a:xfrm>
        </p:spPr>
        <p:txBody>
          <a:bodyPr/>
          <a:lstStyle/>
          <a:p>
            <a:r>
              <a:rPr lang="ru-RU" dirty="0"/>
              <a:t>Посмотрите, все ли есть?</a:t>
            </a:r>
          </a:p>
          <a:p>
            <a:r>
              <a:rPr lang="ru-RU" dirty="0"/>
              <a:t>Можно всем за парты сесть.</a:t>
            </a:r>
          </a:p>
          <a:p>
            <a:r>
              <a:rPr lang="ru-RU" dirty="0"/>
              <a:t>Влево, вправо повернемся и</a:t>
            </a:r>
          </a:p>
          <a:p>
            <a:r>
              <a:rPr lang="ru-RU" dirty="0"/>
              <a:t>Друг другу улыбнемся.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2996952"/>
            <a:ext cx="2160240" cy="24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27 апреля 18 г - игровые технологии\три поросёнка\1720347a8f78265ee3180dfca7fafd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09"/>
          <a:stretch>
            <a:fillRect/>
          </a:stretch>
        </p:blipFill>
        <p:spPr bwMode="auto">
          <a:xfrm>
            <a:off x="0" y="0"/>
            <a:ext cx="9144000" cy="6748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215423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задание на условие 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 необходимо для того, чтобы»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Обсудим, сравним и сформулируем  почему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рина\Desktop\27 апреля 18 г - игровые технологии\три поросёнка\img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08701"/>
            <a:ext cx="8215370" cy="45006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786190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Ниф-Ниф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371475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Наф-Наф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388" y="371475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Нуф-Нуф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404664"/>
            <a:ext cx="4439042" cy="32403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задание – этап предсказания и явления на основе знаний закономерностей и его протекание и связей с другими явлениями.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Что может произойти если…?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Марина\Desktop\27 апреля 18 г - игровые технологии\три поросёнка\307268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063356"/>
            <a:ext cx="4017968" cy="2669900"/>
          </a:xfrm>
          <a:prstGeom prst="rect">
            <a:avLst/>
          </a:prstGeom>
          <a:noFill/>
        </p:spPr>
      </p:pic>
      <p:pic>
        <p:nvPicPr>
          <p:cNvPr id="2050" name="Picture 2" descr="C:\Users\Марина\Desktop\27 апреля 18 г - игровые технологии\три поросёнка\88024818_s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640279"/>
            <a:ext cx="3367472" cy="2217721"/>
          </a:xfrm>
          <a:prstGeom prst="rect">
            <a:avLst/>
          </a:prstGeom>
          <a:noFill/>
        </p:spPr>
      </p:pic>
      <p:pic>
        <p:nvPicPr>
          <p:cNvPr id="2052" name="Picture 4" descr="C:\Users\Марина\Desktop\27 апреля 18 г - игровые технологии\три поросёнка\maxresdefault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286248" cy="241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9006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Марина\Desktop\27 апреля 18 г - игровые технологии\три поросёнка\img7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97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751</TotalTime>
  <Words>288</Words>
  <Application>Microsoft Office PowerPoint</Application>
  <PresentationFormat>Экран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Натуральные материалы</vt:lpstr>
      <vt:lpstr>Игровой урок знатоков   </vt:lpstr>
      <vt:lpstr>Цели и задачи по методике</vt:lpstr>
      <vt:lpstr>Презентация PowerPoint</vt:lpstr>
      <vt:lpstr>Критерии оценивания и правила игры</vt:lpstr>
      <vt:lpstr>Презентация PowerPoint</vt:lpstr>
      <vt:lpstr>Презентация PowerPoint</vt:lpstr>
      <vt:lpstr>1 задание на условие :  «Что необходимо для того, чтобы» Обсудим, сравним и сформулируем  почему?</vt:lpstr>
      <vt:lpstr>2 задание – этап предсказания и явления на основе знаний закономерностей и его протекание и связей с другими явлениями.  Что может произойти если…? </vt:lpstr>
      <vt:lpstr>Презентация PowerPoint</vt:lpstr>
      <vt:lpstr>3 задание.  «Что это такое? Почему это происходит?»  Объяснение явлений и их причины возникновения.</vt:lpstr>
      <vt:lpstr>Задание 4.  «Что общего между ними? Каковы их существенные различия?»  Предлагается выделить признаки, свойства и общие черты, присущие только этому предмету.</vt:lpstr>
      <vt:lpstr>Презентация PowerPoint</vt:lpstr>
      <vt:lpstr>Задание 5 (Содержательно-рефлексивное задание) Понимание оснований действий, осознание существенных связей лежащих в основе. </vt:lpstr>
      <vt:lpstr>Презентация PowerPoint</vt:lpstr>
      <vt:lpstr>Домашнее задание</vt:lpstr>
      <vt:lpstr>Рекомендации к диагностическим заданиям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Татьяна Копылова</cp:lastModifiedBy>
  <cp:revision>80</cp:revision>
  <dcterms:created xsi:type="dcterms:W3CDTF">2018-04-19T09:59:10Z</dcterms:created>
  <dcterms:modified xsi:type="dcterms:W3CDTF">2018-04-28T02:44:54Z</dcterms:modified>
</cp:coreProperties>
</file>