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2" r:id="rId4"/>
    <p:sldId id="261" r:id="rId5"/>
    <p:sldId id="259" r:id="rId6"/>
    <p:sldId id="260" r:id="rId7"/>
    <p:sldId id="269" r:id="rId8"/>
    <p:sldId id="266" r:id="rId9"/>
    <p:sldId id="263" r:id="rId10"/>
    <p:sldId id="264" r:id="rId11"/>
    <p:sldId id="270" r:id="rId12"/>
    <p:sldId id="265" r:id="rId13"/>
    <p:sldId id="257" r:id="rId14"/>
    <p:sldId id="267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578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0D25C-3EFC-45E7-AF3D-10FF770E278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C00EA-A1E8-4BD8-B6FE-CCA791CDF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8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C00EA-A1E8-4BD8-B6FE-CCA791CDF6E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3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EE4492-0CE4-4172-9230-A91B3F827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E869ACC-AC34-4003-9F28-B04241E3A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AFED03-371C-470C-8975-114B3936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42FA-811D-4FD3-9DD0-95F8BD73B45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7DE7AE-7AB1-4671-9695-EFD6B6047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29433E8-2887-4E0A-A9DC-60A0D9D1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788C-61F6-4378-B413-08FD84878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8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3EFD95-C0EB-4343-ADAD-86D68199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1D59F09-8EEF-40AD-B72D-2D48D635C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E07AAE-8E86-4BBD-8037-DD39F5A0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42FA-811D-4FD3-9DD0-95F8BD73B45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388F43-D997-46CA-B34E-4360904E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6F454A-CDFF-4CF5-AC35-17112479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788C-61F6-4378-B413-08FD84878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2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6A4FF44-9739-42CB-B9A7-0724DEF66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60F9BF9-35F9-4146-8A5D-BE884FD9E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1F5C58-7F64-4344-A500-776117E4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42FA-811D-4FD3-9DD0-95F8BD73B45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62A917-4BC5-4FA9-8882-64B1E6A7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BF2CFD-7813-4265-8899-BB3E5D9A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788C-61F6-4378-B413-08FD84878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16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BBC6A8-055C-4A66-9085-499857DF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0E96E6-DE41-4911-8059-32C774351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9120AC-0663-4B9F-BE19-792898983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42FA-811D-4FD3-9DD0-95F8BD73B45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4D7DF8-ACBF-4330-B0AE-CA0C016F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6C66AB-7572-44C1-8880-AB636A35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788C-61F6-4378-B413-08FD84878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7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AB69DD-261D-4BA5-83DA-C15969D5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0C28ABB-A02B-4810-B80B-B761FC387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90DE85-439D-48E9-ADFF-AEC811A7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42FA-811D-4FD3-9DD0-95F8BD73B45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86F67C-F30E-4462-8F37-C994FC520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4C9D74-881B-4772-A0C5-BFA49828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788C-61F6-4378-B413-08FD84878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4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4AE08E-A5BD-4B6C-BA38-497B1235A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BDC665-4DAA-496E-96B6-9938299A0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2589A60-1861-4CDC-9844-8DE4DB6B7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D3C8E8F-8C38-4AED-85EE-8456D7D7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42FA-811D-4FD3-9DD0-95F8BD73B45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6C34019-0AAD-4914-AC91-BF60C3B4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CED980D-E30F-4ECE-AB9A-3F2E9071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788C-61F6-4378-B413-08FD84878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3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06E96B-413E-47B6-8E36-A7899F53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7703C7F-AFCE-4A76-9012-BE22A749F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2D69DE-3332-4937-B333-66EF092ED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D259A51-ACA6-47B4-BC74-EC9269B20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3B5FED6-B9AE-42C9-9FC6-5F4408B51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0317F99-ECBD-4226-BF1D-48A92395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42FA-811D-4FD3-9DD0-95F8BD73B45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BDFDCE6-4DF6-446D-B298-275AE78E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A5A123B-91F3-4C45-80F9-2FF2C48F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788C-61F6-4378-B413-08FD84878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4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EE0948-74E6-4B99-A973-0971E757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B2D5B47-B77A-44B0-85F8-35E09D07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42FA-811D-4FD3-9DD0-95F8BD73B45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625CF58-2348-431A-827F-DC548BE44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36C2DEE-09EF-4BD4-B158-A24DD02B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788C-61F6-4378-B413-08FD84878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0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DB8488C-9C10-4303-93B2-A7BB0C86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42FA-811D-4FD3-9DD0-95F8BD73B45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07C9594-2CB4-4191-9658-BF4FBDFB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982A63C-C417-4CC9-9B2B-8BAB3D5A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788C-61F6-4378-B413-08FD84878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2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5ED075-25A9-484D-9194-B41C5CBB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90B245-7598-432E-9ECC-97CEB957D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EE6086C-2C8B-4B0A-87D5-B4E4D532F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82A97B2-D5A1-42E6-89D6-9C5F8968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42FA-811D-4FD3-9DD0-95F8BD73B45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1DD3B48-BF46-4090-A90A-194A8A69B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92633F5-6761-4385-A3DE-BF148B98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788C-61F6-4378-B413-08FD84878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6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42F78C-4C4A-4AD6-915D-B179F0FEB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9AD5544-E705-4185-9C6A-DC8BCC267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32DC2DC-F7AB-4137-A52D-ECE4D4862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B120990-7B8A-4EB5-9BB4-54EB373D7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42FA-811D-4FD3-9DD0-95F8BD73B45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1E072D4-6049-4B3F-9C47-497628A68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3F76411-B3B7-419A-B39D-BC955498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788C-61F6-4378-B413-08FD84878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5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A640A3-0AD7-41FC-8DD5-B2515DF6E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C040FBE-D9E6-4815-B3F8-2EC8620D3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FEF37C-F7F8-4F88-ABF7-F37018FC6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342FA-811D-4FD3-9DD0-95F8BD73B45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D2FF034-1F5B-4842-A895-FFE1049F3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620CB7-00ED-4ABB-A21D-04AE14009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788C-61F6-4378-B413-08FD84878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7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86D5A7-9985-4D7D-88D1-CAB04B65B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604834E-7659-413F-8B32-8CA43CB1AF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276512D-AC8C-490D-97B1-6EAB0F67C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72" y="270410"/>
            <a:ext cx="11352627" cy="6317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DEB4DB-6577-42E4-BADA-ED5853D451FE}"/>
              </a:ext>
            </a:extLst>
          </p:cNvPr>
          <p:cNvSpPr txBox="1"/>
          <p:nvPr/>
        </p:nvSpPr>
        <p:spPr>
          <a:xfrm>
            <a:off x="815927" y="1122363"/>
            <a:ext cx="803835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Arial Black" panose="020B0A04020102020204" pitchFamily="34" charset="0"/>
              </a:rPr>
              <a:t>Взаимодействие с родителями</a:t>
            </a:r>
          </a:p>
          <a:p>
            <a:r>
              <a:rPr lang="ru-RU" sz="3200" dirty="0">
                <a:solidFill>
                  <a:srgbClr val="7030A0"/>
                </a:solidFill>
                <a:latin typeface="Arial Black" panose="020B0A04020102020204" pitchFamily="34" charset="0"/>
              </a:rPr>
              <a:t>по вопросам приобщения</a:t>
            </a:r>
          </a:p>
          <a:p>
            <a:r>
              <a:rPr lang="ru-RU" sz="3200" dirty="0">
                <a:solidFill>
                  <a:srgbClr val="7030A0"/>
                </a:solidFill>
                <a:latin typeface="Arial Black" panose="020B0A04020102020204" pitchFamily="34" charset="0"/>
              </a:rPr>
              <a:t>детей к детской литературе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01CBCBE-0955-4351-BB13-E72D8E2B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095" y="3077805"/>
            <a:ext cx="1733550" cy="12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9A49350-693E-47E1-866D-6A92B2309F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632" y="94957"/>
            <a:ext cx="914400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124001-B880-4ED5-8E1D-66B389382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8755">
            <a:off x="886116" y="529333"/>
            <a:ext cx="4033031" cy="53773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C8DBBB5-E5CA-4D00-8E10-92DB478AF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1647">
            <a:off x="4829794" y="824718"/>
            <a:ext cx="4211738" cy="56156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296D5BD-8517-4DF5-991B-9F456C6F12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69" y="4482753"/>
            <a:ext cx="2005758" cy="216426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7779846-AA3C-445F-BCD8-8762E4E6EAEC}"/>
              </a:ext>
            </a:extLst>
          </p:cNvPr>
          <p:cNvSpPr/>
          <p:nvPr/>
        </p:nvSpPr>
        <p:spPr>
          <a:xfrm rot="10800000" flipV="1">
            <a:off x="534572" y="1"/>
            <a:ext cx="11127544" cy="92333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Драматизация по про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изведениям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23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4C05183-6FA8-46C8-9C92-16048416C6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67" y="3815862"/>
            <a:ext cx="2078736" cy="2743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09F37F9-2083-4530-BC8A-ED3D69159C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601" y="87923"/>
            <a:ext cx="8909539" cy="66821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D86953-86A1-49E3-BBD6-46AF8200AC88}"/>
              </a:ext>
            </a:extLst>
          </p:cNvPr>
          <p:cNvSpPr txBox="1"/>
          <p:nvPr/>
        </p:nvSpPr>
        <p:spPr>
          <a:xfrm rot="19556478">
            <a:off x="332867" y="1102061"/>
            <a:ext cx="3009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Книжки –</a:t>
            </a:r>
          </a:p>
          <a:p>
            <a:r>
              <a:rPr lang="ru-RU" sz="3600" dirty="0">
                <a:solidFill>
                  <a:srgbClr val="7030A0"/>
                </a:solidFill>
              </a:rPr>
              <a:t> самоделки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509D2C7-F730-4AE3-A25C-C061CAF4C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072" y="87923"/>
            <a:ext cx="2196379" cy="162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3E3EED2-A7A1-4089-B50B-78EA721154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091" y="0"/>
            <a:ext cx="9144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67B3400-5480-4BCD-9381-2A48DF883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88626">
            <a:off x="818775" y="1409168"/>
            <a:ext cx="2682535" cy="35310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D1EC784-E794-4CF4-8C2D-25A5882A8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2573">
            <a:off x="6979587" y="749788"/>
            <a:ext cx="3161640" cy="42709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E20C840-6C1A-441F-BB34-DADF60D12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565" y="3444292"/>
            <a:ext cx="4369301" cy="32769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295CFA6-3110-4609-A011-83361553769E}"/>
              </a:ext>
            </a:extLst>
          </p:cNvPr>
          <p:cNvSpPr/>
          <p:nvPr/>
        </p:nvSpPr>
        <p:spPr>
          <a:xfrm>
            <a:off x="1446522" y="-4901"/>
            <a:ext cx="9298956" cy="1754326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Выставка из </a:t>
            </a: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овощёй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«Герои детских произведений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1FB577D-3FEB-44FF-9874-ADB5BFEC26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43" y="4451721"/>
            <a:ext cx="2005588" cy="21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142B41D-B547-47B0-913B-46D906F66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75249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60DB837-217A-4B80-BAA5-3828570CDD00}"/>
              </a:ext>
            </a:extLst>
          </p:cNvPr>
          <p:cNvSpPr/>
          <p:nvPr/>
        </p:nvSpPr>
        <p:spPr>
          <a:xfrm>
            <a:off x="2950620" y="295421"/>
            <a:ext cx="62907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Домашнее чтение</a:t>
            </a:r>
            <a:endParaRPr lang="ru-RU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B81C9D-394B-45DA-A81B-127CAF0E2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175" y="2124223"/>
            <a:ext cx="3924887" cy="25040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D5D06C7-6267-46CB-90E6-E46CA1B38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846" y="1209822"/>
            <a:ext cx="3488787" cy="42203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C19BD36-6946-4EE5-A31B-761E91F6D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417" y="3158490"/>
            <a:ext cx="25050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4A8452C-BCE7-45D0-B81F-AC464D0B84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836" y="0"/>
            <a:ext cx="914400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1295E49-157F-4EB9-BE67-4D574F3C6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073" y="1109395"/>
            <a:ext cx="4041091" cy="53881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212AECB-8F40-43F0-8D0F-A91251826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77" y="1109392"/>
            <a:ext cx="4041092" cy="53881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B9DCE00-56AE-48FB-8E7C-8663628619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589" y="4097912"/>
            <a:ext cx="2760088" cy="276008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2DFA98D-61E7-4AB2-9D26-373E85C1163D}"/>
              </a:ext>
            </a:extLst>
          </p:cNvPr>
          <p:cNvSpPr/>
          <p:nvPr/>
        </p:nvSpPr>
        <p:spPr>
          <a:xfrm>
            <a:off x="1139484" y="0"/>
            <a:ext cx="8314006" cy="9233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Литературная гостиная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920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86292BA-F15B-4789-B695-6F9D0C9B35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36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D172608-B54E-4D05-B6AE-A8D713C1FB14}"/>
              </a:ext>
            </a:extLst>
          </p:cNvPr>
          <p:cNvSpPr/>
          <p:nvPr/>
        </p:nvSpPr>
        <p:spPr>
          <a:xfrm>
            <a:off x="4445391" y="689317"/>
            <a:ext cx="31772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Результат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3EB0A1F-C723-41D9-B9E4-76AE7732B5F9}"/>
              </a:ext>
            </a:extLst>
          </p:cNvPr>
          <p:cNvSpPr txBox="1"/>
          <p:nvPr/>
        </p:nvSpPr>
        <p:spPr>
          <a:xfrm>
            <a:off x="3179299" y="1612647"/>
            <a:ext cx="68650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- Родители поняли значение</a:t>
            </a:r>
          </a:p>
          <a:p>
            <a:r>
              <a:rPr lang="ru-RU" sz="3200" dirty="0">
                <a:latin typeface="Arial Black" panose="020B0A04020102020204" pitchFamily="34" charset="0"/>
              </a:rPr>
              <a:t>приобщения детей </a:t>
            </a:r>
          </a:p>
          <a:p>
            <a:r>
              <a:rPr lang="ru-RU" sz="3200" dirty="0">
                <a:latin typeface="Arial Black" panose="020B0A04020102020204" pitchFamily="34" charset="0"/>
              </a:rPr>
              <a:t>к художественной литературе.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1885F2C-776A-4860-B015-35D972097B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941" y="2544337"/>
            <a:ext cx="2347287" cy="2946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9B7D8FC-5877-41B6-AC92-E39B553CCC2B}"/>
              </a:ext>
            </a:extLst>
          </p:cNvPr>
          <p:cNvSpPr txBox="1"/>
          <p:nvPr/>
        </p:nvSpPr>
        <p:spPr>
          <a:xfrm>
            <a:off x="3179299" y="3798277"/>
            <a:ext cx="6979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- Произошло возрождение</a:t>
            </a:r>
          </a:p>
          <a:p>
            <a:r>
              <a:rPr lang="ru-RU" sz="3200" dirty="0">
                <a:latin typeface="Arial Black" panose="020B0A04020102020204" pitchFamily="34" charset="0"/>
              </a:rPr>
              <a:t>домашнего чтения.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5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C221F6B-62BB-4E93-BE36-9D94554CE4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12541"/>
            <a:ext cx="12192000" cy="697054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827667F-AA2E-4C7B-BBB5-110E2CC80CD5}"/>
              </a:ext>
            </a:extLst>
          </p:cNvPr>
          <p:cNvSpPr/>
          <p:nvPr/>
        </p:nvSpPr>
        <p:spPr>
          <a:xfrm>
            <a:off x="6003634" y="0"/>
            <a:ext cx="1847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9F902C6-0BA3-4CCA-ABB7-6282D15D1563}"/>
              </a:ext>
            </a:extLst>
          </p:cNvPr>
          <p:cNvSpPr txBox="1"/>
          <p:nvPr/>
        </p:nvSpPr>
        <p:spPr>
          <a:xfrm>
            <a:off x="2208628" y="1015663"/>
            <a:ext cx="87360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подготовить человека духовно </a:t>
            </a:r>
            <a:b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самостоятельной жизни, </a:t>
            </a:r>
            <a:b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ввести его в мир книг» </a:t>
            </a:r>
          </a:p>
          <a:p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                   </a:t>
            </a:r>
            <a:r>
              <a:rPr lang="ru-RU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AC56354-6DDE-4384-8C87-F8375CE180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6999" y="-2647950"/>
            <a:ext cx="6858001" cy="12192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6616FAD-F6AE-4384-97FA-EFD216B122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36" y="1714500"/>
            <a:ext cx="4570874" cy="342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268F1A-150D-4AC7-99AC-5F20E7F3B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55" y="2677787"/>
            <a:ext cx="2778662" cy="33343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417B659-9BCA-430F-B0C4-28EB790B7D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1138">
            <a:off x="5402245" y="1509639"/>
            <a:ext cx="5375016" cy="383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0920E76-3DDD-416E-AF68-02030E6DF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0448" y="-207499"/>
            <a:ext cx="12562448" cy="753676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0BD21BB-4FC5-475C-8E6C-B67C62C1920E}"/>
              </a:ext>
            </a:extLst>
          </p:cNvPr>
          <p:cNvSpPr/>
          <p:nvPr/>
        </p:nvSpPr>
        <p:spPr>
          <a:xfrm>
            <a:off x="2161736" y="2663422"/>
            <a:ext cx="7498080" cy="1955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8D062F2-F8B8-4B17-8EC0-23714B1B0B6D}"/>
              </a:ext>
            </a:extLst>
          </p:cNvPr>
          <p:cNvSpPr/>
          <p:nvPr/>
        </p:nvSpPr>
        <p:spPr>
          <a:xfrm flipH="1">
            <a:off x="1575581" y="0"/>
            <a:ext cx="20398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Цель: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F955351-1263-4F72-8B0F-D82349B73956}"/>
              </a:ext>
            </a:extLst>
          </p:cNvPr>
          <p:cNvSpPr txBox="1"/>
          <p:nvPr/>
        </p:nvSpPr>
        <p:spPr>
          <a:xfrm>
            <a:off x="1575581" y="1083212"/>
            <a:ext cx="9587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любви и интереса ребенка к книге,</a:t>
            </a:r>
          </a:p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установление эмоционального контакта родителей</a:t>
            </a:r>
          </a:p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детей посредством чтения. </a:t>
            </a:r>
            <a:endParaRPr lang="ru-RU" sz="32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8D352AF-46CA-4C65-B328-40CEE32A004C}"/>
              </a:ext>
            </a:extLst>
          </p:cNvPr>
          <p:cNvSpPr/>
          <p:nvPr/>
        </p:nvSpPr>
        <p:spPr>
          <a:xfrm>
            <a:off x="1575581" y="2785403"/>
            <a:ext cx="2883877" cy="9514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Задачи: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420D1FD-64CF-429C-8D93-132166CF3377}"/>
              </a:ext>
            </a:extLst>
          </p:cNvPr>
          <p:cNvSpPr txBox="1"/>
          <p:nvPr/>
        </p:nvSpPr>
        <p:spPr>
          <a:xfrm>
            <a:off x="1575581" y="3587262"/>
            <a:ext cx="93395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Заинтересовать родителей проблемой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приобщения детей к книге.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Привлечь к помощи в проведении разнообразных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 (конкурсы, выставки)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Способствовать восстановлению традиций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совместного чтения 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26833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3AFAEF3-684A-4B60-B7D0-2C4B40635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C3104FC-7BEC-461D-B2CB-B9996B17AFA7}"/>
              </a:ext>
            </a:extLst>
          </p:cNvPr>
          <p:cNvSpPr/>
          <p:nvPr/>
        </p:nvSpPr>
        <p:spPr>
          <a:xfrm>
            <a:off x="6003632" y="0"/>
            <a:ext cx="184730" cy="92333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A47D2B1-C302-4FD8-870B-BE69826761DB}"/>
              </a:ext>
            </a:extLst>
          </p:cNvPr>
          <p:cNvSpPr/>
          <p:nvPr/>
        </p:nvSpPr>
        <p:spPr>
          <a:xfrm>
            <a:off x="3701658" y="0"/>
            <a:ext cx="478868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Формы работы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28D63AC5-9F1B-4858-9678-28E9941E9C3C}"/>
              </a:ext>
            </a:extLst>
          </p:cNvPr>
          <p:cNvSpPr/>
          <p:nvPr/>
        </p:nvSpPr>
        <p:spPr>
          <a:xfrm>
            <a:off x="3701658" y="4051495"/>
            <a:ext cx="3374391" cy="11110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802F640A-23BE-496B-8FB4-151E24F11442}"/>
              </a:ext>
            </a:extLst>
          </p:cNvPr>
          <p:cNvSpPr/>
          <p:nvPr/>
        </p:nvSpPr>
        <p:spPr>
          <a:xfrm>
            <a:off x="3559126" y="1069146"/>
            <a:ext cx="3671668" cy="31085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1B31D23-FC46-4151-BB7F-1C2B6F149CBE}"/>
              </a:ext>
            </a:extLst>
          </p:cNvPr>
          <p:cNvSpPr txBox="1"/>
          <p:nvPr/>
        </p:nvSpPr>
        <p:spPr>
          <a:xfrm>
            <a:off x="3559126" y="1069146"/>
            <a:ext cx="3826412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Просветительская</a:t>
            </a:r>
          </a:p>
          <a:p>
            <a:r>
              <a:rPr lang="ru-RU" sz="3200" dirty="0"/>
              <a:t>Родительские собрания</a:t>
            </a:r>
          </a:p>
          <a:p>
            <a:r>
              <a:rPr lang="ru-RU" sz="3200" dirty="0"/>
              <a:t>Памятки</a:t>
            </a:r>
          </a:p>
          <a:p>
            <a:r>
              <a:rPr lang="ru-RU" sz="3200" dirty="0"/>
              <a:t>Конкурсы</a:t>
            </a:r>
          </a:p>
          <a:p>
            <a:r>
              <a:rPr lang="ru-RU" sz="3200" dirty="0"/>
              <a:t>Выставка книг</a:t>
            </a:r>
          </a:p>
          <a:p>
            <a:r>
              <a:rPr lang="ru-RU" sz="3200" dirty="0"/>
              <a:t>Проект «Читающая</a:t>
            </a:r>
          </a:p>
          <a:p>
            <a:r>
              <a:rPr lang="ru-RU" sz="3200" dirty="0"/>
              <a:t>Мама»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5B868231-CA8E-46EF-BD74-C5F9F73AC657}"/>
              </a:ext>
            </a:extLst>
          </p:cNvPr>
          <p:cNvSpPr/>
          <p:nvPr/>
        </p:nvSpPr>
        <p:spPr>
          <a:xfrm>
            <a:off x="7582487" y="1069146"/>
            <a:ext cx="3362177" cy="22140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6047290-96DA-4FD5-A4F4-FDEDA784ED43}"/>
              </a:ext>
            </a:extLst>
          </p:cNvPr>
          <p:cNvSpPr txBox="1"/>
          <p:nvPr/>
        </p:nvSpPr>
        <p:spPr>
          <a:xfrm>
            <a:off x="7582487" y="1069146"/>
            <a:ext cx="34794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Консультативная</a:t>
            </a:r>
          </a:p>
          <a:p>
            <a:r>
              <a:rPr lang="ru-RU" sz="3200" dirty="0"/>
              <a:t>Групповые и</a:t>
            </a:r>
          </a:p>
          <a:p>
            <a:r>
              <a:rPr lang="ru-RU" sz="3200" dirty="0"/>
              <a:t> индивидуальные</a:t>
            </a:r>
          </a:p>
          <a:p>
            <a:r>
              <a:rPr lang="ru-RU" sz="3200" dirty="0"/>
              <a:t> консультации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07F53AC9-7C29-4995-9EE7-C5B89A645DD3}"/>
              </a:ext>
            </a:extLst>
          </p:cNvPr>
          <p:cNvSpPr/>
          <p:nvPr/>
        </p:nvSpPr>
        <p:spPr>
          <a:xfrm>
            <a:off x="7076049" y="3574816"/>
            <a:ext cx="3868615" cy="2068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D13E529-7BD8-4323-8BAE-D9B3BD7E8698}"/>
              </a:ext>
            </a:extLst>
          </p:cNvPr>
          <p:cNvSpPr txBox="1"/>
          <p:nvPr/>
        </p:nvSpPr>
        <p:spPr>
          <a:xfrm>
            <a:off x="7076049" y="3429001"/>
            <a:ext cx="3965545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Информационная</a:t>
            </a:r>
          </a:p>
          <a:p>
            <a:r>
              <a:rPr lang="ru-RU" sz="3200" dirty="0"/>
              <a:t>Устная и письменная</a:t>
            </a:r>
          </a:p>
          <a:p>
            <a:r>
              <a:rPr lang="ru-RU" sz="3200" dirty="0"/>
              <a:t>информация</a:t>
            </a:r>
          </a:p>
          <a:p>
            <a:r>
              <a:rPr lang="ru-RU" sz="3200" dirty="0"/>
              <a:t>Газеты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E99E0BF-C37A-4159-9C4E-245B5BB1D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814" y="4370057"/>
            <a:ext cx="1741560" cy="248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E66A841-8A64-4B8A-90DA-FB7EE06119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F6514DB-E55E-4AC7-96DE-199A8A995F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953" y="0"/>
            <a:ext cx="4968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1A5C8EA-8E5F-4EE8-83F3-27B08D0D49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873" y="1153551"/>
            <a:ext cx="5758374" cy="43187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6BF8E62-507F-4573-983D-6DE6FE9948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C87A304-A4F4-42AA-ACB7-9893885A7722}"/>
              </a:ext>
            </a:extLst>
          </p:cNvPr>
          <p:cNvSpPr txBox="1"/>
          <p:nvPr/>
        </p:nvSpPr>
        <p:spPr>
          <a:xfrm rot="19905900">
            <a:off x="357348" y="1554051"/>
            <a:ext cx="5249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Подборка произведений для</a:t>
            </a:r>
          </a:p>
          <a:p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чтения с детьми дома</a:t>
            </a:r>
          </a:p>
        </p:txBody>
      </p:sp>
    </p:spTree>
    <p:extLst>
      <p:ext uri="{BB962C8B-B14F-4D97-AF65-F5344CB8AC3E}">
        <p14:creationId xmlns:p14="http://schemas.microsoft.com/office/powerpoint/2010/main" val="5735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7DB52CF-575E-4CA3-BCA3-90A79804D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0CC06EA-BBD6-4F9A-A2DD-84DE162948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52" y="704362"/>
            <a:ext cx="4086957" cy="54492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6D5F739-F207-41CA-951C-AADA2ECC2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52" y="3770142"/>
            <a:ext cx="2089345" cy="22648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E19D954-0DFF-46B1-9C3B-846EFEF906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199" y="854612"/>
            <a:ext cx="6865033" cy="51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C5AC15D-6219-4166-BA33-ED53DCA257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362" y="168813"/>
            <a:ext cx="9144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FE4F4A5-C0EB-4A3F-BC2E-5AA6BC143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58" y="687173"/>
            <a:ext cx="7662204" cy="54836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163D877-E619-4376-97FD-5B2572201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30" y="4324743"/>
            <a:ext cx="1773280" cy="25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144</Words>
  <Application>Microsoft Office PowerPoint</Application>
  <PresentationFormat>Произвольный</PresentationFormat>
  <Paragraphs>50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Татьяна Копылова</cp:lastModifiedBy>
  <cp:revision>49</cp:revision>
  <dcterms:created xsi:type="dcterms:W3CDTF">2018-10-13T08:15:01Z</dcterms:created>
  <dcterms:modified xsi:type="dcterms:W3CDTF">2019-04-25T10:32:10Z</dcterms:modified>
</cp:coreProperties>
</file>