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72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114F4-7605-4852-8F08-6AB58BF604ED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629B7-B529-43FA-B698-4A740BAFC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0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диагностируем то, чему мы  учим. Сначала показываем инструмент, потом диагностируем качество. Инструменты не прихоть завуча, а внутренняя потребность учителя.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29B7-B529-43FA-B698-4A740BAFC78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29B7-B529-43FA-B698-4A740BAFC78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CF44-7044-43C2-B177-FFF5C743C0E5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BB0C-A9FD-4000-824B-1DA95EC3B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Диагностика читательской грамотности на уроках биологии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00990" cy="22574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Шатрова Виктория Борисовна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биологии МАОУ «КУГ № 1 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грамотностью чтения в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предлагается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понимать способность человека к осмыслению письменных текстов и рефлексии на них, к использованию их содержания для достижения собственных целей, развития знаний и возможностей, для активного участия в жизни общества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Типология диагностик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Диагностическая работа, которая проводится дважды на одном и том же материале. В 5 классе на входе в изучение биологии и в 9 классе на выходе.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 диагностические работы.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работы с учащимися на уроках биологии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Работа по готовому текстовому материалу, оценка других, самооценка.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Чтение текстов и соотношение услышанного при работе в парах.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Пролонгированная работа с материалом (постановка задачи, удержание задачи в течение нескольких занятий, рефлексия).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Соотношение содержания, представленного в разных знаковых формах.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Самостоятельное изучение нового материала с последующим тестированием усвоения.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Соотношение  тематических диагностических работ по параллелям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класс  - 3 в течение учебного года</a:t>
            </a:r>
          </a:p>
          <a:p>
            <a:r>
              <a:rPr lang="ru-RU" dirty="0" smtClean="0"/>
              <a:t>6 класс – 5 в течение учебного года</a:t>
            </a:r>
          </a:p>
          <a:p>
            <a:r>
              <a:rPr lang="ru-RU" dirty="0" smtClean="0"/>
              <a:t>7 класс – 3 в течение учебного года</a:t>
            </a:r>
          </a:p>
          <a:p>
            <a:r>
              <a:rPr lang="ru-RU" dirty="0" smtClean="0"/>
              <a:t>8 класс – 8 в течение учебного года</a:t>
            </a:r>
          </a:p>
          <a:p>
            <a:r>
              <a:rPr lang="ru-RU" dirty="0" smtClean="0"/>
              <a:t>9 класс – 12 в течение учебного года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Примеры диагностических работ: </a:t>
            </a:r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класс «Сравнение дыхания и горения»</a:t>
            </a:r>
            <a:endParaRPr lang="ru-RU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Задание</a:t>
            </a:r>
            <a:r>
              <a:rPr lang="ru-RU" dirty="0" smtClean="0"/>
              <a:t>: Составьте и запишите рассказ о выбранном вами ранее животном, отвечая на три вопроса: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Как оно преобразует атмосферный воздух?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Зачем оно дышит?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На что (на какие процессы) тратит полученную энергию?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 по этой теме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247</Words>
  <Application>Microsoft Office PowerPoint</Application>
  <PresentationFormat>Экран 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Диагностика читательской грамотности на уроках биологии</vt:lpstr>
      <vt:lpstr> Под грамотностью чтения в предлагается понимать способность человека к осмыслению письменных текстов и рефлексии на них, к использованию их содержания для достижения собственных целей, развития знаний и возможностей, для активного участия в жизни общества.</vt:lpstr>
      <vt:lpstr>Типология диагностик</vt:lpstr>
      <vt:lpstr>Формы работы с учащимися на уроках биологии</vt:lpstr>
      <vt:lpstr>Соотношение  тематических диагностических работ по параллелям</vt:lpstr>
      <vt:lpstr>Примеры диагностических работ: 5 класс «Сравнение дыхания и горения»</vt:lpstr>
      <vt:lpstr>Домашнее задание по этой теме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bio</dc:creator>
  <cp:lastModifiedBy>Юля Б.А.</cp:lastModifiedBy>
  <cp:revision>41</cp:revision>
  <dcterms:created xsi:type="dcterms:W3CDTF">2020-08-17T13:47:47Z</dcterms:created>
  <dcterms:modified xsi:type="dcterms:W3CDTF">2020-08-24T05:17:23Z</dcterms:modified>
</cp:coreProperties>
</file>