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8/23/2020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rd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6FDEE-EE54-4D9E-8CA9-EB350F4FD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Discord – </a:t>
            </a:r>
            <a:r>
              <a:rPr lang="ru-RU" sz="6000" dirty="0"/>
              <a:t>как сохранить привычные формы работы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52CAC-7F02-4EFF-89C8-A4428B291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Вахитова Екатерина Юрьевна, гимназия «</a:t>
            </a:r>
            <a:r>
              <a:rPr lang="ru-RU" dirty="0" err="1"/>
              <a:t>Универс</a:t>
            </a:r>
            <a:r>
              <a:rPr lang="ru-RU" dirty="0"/>
              <a:t>» №1</a:t>
            </a:r>
          </a:p>
        </p:txBody>
      </p:sp>
    </p:spTree>
    <p:extLst>
      <p:ext uri="{BB962C8B-B14F-4D97-AF65-F5344CB8AC3E}">
        <p14:creationId xmlns:p14="http://schemas.microsoft.com/office/powerpoint/2010/main" val="140095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597F8-28C0-461B-AB05-4418ABB2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Discord - </a:t>
            </a:r>
            <a:r>
              <a:rPr lang="ru-RU" dirty="0"/>
              <a:t>это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D4D26-42B2-4F1F-9B64-C57DBB44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Бесплатный софт(</a:t>
            </a:r>
            <a:r>
              <a:rPr lang="en-US" dirty="0">
                <a:hlinkClick r:id="rId2"/>
              </a:rPr>
              <a:t>https://discord.com/</a:t>
            </a:r>
            <a:r>
              <a:rPr lang="ru-RU" dirty="0"/>
              <a:t>)</a:t>
            </a:r>
          </a:p>
          <a:p>
            <a:r>
              <a:rPr lang="ru-RU" dirty="0"/>
              <a:t>Браузерная версия и установочная</a:t>
            </a:r>
          </a:p>
          <a:p>
            <a:r>
              <a:rPr lang="ru-RU" dirty="0"/>
              <a:t>Большие возможности</a:t>
            </a:r>
          </a:p>
          <a:p>
            <a:r>
              <a:rPr lang="ru-RU" dirty="0"/>
              <a:t>Высокая популярность (особенно у старших школьников)</a:t>
            </a:r>
          </a:p>
          <a:p>
            <a:r>
              <a:rPr lang="ru-RU" dirty="0"/>
              <a:t>Гибкие настройки доступа и прав (группы прав, Помощник учителя и пр.)</a:t>
            </a:r>
          </a:p>
        </p:txBody>
      </p:sp>
    </p:spTree>
    <p:extLst>
      <p:ext uri="{BB962C8B-B14F-4D97-AF65-F5344CB8AC3E}">
        <p14:creationId xmlns:p14="http://schemas.microsoft.com/office/powerpoint/2010/main" val="312365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4BE1A-7D99-4A59-825E-74DFA423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F64474-543E-44D3-ABE2-E93088D30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239" y="1712468"/>
            <a:ext cx="8687881" cy="466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62263-0197-478C-A035-1E89329109A9}"/>
              </a:ext>
            </a:extLst>
          </p:cNvPr>
          <p:cNvSpPr txBox="1"/>
          <p:nvPr/>
        </p:nvSpPr>
        <p:spPr>
          <a:xfrm>
            <a:off x="628650" y="1790700"/>
            <a:ext cx="22764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Создать сервер</a:t>
            </a:r>
          </a:p>
          <a:p>
            <a:pPr marL="342900" indent="-342900">
              <a:buAutoNum type="arabicPeriod"/>
            </a:pPr>
            <a:r>
              <a:rPr lang="ru-RU" dirty="0"/>
              <a:t>Пригласить учеников или учителей</a:t>
            </a:r>
          </a:p>
          <a:p>
            <a:pPr marL="342900" indent="-342900">
              <a:buAutoNum type="arabicPeriod"/>
            </a:pPr>
            <a:r>
              <a:rPr lang="ru-RU" dirty="0"/>
              <a:t>Вести урок или совещание в голосовом канале</a:t>
            </a:r>
          </a:p>
          <a:p>
            <a:pPr marL="342900" indent="-342900">
              <a:buAutoNum type="arabicPeriod"/>
            </a:pPr>
            <a:r>
              <a:rPr lang="ru-RU" dirty="0"/>
              <a:t>Оставлять ссылки на документы в текстовом канале</a:t>
            </a:r>
          </a:p>
        </p:txBody>
      </p:sp>
    </p:spTree>
    <p:extLst>
      <p:ext uri="{BB962C8B-B14F-4D97-AF65-F5344CB8AC3E}">
        <p14:creationId xmlns:p14="http://schemas.microsoft.com/office/powerpoint/2010/main" val="37784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4BE1A-7D99-4A59-825E-74DFA423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62263-0197-478C-A035-1E89329109A9}"/>
              </a:ext>
            </a:extLst>
          </p:cNvPr>
          <p:cNvSpPr txBox="1"/>
          <p:nvPr/>
        </p:nvSpPr>
        <p:spPr>
          <a:xfrm>
            <a:off x="628650" y="1790700"/>
            <a:ext cx="227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/>
              <a:t>Видео + Экран </a:t>
            </a:r>
            <a:r>
              <a:rPr lang="ru-RU" dirty="0"/>
              <a:t>для каждого участника урока</a:t>
            </a:r>
            <a:endParaRPr lang="ru-RU" b="1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D71FE12-53C4-446D-BFD8-128A9B147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424" y="1606644"/>
            <a:ext cx="8111401" cy="36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6D42A-2156-4E59-92A3-D3DA77D9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группах и парах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E9BB3C-DACF-4474-ADA4-E89A216FC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1418" y="2093976"/>
            <a:ext cx="4146763" cy="339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7D6898-A0E4-4BC7-B6DD-14E63C015A3B}"/>
              </a:ext>
            </a:extLst>
          </p:cNvPr>
          <p:cNvSpPr txBox="1"/>
          <p:nvPr/>
        </p:nvSpPr>
        <p:spPr>
          <a:xfrm>
            <a:off x="628650" y="1790700"/>
            <a:ext cx="6096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Неограниченное количество текстовых и голосовых каналов</a:t>
            </a:r>
          </a:p>
          <a:p>
            <a:pPr marL="342900" indent="-342900">
              <a:buAutoNum type="arabicPeriod"/>
            </a:pPr>
            <a:r>
              <a:rPr lang="ru-RU" dirty="0"/>
              <a:t>Друг друга слышат только те, кто в одном канале</a:t>
            </a:r>
          </a:p>
          <a:p>
            <a:pPr marL="342900" indent="-342900">
              <a:buAutoNum type="arabicPeriod"/>
            </a:pPr>
            <a:r>
              <a:rPr lang="ru-RU" dirty="0"/>
              <a:t>Учеников можно перетаскивать в нужные каналы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113154-55BE-494C-ABF8-24E83D60C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3428299"/>
            <a:ext cx="2581333" cy="28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6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6D42A-2156-4E59-92A3-D3DA77D9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Контрольная работа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D6898-A0E4-4BC7-B6DD-14E63C015A3B}"/>
              </a:ext>
            </a:extLst>
          </p:cNvPr>
          <p:cNvSpPr txBox="1"/>
          <p:nvPr/>
        </p:nvSpPr>
        <p:spPr>
          <a:xfrm>
            <a:off x="628650" y="1790700"/>
            <a:ext cx="6096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Гибкая система настройки: ограничение количества человек в канале</a:t>
            </a:r>
          </a:p>
          <a:p>
            <a:pPr marL="342900" indent="-342900">
              <a:buAutoNum type="arabicPeriod"/>
            </a:pPr>
            <a:r>
              <a:rPr lang="ru-RU" dirty="0"/>
              <a:t>Разные каналы для сдачи заданий</a:t>
            </a:r>
          </a:p>
          <a:p>
            <a:pPr marL="342900" indent="-342900">
              <a:buAutoNum type="arabicPeriod"/>
            </a:pPr>
            <a:r>
              <a:rPr lang="ru-RU" dirty="0"/>
              <a:t>Постоянная трансляция экрана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D66EA7-FC05-46CA-BE0A-42F3E61D2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182" y="789738"/>
            <a:ext cx="2305168" cy="52771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83978B-97FD-4305-8DFB-C36E4905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708" y="2758986"/>
            <a:ext cx="2267067" cy="34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4BE1A-7D99-4A59-825E-74DFA423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Сервер класса!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62263-0197-478C-A035-1E89329109A9}"/>
              </a:ext>
            </a:extLst>
          </p:cNvPr>
          <p:cNvSpPr txBox="1"/>
          <p:nvPr/>
        </p:nvSpPr>
        <p:spPr>
          <a:xfrm>
            <a:off x="628650" y="1790700"/>
            <a:ext cx="581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Одно место и пространство для всех уроков наподобие класса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2375246-DFAF-42D8-BAC0-A26F3284D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2291" y="484632"/>
            <a:ext cx="3136184" cy="60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A3C84-31E6-4550-B2D4-5657DF98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еще можно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A4841-D0A9-47C8-9CEE-08B63189A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Готовиться к конференциям</a:t>
            </a:r>
          </a:p>
          <a:p>
            <a:r>
              <a:rPr lang="ru-RU" dirty="0"/>
              <a:t>Проводить заседания профильных лабораторий</a:t>
            </a:r>
          </a:p>
          <a:p>
            <a:r>
              <a:rPr lang="ru-RU" dirty="0"/>
              <a:t>Проводить совещания</a:t>
            </a:r>
          </a:p>
          <a:p>
            <a:r>
              <a:rPr lang="ru-RU" dirty="0"/>
              <a:t>Проводить консультации</a:t>
            </a:r>
          </a:p>
          <a:p>
            <a:r>
              <a:rPr lang="ru-RU" dirty="0"/>
              <a:t>Делать групповые звонки</a:t>
            </a:r>
          </a:p>
        </p:txBody>
      </p:sp>
    </p:spTree>
    <p:extLst>
      <p:ext uri="{BB962C8B-B14F-4D97-AF65-F5344CB8AC3E}">
        <p14:creationId xmlns:p14="http://schemas.microsoft.com/office/powerpoint/2010/main" val="1139500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1085</TotalTime>
  <Words>162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Wingdings</vt:lpstr>
      <vt:lpstr>Дерево</vt:lpstr>
      <vt:lpstr>Discord – как сохранить привычные формы работы</vt:lpstr>
      <vt:lpstr>Discord - это</vt:lpstr>
      <vt:lpstr>Лекция</vt:lpstr>
      <vt:lpstr>Практика</vt:lpstr>
      <vt:lpstr>Работа в группах и парах</vt:lpstr>
      <vt:lpstr>Контрольная работа</vt:lpstr>
      <vt:lpstr>Сервер класса!</vt:lpstr>
      <vt:lpstr>Что еще можно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Discord – как сохранить привычные формы работы</dc:title>
  <dc:creator>zame4ashka</dc:creator>
  <cp:lastModifiedBy>zame4ashka</cp:lastModifiedBy>
  <cp:revision>5</cp:revision>
  <dcterms:created xsi:type="dcterms:W3CDTF">2020-08-23T07:54:04Z</dcterms:created>
  <dcterms:modified xsi:type="dcterms:W3CDTF">2020-08-24T01:59:34Z</dcterms:modified>
</cp:coreProperties>
</file>