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DCB-7C0B-488B-AF5D-2DEB0CA73BA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5F80-A14E-47B7-97F8-6EF5B094140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54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DCB-7C0B-488B-AF5D-2DEB0CA73BA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5F80-A14E-47B7-97F8-6EF5B0941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8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DCB-7C0B-488B-AF5D-2DEB0CA73BA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5F80-A14E-47B7-97F8-6EF5B0941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7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DCB-7C0B-488B-AF5D-2DEB0CA73BA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5F80-A14E-47B7-97F8-6EF5B0941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4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DCB-7C0B-488B-AF5D-2DEB0CA73BA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5F80-A14E-47B7-97F8-6EF5B094140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44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DCB-7C0B-488B-AF5D-2DEB0CA73BA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5F80-A14E-47B7-97F8-6EF5B0941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88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DCB-7C0B-488B-AF5D-2DEB0CA73BA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5F80-A14E-47B7-97F8-6EF5B0941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6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DCB-7C0B-488B-AF5D-2DEB0CA73BA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5F80-A14E-47B7-97F8-6EF5B0941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52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DCB-7C0B-488B-AF5D-2DEB0CA73BA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5F80-A14E-47B7-97F8-6EF5B0941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0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E970DCB-7C0B-488B-AF5D-2DEB0CA73BA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815F80-A14E-47B7-97F8-6EF5B0941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4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DCB-7C0B-488B-AF5D-2DEB0CA73BA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5F80-A14E-47B7-97F8-6EF5B0941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8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E970DCB-7C0B-488B-AF5D-2DEB0CA73BA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4815F80-A14E-47B7-97F8-6EF5B094140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4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rimat.org/index/0-12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jp.ne.ibis.ibispaintx.app&amp;utm_source=global_co&amp;utm_medium=prtnr&amp;utm_content=Mar2515&amp;utm_campaign=PartBadge&amp;pcampaignid=MKT-AC-global-none-all-co-pr-py-PartBadges-Oct1515-1" TargetMode="External"/><Relationship Id="rId2" Type="http://schemas.openxmlformats.org/officeDocument/2006/relationships/hyperlink" Target="https://itunes.apple.com/us/app/id450722833?mt=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Реализация практической части предмета «Информатика» через ПО смартфона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8439" y="447146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/>
              <a:t>Бутонакова</a:t>
            </a:r>
            <a:r>
              <a:rPr lang="ru-RU" dirty="0" smtClean="0"/>
              <a:t> О.Г.</a:t>
            </a:r>
          </a:p>
          <a:p>
            <a:pPr algn="r"/>
            <a:r>
              <a:rPr lang="ru-RU" dirty="0" err="1" smtClean="0"/>
              <a:t>Ситникова</a:t>
            </a:r>
            <a:r>
              <a:rPr lang="ru-RU" dirty="0" smtClean="0"/>
              <a:t> Е.В. </a:t>
            </a:r>
          </a:p>
          <a:p>
            <a:pPr algn="r"/>
            <a:r>
              <a:rPr lang="ru-RU" dirty="0" smtClean="0"/>
              <a:t>МБОУ СШ № 98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33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Тематические блоки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dirty="0"/>
              <a:t>П</a:t>
            </a:r>
            <a:r>
              <a:rPr lang="ru-RU" sz="2800" dirty="0" smtClean="0"/>
              <a:t>рограммирование</a:t>
            </a:r>
            <a:endParaRPr lang="ru-RU" sz="28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800" dirty="0" smtClean="0"/>
              <a:t>Обработка </a:t>
            </a:r>
            <a:r>
              <a:rPr lang="ru-RU" sz="2800" dirty="0"/>
              <a:t>графической информации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800" dirty="0"/>
              <a:t>Обработка текстовой информации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800" dirty="0"/>
              <a:t>Мультимедиа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800" dirty="0"/>
              <a:t>Обработка числовой информации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800" dirty="0"/>
              <a:t>Коммуникационные технологии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0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Язык программирования </a:t>
            </a:r>
            <a:r>
              <a:rPr lang="en-US" sz="2400" dirty="0" smtClean="0"/>
              <a:t>Python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 smtClean="0"/>
              <a:t>Pydroid</a:t>
            </a:r>
            <a:r>
              <a:rPr lang="en-US" sz="2400" dirty="0" smtClean="0"/>
              <a:t> 3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Python Programming </a:t>
            </a:r>
            <a:r>
              <a:rPr lang="en-US" sz="2400" dirty="0" err="1" smtClean="0"/>
              <a:t>Int</a:t>
            </a:r>
            <a:endParaRPr lang="en-US" sz="2400" dirty="0" smtClean="0"/>
          </a:p>
          <a:p>
            <a:r>
              <a:rPr lang="ru-RU" sz="2400" dirty="0"/>
              <a:t>Язык программирования </a:t>
            </a:r>
            <a:r>
              <a:rPr lang="en-US" sz="2400" dirty="0" smtClean="0"/>
              <a:t>Pascal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Pascal N</a:t>
            </a:r>
            <a:r>
              <a:rPr lang="ru-RU" sz="2400" dirty="0"/>
              <a:t>-</a:t>
            </a:r>
            <a:r>
              <a:rPr lang="en-US" sz="2400" dirty="0"/>
              <a:t>IDE </a:t>
            </a:r>
            <a:r>
              <a:rPr lang="ru-RU" sz="2400" dirty="0"/>
              <a:t>– </a:t>
            </a:r>
            <a:r>
              <a:rPr lang="en-US" sz="2400" dirty="0" smtClean="0"/>
              <a:t>Editor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Pascal Programming </a:t>
            </a:r>
            <a:r>
              <a:rPr lang="en-US" sz="2400" dirty="0" smtClean="0"/>
              <a:t>Language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/>
              <a:t> </a:t>
            </a:r>
            <a:r>
              <a:rPr lang="ru-RU" sz="2400" dirty="0"/>
              <a:t>О</a:t>
            </a:r>
            <a:r>
              <a:rPr lang="ru-RU" sz="2400" dirty="0" smtClean="0"/>
              <a:t>нлайн версия для браузеров </a:t>
            </a:r>
            <a:r>
              <a:rPr lang="en-US" sz="2400" dirty="0">
                <a:hlinkClick r:id="rId2"/>
              </a:rPr>
              <a:t>http://primat.org/index/0-128</a:t>
            </a:r>
            <a:endParaRPr lang="en-US" sz="2400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Приложения в Google Play – Pydroid 3 - IDE for Pytho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09" y="172532"/>
            <a:ext cx="1433382" cy="254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scal N-IDE для Андроид - скачать AP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552" y="2433303"/>
            <a:ext cx="1602125" cy="284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153" y="1164608"/>
            <a:ext cx="1664533" cy="332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Обработка графической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80458"/>
            <a:ext cx="9594954" cy="4777542"/>
          </a:xfrm>
        </p:spPr>
        <p:txBody>
          <a:bodyPr/>
          <a:lstStyle/>
          <a:p>
            <a:pPr fontAlgn="base">
              <a:buFont typeface="Wingdings" panose="05000000000000000000" pitchFamily="2" charset="2"/>
              <a:buChar char="q"/>
            </a:pPr>
            <a:r>
              <a:rPr lang="en-US" sz="2400" dirty="0"/>
              <a:t>Ibis </a:t>
            </a:r>
            <a:r>
              <a:rPr lang="en-US" sz="2400" dirty="0" smtClean="0"/>
              <a:t>Paint</a:t>
            </a:r>
            <a:r>
              <a:rPr lang="ru-RU" sz="2400" dirty="0" smtClean="0"/>
              <a:t> (Платформа</a:t>
            </a:r>
            <a:r>
              <a:rPr lang="ru-RU" sz="2400" dirty="0"/>
              <a:t>: </a:t>
            </a:r>
            <a:r>
              <a:rPr lang="en-US" sz="2400" dirty="0">
                <a:hlinkClick r:id="rId2"/>
              </a:rPr>
              <a:t>iOS</a:t>
            </a:r>
            <a:r>
              <a:rPr lang="en-US" sz="2400" dirty="0"/>
              <a:t> / </a:t>
            </a:r>
            <a:r>
              <a:rPr lang="en-US" sz="2400" dirty="0" smtClean="0">
                <a:hlinkClick r:id="rId3"/>
              </a:rPr>
              <a:t>Android</a:t>
            </a:r>
            <a:r>
              <a:rPr lang="ru-RU" sz="2400" dirty="0" smtClean="0"/>
              <a:t>)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2400" dirty="0" smtClean="0"/>
              <a:t>Autodesk</a:t>
            </a:r>
            <a:r>
              <a:rPr lang="ru-RU" sz="2400" dirty="0" smtClean="0"/>
              <a:t> </a:t>
            </a:r>
            <a:r>
              <a:rPr lang="en-US" sz="2400" dirty="0" smtClean="0"/>
              <a:t>Sketchers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2400" dirty="0" err="1" smtClean="0"/>
              <a:t>Pluma</a:t>
            </a:r>
            <a:r>
              <a:rPr lang="en-US" sz="2400" dirty="0" smtClean="0"/>
              <a:t> vector </a:t>
            </a:r>
            <a:r>
              <a:rPr lang="en-US" sz="2400" dirty="0" err="1"/>
              <a:t>svg</a:t>
            </a:r>
            <a:endParaRPr lang="en-US" sz="2400" dirty="0"/>
          </a:p>
          <a:p>
            <a:pPr fontAlgn="base"/>
            <a:endParaRPr lang="en-US" sz="2400" dirty="0"/>
          </a:p>
          <a:p>
            <a:pPr fontAlgn="base"/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Pluma Vector SVG ➡ Google Play Review ✅ ASO | Revenue &amp; Downloads |  AppFol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015" y="1737360"/>
            <a:ext cx="2020705" cy="388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880" y="1737360"/>
            <a:ext cx="1832517" cy="36650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86" y="2975702"/>
            <a:ext cx="1660968" cy="332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Обработка текстовой </a:t>
            </a:r>
            <a:r>
              <a:rPr lang="ru-RU" dirty="0" smtClean="0"/>
              <a:t>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Google </a:t>
            </a:r>
            <a:r>
              <a:rPr lang="ru-RU" sz="2400" dirty="0" smtClean="0"/>
              <a:t>документы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MS Word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06" y="1394084"/>
            <a:ext cx="1831923" cy="3663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357" y="2008681"/>
            <a:ext cx="2057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Мультимедиа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Google </a:t>
            </a:r>
            <a:r>
              <a:rPr lang="ru-RU" sz="2400" dirty="0" smtClean="0"/>
              <a:t>презентации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MS PowerPoint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391" y="483942"/>
            <a:ext cx="1964336" cy="3928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22" y="2433572"/>
            <a:ext cx="1739484" cy="3478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64" y="2241030"/>
            <a:ext cx="2038662" cy="407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Мультимедиа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err="1" smtClean="0"/>
              <a:t>Audiolab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 smtClean="0"/>
              <a:t>Inshot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62" y="2738344"/>
            <a:ext cx="1619562" cy="3239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89" y="1411757"/>
            <a:ext cx="1814434" cy="36288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369" y="2400370"/>
            <a:ext cx="1788549" cy="35770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948" y="1167147"/>
            <a:ext cx="1747605" cy="349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6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Обработка числовой </a:t>
            </a:r>
            <a:r>
              <a:rPr lang="ru-RU" dirty="0" smtClean="0"/>
              <a:t>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Google</a:t>
            </a:r>
            <a:r>
              <a:rPr lang="ru-RU" sz="2400" dirty="0" smtClean="0"/>
              <a:t> таблицы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MS Excel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031" y="1995636"/>
            <a:ext cx="2174308" cy="4348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68" y="1145944"/>
            <a:ext cx="2114237" cy="42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Коммуникационные технологии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err="1" smtClean="0"/>
              <a:t>DroidEdit</a:t>
            </a:r>
            <a:r>
              <a:rPr lang="en-US" sz="2400" dirty="0" smtClean="0"/>
              <a:t> Free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/>
              <a:t>iEditor</a:t>
            </a:r>
            <a:r>
              <a:rPr lang="en-US" sz="2400" dirty="0"/>
              <a:t> – Text Code </a:t>
            </a:r>
            <a:r>
              <a:rPr lang="en-US" sz="2400" dirty="0" smtClean="0"/>
              <a:t>Editor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Zoom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193" y="1027906"/>
            <a:ext cx="2175669" cy="4351338"/>
          </a:xfrm>
          <a:prstGeom prst="rect">
            <a:avLst/>
          </a:prstGeom>
        </p:spPr>
      </p:pic>
      <p:pic>
        <p:nvPicPr>
          <p:cNvPr id="3074" name="Picture 2" descr="Установка и запуск Zoom – для ведущий процесс-групп – Психологическая  практика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765" y="2975535"/>
            <a:ext cx="3806470" cy="25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iEditor Pro – Text Code Editor - iOS App - Popular iOS Ap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iEditor Pro – Text Code Editor - iOS App - Popular iOS Ap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iEditor Pro – Text Code Editor - iOS App - Popular iOS Ap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08" y="383640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8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116</TotalTime>
  <Words>116</Words>
  <Application>Microsoft Office PowerPoint</Application>
  <PresentationFormat>Широкоэкранный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Ретро</vt:lpstr>
      <vt:lpstr>Реализация практической части предмета «Информатика» через ПО смартфона</vt:lpstr>
      <vt:lpstr>Тематические блоки</vt:lpstr>
      <vt:lpstr>Программирование</vt:lpstr>
      <vt:lpstr>Обработка графической информации</vt:lpstr>
      <vt:lpstr>Обработка текстовой информации</vt:lpstr>
      <vt:lpstr>Мультимедиа</vt:lpstr>
      <vt:lpstr>Мультимедиа</vt:lpstr>
      <vt:lpstr>Обработка числовой информации</vt:lpstr>
      <vt:lpstr>Коммуникационные технологии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практической части предмета «Информатика» через ПО смартфона</dc:title>
  <dc:creator>Пользователь</dc:creator>
  <cp:lastModifiedBy>Пользователь</cp:lastModifiedBy>
  <cp:revision>18</cp:revision>
  <dcterms:created xsi:type="dcterms:W3CDTF">2020-08-21T07:28:34Z</dcterms:created>
  <dcterms:modified xsi:type="dcterms:W3CDTF">2020-08-21T09:26:26Z</dcterms:modified>
</cp:coreProperties>
</file>