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869" r:id="rId2"/>
  </p:sldMasterIdLst>
  <p:notesMasterIdLst>
    <p:notesMasterId r:id="rId19"/>
  </p:notesMasterIdLst>
  <p:sldIdLst>
    <p:sldId id="256" r:id="rId3"/>
    <p:sldId id="1013" r:id="rId4"/>
    <p:sldId id="1439" r:id="rId5"/>
    <p:sldId id="1440" r:id="rId6"/>
    <p:sldId id="1711" r:id="rId7"/>
    <p:sldId id="1716" r:id="rId8"/>
    <p:sldId id="1717" r:id="rId9"/>
    <p:sldId id="1718" r:id="rId10"/>
    <p:sldId id="695" r:id="rId11"/>
    <p:sldId id="694" r:id="rId12"/>
    <p:sldId id="697" r:id="rId13"/>
    <p:sldId id="696" r:id="rId14"/>
    <p:sldId id="698" r:id="rId15"/>
    <p:sldId id="699" r:id="rId16"/>
    <p:sldId id="700" r:id="rId17"/>
    <p:sldId id="701" r:id="rId18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96" userDrawn="1">
          <p15:clr>
            <a:srgbClr val="A4A3A4"/>
          </p15:clr>
        </p15:guide>
        <p15:guide id="2" orient="horz" pos="1643" userDrawn="1">
          <p15:clr>
            <a:srgbClr val="A4A3A4"/>
          </p15:clr>
        </p15:guide>
        <p15:guide id="3" pos="2883">
          <p15:clr>
            <a:srgbClr val="A4A3A4"/>
          </p15:clr>
        </p15:guide>
        <p15:guide id="5" pos="184">
          <p15:clr>
            <a:srgbClr val="A4A3A4"/>
          </p15:clr>
        </p15:guide>
        <p15:guide id="6" pos="3765" userDrawn="1">
          <p15:clr>
            <a:srgbClr val="A4A3A4"/>
          </p15:clr>
        </p15:guide>
        <p15:guide id="7" pos="2877">
          <p15:clr>
            <a:srgbClr val="A4A3A4"/>
          </p15:clr>
        </p15:guide>
        <p15:guide id="8" pos="55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8E70"/>
    <a:srgbClr val="5C738E"/>
    <a:srgbClr val="D7D7D7"/>
    <a:srgbClr val="CE3618"/>
    <a:srgbClr val="777777"/>
    <a:srgbClr val="000000"/>
    <a:srgbClr val="C0C0C0"/>
    <a:srgbClr val="A17C36"/>
    <a:srgbClr val="918E59"/>
    <a:srgbClr val="5991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5838" autoAdjust="0"/>
  </p:normalViewPr>
  <p:slideViewPr>
    <p:cSldViewPr snapToGrid="0">
      <p:cViewPr varScale="1">
        <p:scale>
          <a:sx n="111" d="100"/>
          <a:sy n="111" d="100"/>
        </p:scale>
        <p:origin x="732" y="90"/>
      </p:cViewPr>
      <p:guideLst>
        <p:guide orient="horz" pos="2096"/>
        <p:guide orient="horz" pos="1643"/>
        <p:guide pos="2883"/>
        <p:guide pos="184"/>
        <p:guide pos="3765"/>
        <p:guide pos="2877"/>
        <p:guide pos="556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399218E-E856-49CF-B0E7-61F9BFCF6F83}" type="datetimeFigureOut">
              <a:rPr lang="ru-RU"/>
              <a:pPr>
                <a:defRPr/>
              </a:pPr>
              <a:t>24.08.2020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A9565CC-5929-4E3D-AEEB-4B1D35424C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0376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Здравствуйте, дорогие коллеги и друзья! 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Сегодня мы поговорим с вами </a:t>
            </a:r>
            <a:r>
              <a:rPr lang="ru-RU" sz="1200" dirty="0">
                <a:latin typeface="Arial Narrow" pitchFamily="34" charset="0"/>
                <a:cs typeface="Arial" pitchFamily="34" charset="0"/>
              </a:rPr>
              <a:t>о </a:t>
            </a:r>
            <a:r>
              <a:rPr lang="ru-RU" sz="12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ГЛАВНЫХ</a:t>
            </a:r>
            <a:r>
              <a:rPr lang="ru-RU" sz="1200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200" dirty="0">
                <a:latin typeface="Arial Narrow" pitchFamily="34" charset="0"/>
                <a:cs typeface="Arial" pitchFamily="34" charset="0"/>
              </a:rPr>
              <a:t>вопросах образования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во </a:t>
            </a:r>
            <a:r>
              <a:rPr lang="ru-RU" sz="12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ВСЕ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latin typeface="Arial Narrow" pitchFamily="34" charset="0"/>
                <a:cs typeface="Arial" pitchFamily="34" charset="0"/>
              </a:rPr>
              <a:t>времена, в </a:t>
            </a:r>
            <a:r>
              <a:rPr lang="ru-RU" sz="12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ЛЮБУЮ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latin typeface="Arial Narrow" pitchFamily="34" charset="0"/>
                <a:cs typeface="Arial" pitchFamily="34" charset="0"/>
              </a:rPr>
              <a:t>эпоху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12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ЧЕМУ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12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КАК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учить современных детей, это новое, так называемое поколение Z? 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Способ обучения, который царит сегодня и в школе, и детском саду сформировался, в </a:t>
            </a:r>
            <a:r>
              <a:rPr lang="ru-RU" sz="1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ОСНОВНЫХ СВОИХ ЧЕРТАХ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в 17 в. А мы живем – в 21-м, в условиях цифровой революции.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Здравствуйте, дорогие коллеги и друзья!</a:t>
            </a:r>
            <a:r>
              <a:rPr lang="en-US" dirty="0"/>
              <a:t> </a:t>
            </a:r>
            <a:r>
              <a:rPr lang="ru-RU" dirty="0"/>
              <a:t>Сегодня</a:t>
            </a:r>
            <a:r>
              <a:rPr lang="ru-RU" baseline="0" dirty="0"/>
              <a:t> мы поговорим с вами о новом способе обучения, который предложен в нашей образовательной системе «Учусь учиться».</a:t>
            </a:r>
          </a:p>
          <a:p>
            <a:endParaRPr lang="ru-RU" baseline="0" dirty="0"/>
          </a:p>
          <a:p>
            <a:pPr>
              <a:lnSpc>
                <a:spcPct val="90000"/>
              </a:lnSpc>
            </a:pPr>
            <a:r>
              <a:rPr lang="ru-RU" sz="1200" dirty="0">
                <a:latin typeface="Arial Narrow" pitchFamily="34" charset="0"/>
                <a:cs typeface="Arial" pitchFamily="34" charset="0"/>
              </a:rPr>
              <a:t>В 1-й части лекции мы поговорим о </a:t>
            </a:r>
            <a:r>
              <a:rPr lang="ru-RU" sz="1200" b="1" spc="-40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НОВЫХ  МЕТОДОЛОГ-ИХ</a:t>
            </a:r>
            <a:r>
              <a:rPr lang="ru-RU" sz="1000" b="1" spc="-40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  </a:t>
            </a:r>
            <a:r>
              <a:rPr lang="ru-RU" sz="1200" b="1" spc="-40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ПОДХОДАХ, </a:t>
            </a:r>
            <a:r>
              <a:rPr lang="ru-RU" sz="1200" dirty="0">
                <a:latin typeface="Arial Narrow" pitchFamily="34" charset="0"/>
                <a:cs typeface="Arial" pitchFamily="34" charset="0"/>
              </a:rPr>
              <a:t>которые заложены в нашей ОС, а во-2-й —  о </a:t>
            </a:r>
            <a:r>
              <a:rPr lang="ru-RU" sz="12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ПЕД. ИНСТРУМЕНТАХ,</a:t>
            </a:r>
            <a:r>
              <a:rPr lang="ru-RU" sz="1200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12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СВЯЗИ</a:t>
            </a:r>
            <a:r>
              <a:rPr lang="ru-RU" sz="1200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200" dirty="0">
                <a:latin typeface="Arial Narrow" pitchFamily="34" charset="0"/>
                <a:cs typeface="Arial" pitchFamily="34" charset="0"/>
              </a:rPr>
              <a:t>с другими системами.</a:t>
            </a:r>
          </a:p>
          <a:p>
            <a:pPr>
              <a:lnSpc>
                <a:spcPct val="90000"/>
              </a:lnSpc>
            </a:pPr>
            <a:endParaRPr lang="ru-RU" sz="800" dirty="0">
              <a:latin typeface="Arial Narrow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200" dirty="0">
                <a:latin typeface="Arial Narrow" pitchFamily="34" charset="0"/>
                <a:cs typeface="Arial" pitchFamily="34" charset="0"/>
              </a:rPr>
              <a:t>Рассмотрим </a:t>
            </a:r>
            <a:r>
              <a:rPr lang="ru-RU" sz="12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КОНКРЕТНЫЕ ПРИМЕРЫ </a:t>
            </a:r>
            <a:r>
              <a:rPr lang="ru-RU" sz="1200" dirty="0">
                <a:latin typeface="Arial Narrow" pitchFamily="34" charset="0"/>
                <a:cs typeface="Arial" pitchFamily="34" charset="0"/>
              </a:rPr>
              <a:t>и </a:t>
            </a:r>
            <a:r>
              <a:rPr lang="ru-RU" sz="12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ПОСМОТРИМ</a:t>
            </a:r>
            <a:r>
              <a:rPr lang="ru-RU" sz="1200" dirty="0">
                <a:latin typeface="Arial Narrow" pitchFamily="34" charset="0"/>
                <a:cs typeface="Arial" pitchFamily="34" charset="0"/>
              </a:rPr>
              <a:t> несколько </a:t>
            </a:r>
            <a:r>
              <a:rPr lang="ru-RU" sz="11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«РАБОЧИХ» </a:t>
            </a:r>
            <a:r>
              <a:rPr lang="ru-RU" sz="1200" dirty="0">
                <a:latin typeface="Arial Narrow" pitchFamily="34" charset="0"/>
                <a:cs typeface="Arial" pitchFamily="34" charset="0"/>
              </a:rPr>
              <a:t>роликов — </a:t>
            </a:r>
            <a:r>
              <a:rPr lang="ru-RU" sz="1200" b="0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ЖИВЫХ</a:t>
            </a:r>
            <a:r>
              <a:rPr lang="ru-RU" sz="1200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200" dirty="0">
                <a:latin typeface="Arial Narrow" pitchFamily="34" charset="0"/>
                <a:cs typeface="Arial" pitchFamily="34" charset="0"/>
              </a:rPr>
              <a:t>занятий в ДОО и уроков в НАЧ и СШ.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D01D7-08A7-49BF-8120-249789E67DF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145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>
              <a:spcAft>
                <a:spcPts val="1200"/>
              </a:spcAft>
            </a:pPr>
            <a:r>
              <a:rPr lang="ru-RU" sz="1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Все мы ощущаем,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что буквально на глазах мир меняется, стали другими дети – изменились их запросы, психика, способы общения. </a:t>
            </a:r>
          </a:p>
          <a:p>
            <a:pPr>
              <a:spcAft>
                <a:spcPts val="1200"/>
              </a:spcAft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КАЖДЫЕ 2 ГОДА 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объем информации </a:t>
            </a:r>
            <a:r>
              <a:rPr kumimoji="0" lang="ru-RU" sz="42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УДВАИВАЕТСЯ</a:t>
            </a:r>
            <a:r>
              <a:rPr kumimoji="0" lang="ru-RU" sz="4400" b="0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44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– это </a:t>
            </a:r>
            <a:r>
              <a:rPr kumimoji="0" lang="ru-RU" sz="43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экспоненциальный</a:t>
            </a:r>
            <a:r>
              <a:rPr kumimoji="0" lang="ru-RU" sz="44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то есть </a:t>
            </a:r>
            <a:r>
              <a:rPr kumimoji="0" lang="ru-RU" sz="42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ЛАВИНООБРАЗНЫЙ</a:t>
            </a:r>
            <a:r>
              <a:rPr kumimoji="0" lang="ru-RU" sz="4400" b="0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рост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Сейчас востребованы профессии, о которых 2–3 года назад </a:t>
            </a:r>
            <a:r>
              <a:rPr kumimoji="0" lang="ru-RU" sz="4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мы ничего не знали: 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SMM </a:t>
            </a:r>
            <a:r>
              <a:rPr kumimoji="0" lang="ru-RU" sz="4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специалист, 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Front-end </a:t>
            </a:r>
            <a:r>
              <a:rPr kumimoji="0" lang="ru-RU" sz="4600" b="0" i="0" u="none" strike="noStrike" kern="1200" cap="none" spc="-3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разработчик, цифровой лингвист </a:t>
            </a:r>
            <a:r>
              <a:rPr kumimoji="0" lang="ru-RU" sz="4600" b="0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и т.д.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ru-RU" sz="4600" b="0" i="0" u="none" strike="noStrike" kern="1200" cap="none" spc="-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Мы не знаем, какие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КОНКРЕТНЫЕ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знания и умения потребуются нашим детям в жизни.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 уверенностью мы можем сказать только одно – в течение жизни им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ПОСТОЯННО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ПРИДЕТСЯ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УЧИТЬСЯ  И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ПЕРЕУЧИВАТЬСЯ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ru-RU" sz="4600" b="0" i="0" u="none" strike="noStrike" kern="1200" cap="none" spc="-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Поэтому сегодня все согласились в том, что 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4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ГЛАВНАЯ ЗАДАЧА ШКОЛЫ – </a:t>
            </a: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сформировать у детей </a:t>
            </a:r>
            <a:r>
              <a:rPr kumimoji="0" lang="ru-RU" sz="4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УМЕНИЕ УЧИТЬСЯ, </a:t>
            </a:r>
            <a:r>
              <a:rPr kumimoji="0" lang="ru-RU" sz="4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готовность к самоизменению и саморазвитию.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ru-RU" sz="4600" b="0" i="0" u="none" strike="noStrike" kern="1200" cap="none" spc="-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42C7BFBD-76C8-4EFF-A122-9067CD695C05}" type="slidenum">
              <a:rPr lang="ru-RU" altLang="ru-RU" smtClean="0">
                <a:latin typeface="Calibri" pitchFamily="34" charset="0"/>
              </a:rPr>
              <a:pPr eaLnBrk="1" hangingPunct="1"/>
              <a:t>3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Именно эти УУД, отношение к которым у учителей сегодня в большинстве своем как к лишней отчетности, важны нашим детям для учебы и жизни. </a:t>
            </a:r>
          </a:p>
          <a:p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Например, </a:t>
            </a:r>
            <a:r>
              <a:rPr lang="ru-RU" sz="1200" dirty="0">
                <a:latin typeface="Arial Narrow" pitchFamily="34" charset="0"/>
                <a:cs typeface="Arial" pitchFamily="34" charset="0"/>
              </a:rPr>
              <a:t>чтобы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latin typeface="Arial Narrow" pitchFamily="34" charset="0"/>
                <a:cs typeface="Arial" pitchFamily="34" charset="0"/>
              </a:rPr>
              <a:t>нашего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выпуск-ка приняли на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интересную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хорошо оплачиваемую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работу, важен </a:t>
            </a:r>
            <a:r>
              <a:rPr lang="ru-RU" sz="12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НЕ СТОЛЬКО ЕГО ДИПЛОМ,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сколько </a:t>
            </a:r>
            <a:r>
              <a:rPr lang="ru-RU" sz="1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УМЕНИЕ БЫСТРО </a:t>
            </a:r>
            <a:r>
              <a:rPr lang="ru-RU" sz="1200" b="1" spc="-5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ОТВЕТИТЬ НА ВОПРОС: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«Кого </a:t>
            </a:r>
            <a:r>
              <a:rPr lang="ru-RU" sz="1200" spc="-40" dirty="0">
                <a:latin typeface="Arial" pitchFamily="34" charset="0"/>
                <a:cs typeface="Arial" pitchFamily="34" charset="0"/>
              </a:rPr>
              <a:t>больше–</a:t>
            </a:r>
            <a:r>
              <a:rPr lang="ru-RU" sz="1200" spc="-40" dirty="0" err="1">
                <a:latin typeface="Arial" pitchFamily="34" charset="0"/>
                <a:cs typeface="Arial" pitchFamily="34" charset="0"/>
              </a:rPr>
              <a:t>неголубей</a:t>
            </a:r>
            <a:r>
              <a:rPr lang="ru-RU" sz="1200" spc="-40" dirty="0">
                <a:latin typeface="Arial" pitchFamily="34" charset="0"/>
                <a:cs typeface="Arial" pitchFamily="34" charset="0"/>
              </a:rPr>
              <a:t> или </a:t>
            </a:r>
            <a:r>
              <a:rPr lang="ru-RU" sz="1200" spc="-40" dirty="0" err="1">
                <a:latin typeface="Arial" pitchFamily="34" charset="0"/>
                <a:cs typeface="Arial" pitchFamily="34" charset="0"/>
              </a:rPr>
              <a:t>нептиц</a:t>
            </a:r>
            <a:r>
              <a:rPr lang="ru-RU" sz="1200" spc="-40" dirty="0">
                <a:latin typeface="Arial" pitchFamily="34" charset="0"/>
                <a:cs typeface="Arial" pitchFamily="34" charset="0"/>
              </a:rPr>
              <a:t>?». 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А если его приняли, то значение имеет не знание какой-то формулы, а способность ее НАЙТИ, ПОНЯТЬ И ПРИМ-ИТЬ,  умение ставить цели и преодолевать трудности, выдвигать новые идеи и доводить их до результата, работать в </a:t>
            </a:r>
            <a:r>
              <a:rPr lang="ru-RU" sz="1200" spc="-20" dirty="0">
                <a:latin typeface="Arial" pitchFamily="34" charset="0"/>
                <a:cs typeface="Arial" pitchFamily="34" charset="0"/>
              </a:rPr>
              <a:t>команде и управлять собой. </a:t>
            </a:r>
          </a:p>
          <a:p>
            <a:endParaRPr lang="ru-RU" sz="1200" spc="-20" dirty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То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есть </a:t>
            </a:r>
            <a:r>
              <a:rPr lang="ru-RU" sz="1200" b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именно эти УУД,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отношение к которым у учителей сегодня чаще всего как к лишней отчетности, </a:t>
            </a:r>
            <a:r>
              <a:rPr lang="ru-RU" sz="1200" b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ВАЖНЫ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нашим детям </a:t>
            </a:r>
            <a:r>
              <a:rPr lang="ru-RU" sz="1200" b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для учебы и жизни.</a:t>
            </a:r>
          </a:p>
          <a:p>
            <a:endParaRPr lang="ru-RU" sz="1200" b="0" spc="-20" dirty="0">
              <a:latin typeface="Arial" pitchFamily="34" charset="0"/>
              <a:cs typeface="Arial" pitchFamily="34" charset="0"/>
            </a:endParaRPr>
          </a:p>
          <a:p>
            <a:endParaRPr lang="ru-RU" sz="1200" spc="-2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D01D7-08A7-49BF-8120-249789E67DF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895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Но деятельностные новообразования, как утверждал еще Выготский, </a:t>
            </a:r>
            <a:r>
              <a:rPr lang="ru-RU" b="0" dirty="0">
                <a:solidFill>
                  <a:srgbClr val="0070C0"/>
                </a:solidFill>
              </a:rPr>
              <a:t>формируются</a:t>
            </a:r>
            <a:r>
              <a:rPr lang="ru-RU" b="1" dirty="0">
                <a:solidFill>
                  <a:srgbClr val="0070C0"/>
                </a:solidFill>
              </a:rPr>
              <a:t> только в деятельности. </a:t>
            </a:r>
            <a:r>
              <a:rPr lang="ru-RU" dirty="0"/>
              <a:t>Значит, даже чисто внешне, не говоря уже о внутреннем содержании, урок должен выглядеть так, как во 2-й строке. </a:t>
            </a:r>
          </a:p>
          <a:p>
            <a:endParaRPr lang="ru-RU" dirty="0"/>
          </a:p>
          <a:p>
            <a:r>
              <a:rPr lang="ru-RU" dirty="0"/>
              <a:t>А по содержанию – дети должны быть вовлечены в процессы выдвижения гипотез,</a:t>
            </a:r>
            <a:r>
              <a:rPr lang="ru-RU" baseline="0" dirty="0"/>
              <a:t> </a:t>
            </a:r>
            <a:r>
              <a:rPr lang="ru-RU" dirty="0"/>
              <a:t>открытия</a:t>
            </a:r>
            <a:r>
              <a:rPr lang="ru-RU" baseline="0" dirty="0"/>
              <a:t> нового, выполнения всех УУД, составляющих учебную деятельность.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D01D7-08A7-49BF-8120-249789E67DF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928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Но вы скажете</a:t>
            </a:r>
            <a:r>
              <a:rPr lang="ru-RU" baseline="0" dirty="0"/>
              <a:t> – есть же огромное количество инструментов, так или иначе реализующих деятельностный подход. Зачем еще какие-то новые инструменты?</a:t>
            </a:r>
          </a:p>
          <a:p>
            <a:endParaRPr lang="ru-RU" baseline="0" dirty="0"/>
          </a:p>
          <a:p>
            <a:r>
              <a:rPr lang="ru-RU" baseline="0" dirty="0"/>
              <a:t>Эти шаги, естественно, опора любого исследователя, который предлагает что-то новое, замечательно, что они сделаны. Но проблема сегодня не решена, остается актуальнейшей. Значит, </a:t>
            </a:r>
            <a:r>
              <a:rPr lang="ru-RU" dirty="0"/>
              <a:t>надо идти </a:t>
            </a:r>
            <a:r>
              <a:rPr lang="ru-RU" sz="1200" dirty="0">
                <a:latin typeface="Arial" pitchFamily="34" charset="0"/>
                <a:ea typeface="Times New Roman"/>
                <a:cs typeface="Arial" pitchFamily="34" charset="0"/>
              </a:rPr>
              <a:t>вперед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D01D7-08A7-49BF-8120-249789E67DF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303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>
          <a:xfrm>
            <a:off x="4" y="22302"/>
            <a:ext cx="9144001" cy="2894130"/>
            <a:chOff x="0" y="48151"/>
            <a:chExt cx="9144001" cy="2894130"/>
          </a:xfrm>
        </p:grpSpPr>
        <p:sp>
          <p:nvSpPr>
            <p:cNvPr id="59" name="Прямоугольник 58"/>
            <p:cNvSpPr/>
            <p:nvPr userDrawn="1"/>
          </p:nvSpPr>
          <p:spPr>
            <a:xfrm>
              <a:off x="0" y="2713682"/>
              <a:ext cx="9144001" cy="228599"/>
            </a:xfrm>
            <a:prstGeom prst="rect">
              <a:avLst/>
            </a:prstGeom>
            <a:solidFill>
              <a:srgbClr val="5C73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3" name="Прямоугольник 62"/>
            <p:cNvSpPr/>
            <p:nvPr userDrawn="1"/>
          </p:nvSpPr>
          <p:spPr>
            <a:xfrm>
              <a:off x="0" y="48151"/>
              <a:ext cx="9144001" cy="228599"/>
            </a:xfrm>
            <a:prstGeom prst="rect">
              <a:avLst/>
            </a:prstGeom>
            <a:solidFill>
              <a:srgbClr val="5C73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6" name="Picture 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969" t="14106" r="2627" b="6652"/>
            <a:stretch>
              <a:fillRect/>
            </a:stretch>
          </p:blipFill>
          <p:spPr bwMode="auto">
            <a:xfrm flipH="1">
              <a:off x="0" y="299463"/>
              <a:ext cx="9144000" cy="2391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3692"/>
            <a:ext cx="533400" cy="1833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6057F-FA5A-4F86-8B04-2FCEABEB98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4686300"/>
            <a:ext cx="5421313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7825" y="33338"/>
            <a:ext cx="2038350" cy="49149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2775" y="33338"/>
            <a:ext cx="5962650" cy="49149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3692"/>
            <a:ext cx="533400" cy="1833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092DF-2238-4D7E-A0FE-3025AE80F0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4686300"/>
            <a:ext cx="5421313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4686300"/>
            <a:ext cx="5421313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2843213"/>
            <a:ext cx="4572000" cy="17145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831056"/>
            <a:ext cx="4572000" cy="17145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968" t="14107" r="2628" b="6651"/>
          <a:stretch>
            <a:fillRect/>
          </a:stretch>
        </p:blipFill>
        <p:spPr bwMode="auto">
          <a:xfrm>
            <a:off x="0" y="1021558"/>
            <a:ext cx="9144000" cy="179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478005" y="190502"/>
            <a:ext cx="3933825" cy="1120379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84168" y="1233488"/>
            <a:ext cx="1443037" cy="1391841"/>
            <a:chOff x="1816" y="774"/>
            <a:chExt cx="777" cy="999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1 w 7283"/>
                <a:gd name="T1" fmla="*/ 1 h 4012"/>
                <a:gd name="T2" fmla="*/ 1 w 7283"/>
                <a:gd name="T3" fmla="*/ 1 h 4012"/>
                <a:gd name="T4" fmla="*/ 1 w 7283"/>
                <a:gd name="T5" fmla="*/ 0 h 4012"/>
                <a:gd name="T6" fmla="*/ 1 w 7283"/>
                <a:gd name="T7" fmla="*/ 0 h 4012"/>
                <a:gd name="T8" fmla="*/ 1 w 7283"/>
                <a:gd name="T9" fmla="*/ 0 h 4012"/>
                <a:gd name="T10" fmla="*/ 1 w 7283"/>
                <a:gd name="T11" fmla="*/ 0 h 4012"/>
                <a:gd name="T12" fmla="*/ 1 w 7283"/>
                <a:gd name="T13" fmla="*/ 0 h 4012"/>
                <a:gd name="T14" fmla="*/ 1 w 7283"/>
                <a:gd name="T15" fmla="*/ 0 h 4012"/>
                <a:gd name="T16" fmla="*/ 1 w 7283"/>
                <a:gd name="T17" fmla="*/ 0 h 4012"/>
                <a:gd name="T18" fmla="*/ 1 w 7283"/>
                <a:gd name="T19" fmla="*/ 0 h 4012"/>
                <a:gd name="T20" fmla="*/ 1 w 7283"/>
                <a:gd name="T21" fmla="*/ 0 h 4012"/>
                <a:gd name="T22" fmla="*/ 1 w 7283"/>
                <a:gd name="T23" fmla="*/ 0 h 4012"/>
                <a:gd name="T24" fmla="*/ 1 w 7283"/>
                <a:gd name="T25" fmla="*/ 0 h 4012"/>
                <a:gd name="T26" fmla="*/ 1 w 7283"/>
                <a:gd name="T27" fmla="*/ 0 h 4012"/>
                <a:gd name="T28" fmla="*/ 1 w 7283"/>
                <a:gd name="T29" fmla="*/ 0 h 4012"/>
                <a:gd name="T30" fmla="*/ 1 w 7283"/>
                <a:gd name="T31" fmla="*/ 0 h 4012"/>
                <a:gd name="T32" fmla="*/ 1 w 7283"/>
                <a:gd name="T33" fmla="*/ 0 h 4012"/>
                <a:gd name="T34" fmla="*/ 1 w 7283"/>
                <a:gd name="T35" fmla="*/ 0 h 4012"/>
                <a:gd name="T36" fmla="*/ 1 w 7283"/>
                <a:gd name="T37" fmla="*/ 0 h 4012"/>
                <a:gd name="T38" fmla="*/ 1 w 7283"/>
                <a:gd name="T39" fmla="*/ 0 h 4012"/>
                <a:gd name="T40" fmla="*/ 1 w 7283"/>
                <a:gd name="T41" fmla="*/ 0 h 4012"/>
                <a:gd name="T42" fmla="*/ 1 w 7283"/>
                <a:gd name="T43" fmla="*/ 0 h 4012"/>
                <a:gd name="T44" fmla="*/ 1 w 7283"/>
                <a:gd name="T45" fmla="*/ 0 h 4012"/>
                <a:gd name="T46" fmla="*/ 1 w 7283"/>
                <a:gd name="T47" fmla="*/ 0 h 4012"/>
                <a:gd name="T48" fmla="*/ 1 w 7283"/>
                <a:gd name="T49" fmla="*/ 0 h 4012"/>
                <a:gd name="T50" fmla="*/ 1 w 7283"/>
                <a:gd name="T51" fmla="*/ 0 h 4012"/>
                <a:gd name="T52" fmla="*/ 1 w 7283"/>
                <a:gd name="T53" fmla="*/ 0 h 4012"/>
                <a:gd name="T54" fmla="*/ 1 w 7283"/>
                <a:gd name="T55" fmla="*/ 0 h 4012"/>
                <a:gd name="T56" fmla="*/ 1 w 7283"/>
                <a:gd name="T57" fmla="*/ 0 h 4012"/>
                <a:gd name="T58" fmla="*/ 1 w 7283"/>
                <a:gd name="T59" fmla="*/ 0 h 4012"/>
                <a:gd name="T60" fmla="*/ 1 w 7283"/>
                <a:gd name="T61" fmla="*/ 0 h 4012"/>
                <a:gd name="T62" fmla="*/ 1 w 7283"/>
                <a:gd name="T63" fmla="*/ 0 h 4012"/>
                <a:gd name="T64" fmla="*/ 1 w 7283"/>
                <a:gd name="T65" fmla="*/ 0 h 4012"/>
                <a:gd name="T66" fmla="*/ 1 w 7283"/>
                <a:gd name="T67" fmla="*/ 0 h 4012"/>
                <a:gd name="T68" fmla="*/ 1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1 h 4012"/>
                <a:gd name="T116" fmla="*/ 0 w 7283"/>
                <a:gd name="T117" fmla="*/ 1 h 4012"/>
                <a:gd name="T118" fmla="*/ 0 w 7283"/>
                <a:gd name="T119" fmla="*/ 1 h 4012"/>
                <a:gd name="T120" fmla="*/ 0 w 7283"/>
                <a:gd name="T121" fmla="*/ 1 h 4012"/>
                <a:gd name="T122" fmla="*/ 0 w 7283"/>
                <a:gd name="T123" fmla="*/ 1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1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1 h 6066"/>
                <a:gd name="T8" fmla="*/ 0 w 7279"/>
                <a:gd name="T9" fmla="*/ 1 h 6066"/>
                <a:gd name="T10" fmla="*/ 0 w 7279"/>
                <a:gd name="T11" fmla="*/ 1 h 6066"/>
                <a:gd name="T12" fmla="*/ 0 w 7279"/>
                <a:gd name="T13" fmla="*/ 1 h 6066"/>
                <a:gd name="T14" fmla="*/ 0 w 7279"/>
                <a:gd name="T15" fmla="*/ 1 h 6066"/>
                <a:gd name="T16" fmla="*/ 0 w 7279"/>
                <a:gd name="T17" fmla="*/ 1 h 6066"/>
                <a:gd name="T18" fmla="*/ 0 w 7279"/>
                <a:gd name="T19" fmla="*/ 1 h 6066"/>
                <a:gd name="T20" fmla="*/ 0 w 7279"/>
                <a:gd name="T21" fmla="*/ 1 h 6066"/>
                <a:gd name="T22" fmla="*/ 0 w 7279"/>
                <a:gd name="T23" fmla="*/ 1 h 6066"/>
                <a:gd name="T24" fmla="*/ 0 w 7279"/>
                <a:gd name="T25" fmla="*/ 1 h 6066"/>
                <a:gd name="T26" fmla="*/ 0 w 7279"/>
                <a:gd name="T27" fmla="*/ 1 h 6066"/>
                <a:gd name="T28" fmla="*/ 0 w 7279"/>
                <a:gd name="T29" fmla="*/ 1 h 6066"/>
                <a:gd name="T30" fmla="*/ 0 w 7279"/>
                <a:gd name="T31" fmla="*/ 1 h 6066"/>
                <a:gd name="T32" fmla="*/ 0 w 7279"/>
                <a:gd name="T33" fmla="*/ 1 h 6066"/>
                <a:gd name="T34" fmla="*/ 0 w 7279"/>
                <a:gd name="T35" fmla="*/ 1 h 6066"/>
                <a:gd name="T36" fmla="*/ 0 w 7279"/>
                <a:gd name="T37" fmla="*/ 1 h 6066"/>
                <a:gd name="T38" fmla="*/ 0 w 7279"/>
                <a:gd name="T39" fmla="*/ 1 h 6066"/>
                <a:gd name="T40" fmla="*/ 1 w 7279"/>
                <a:gd name="T41" fmla="*/ 1 h 6066"/>
                <a:gd name="T42" fmla="*/ 1 w 7279"/>
                <a:gd name="T43" fmla="*/ 1 h 6066"/>
                <a:gd name="T44" fmla="*/ 1 w 7279"/>
                <a:gd name="T45" fmla="*/ 1 h 6066"/>
                <a:gd name="T46" fmla="*/ 1 w 7279"/>
                <a:gd name="T47" fmla="*/ 1 h 6066"/>
                <a:gd name="T48" fmla="*/ 1 w 7279"/>
                <a:gd name="T49" fmla="*/ 1 h 6066"/>
                <a:gd name="T50" fmla="*/ 1 w 7279"/>
                <a:gd name="T51" fmla="*/ 1 h 6066"/>
                <a:gd name="T52" fmla="*/ 1 w 7279"/>
                <a:gd name="T53" fmla="*/ 1 h 6066"/>
                <a:gd name="T54" fmla="*/ 1 w 7279"/>
                <a:gd name="T55" fmla="*/ 1 h 6066"/>
                <a:gd name="T56" fmla="*/ 1 w 7279"/>
                <a:gd name="T57" fmla="*/ 1 h 6066"/>
                <a:gd name="T58" fmla="*/ 1 w 7279"/>
                <a:gd name="T59" fmla="*/ 1 h 6066"/>
                <a:gd name="T60" fmla="*/ 1 w 7279"/>
                <a:gd name="T61" fmla="*/ 1 h 6066"/>
                <a:gd name="T62" fmla="*/ 1 w 7279"/>
                <a:gd name="T63" fmla="*/ 1 h 6066"/>
                <a:gd name="T64" fmla="*/ 1 w 7279"/>
                <a:gd name="T65" fmla="*/ 1 h 6066"/>
                <a:gd name="T66" fmla="*/ 1 w 7279"/>
                <a:gd name="T67" fmla="*/ 1 h 6066"/>
                <a:gd name="T68" fmla="*/ 1 w 7279"/>
                <a:gd name="T69" fmla="*/ 1 h 6066"/>
                <a:gd name="T70" fmla="*/ 1 w 7279"/>
                <a:gd name="T71" fmla="*/ 1 h 6066"/>
                <a:gd name="T72" fmla="*/ 1 w 7279"/>
                <a:gd name="T73" fmla="*/ 1 h 6066"/>
                <a:gd name="T74" fmla="*/ 1 w 7279"/>
                <a:gd name="T75" fmla="*/ 1 h 6066"/>
                <a:gd name="T76" fmla="*/ 1 w 7279"/>
                <a:gd name="T77" fmla="*/ 1 h 6066"/>
                <a:gd name="T78" fmla="*/ 1 w 7279"/>
                <a:gd name="T79" fmla="*/ 1 h 6066"/>
                <a:gd name="T80" fmla="*/ 1 w 7279"/>
                <a:gd name="T81" fmla="*/ 1 h 6066"/>
                <a:gd name="T82" fmla="*/ 1 w 7279"/>
                <a:gd name="T83" fmla="*/ 1 h 6066"/>
                <a:gd name="T84" fmla="*/ 1 w 7279"/>
                <a:gd name="T85" fmla="*/ 0 h 6066"/>
                <a:gd name="T86" fmla="*/ 1 w 7279"/>
                <a:gd name="T87" fmla="*/ 0 h 6066"/>
                <a:gd name="T88" fmla="*/ 1 w 7279"/>
                <a:gd name="T89" fmla="*/ 0 h 6066"/>
                <a:gd name="T90" fmla="*/ 1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5" name="Рисунок 123" descr="2.png"/>
          <p:cNvPicPr>
            <a:picLocks noChangeAspect="1"/>
          </p:cNvPicPr>
          <p:nvPr/>
        </p:nvPicPr>
        <p:blipFill>
          <a:blip r:embed="rId4" cstate="print"/>
          <a:srcRect l="5203" t="2670" r="2576" b="2734"/>
          <a:stretch>
            <a:fillRect/>
          </a:stretch>
        </p:blipFill>
        <p:spPr bwMode="auto">
          <a:xfrm>
            <a:off x="7312030" y="64294"/>
            <a:ext cx="1654175" cy="200620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6" name="Рисунок 124" descr="11__.png"/>
          <p:cNvPicPr>
            <a:picLocks noChangeAspect="1"/>
          </p:cNvPicPr>
          <p:nvPr/>
        </p:nvPicPr>
        <p:blipFill>
          <a:blip r:embed="rId5" cstate="print"/>
          <a:srcRect t="8258" r="15007" b="12390"/>
          <a:stretch>
            <a:fillRect/>
          </a:stretch>
        </p:blipFill>
        <p:spPr bwMode="auto">
          <a:xfrm>
            <a:off x="4481518" y="831056"/>
            <a:ext cx="2676525" cy="123944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7" name="Рисунок 65" descr="2.tif"/>
          <p:cNvPicPr>
            <a:picLocks noChangeAspect="1"/>
          </p:cNvPicPr>
          <p:nvPr/>
        </p:nvPicPr>
        <p:blipFill>
          <a:blip r:embed="rId6" cstate="print"/>
          <a:srcRect t="352" r="139"/>
          <a:stretch>
            <a:fillRect/>
          </a:stretch>
        </p:blipFill>
        <p:spPr bwMode="auto">
          <a:xfrm>
            <a:off x="2241555" y="1775224"/>
            <a:ext cx="2659063" cy="123944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8" name="Прямоугольник 57"/>
          <p:cNvSpPr/>
          <p:nvPr/>
        </p:nvSpPr>
        <p:spPr>
          <a:xfrm>
            <a:off x="2039943" y="3020619"/>
            <a:ext cx="193675" cy="144065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016342" y="3316899"/>
            <a:ext cx="6477000" cy="455002"/>
          </a:xfrm>
        </p:spPr>
        <p:txBody>
          <a:bodyPr anchor="t"/>
          <a:lstStyle>
            <a:lvl1pPr>
              <a:defRPr sz="24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842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12170-A0F0-46A4-99A5-3F6F54EBFE6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0883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14477271" y="190410"/>
            <a:ext cx="3933825" cy="1120378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184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3692"/>
            <a:ext cx="533400" cy="1833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FF143-E22D-42A2-8B24-6E8040DFC4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3" y="4686300"/>
            <a:ext cx="5421313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96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3692"/>
            <a:ext cx="533400" cy="1833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EA021-3541-4D65-98F3-8F53122BAD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3" y="4686300"/>
            <a:ext cx="5421313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828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775" y="1491854"/>
            <a:ext cx="4000500" cy="3456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491854"/>
            <a:ext cx="4000500" cy="3456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3692"/>
            <a:ext cx="533400" cy="1833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55A39-9636-44E0-9391-E2BF898D2E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3" y="4686300"/>
            <a:ext cx="5421313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148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3692"/>
            <a:ext cx="533400" cy="1833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3A7B7-227F-4500-9BB2-800E193AB2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3" y="4686300"/>
            <a:ext cx="5421313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1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3692"/>
            <a:ext cx="533400" cy="1833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FF143-E22D-42A2-8B24-6E8040DFC4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3" y="4686300"/>
            <a:ext cx="5421313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643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3692"/>
            <a:ext cx="533400" cy="1833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5651D-F119-4D5D-BE0C-BD1782C847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3" y="4686300"/>
            <a:ext cx="5421313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67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3692"/>
            <a:ext cx="533400" cy="1833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ABC69-628A-4378-9F67-52CD0B9F3B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3" y="4686300"/>
            <a:ext cx="5421313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8961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3692"/>
            <a:ext cx="533400" cy="1833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8DA5A-7345-4D05-A074-4C74E5624A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3" y="4686300"/>
            <a:ext cx="5421313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993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3692"/>
            <a:ext cx="533400" cy="1833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6057F-FA5A-4F86-8B04-2FCEABEB98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3" y="4686300"/>
            <a:ext cx="5421313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34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7825" y="33338"/>
            <a:ext cx="2038350" cy="49149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2775" y="33338"/>
            <a:ext cx="5962650" cy="49149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3692"/>
            <a:ext cx="533400" cy="1833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092DF-2238-4D7E-A0FE-3025AE80F0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3" y="4686300"/>
            <a:ext cx="5421313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1504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3" y="4686300"/>
            <a:ext cx="5421313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27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3692"/>
            <a:ext cx="533400" cy="1833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EA021-3541-4D65-98F3-8F53122BAD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4686300"/>
            <a:ext cx="5421313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775" y="1491854"/>
            <a:ext cx="4000500" cy="3456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491854"/>
            <a:ext cx="4000500" cy="3456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3692"/>
            <a:ext cx="533400" cy="1833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55A39-9636-44E0-9391-E2BF898D2E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4686300"/>
            <a:ext cx="5421313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3692"/>
            <a:ext cx="533400" cy="1833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3A7B7-227F-4500-9BB2-800E193AB2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4686300"/>
            <a:ext cx="5421313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4686300"/>
            <a:ext cx="5421313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3692"/>
            <a:ext cx="533400" cy="1833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5651D-F119-4D5D-BE0C-BD1782C847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4686300"/>
            <a:ext cx="5421313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3692"/>
            <a:ext cx="533400" cy="1833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ABC69-628A-4378-9F67-52CD0B9F3B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4686300"/>
            <a:ext cx="5421313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3692"/>
            <a:ext cx="533400" cy="1833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8DA5A-7345-4D05-A074-4C74E5624A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4686300"/>
            <a:ext cx="5421313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 userDrawn="1"/>
        </p:nvSpPr>
        <p:spPr>
          <a:xfrm>
            <a:off x="568329" y="4877512"/>
            <a:ext cx="8575675" cy="28800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</a:t>
            </a:r>
          </a:p>
        </p:txBody>
      </p:sp>
      <p:pic>
        <p:nvPicPr>
          <p:cNvPr id="77" name="Picture 2"/>
          <p:cNvPicPr>
            <a:picLocks noChangeAspect="1" noChangeArrowheads="1"/>
          </p:cNvPicPr>
          <p:nvPr userDrawn="1"/>
        </p:nvPicPr>
        <p:blipFill>
          <a:blip r:embed="rId16" cstate="print"/>
          <a:srcRect l="1969" t="14106" r="2627" b="6652"/>
          <a:stretch>
            <a:fillRect/>
          </a:stretch>
        </p:blipFill>
        <p:spPr bwMode="auto">
          <a:xfrm>
            <a:off x="0" y="0"/>
            <a:ext cx="9144000" cy="7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Текст 12"/>
          <p:cNvSpPr>
            <a:spLocks noGrp="1"/>
          </p:cNvSpPr>
          <p:nvPr>
            <p:ph type="body" idx="1"/>
          </p:nvPr>
        </p:nvSpPr>
        <p:spPr bwMode="auto">
          <a:xfrm>
            <a:off x="366712" y="1035844"/>
            <a:ext cx="8512176" cy="348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369" name="Заголовок 21"/>
          <p:cNvSpPr>
            <a:spLocks noGrp="1"/>
          </p:cNvSpPr>
          <p:nvPr>
            <p:ph type="title"/>
          </p:nvPr>
        </p:nvSpPr>
        <p:spPr bwMode="auto">
          <a:xfrm>
            <a:off x="2033904" y="33340"/>
            <a:ext cx="6990459" cy="68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2" name="Прямоугольник 71"/>
          <p:cNvSpPr/>
          <p:nvPr userDrawn="1"/>
        </p:nvSpPr>
        <p:spPr>
          <a:xfrm>
            <a:off x="0" y="4877512"/>
            <a:ext cx="533400" cy="265988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4913710"/>
            <a:ext cx="533400" cy="18335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C267DD-283A-4702-90AC-644DA599F4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5" name="Freeform 5"/>
          <p:cNvSpPr>
            <a:spLocks/>
          </p:cNvSpPr>
          <p:nvPr/>
        </p:nvSpPr>
        <p:spPr bwMode="auto">
          <a:xfrm>
            <a:off x="1500233" y="256498"/>
            <a:ext cx="87359" cy="11610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08" y="0"/>
              </a:cxn>
              <a:cxn ang="0">
                <a:pos x="1302" y="46"/>
              </a:cxn>
              <a:cxn ang="0">
                <a:pos x="1301" y="77"/>
              </a:cxn>
              <a:cxn ang="0">
                <a:pos x="1302" y="108"/>
              </a:cxn>
              <a:cxn ang="0">
                <a:pos x="1308" y="153"/>
              </a:cxn>
              <a:cxn ang="0">
                <a:pos x="1063" y="132"/>
              </a:cxn>
              <a:cxn ang="0">
                <a:pos x="1038" y="132"/>
              </a:cxn>
              <a:cxn ang="0">
                <a:pos x="1012" y="131"/>
              </a:cxn>
              <a:cxn ang="0">
                <a:pos x="986" y="130"/>
              </a:cxn>
              <a:cxn ang="0">
                <a:pos x="958" y="130"/>
              </a:cxn>
              <a:cxn ang="0">
                <a:pos x="925" y="128"/>
              </a:cxn>
              <a:cxn ang="0">
                <a:pos x="895" y="126"/>
              </a:cxn>
              <a:cxn ang="0">
                <a:pos x="867" y="125"/>
              </a:cxn>
              <a:cxn ang="0">
                <a:pos x="843" y="124"/>
              </a:cxn>
              <a:cxn ang="0">
                <a:pos x="822" y="124"/>
              </a:cxn>
              <a:cxn ang="0">
                <a:pos x="804" y="123"/>
              </a:cxn>
              <a:cxn ang="0">
                <a:pos x="789" y="123"/>
              </a:cxn>
              <a:cxn ang="0">
                <a:pos x="777" y="123"/>
              </a:cxn>
              <a:cxn ang="0">
                <a:pos x="777" y="1739"/>
              </a:cxn>
              <a:cxn ang="0">
                <a:pos x="749" y="1736"/>
              </a:cxn>
              <a:cxn ang="0">
                <a:pos x="720" y="1733"/>
              </a:cxn>
              <a:cxn ang="0">
                <a:pos x="693" y="1731"/>
              </a:cxn>
              <a:cxn ang="0">
                <a:pos x="666" y="1731"/>
              </a:cxn>
              <a:cxn ang="0">
                <a:pos x="638" y="1731"/>
              </a:cxn>
              <a:cxn ang="0">
                <a:pos x="610" y="1733"/>
              </a:cxn>
              <a:cxn ang="0">
                <a:pos x="582" y="1736"/>
              </a:cxn>
              <a:cxn ang="0">
                <a:pos x="555" y="1739"/>
              </a:cxn>
              <a:cxn ang="0">
                <a:pos x="555" y="123"/>
              </a:cxn>
              <a:cxn ang="0">
                <a:pos x="488" y="123"/>
              </a:cxn>
              <a:cxn ang="0">
                <a:pos x="421" y="125"/>
              </a:cxn>
              <a:cxn ang="0">
                <a:pos x="354" y="128"/>
              </a:cxn>
              <a:cxn ang="0">
                <a:pos x="285" y="131"/>
              </a:cxn>
              <a:cxn ang="0">
                <a:pos x="215" y="135"/>
              </a:cxn>
              <a:cxn ang="0">
                <a:pos x="144" y="140"/>
              </a:cxn>
              <a:cxn ang="0">
                <a:pos x="73" y="147"/>
              </a:cxn>
              <a:cxn ang="0">
                <a:pos x="0" y="153"/>
              </a:cxn>
              <a:cxn ang="0">
                <a:pos x="5" y="113"/>
              </a:cxn>
              <a:cxn ang="0">
                <a:pos x="7" y="77"/>
              </a:cxn>
              <a:cxn ang="0">
                <a:pos x="6" y="52"/>
              </a:cxn>
              <a:cxn ang="0">
                <a:pos x="4" y="32"/>
              </a:cxn>
              <a:cxn ang="0">
                <a:pos x="0" y="0"/>
              </a:cxn>
            </a:cxnLst>
            <a:rect l="0" t="0" r="r" b="b"/>
            <a:pathLst>
              <a:path w="1308" h="1739">
                <a:moveTo>
                  <a:pt x="0" y="0"/>
                </a:moveTo>
                <a:lnTo>
                  <a:pt x="1308" y="0"/>
                </a:lnTo>
                <a:lnTo>
                  <a:pt x="1302" y="46"/>
                </a:lnTo>
                <a:lnTo>
                  <a:pt x="1301" y="77"/>
                </a:lnTo>
                <a:lnTo>
                  <a:pt x="1302" y="108"/>
                </a:lnTo>
                <a:lnTo>
                  <a:pt x="1308" y="153"/>
                </a:lnTo>
                <a:lnTo>
                  <a:pt x="1063" y="132"/>
                </a:lnTo>
                <a:lnTo>
                  <a:pt x="1038" y="132"/>
                </a:lnTo>
                <a:lnTo>
                  <a:pt x="1012" y="131"/>
                </a:lnTo>
                <a:lnTo>
                  <a:pt x="986" y="130"/>
                </a:lnTo>
                <a:lnTo>
                  <a:pt x="958" y="130"/>
                </a:lnTo>
                <a:lnTo>
                  <a:pt x="925" y="128"/>
                </a:lnTo>
                <a:lnTo>
                  <a:pt x="895" y="126"/>
                </a:lnTo>
                <a:lnTo>
                  <a:pt x="867" y="125"/>
                </a:lnTo>
                <a:lnTo>
                  <a:pt x="843" y="124"/>
                </a:lnTo>
                <a:lnTo>
                  <a:pt x="822" y="124"/>
                </a:lnTo>
                <a:lnTo>
                  <a:pt x="804" y="123"/>
                </a:lnTo>
                <a:lnTo>
                  <a:pt x="789" y="123"/>
                </a:lnTo>
                <a:lnTo>
                  <a:pt x="777" y="123"/>
                </a:lnTo>
                <a:lnTo>
                  <a:pt x="777" y="1739"/>
                </a:lnTo>
                <a:lnTo>
                  <a:pt x="749" y="1736"/>
                </a:lnTo>
                <a:lnTo>
                  <a:pt x="720" y="1733"/>
                </a:lnTo>
                <a:lnTo>
                  <a:pt x="693" y="1731"/>
                </a:lnTo>
                <a:lnTo>
                  <a:pt x="666" y="1731"/>
                </a:lnTo>
                <a:lnTo>
                  <a:pt x="638" y="1731"/>
                </a:lnTo>
                <a:lnTo>
                  <a:pt x="610" y="1733"/>
                </a:lnTo>
                <a:lnTo>
                  <a:pt x="582" y="1736"/>
                </a:lnTo>
                <a:lnTo>
                  <a:pt x="555" y="1739"/>
                </a:lnTo>
                <a:lnTo>
                  <a:pt x="555" y="123"/>
                </a:lnTo>
                <a:lnTo>
                  <a:pt x="488" y="123"/>
                </a:lnTo>
                <a:lnTo>
                  <a:pt x="421" y="125"/>
                </a:lnTo>
                <a:lnTo>
                  <a:pt x="354" y="128"/>
                </a:lnTo>
                <a:lnTo>
                  <a:pt x="285" y="131"/>
                </a:lnTo>
                <a:lnTo>
                  <a:pt x="215" y="135"/>
                </a:lnTo>
                <a:lnTo>
                  <a:pt x="144" y="140"/>
                </a:lnTo>
                <a:lnTo>
                  <a:pt x="73" y="147"/>
                </a:lnTo>
                <a:lnTo>
                  <a:pt x="0" y="153"/>
                </a:lnTo>
                <a:lnTo>
                  <a:pt x="5" y="113"/>
                </a:lnTo>
                <a:lnTo>
                  <a:pt x="7" y="77"/>
                </a:lnTo>
                <a:lnTo>
                  <a:pt x="6" y="52"/>
                </a:lnTo>
                <a:lnTo>
                  <a:pt x="4" y="3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Freeform 6"/>
          <p:cNvSpPr>
            <a:spLocks/>
          </p:cNvSpPr>
          <p:nvPr/>
        </p:nvSpPr>
        <p:spPr bwMode="auto">
          <a:xfrm>
            <a:off x="1387915" y="256498"/>
            <a:ext cx="108915" cy="116102"/>
          </a:xfrm>
          <a:custGeom>
            <a:avLst/>
            <a:gdLst/>
            <a:ahLst/>
            <a:cxnLst>
              <a:cxn ang="0">
                <a:pos x="883" y="1435"/>
              </a:cxn>
              <a:cxn ang="0">
                <a:pos x="711" y="1736"/>
              </a:cxn>
              <a:cxn ang="0">
                <a:pos x="672" y="1731"/>
              </a:cxn>
              <a:cxn ang="0">
                <a:pos x="628" y="1731"/>
              </a:cxn>
              <a:cxn ang="0">
                <a:pos x="572" y="1736"/>
              </a:cxn>
              <a:cxn ang="0">
                <a:pos x="564" y="1706"/>
              </a:cxn>
              <a:cxn ang="0">
                <a:pos x="607" y="1636"/>
              </a:cxn>
              <a:cxn ang="0">
                <a:pos x="651" y="1562"/>
              </a:cxn>
              <a:cxn ang="0">
                <a:pos x="696" y="1482"/>
              </a:cxn>
              <a:cxn ang="0">
                <a:pos x="844" y="1214"/>
              </a:cxn>
              <a:cxn ang="0">
                <a:pos x="459" y="653"/>
              </a:cxn>
              <a:cxn ang="0">
                <a:pos x="176" y="246"/>
              </a:cxn>
              <a:cxn ang="0">
                <a:pos x="143" y="198"/>
              </a:cxn>
              <a:cxn ang="0">
                <a:pos x="112" y="154"/>
              </a:cxn>
              <a:cxn ang="0">
                <a:pos x="83" y="115"/>
              </a:cxn>
              <a:cxn ang="0">
                <a:pos x="46" y="63"/>
              </a:cxn>
              <a:cxn ang="0">
                <a:pos x="11" y="15"/>
              </a:cxn>
              <a:cxn ang="0">
                <a:pos x="157" y="8"/>
              </a:cxn>
              <a:cxn ang="0">
                <a:pos x="294" y="0"/>
              </a:cxn>
              <a:cxn ang="0">
                <a:pos x="377" y="135"/>
              </a:cxn>
              <a:cxn ang="0">
                <a:pos x="457" y="263"/>
              </a:cxn>
              <a:cxn ang="0">
                <a:pos x="535" y="383"/>
              </a:cxn>
              <a:cxn ang="0">
                <a:pos x="610" y="496"/>
              </a:cxn>
              <a:cxn ang="0">
                <a:pos x="690" y="615"/>
              </a:cxn>
              <a:cxn ang="0">
                <a:pos x="774" y="734"/>
              </a:cxn>
              <a:cxn ang="0">
                <a:pos x="861" y="851"/>
              </a:cxn>
              <a:cxn ang="0">
                <a:pos x="950" y="969"/>
              </a:cxn>
              <a:cxn ang="0">
                <a:pos x="1077" y="768"/>
              </a:cxn>
              <a:cxn ang="0">
                <a:pos x="1352" y="205"/>
              </a:cxn>
              <a:cxn ang="0">
                <a:pos x="1371" y="164"/>
              </a:cxn>
              <a:cxn ang="0">
                <a:pos x="1403" y="92"/>
              </a:cxn>
              <a:cxn ang="0">
                <a:pos x="1428" y="38"/>
              </a:cxn>
              <a:cxn ang="0">
                <a:pos x="1443" y="0"/>
              </a:cxn>
              <a:cxn ang="0">
                <a:pos x="1486" y="5"/>
              </a:cxn>
              <a:cxn ang="0">
                <a:pos x="1529" y="8"/>
              </a:cxn>
              <a:cxn ang="0">
                <a:pos x="1620" y="0"/>
              </a:cxn>
              <a:cxn ang="0">
                <a:pos x="1204" y="803"/>
              </a:cxn>
            </a:cxnLst>
            <a:rect l="0" t="0" r="r" b="b"/>
            <a:pathLst>
              <a:path w="1620" h="1739">
                <a:moveTo>
                  <a:pt x="1204" y="803"/>
                </a:moveTo>
                <a:lnTo>
                  <a:pt x="883" y="1435"/>
                </a:lnTo>
                <a:lnTo>
                  <a:pt x="736" y="1739"/>
                </a:lnTo>
                <a:lnTo>
                  <a:pt x="711" y="1736"/>
                </a:lnTo>
                <a:lnTo>
                  <a:pt x="690" y="1733"/>
                </a:lnTo>
                <a:lnTo>
                  <a:pt x="672" y="1731"/>
                </a:lnTo>
                <a:lnTo>
                  <a:pt x="657" y="1731"/>
                </a:lnTo>
                <a:lnTo>
                  <a:pt x="628" y="1731"/>
                </a:lnTo>
                <a:lnTo>
                  <a:pt x="600" y="1733"/>
                </a:lnTo>
                <a:lnTo>
                  <a:pt x="572" y="1736"/>
                </a:lnTo>
                <a:lnTo>
                  <a:pt x="543" y="1739"/>
                </a:lnTo>
                <a:lnTo>
                  <a:pt x="564" y="1706"/>
                </a:lnTo>
                <a:lnTo>
                  <a:pt x="585" y="1672"/>
                </a:lnTo>
                <a:lnTo>
                  <a:pt x="607" y="1636"/>
                </a:lnTo>
                <a:lnTo>
                  <a:pt x="629" y="1600"/>
                </a:lnTo>
                <a:lnTo>
                  <a:pt x="651" y="1562"/>
                </a:lnTo>
                <a:lnTo>
                  <a:pt x="673" y="1522"/>
                </a:lnTo>
                <a:lnTo>
                  <a:pt x="696" y="1482"/>
                </a:lnTo>
                <a:lnTo>
                  <a:pt x="719" y="1441"/>
                </a:lnTo>
                <a:lnTo>
                  <a:pt x="844" y="1214"/>
                </a:lnTo>
                <a:lnTo>
                  <a:pt x="685" y="981"/>
                </a:lnTo>
                <a:lnTo>
                  <a:pt x="459" y="653"/>
                </a:lnTo>
                <a:lnTo>
                  <a:pt x="195" y="273"/>
                </a:lnTo>
                <a:lnTo>
                  <a:pt x="176" y="246"/>
                </a:lnTo>
                <a:lnTo>
                  <a:pt x="160" y="221"/>
                </a:lnTo>
                <a:lnTo>
                  <a:pt x="143" y="198"/>
                </a:lnTo>
                <a:lnTo>
                  <a:pt x="127" y="175"/>
                </a:lnTo>
                <a:lnTo>
                  <a:pt x="112" y="154"/>
                </a:lnTo>
                <a:lnTo>
                  <a:pt x="97" y="133"/>
                </a:lnTo>
                <a:lnTo>
                  <a:pt x="83" y="115"/>
                </a:lnTo>
                <a:lnTo>
                  <a:pt x="69" y="97"/>
                </a:lnTo>
                <a:lnTo>
                  <a:pt x="46" y="63"/>
                </a:lnTo>
                <a:lnTo>
                  <a:pt x="26" y="35"/>
                </a:lnTo>
                <a:lnTo>
                  <a:pt x="11" y="15"/>
                </a:lnTo>
                <a:lnTo>
                  <a:pt x="0" y="0"/>
                </a:lnTo>
                <a:lnTo>
                  <a:pt x="157" y="8"/>
                </a:lnTo>
                <a:lnTo>
                  <a:pt x="210" y="5"/>
                </a:lnTo>
                <a:lnTo>
                  <a:pt x="294" y="0"/>
                </a:lnTo>
                <a:lnTo>
                  <a:pt x="336" y="69"/>
                </a:lnTo>
                <a:lnTo>
                  <a:pt x="377" y="135"/>
                </a:lnTo>
                <a:lnTo>
                  <a:pt x="418" y="200"/>
                </a:lnTo>
                <a:lnTo>
                  <a:pt x="457" y="263"/>
                </a:lnTo>
                <a:lnTo>
                  <a:pt x="496" y="324"/>
                </a:lnTo>
                <a:lnTo>
                  <a:pt x="535" y="383"/>
                </a:lnTo>
                <a:lnTo>
                  <a:pt x="573" y="441"/>
                </a:lnTo>
                <a:lnTo>
                  <a:pt x="610" y="496"/>
                </a:lnTo>
                <a:lnTo>
                  <a:pt x="650" y="555"/>
                </a:lnTo>
                <a:lnTo>
                  <a:pt x="690" y="615"/>
                </a:lnTo>
                <a:lnTo>
                  <a:pt x="733" y="674"/>
                </a:lnTo>
                <a:lnTo>
                  <a:pt x="774" y="734"/>
                </a:lnTo>
                <a:lnTo>
                  <a:pt x="817" y="792"/>
                </a:lnTo>
                <a:lnTo>
                  <a:pt x="861" y="851"/>
                </a:lnTo>
                <a:lnTo>
                  <a:pt x="905" y="911"/>
                </a:lnTo>
                <a:lnTo>
                  <a:pt x="950" y="969"/>
                </a:lnTo>
                <a:lnTo>
                  <a:pt x="978" y="970"/>
                </a:lnTo>
                <a:lnTo>
                  <a:pt x="1077" y="768"/>
                </a:lnTo>
                <a:lnTo>
                  <a:pt x="1217" y="486"/>
                </a:lnTo>
                <a:lnTo>
                  <a:pt x="1352" y="205"/>
                </a:lnTo>
                <a:lnTo>
                  <a:pt x="1361" y="187"/>
                </a:lnTo>
                <a:lnTo>
                  <a:pt x="1371" y="164"/>
                </a:lnTo>
                <a:lnTo>
                  <a:pt x="1386" y="132"/>
                </a:lnTo>
                <a:lnTo>
                  <a:pt x="1403" y="92"/>
                </a:lnTo>
                <a:lnTo>
                  <a:pt x="1417" y="64"/>
                </a:lnTo>
                <a:lnTo>
                  <a:pt x="1428" y="38"/>
                </a:lnTo>
                <a:lnTo>
                  <a:pt x="1437" y="17"/>
                </a:lnTo>
                <a:lnTo>
                  <a:pt x="1443" y="0"/>
                </a:lnTo>
                <a:lnTo>
                  <a:pt x="1465" y="3"/>
                </a:lnTo>
                <a:lnTo>
                  <a:pt x="1486" y="5"/>
                </a:lnTo>
                <a:lnTo>
                  <a:pt x="1507" y="8"/>
                </a:lnTo>
                <a:lnTo>
                  <a:pt x="1529" y="8"/>
                </a:lnTo>
                <a:lnTo>
                  <a:pt x="1566" y="5"/>
                </a:lnTo>
                <a:lnTo>
                  <a:pt x="1620" y="0"/>
                </a:lnTo>
                <a:lnTo>
                  <a:pt x="1496" y="227"/>
                </a:lnTo>
                <a:lnTo>
                  <a:pt x="1204" y="80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Freeform 7"/>
          <p:cNvSpPr>
            <a:spLocks/>
          </p:cNvSpPr>
          <p:nvPr/>
        </p:nvSpPr>
        <p:spPr bwMode="auto">
          <a:xfrm>
            <a:off x="1296015" y="256498"/>
            <a:ext cx="87359" cy="11610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08" y="0"/>
              </a:cxn>
              <a:cxn ang="0">
                <a:pos x="1304" y="46"/>
              </a:cxn>
              <a:cxn ang="0">
                <a:pos x="1300" y="77"/>
              </a:cxn>
              <a:cxn ang="0">
                <a:pos x="1304" y="108"/>
              </a:cxn>
              <a:cxn ang="0">
                <a:pos x="1308" y="153"/>
              </a:cxn>
              <a:cxn ang="0">
                <a:pos x="1063" y="132"/>
              </a:cxn>
              <a:cxn ang="0">
                <a:pos x="1038" y="132"/>
              </a:cxn>
              <a:cxn ang="0">
                <a:pos x="1012" y="131"/>
              </a:cxn>
              <a:cxn ang="0">
                <a:pos x="986" y="130"/>
              </a:cxn>
              <a:cxn ang="0">
                <a:pos x="958" y="130"/>
              </a:cxn>
              <a:cxn ang="0">
                <a:pos x="925" y="128"/>
              </a:cxn>
              <a:cxn ang="0">
                <a:pos x="895" y="126"/>
              </a:cxn>
              <a:cxn ang="0">
                <a:pos x="867" y="125"/>
              </a:cxn>
              <a:cxn ang="0">
                <a:pos x="843" y="124"/>
              </a:cxn>
              <a:cxn ang="0">
                <a:pos x="822" y="124"/>
              </a:cxn>
              <a:cxn ang="0">
                <a:pos x="804" y="123"/>
              </a:cxn>
              <a:cxn ang="0">
                <a:pos x="790" y="123"/>
              </a:cxn>
              <a:cxn ang="0">
                <a:pos x="778" y="123"/>
              </a:cxn>
              <a:cxn ang="0">
                <a:pos x="778" y="1739"/>
              </a:cxn>
              <a:cxn ang="0">
                <a:pos x="749" y="1736"/>
              </a:cxn>
              <a:cxn ang="0">
                <a:pos x="721" y="1733"/>
              </a:cxn>
              <a:cxn ang="0">
                <a:pos x="693" y="1731"/>
              </a:cxn>
              <a:cxn ang="0">
                <a:pos x="668" y="1731"/>
              </a:cxn>
              <a:cxn ang="0">
                <a:pos x="639" y="1731"/>
              </a:cxn>
              <a:cxn ang="0">
                <a:pos x="611" y="1733"/>
              </a:cxn>
              <a:cxn ang="0">
                <a:pos x="583" y="1736"/>
              </a:cxn>
              <a:cxn ang="0">
                <a:pos x="556" y="1739"/>
              </a:cxn>
              <a:cxn ang="0">
                <a:pos x="556" y="123"/>
              </a:cxn>
              <a:cxn ang="0">
                <a:pos x="489" y="123"/>
              </a:cxn>
              <a:cxn ang="0">
                <a:pos x="422" y="125"/>
              </a:cxn>
              <a:cxn ang="0">
                <a:pos x="354" y="128"/>
              </a:cxn>
              <a:cxn ang="0">
                <a:pos x="286" y="131"/>
              </a:cxn>
              <a:cxn ang="0">
                <a:pos x="216" y="135"/>
              </a:cxn>
              <a:cxn ang="0">
                <a:pos x="145" y="140"/>
              </a:cxn>
              <a:cxn ang="0">
                <a:pos x="73" y="147"/>
              </a:cxn>
              <a:cxn ang="0">
                <a:pos x="0" y="153"/>
              </a:cxn>
              <a:cxn ang="0">
                <a:pos x="5" y="113"/>
              </a:cxn>
              <a:cxn ang="0">
                <a:pos x="7" y="77"/>
              </a:cxn>
              <a:cxn ang="0">
                <a:pos x="6" y="52"/>
              </a:cxn>
              <a:cxn ang="0">
                <a:pos x="4" y="32"/>
              </a:cxn>
              <a:cxn ang="0">
                <a:pos x="0" y="0"/>
              </a:cxn>
            </a:cxnLst>
            <a:rect l="0" t="0" r="r" b="b"/>
            <a:pathLst>
              <a:path w="1308" h="1739">
                <a:moveTo>
                  <a:pt x="0" y="0"/>
                </a:moveTo>
                <a:lnTo>
                  <a:pt x="1308" y="0"/>
                </a:lnTo>
                <a:lnTo>
                  <a:pt x="1304" y="46"/>
                </a:lnTo>
                <a:lnTo>
                  <a:pt x="1300" y="77"/>
                </a:lnTo>
                <a:lnTo>
                  <a:pt x="1304" y="108"/>
                </a:lnTo>
                <a:lnTo>
                  <a:pt x="1308" y="153"/>
                </a:lnTo>
                <a:lnTo>
                  <a:pt x="1063" y="132"/>
                </a:lnTo>
                <a:lnTo>
                  <a:pt x="1038" y="132"/>
                </a:lnTo>
                <a:lnTo>
                  <a:pt x="1012" y="131"/>
                </a:lnTo>
                <a:lnTo>
                  <a:pt x="986" y="130"/>
                </a:lnTo>
                <a:lnTo>
                  <a:pt x="958" y="130"/>
                </a:lnTo>
                <a:lnTo>
                  <a:pt x="925" y="128"/>
                </a:lnTo>
                <a:lnTo>
                  <a:pt x="895" y="126"/>
                </a:lnTo>
                <a:lnTo>
                  <a:pt x="867" y="125"/>
                </a:lnTo>
                <a:lnTo>
                  <a:pt x="843" y="124"/>
                </a:lnTo>
                <a:lnTo>
                  <a:pt x="822" y="124"/>
                </a:lnTo>
                <a:lnTo>
                  <a:pt x="804" y="123"/>
                </a:lnTo>
                <a:lnTo>
                  <a:pt x="790" y="123"/>
                </a:lnTo>
                <a:lnTo>
                  <a:pt x="778" y="123"/>
                </a:lnTo>
                <a:lnTo>
                  <a:pt x="778" y="1739"/>
                </a:lnTo>
                <a:lnTo>
                  <a:pt x="749" y="1736"/>
                </a:lnTo>
                <a:lnTo>
                  <a:pt x="721" y="1733"/>
                </a:lnTo>
                <a:lnTo>
                  <a:pt x="693" y="1731"/>
                </a:lnTo>
                <a:lnTo>
                  <a:pt x="668" y="1731"/>
                </a:lnTo>
                <a:lnTo>
                  <a:pt x="639" y="1731"/>
                </a:lnTo>
                <a:lnTo>
                  <a:pt x="611" y="1733"/>
                </a:lnTo>
                <a:lnTo>
                  <a:pt x="583" y="1736"/>
                </a:lnTo>
                <a:lnTo>
                  <a:pt x="556" y="1739"/>
                </a:lnTo>
                <a:lnTo>
                  <a:pt x="556" y="123"/>
                </a:lnTo>
                <a:lnTo>
                  <a:pt x="489" y="123"/>
                </a:lnTo>
                <a:lnTo>
                  <a:pt x="422" y="125"/>
                </a:lnTo>
                <a:lnTo>
                  <a:pt x="354" y="128"/>
                </a:lnTo>
                <a:lnTo>
                  <a:pt x="286" y="131"/>
                </a:lnTo>
                <a:lnTo>
                  <a:pt x="216" y="135"/>
                </a:lnTo>
                <a:lnTo>
                  <a:pt x="145" y="140"/>
                </a:lnTo>
                <a:lnTo>
                  <a:pt x="73" y="147"/>
                </a:lnTo>
                <a:lnTo>
                  <a:pt x="0" y="153"/>
                </a:lnTo>
                <a:lnTo>
                  <a:pt x="5" y="113"/>
                </a:lnTo>
                <a:lnTo>
                  <a:pt x="7" y="77"/>
                </a:lnTo>
                <a:lnTo>
                  <a:pt x="6" y="52"/>
                </a:lnTo>
                <a:lnTo>
                  <a:pt x="4" y="3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Freeform 8"/>
          <p:cNvSpPr>
            <a:spLocks/>
          </p:cNvSpPr>
          <p:nvPr/>
        </p:nvSpPr>
        <p:spPr bwMode="auto">
          <a:xfrm>
            <a:off x="1176893" y="256498"/>
            <a:ext cx="100973" cy="116102"/>
          </a:xfrm>
          <a:custGeom>
            <a:avLst/>
            <a:gdLst/>
            <a:ahLst/>
            <a:cxnLst>
              <a:cxn ang="0">
                <a:pos x="1267" y="351"/>
              </a:cxn>
              <a:cxn ang="0">
                <a:pos x="209" y="1583"/>
              </a:cxn>
              <a:cxn ang="0">
                <a:pos x="169" y="1627"/>
              </a:cxn>
              <a:cxn ang="0">
                <a:pos x="135" y="1668"/>
              </a:cxn>
              <a:cxn ang="0">
                <a:pos x="105" y="1705"/>
              </a:cxn>
              <a:cxn ang="0">
                <a:pos x="77" y="1739"/>
              </a:cxn>
              <a:cxn ang="0">
                <a:pos x="0" y="1739"/>
              </a:cxn>
              <a:cxn ang="0">
                <a:pos x="0" y="0"/>
              </a:cxn>
              <a:cxn ang="0">
                <a:pos x="17" y="3"/>
              </a:cxn>
              <a:cxn ang="0">
                <a:pos x="41" y="5"/>
              </a:cxn>
              <a:cxn ang="0">
                <a:pos x="73" y="8"/>
              </a:cxn>
              <a:cxn ang="0">
                <a:pos x="112" y="8"/>
              </a:cxn>
              <a:cxn ang="0">
                <a:pos x="223" y="0"/>
              </a:cxn>
              <a:cxn ang="0">
                <a:pos x="223" y="1327"/>
              </a:cxn>
              <a:cxn ang="0">
                <a:pos x="250" y="1327"/>
              </a:cxn>
              <a:cxn ang="0">
                <a:pos x="1405" y="0"/>
              </a:cxn>
              <a:cxn ang="0">
                <a:pos x="1516" y="0"/>
              </a:cxn>
              <a:cxn ang="0">
                <a:pos x="1516" y="1739"/>
              </a:cxn>
              <a:cxn ang="0">
                <a:pos x="1483" y="1736"/>
              </a:cxn>
              <a:cxn ang="0">
                <a:pos x="1454" y="1733"/>
              </a:cxn>
              <a:cxn ang="0">
                <a:pos x="1428" y="1731"/>
              </a:cxn>
              <a:cxn ang="0">
                <a:pos x="1405" y="1731"/>
              </a:cxn>
              <a:cxn ang="0">
                <a:pos x="1383" y="1731"/>
              </a:cxn>
              <a:cxn ang="0">
                <a:pos x="1358" y="1733"/>
              </a:cxn>
              <a:cxn ang="0">
                <a:pos x="1327" y="1736"/>
              </a:cxn>
              <a:cxn ang="0">
                <a:pos x="1292" y="1739"/>
              </a:cxn>
              <a:cxn ang="0">
                <a:pos x="1292" y="351"/>
              </a:cxn>
              <a:cxn ang="0">
                <a:pos x="1267" y="351"/>
              </a:cxn>
            </a:cxnLst>
            <a:rect l="0" t="0" r="r" b="b"/>
            <a:pathLst>
              <a:path w="1516" h="1739">
                <a:moveTo>
                  <a:pt x="1267" y="351"/>
                </a:moveTo>
                <a:lnTo>
                  <a:pt x="209" y="1583"/>
                </a:lnTo>
                <a:lnTo>
                  <a:pt x="169" y="1627"/>
                </a:lnTo>
                <a:lnTo>
                  <a:pt x="135" y="1668"/>
                </a:lnTo>
                <a:lnTo>
                  <a:pt x="105" y="1705"/>
                </a:lnTo>
                <a:lnTo>
                  <a:pt x="77" y="1739"/>
                </a:lnTo>
                <a:lnTo>
                  <a:pt x="0" y="1739"/>
                </a:lnTo>
                <a:lnTo>
                  <a:pt x="0" y="0"/>
                </a:lnTo>
                <a:lnTo>
                  <a:pt x="17" y="3"/>
                </a:lnTo>
                <a:lnTo>
                  <a:pt x="41" y="5"/>
                </a:lnTo>
                <a:lnTo>
                  <a:pt x="73" y="8"/>
                </a:lnTo>
                <a:lnTo>
                  <a:pt x="112" y="8"/>
                </a:lnTo>
                <a:lnTo>
                  <a:pt x="223" y="0"/>
                </a:lnTo>
                <a:lnTo>
                  <a:pt x="223" y="1327"/>
                </a:lnTo>
                <a:lnTo>
                  <a:pt x="250" y="1327"/>
                </a:lnTo>
                <a:lnTo>
                  <a:pt x="1405" y="0"/>
                </a:lnTo>
                <a:lnTo>
                  <a:pt x="1516" y="0"/>
                </a:lnTo>
                <a:lnTo>
                  <a:pt x="1516" y="1739"/>
                </a:lnTo>
                <a:lnTo>
                  <a:pt x="1483" y="1736"/>
                </a:lnTo>
                <a:lnTo>
                  <a:pt x="1454" y="1733"/>
                </a:lnTo>
                <a:lnTo>
                  <a:pt x="1428" y="1731"/>
                </a:lnTo>
                <a:lnTo>
                  <a:pt x="1405" y="1731"/>
                </a:lnTo>
                <a:lnTo>
                  <a:pt x="1383" y="1731"/>
                </a:lnTo>
                <a:lnTo>
                  <a:pt x="1358" y="1733"/>
                </a:lnTo>
                <a:lnTo>
                  <a:pt x="1327" y="1736"/>
                </a:lnTo>
                <a:lnTo>
                  <a:pt x="1292" y="1739"/>
                </a:lnTo>
                <a:lnTo>
                  <a:pt x="1292" y="351"/>
                </a:lnTo>
                <a:lnTo>
                  <a:pt x="1267" y="3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Freeform 9"/>
          <p:cNvSpPr>
            <a:spLocks/>
          </p:cNvSpPr>
          <p:nvPr/>
        </p:nvSpPr>
        <p:spPr bwMode="auto">
          <a:xfrm>
            <a:off x="1070247" y="256498"/>
            <a:ext cx="87359" cy="11610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08" y="0"/>
              </a:cxn>
              <a:cxn ang="0">
                <a:pos x="1303" y="46"/>
              </a:cxn>
              <a:cxn ang="0">
                <a:pos x="1301" y="77"/>
              </a:cxn>
              <a:cxn ang="0">
                <a:pos x="1303" y="108"/>
              </a:cxn>
              <a:cxn ang="0">
                <a:pos x="1308" y="153"/>
              </a:cxn>
              <a:cxn ang="0">
                <a:pos x="1063" y="132"/>
              </a:cxn>
              <a:cxn ang="0">
                <a:pos x="1038" y="132"/>
              </a:cxn>
              <a:cxn ang="0">
                <a:pos x="1012" y="131"/>
              </a:cxn>
              <a:cxn ang="0">
                <a:pos x="985" y="130"/>
              </a:cxn>
              <a:cxn ang="0">
                <a:pos x="959" y="130"/>
              </a:cxn>
              <a:cxn ang="0">
                <a:pos x="925" y="128"/>
              </a:cxn>
              <a:cxn ang="0">
                <a:pos x="894" y="126"/>
              </a:cxn>
              <a:cxn ang="0">
                <a:pos x="867" y="125"/>
              </a:cxn>
              <a:cxn ang="0">
                <a:pos x="843" y="124"/>
              </a:cxn>
              <a:cxn ang="0">
                <a:pos x="822" y="124"/>
              </a:cxn>
              <a:cxn ang="0">
                <a:pos x="804" y="123"/>
              </a:cxn>
              <a:cxn ang="0">
                <a:pos x="789" y="123"/>
              </a:cxn>
              <a:cxn ang="0">
                <a:pos x="778" y="123"/>
              </a:cxn>
              <a:cxn ang="0">
                <a:pos x="778" y="1739"/>
              </a:cxn>
              <a:cxn ang="0">
                <a:pos x="749" y="1736"/>
              </a:cxn>
              <a:cxn ang="0">
                <a:pos x="720" y="1733"/>
              </a:cxn>
              <a:cxn ang="0">
                <a:pos x="693" y="1731"/>
              </a:cxn>
              <a:cxn ang="0">
                <a:pos x="666" y="1731"/>
              </a:cxn>
              <a:cxn ang="0">
                <a:pos x="638" y="1731"/>
              </a:cxn>
              <a:cxn ang="0">
                <a:pos x="610" y="1733"/>
              </a:cxn>
              <a:cxn ang="0">
                <a:pos x="582" y="1736"/>
              </a:cxn>
              <a:cxn ang="0">
                <a:pos x="555" y="1739"/>
              </a:cxn>
              <a:cxn ang="0">
                <a:pos x="555" y="123"/>
              </a:cxn>
              <a:cxn ang="0">
                <a:pos x="488" y="123"/>
              </a:cxn>
              <a:cxn ang="0">
                <a:pos x="422" y="125"/>
              </a:cxn>
              <a:cxn ang="0">
                <a:pos x="354" y="128"/>
              </a:cxn>
              <a:cxn ang="0">
                <a:pos x="285" y="131"/>
              </a:cxn>
              <a:cxn ang="0">
                <a:pos x="215" y="135"/>
              </a:cxn>
              <a:cxn ang="0">
                <a:pos x="144" y="140"/>
              </a:cxn>
              <a:cxn ang="0">
                <a:pos x="72" y="147"/>
              </a:cxn>
              <a:cxn ang="0">
                <a:pos x="0" y="153"/>
              </a:cxn>
              <a:cxn ang="0">
                <a:pos x="5" y="113"/>
              </a:cxn>
              <a:cxn ang="0">
                <a:pos x="6" y="77"/>
              </a:cxn>
              <a:cxn ang="0">
                <a:pos x="6" y="52"/>
              </a:cxn>
              <a:cxn ang="0">
                <a:pos x="4" y="32"/>
              </a:cxn>
              <a:cxn ang="0">
                <a:pos x="0" y="0"/>
              </a:cxn>
            </a:cxnLst>
            <a:rect l="0" t="0" r="r" b="b"/>
            <a:pathLst>
              <a:path w="1308" h="1739">
                <a:moveTo>
                  <a:pt x="0" y="0"/>
                </a:moveTo>
                <a:lnTo>
                  <a:pt x="1308" y="0"/>
                </a:lnTo>
                <a:lnTo>
                  <a:pt x="1303" y="46"/>
                </a:lnTo>
                <a:lnTo>
                  <a:pt x="1301" y="77"/>
                </a:lnTo>
                <a:lnTo>
                  <a:pt x="1303" y="108"/>
                </a:lnTo>
                <a:lnTo>
                  <a:pt x="1308" y="153"/>
                </a:lnTo>
                <a:lnTo>
                  <a:pt x="1063" y="132"/>
                </a:lnTo>
                <a:lnTo>
                  <a:pt x="1038" y="132"/>
                </a:lnTo>
                <a:lnTo>
                  <a:pt x="1012" y="131"/>
                </a:lnTo>
                <a:lnTo>
                  <a:pt x="985" y="130"/>
                </a:lnTo>
                <a:lnTo>
                  <a:pt x="959" y="130"/>
                </a:lnTo>
                <a:lnTo>
                  <a:pt x="925" y="128"/>
                </a:lnTo>
                <a:lnTo>
                  <a:pt x="894" y="126"/>
                </a:lnTo>
                <a:lnTo>
                  <a:pt x="867" y="125"/>
                </a:lnTo>
                <a:lnTo>
                  <a:pt x="843" y="124"/>
                </a:lnTo>
                <a:lnTo>
                  <a:pt x="822" y="124"/>
                </a:lnTo>
                <a:lnTo>
                  <a:pt x="804" y="123"/>
                </a:lnTo>
                <a:lnTo>
                  <a:pt x="789" y="123"/>
                </a:lnTo>
                <a:lnTo>
                  <a:pt x="778" y="123"/>
                </a:lnTo>
                <a:lnTo>
                  <a:pt x="778" y="1739"/>
                </a:lnTo>
                <a:lnTo>
                  <a:pt x="749" y="1736"/>
                </a:lnTo>
                <a:lnTo>
                  <a:pt x="720" y="1733"/>
                </a:lnTo>
                <a:lnTo>
                  <a:pt x="693" y="1731"/>
                </a:lnTo>
                <a:lnTo>
                  <a:pt x="666" y="1731"/>
                </a:lnTo>
                <a:lnTo>
                  <a:pt x="638" y="1731"/>
                </a:lnTo>
                <a:lnTo>
                  <a:pt x="610" y="1733"/>
                </a:lnTo>
                <a:lnTo>
                  <a:pt x="582" y="1736"/>
                </a:lnTo>
                <a:lnTo>
                  <a:pt x="555" y="1739"/>
                </a:lnTo>
                <a:lnTo>
                  <a:pt x="555" y="123"/>
                </a:lnTo>
                <a:lnTo>
                  <a:pt x="488" y="123"/>
                </a:lnTo>
                <a:lnTo>
                  <a:pt x="422" y="125"/>
                </a:lnTo>
                <a:lnTo>
                  <a:pt x="354" y="128"/>
                </a:lnTo>
                <a:lnTo>
                  <a:pt x="285" y="131"/>
                </a:lnTo>
                <a:lnTo>
                  <a:pt x="215" y="135"/>
                </a:lnTo>
                <a:lnTo>
                  <a:pt x="144" y="140"/>
                </a:lnTo>
                <a:lnTo>
                  <a:pt x="72" y="147"/>
                </a:lnTo>
                <a:lnTo>
                  <a:pt x="0" y="153"/>
                </a:lnTo>
                <a:lnTo>
                  <a:pt x="5" y="113"/>
                </a:lnTo>
                <a:lnTo>
                  <a:pt x="6" y="77"/>
                </a:lnTo>
                <a:lnTo>
                  <a:pt x="6" y="52"/>
                </a:lnTo>
                <a:lnTo>
                  <a:pt x="4" y="3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Freeform 10"/>
          <p:cNvSpPr>
            <a:spLocks/>
          </p:cNvSpPr>
          <p:nvPr/>
        </p:nvSpPr>
        <p:spPr bwMode="auto">
          <a:xfrm>
            <a:off x="960198" y="254243"/>
            <a:ext cx="100973" cy="119483"/>
          </a:xfrm>
          <a:custGeom>
            <a:avLst/>
            <a:gdLst/>
            <a:ahLst/>
            <a:cxnLst>
              <a:cxn ang="0">
                <a:pos x="254" y="1022"/>
              </a:cxn>
              <a:cxn ang="0">
                <a:pos x="275" y="1157"/>
              </a:cxn>
              <a:cxn ang="0">
                <a:pos x="313" y="1280"/>
              </a:cxn>
              <a:cxn ang="0">
                <a:pos x="368" y="1392"/>
              </a:cxn>
              <a:cxn ang="0">
                <a:pos x="437" y="1487"/>
              </a:cxn>
              <a:cxn ang="0">
                <a:pos x="519" y="1567"/>
              </a:cxn>
              <a:cxn ang="0">
                <a:pos x="614" y="1630"/>
              </a:cxn>
              <a:cxn ang="0">
                <a:pos x="719" y="1675"/>
              </a:cxn>
              <a:cxn ang="0">
                <a:pos x="831" y="1700"/>
              </a:cxn>
              <a:cxn ang="0">
                <a:pos x="960" y="1706"/>
              </a:cxn>
              <a:cxn ang="0">
                <a:pos x="1108" y="1686"/>
              </a:cxn>
              <a:cxn ang="0">
                <a:pos x="1242" y="1639"/>
              </a:cxn>
              <a:cxn ang="0">
                <a:pos x="1347" y="1585"/>
              </a:cxn>
              <a:cxn ang="0">
                <a:pos x="1452" y="1661"/>
              </a:cxn>
              <a:cxn ang="0">
                <a:pos x="1353" y="1717"/>
              </a:cxn>
              <a:cxn ang="0">
                <a:pos x="1240" y="1758"/>
              </a:cxn>
              <a:cxn ang="0">
                <a:pos x="1122" y="1785"/>
              </a:cxn>
              <a:cxn ang="0">
                <a:pos x="996" y="1802"/>
              </a:cxn>
              <a:cxn ang="0">
                <a:pos x="842" y="1806"/>
              </a:cxn>
              <a:cxn ang="0">
                <a:pos x="649" y="1782"/>
              </a:cxn>
              <a:cxn ang="0">
                <a:pos x="540" y="1750"/>
              </a:cxn>
              <a:cxn ang="0">
                <a:pos x="439" y="1708"/>
              </a:cxn>
              <a:cxn ang="0">
                <a:pos x="348" y="1655"/>
              </a:cxn>
              <a:cxn ang="0">
                <a:pos x="268" y="1590"/>
              </a:cxn>
              <a:cxn ang="0">
                <a:pos x="198" y="1516"/>
              </a:cxn>
              <a:cxn ang="0">
                <a:pos x="136" y="1430"/>
              </a:cxn>
              <a:cxn ang="0">
                <a:pos x="87" y="1334"/>
              </a:cxn>
              <a:cxn ang="0">
                <a:pos x="35" y="1183"/>
              </a:cxn>
              <a:cxn ang="0">
                <a:pos x="1" y="947"/>
              </a:cxn>
              <a:cxn ang="0">
                <a:pos x="7" y="762"/>
              </a:cxn>
              <a:cxn ang="0">
                <a:pos x="39" y="607"/>
              </a:cxn>
              <a:cxn ang="0">
                <a:pos x="95" y="467"/>
              </a:cxn>
              <a:cxn ang="0">
                <a:pos x="175" y="343"/>
              </a:cxn>
              <a:cxn ang="0">
                <a:pos x="273" y="237"/>
              </a:cxn>
              <a:cxn ang="0">
                <a:pos x="391" y="150"/>
              </a:cxn>
              <a:cxn ang="0">
                <a:pos x="525" y="82"/>
              </a:cxn>
              <a:cxn ang="0">
                <a:pos x="670" y="33"/>
              </a:cxn>
              <a:cxn ang="0">
                <a:pos x="825" y="6"/>
              </a:cxn>
              <a:cxn ang="0">
                <a:pos x="979" y="0"/>
              </a:cxn>
              <a:cxn ang="0">
                <a:pos x="1095" y="7"/>
              </a:cxn>
              <a:cxn ang="0">
                <a:pos x="1213" y="23"/>
              </a:cxn>
              <a:cxn ang="0">
                <a:pos x="1328" y="52"/>
              </a:cxn>
              <a:cxn ang="0">
                <a:pos x="1438" y="90"/>
              </a:cxn>
              <a:cxn ang="0">
                <a:pos x="1486" y="158"/>
              </a:cxn>
              <a:cxn ang="0">
                <a:pos x="1453" y="282"/>
              </a:cxn>
              <a:cxn ang="0">
                <a:pos x="1366" y="253"/>
              </a:cxn>
              <a:cxn ang="0">
                <a:pos x="1263" y="183"/>
              </a:cxn>
              <a:cxn ang="0">
                <a:pos x="1142" y="128"/>
              </a:cxn>
              <a:cxn ang="0">
                <a:pos x="1005" y="98"/>
              </a:cxn>
              <a:cxn ang="0">
                <a:pos x="864" y="100"/>
              </a:cxn>
              <a:cxn ang="0">
                <a:pos x="739" y="123"/>
              </a:cxn>
              <a:cxn ang="0">
                <a:pos x="628" y="168"/>
              </a:cxn>
              <a:cxn ang="0">
                <a:pos x="528" y="232"/>
              </a:cxn>
              <a:cxn ang="0">
                <a:pos x="444" y="315"/>
              </a:cxn>
              <a:cxn ang="0">
                <a:pos x="374" y="413"/>
              </a:cxn>
              <a:cxn ang="0">
                <a:pos x="319" y="525"/>
              </a:cxn>
              <a:cxn ang="0">
                <a:pos x="279" y="647"/>
              </a:cxn>
              <a:cxn ang="0">
                <a:pos x="256" y="774"/>
              </a:cxn>
              <a:cxn ang="0">
                <a:pos x="249" y="906"/>
              </a:cxn>
            </a:cxnLst>
            <a:rect l="0" t="0" r="r" b="b"/>
            <a:pathLst>
              <a:path w="1501" h="1807">
                <a:moveTo>
                  <a:pt x="249" y="906"/>
                </a:moveTo>
                <a:lnTo>
                  <a:pt x="249" y="936"/>
                </a:lnTo>
                <a:lnTo>
                  <a:pt x="250" y="965"/>
                </a:lnTo>
                <a:lnTo>
                  <a:pt x="252" y="995"/>
                </a:lnTo>
                <a:lnTo>
                  <a:pt x="254" y="1022"/>
                </a:lnTo>
                <a:lnTo>
                  <a:pt x="257" y="1050"/>
                </a:lnTo>
                <a:lnTo>
                  <a:pt x="260" y="1077"/>
                </a:lnTo>
                <a:lnTo>
                  <a:pt x="265" y="1104"/>
                </a:lnTo>
                <a:lnTo>
                  <a:pt x="270" y="1130"/>
                </a:lnTo>
                <a:lnTo>
                  <a:pt x="275" y="1157"/>
                </a:lnTo>
                <a:lnTo>
                  <a:pt x="282" y="1182"/>
                </a:lnTo>
                <a:lnTo>
                  <a:pt x="288" y="1208"/>
                </a:lnTo>
                <a:lnTo>
                  <a:pt x="296" y="1232"/>
                </a:lnTo>
                <a:lnTo>
                  <a:pt x="305" y="1257"/>
                </a:lnTo>
                <a:lnTo>
                  <a:pt x="313" y="1280"/>
                </a:lnTo>
                <a:lnTo>
                  <a:pt x="323" y="1303"/>
                </a:lnTo>
                <a:lnTo>
                  <a:pt x="333" y="1326"/>
                </a:lnTo>
                <a:lnTo>
                  <a:pt x="344" y="1348"/>
                </a:lnTo>
                <a:lnTo>
                  <a:pt x="356" y="1370"/>
                </a:lnTo>
                <a:lnTo>
                  <a:pt x="368" y="1392"/>
                </a:lnTo>
                <a:lnTo>
                  <a:pt x="381" y="1412"/>
                </a:lnTo>
                <a:lnTo>
                  <a:pt x="394" y="1432"/>
                </a:lnTo>
                <a:lnTo>
                  <a:pt x="408" y="1451"/>
                </a:lnTo>
                <a:lnTo>
                  <a:pt x="422" y="1469"/>
                </a:lnTo>
                <a:lnTo>
                  <a:pt x="437" y="1487"/>
                </a:lnTo>
                <a:lnTo>
                  <a:pt x="452" y="1505"/>
                </a:lnTo>
                <a:lnTo>
                  <a:pt x="468" y="1521"/>
                </a:lnTo>
                <a:lnTo>
                  <a:pt x="485" y="1537"/>
                </a:lnTo>
                <a:lnTo>
                  <a:pt x="502" y="1553"/>
                </a:lnTo>
                <a:lnTo>
                  <a:pt x="519" y="1567"/>
                </a:lnTo>
                <a:lnTo>
                  <a:pt x="537" y="1580"/>
                </a:lnTo>
                <a:lnTo>
                  <a:pt x="556" y="1594"/>
                </a:lnTo>
                <a:lnTo>
                  <a:pt x="575" y="1607"/>
                </a:lnTo>
                <a:lnTo>
                  <a:pt x="594" y="1619"/>
                </a:lnTo>
                <a:lnTo>
                  <a:pt x="614" y="1630"/>
                </a:lnTo>
                <a:lnTo>
                  <a:pt x="634" y="1641"/>
                </a:lnTo>
                <a:lnTo>
                  <a:pt x="654" y="1651"/>
                </a:lnTo>
                <a:lnTo>
                  <a:pt x="676" y="1659"/>
                </a:lnTo>
                <a:lnTo>
                  <a:pt x="697" y="1668"/>
                </a:lnTo>
                <a:lnTo>
                  <a:pt x="719" y="1675"/>
                </a:lnTo>
                <a:lnTo>
                  <a:pt x="740" y="1681"/>
                </a:lnTo>
                <a:lnTo>
                  <a:pt x="762" y="1688"/>
                </a:lnTo>
                <a:lnTo>
                  <a:pt x="785" y="1693"/>
                </a:lnTo>
                <a:lnTo>
                  <a:pt x="808" y="1697"/>
                </a:lnTo>
                <a:lnTo>
                  <a:pt x="831" y="1700"/>
                </a:lnTo>
                <a:lnTo>
                  <a:pt x="855" y="1703"/>
                </a:lnTo>
                <a:lnTo>
                  <a:pt x="879" y="1705"/>
                </a:lnTo>
                <a:lnTo>
                  <a:pt x="903" y="1706"/>
                </a:lnTo>
                <a:lnTo>
                  <a:pt x="928" y="1707"/>
                </a:lnTo>
                <a:lnTo>
                  <a:pt x="960" y="1706"/>
                </a:lnTo>
                <a:lnTo>
                  <a:pt x="990" y="1705"/>
                </a:lnTo>
                <a:lnTo>
                  <a:pt x="1020" y="1701"/>
                </a:lnTo>
                <a:lnTo>
                  <a:pt x="1050" y="1697"/>
                </a:lnTo>
                <a:lnTo>
                  <a:pt x="1079" y="1692"/>
                </a:lnTo>
                <a:lnTo>
                  <a:pt x="1108" y="1686"/>
                </a:lnTo>
                <a:lnTo>
                  <a:pt x="1136" y="1678"/>
                </a:lnTo>
                <a:lnTo>
                  <a:pt x="1165" y="1669"/>
                </a:lnTo>
                <a:lnTo>
                  <a:pt x="1192" y="1659"/>
                </a:lnTo>
                <a:lnTo>
                  <a:pt x="1218" y="1649"/>
                </a:lnTo>
                <a:lnTo>
                  <a:pt x="1242" y="1639"/>
                </a:lnTo>
                <a:lnTo>
                  <a:pt x="1266" y="1629"/>
                </a:lnTo>
                <a:lnTo>
                  <a:pt x="1288" y="1619"/>
                </a:lnTo>
                <a:lnTo>
                  <a:pt x="1309" y="1608"/>
                </a:lnTo>
                <a:lnTo>
                  <a:pt x="1329" y="1596"/>
                </a:lnTo>
                <a:lnTo>
                  <a:pt x="1347" y="1585"/>
                </a:lnTo>
                <a:lnTo>
                  <a:pt x="1382" y="1562"/>
                </a:lnTo>
                <a:lnTo>
                  <a:pt x="1414" y="1541"/>
                </a:lnTo>
                <a:lnTo>
                  <a:pt x="1442" y="1521"/>
                </a:lnTo>
                <a:lnTo>
                  <a:pt x="1467" y="1502"/>
                </a:lnTo>
                <a:lnTo>
                  <a:pt x="1452" y="1661"/>
                </a:lnTo>
                <a:lnTo>
                  <a:pt x="1434" y="1674"/>
                </a:lnTo>
                <a:lnTo>
                  <a:pt x="1414" y="1686"/>
                </a:lnTo>
                <a:lnTo>
                  <a:pt x="1395" y="1696"/>
                </a:lnTo>
                <a:lnTo>
                  <a:pt x="1374" y="1707"/>
                </a:lnTo>
                <a:lnTo>
                  <a:pt x="1353" y="1717"/>
                </a:lnTo>
                <a:lnTo>
                  <a:pt x="1330" y="1727"/>
                </a:lnTo>
                <a:lnTo>
                  <a:pt x="1308" y="1735"/>
                </a:lnTo>
                <a:lnTo>
                  <a:pt x="1285" y="1744"/>
                </a:lnTo>
                <a:lnTo>
                  <a:pt x="1263" y="1751"/>
                </a:lnTo>
                <a:lnTo>
                  <a:pt x="1240" y="1758"/>
                </a:lnTo>
                <a:lnTo>
                  <a:pt x="1218" y="1764"/>
                </a:lnTo>
                <a:lnTo>
                  <a:pt x="1195" y="1769"/>
                </a:lnTo>
                <a:lnTo>
                  <a:pt x="1170" y="1776"/>
                </a:lnTo>
                <a:lnTo>
                  <a:pt x="1146" y="1781"/>
                </a:lnTo>
                <a:lnTo>
                  <a:pt x="1122" y="1785"/>
                </a:lnTo>
                <a:lnTo>
                  <a:pt x="1096" y="1791"/>
                </a:lnTo>
                <a:lnTo>
                  <a:pt x="1072" y="1794"/>
                </a:lnTo>
                <a:lnTo>
                  <a:pt x="1046" y="1797"/>
                </a:lnTo>
                <a:lnTo>
                  <a:pt x="1021" y="1799"/>
                </a:lnTo>
                <a:lnTo>
                  <a:pt x="996" y="1802"/>
                </a:lnTo>
                <a:lnTo>
                  <a:pt x="970" y="1803"/>
                </a:lnTo>
                <a:lnTo>
                  <a:pt x="945" y="1804"/>
                </a:lnTo>
                <a:lnTo>
                  <a:pt x="918" y="1806"/>
                </a:lnTo>
                <a:lnTo>
                  <a:pt x="893" y="1807"/>
                </a:lnTo>
                <a:lnTo>
                  <a:pt x="842" y="1806"/>
                </a:lnTo>
                <a:lnTo>
                  <a:pt x="791" y="1802"/>
                </a:lnTo>
                <a:lnTo>
                  <a:pt x="742" y="1797"/>
                </a:lnTo>
                <a:lnTo>
                  <a:pt x="696" y="1791"/>
                </a:lnTo>
                <a:lnTo>
                  <a:pt x="672" y="1786"/>
                </a:lnTo>
                <a:lnTo>
                  <a:pt x="649" y="1782"/>
                </a:lnTo>
                <a:lnTo>
                  <a:pt x="627" y="1777"/>
                </a:lnTo>
                <a:lnTo>
                  <a:pt x="605" y="1770"/>
                </a:lnTo>
                <a:lnTo>
                  <a:pt x="582" y="1764"/>
                </a:lnTo>
                <a:lnTo>
                  <a:pt x="561" y="1758"/>
                </a:lnTo>
                <a:lnTo>
                  <a:pt x="540" y="1750"/>
                </a:lnTo>
                <a:lnTo>
                  <a:pt x="519" y="1743"/>
                </a:lnTo>
                <a:lnTo>
                  <a:pt x="499" y="1734"/>
                </a:lnTo>
                <a:lnTo>
                  <a:pt x="479" y="1727"/>
                </a:lnTo>
                <a:lnTo>
                  <a:pt x="458" y="1717"/>
                </a:lnTo>
                <a:lnTo>
                  <a:pt x="439" y="1708"/>
                </a:lnTo>
                <a:lnTo>
                  <a:pt x="420" y="1698"/>
                </a:lnTo>
                <a:lnTo>
                  <a:pt x="402" y="1689"/>
                </a:lnTo>
                <a:lnTo>
                  <a:pt x="383" y="1678"/>
                </a:lnTo>
                <a:lnTo>
                  <a:pt x="366" y="1666"/>
                </a:lnTo>
                <a:lnTo>
                  <a:pt x="348" y="1655"/>
                </a:lnTo>
                <a:lnTo>
                  <a:pt x="331" y="1643"/>
                </a:lnTo>
                <a:lnTo>
                  <a:pt x="315" y="1630"/>
                </a:lnTo>
                <a:lnTo>
                  <a:pt x="300" y="1618"/>
                </a:lnTo>
                <a:lnTo>
                  <a:pt x="284" y="1604"/>
                </a:lnTo>
                <a:lnTo>
                  <a:pt x="268" y="1590"/>
                </a:lnTo>
                <a:lnTo>
                  <a:pt x="253" y="1576"/>
                </a:lnTo>
                <a:lnTo>
                  <a:pt x="239" y="1561"/>
                </a:lnTo>
                <a:lnTo>
                  <a:pt x="224" y="1547"/>
                </a:lnTo>
                <a:lnTo>
                  <a:pt x="211" y="1532"/>
                </a:lnTo>
                <a:lnTo>
                  <a:pt x="198" y="1516"/>
                </a:lnTo>
                <a:lnTo>
                  <a:pt x="184" y="1499"/>
                </a:lnTo>
                <a:lnTo>
                  <a:pt x="172" y="1483"/>
                </a:lnTo>
                <a:lnTo>
                  <a:pt x="160" y="1465"/>
                </a:lnTo>
                <a:lnTo>
                  <a:pt x="148" y="1448"/>
                </a:lnTo>
                <a:lnTo>
                  <a:pt x="136" y="1430"/>
                </a:lnTo>
                <a:lnTo>
                  <a:pt x="126" y="1412"/>
                </a:lnTo>
                <a:lnTo>
                  <a:pt x="115" y="1393"/>
                </a:lnTo>
                <a:lnTo>
                  <a:pt x="106" y="1373"/>
                </a:lnTo>
                <a:lnTo>
                  <a:pt x="96" y="1353"/>
                </a:lnTo>
                <a:lnTo>
                  <a:pt x="87" y="1334"/>
                </a:lnTo>
                <a:lnTo>
                  <a:pt x="78" y="1313"/>
                </a:lnTo>
                <a:lnTo>
                  <a:pt x="70" y="1293"/>
                </a:lnTo>
                <a:lnTo>
                  <a:pt x="61" y="1272"/>
                </a:lnTo>
                <a:lnTo>
                  <a:pt x="47" y="1228"/>
                </a:lnTo>
                <a:lnTo>
                  <a:pt x="35" y="1183"/>
                </a:lnTo>
                <a:lnTo>
                  <a:pt x="24" y="1138"/>
                </a:lnTo>
                <a:lnTo>
                  <a:pt x="15" y="1092"/>
                </a:lnTo>
                <a:lnTo>
                  <a:pt x="8" y="1044"/>
                </a:lnTo>
                <a:lnTo>
                  <a:pt x="3" y="997"/>
                </a:lnTo>
                <a:lnTo>
                  <a:pt x="1" y="947"/>
                </a:lnTo>
                <a:lnTo>
                  <a:pt x="0" y="897"/>
                </a:lnTo>
                <a:lnTo>
                  <a:pt x="0" y="862"/>
                </a:lnTo>
                <a:lnTo>
                  <a:pt x="2" y="828"/>
                </a:lnTo>
                <a:lnTo>
                  <a:pt x="4" y="795"/>
                </a:lnTo>
                <a:lnTo>
                  <a:pt x="7" y="762"/>
                </a:lnTo>
                <a:lnTo>
                  <a:pt x="11" y="730"/>
                </a:lnTo>
                <a:lnTo>
                  <a:pt x="17" y="698"/>
                </a:lnTo>
                <a:lnTo>
                  <a:pt x="23" y="668"/>
                </a:lnTo>
                <a:lnTo>
                  <a:pt x="30" y="637"/>
                </a:lnTo>
                <a:lnTo>
                  <a:pt x="39" y="607"/>
                </a:lnTo>
                <a:lnTo>
                  <a:pt x="48" y="577"/>
                </a:lnTo>
                <a:lnTo>
                  <a:pt x="58" y="550"/>
                </a:lnTo>
                <a:lnTo>
                  <a:pt x="70" y="521"/>
                </a:lnTo>
                <a:lnTo>
                  <a:pt x="82" y="494"/>
                </a:lnTo>
                <a:lnTo>
                  <a:pt x="95" y="467"/>
                </a:lnTo>
                <a:lnTo>
                  <a:pt x="109" y="440"/>
                </a:lnTo>
                <a:lnTo>
                  <a:pt x="125" y="415"/>
                </a:lnTo>
                <a:lnTo>
                  <a:pt x="141" y="391"/>
                </a:lnTo>
                <a:lnTo>
                  <a:pt x="158" y="366"/>
                </a:lnTo>
                <a:lnTo>
                  <a:pt x="175" y="343"/>
                </a:lnTo>
                <a:lnTo>
                  <a:pt x="194" y="319"/>
                </a:lnTo>
                <a:lnTo>
                  <a:pt x="212" y="297"/>
                </a:lnTo>
                <a:lnTo>
                  <a:pt x="232" y="276"/>
                </a:lnTo>
                <a:lnTo>
                  <a:pt x="252" y="256"/>
                </a:lnTo>
                <a:lnTo>
                  <a:pt x="273" y="237"/>
                </a:lnTo>
                <a:lnTo>
                  <a:pt x="295" y="218"/>
                </a:lnTo>
                <a:lnTo>
                  <a:pt x="318" y="200"/>
                </a:lnTo>
                <a:lnTo>
                  <a:pt x="341" y="183"/>
                </a:lnTo>
                <a:lnTo>
                  <a:pt x="365" y="166"/>
                </a:lnTo>
                <a:lnTo>
                  <a:pt x="391" y="150"/>
                </a:lnTo>
                <a:lnTo>
                  <a:pt x="416" y="135"/>
                </a:lnTo>
                <a:lnTo>
                  <a:pt x="443" y="120"/>
                </a:lnTo>
                <a:lnTo>
                  <a:pt x="469" y="106"/>
                </a:lnTo>
                <a:lnTo>
                  <a:pt x="497" y="93"/>
                </a:lnTo>
                <a:lnTo>
                  <a:pt x="525" y="82"/>
                </a:lnTo>
                <a:lnTo>
                  <a:pt x="553" y="70"/>
                </a:lnTo>
                <a:lnTo>
                  <a:pt x="581" y="59"/>
                </a:lnTo>
                <a:lnTo>
                  <a:pt x="611" y="50"/>
                </a:lnTo>
                <a:lnTo>
                  <a:pt x="641" y="41"/>
                </a:lnTo>
                <a:lnTo>
                  <a:pt x="670" y="33"/>
                </a:lnTo>
                <a:lnTo>
                  <a:pt x="700" y="27"/>
                </a:lnTo>
                <a:lnTo>
                  <a:pt x="731" y="20"/>
                </a:lnTo>
                <a:lnTo>
                  <a:pt x="761" y="15"/>
                </a:lnTo>
                <a:lnTo>
                  <a:pt x="793" y="10"/>
                </a:lnTo>
                <a:lnTo>
                  <a:pt x="825" y="6"/>
                </a:lnTo>
                <a:lnTo>
                  <a:pt x="857" y="3"/>
                </a:lnTo>
                <a:lnTo>
                  <a:pt x="890" y="1"/>
                </a:lnTo>
                <a:lnTo>
                  <a:pt x="922" y="0"/>
                </a:lnTo>
                <a:lnTo>
                  <a:pt x="955" y="0"/>
                </a:lnTo>
                <a:lnTo>
                  <a:pt x="979" y="0"/>
                </a:lnTo>
                <a:lnTo>
                  <a:pt x="1002" y="1"/>
                </a:lnTo>
                <a:lnTo>
                  <a:pt x="1025" y="2"/>
                </a:lnTo>
                <a:lnTo>
                  <a:pt x="1049" y="3"/>
                </a:lnTo>
                <a:lnTo>
                  <a:pt x="1072" y="5"/>
                </a:lnTo>
                <a:lnTo>
                  <a:pt x="1095" y="7"/>
                </a:lnTo>
                <a:lnTo>
                  <a:pt x="1119" y="10"/>
                </a:lnTo>
                <a:lnTo>
                  <a:pt x="1143" y="13"/>
                </a:lnTo>
                <a:lnTo>
                  <a:pt x="1166" y="16"/>
                </a:lnTo>
                <a:lnTo>
                  <a:pt x="1189" y="20"/>
                </a:lnTo>
                <a:lnTo>
                  <a:pt x="1213" y="23"/>
                </a:lnTo>
                <a:lnTo>
                  <a:pt x="1236" y="29"/>
                </a:lnTo>
                <a:lnTo>
                  <a:pt x="1259" y="34"/>
                </a:lnTo>
                <a:lnTo>
                  <a:pt x="1283" y="39"/>
                </a:lnTo>
                <a:lnTo>
                  <a:pt x="1306" y="46"/>
                </a:lnTo>
                <a:lnTo>
                  <a:pt x="1328" y="52"/>
                </a:lnTo>
                <a:lnTo>
                  <a:pt x="1350" y="59"/>
                </a:lnTo>
                <a:lnTo>
                  <a:pt x="1373" y="66"/>
                </a:lnTo>
                <a:lnTo>
                  <a:pt x="1395" y="74"/>
                </a:lnTo>
                <a:lnTo>
                  <a:pt x="1417" y="82"/>
                </a:lnTo>
                <a:lnTo>
                  <a:pt x="1438" y="90"/>
                </a:lnTo>
                <a:lnTo>
                  <a:pt x="1460" y="99"/>
                </a:lnTo>
                <a:lnTo>
                  <a:pt x="1480" y="107"/>
                </a:lnTo>
                <a:lnTo>
                  <a:pt x="1501" y="117"/>
                </a:lnTo>
                <a:lnTo>
                  <a:pt x="1493" y="137"/>
                </a:lnTo>
                <a:lnTo>
                  <a:pt x="1486" y="158"/>
                </a:lnTo>
                <a:lnTo>
                  <a:pt x="1479" y="182"/>
                </a:lnTo>
                <a:lnTo>
                  <a:pt x="1472" y="205"/>
                </a:lnTo>
                <a:lnTo>
                  <a:pt x="1466" y="229"/>
                </a:lnTo>
                <a:lnTo>
                  <a:pt x="1460" y="256"/>
                </a:lnTo>
                <a:lnTo>
                  <a:pt x="1453" y="282"/>
                </a:lnTo>
                <a:lnTo>
                  <a:pt x="1447" y="311"/>
                </a:lnTo>
                <a:lnTo>
                  <a:pt x="1430" y="314"/>
                </a:lnTo>
                <a:lnTo>
                  <a:pt x="1413" y="295"/>
                </a:lnTo>
                <a:lnTo>
                  <a:pt x="1392" y="275"/>
                </a:lnTo>
                <a:lnTo>
                  <a:pt x="1366" y="253"/>
                </a:lnTo>
                <a:lnTo>
                  <a:pt x="1337" y="228"/>
                </a:lnTo>
                <a:lnTo>
                  <a:pt x="1321" y="217"/>
                </a:lnTo>
                <a:lnTo>
                  <a:pt x="1303" y="205"/>
                </a:lnTo>
                <a:lnTo>
                  <a:pt x="1283" y="193"/>
                </a:lnTo>
                <a:lnTo>
                  <a:pt x="1263" y="183"/>
                </a:lnTo>
                <a:lnTo>
                  <a:pt x="1240" y="171"/>
                </a:lnTo>
                <a:lnTo>
                  <a:pt x="1218" y="160"/>
                </a:lnTo>
                <a:lnTo>
                  <a:pt x="1194" y="150"/>
                </a:lnTo>
                <a:lnTo>
                  <a:pt x="1168" y="138"/>
                </a:lnTo>
                <a:lnTo>
                  <a:pt x="1142" y="128"/>
                </a:lnTo>
                <a:lnTo>
                  <a:pt x="1115" y="119"/>
                </a:lnTo>
                <a:lnTo>
                  <a:pt x="1089" y="111"/>
                </a:lnTo>
                <a:lnTo>
                  <a:pt x="1061" y="106"/>
                </a:lnTo>
                <a:lnTo>
                  <a:pt x="1034" y="102"/>
                </a:lnTo>
                <a:lnTo>
                  <a:pt x="1005" y="98"/>
                </a:lnTo>
                <a:lnTo>
                  <a:pt x="975" y="97"/>
                </a:lnTo>
                <a:lnTo>
                  <a:pt x="946" y="96"/>
                </a:lnTo>
                <a:lnTo>
                  <a:pt x="918" y="96"/>
                </a:lnTo>
                <a:lnTo>
                  <a:pt x="891" y="98"/>
                </a:lnTo>
                <a:lnTo>
                  <a:pt x="864" y="100"/>
                </a:lnTo>
                <a:lnTo>
                  <a:pt x="839" y="103"/>
                </a:lnTo>
                <a:lnTo>
                  <a:pt x="813" y="106"/>
                </a:lnTo>
                <a:lnTo>
                  <a:pt x="788" y="111"/>
                </a:lnTo>
                <a:lnTo>
                  <a:pt x="764" y="117"/>
                </a:lnTo>
                <a:lnTo>
                  <a:pt x="739" y="123"/>
                </a:lnTo>
                <a:lnTo>
                  <a:pt x="716" y="131"/>
                </a:lnTo>
                <a:lnTo>
                  <a:pt x="694" y="138"/>
                </a:lnTo>
                <a:lnTo>
                  <a:pt x="670" y="146"/>
                </a:lnTo>
                <a:lnTo>
                  <a:pt x="649" y="157"/>
                </a:lnTo>
                <a:lnTo>
                  <a:pt x="628" y="168"/>
                </a:lnTo>
                <a:lnTo>
                  <a:pt x="607" y="178"/>
                </a:lnTo>
                <a:lnTo>
                  <a:pt x="587" y="191"/>
                </a:lnTo>
                <a:lnTo>
                  <a:pt x="567" y="204"/>
                </a:lnTo>
                <a:lnTo>
                  <a:pt x="547" y="218"/>
                </a:lnTo>
                <a:lnTo>
                  <a:pt x="528" y="232"/>
                </a:lnTo>
                <a:lnTo>
                  <a:pt x="510" y="247"/>
                </a:lnTo>
                <a:lnTo>
                  <a:pt x="493" y="263"/>
                </a:lnTo>
                <a:lnTo>
                  <a:pt x="476" y="280"/>
                </a:lnTo>
                <a:lnTo>
                  <a:pt x="460" y="297"/>
                </a:lnTo>
                <a:lnTo>
                  <a:pt x="444" y="315"/>
                </a:lnTo>
                <a:lnTo>
                  <a:pt x="429" y="333"/>
                </a:lnTo>
                <a:lnTo>
                  <a:pt x="414" y="352"/>
                </a:lnTo>
                <a:lnTo>
                  <a:pt x="400" y="371"/>
                </a:lnTo>
                <a:lnTo>
                  <a:pt x="386" y="392"/>
                </a:lnTo>
                <a:lnTo>
                  <a:pt x="374" y="413"/>
                </a:lnTo>
                <a:lnTo>
                  <a:pt x="362" y="434"/>
                </a:lnTo>
                <a:lnTo>
                  <a:pt x="350" y="455"/>
                </a:lnTo>
                <a:lnTo>
                  <a:pt x="339" y="479"/>
                </a:lnTo>
                <a:lnTo>
                  <a:pt x="328" y="502"/>
                </a:lnTo>
                <a:lnTo>
                  <a:pt x="319" y="525"/>
                </a:lnTo>
                <a:lnTo>
                  <a:pt x="310" y="550"/>
                </a:lnTo>
                <a:lnTo>
                  <a:pt x="302" y="573"/>
                </a:lnTo>
                <a:lnTo>
                  <a:pt x="293" y="598"/>
                </a:lnTo>
                <a:lnTo>
                  <a:pt x="286" y="622"/>
                </a:lnTo>
                <a:lnTo>
                  <a:pt x="279" y="647"/>
                </a:lnTo>
                <a:lnTo>
                  <a:pt x="274" y="672"/>
                </a:lnTo>
                <a:lnTo>
                  <a:pt x="269" y="697"/>
                </a:lnTo>
                <a:lnTo>
                  <a:pt x="264" y="723"/>
                </a:lnTo>
                <a:lnTo>
                  <a:pt x="259" y="748"/>
                </a:lnTo>
                <a:lnTo>
                  <a:pt x="256" y="774"/>
                </a:lnTo>
                <a:lnTo>
                  <a:pt x="254" y="800"/>
                </a:lnTo>
                <a:lnTo>
                  <a:pt x="251" y="826"/>
                </a:lnTo>
                <a:lnTo>
                  <a:pt x="250" y="852"/>
                </a:lnTo>
                <a:lnTo>
                  <a:pt x="249" y="880"/>
                </a:lnTo>
                <a:lnTo>
                  <a:pt x="249" y="90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Freeform 11"/>
          <p:cNvSpPr>
            <a:spLocks/>
          </p:cNvSpPr>
          <p:nvPr/>
        </p:nvSpPr>
        <p:spPr bwMode="auto">
          <a:xfrm>
            <a:off x="837669" y="256498"/>
            <a:ext cx="100973" cy="116102"/>
          </a:xfrm>
          <a:custGeom>
            <a:avLst/>
            <a:gdLst/>
            <a:ahLst/>
            <a:cxnLst>
              <a:cxn ang="0">
                <a:pos x="222" y="729"/>
              </a:cxn>
              <a:cxn ang="0">
                <a:pos x="758" y="742"/>
              </a:cxn>
              <a:cxn ang="0">
                <a:pos x="788" y="741"/>
              </a:cxn>
              <a:cxn ang="0">
                <a:pos x="818" y="740"/>
              </a:cxn>
              <a:cxn ang="0">
                <a:pos x="850" y="739"/>
              </a:cxn>
              <a:cxn ang="0">
                <a:pos x="883" y="738"/>
              </a:cxn>
              <a:cxn ang="0">
                <a:pos x="917" y="737"/>
              </a:cxn>
              <a:cxn ang="0">
                <a:pos x="952" y="736"/>
              </a:cxn>
              <a:cxn ang="0">
                <a:pos x="989" y="735"/>
              </a:cxn>
              <a:cxn ang="0">
                <a:pos x="1026" y="734"/>
              </a:cxn>
              <a:cxn ang="0">
                <a:pos x="1064" y="733"/>
              </a:cxn>
              <a:cxn ang="0">
                <a:pos x="1101" y="731"/>
              </a:cxn>
              <a:cxn ang="0">
                <a:pos x="1136" y="731"/>
              </a:cxn>
              <a:cxn ang="0">
                <a:pos x="1170" y="730"/>
              </a:cxn>
              <a:cxn ang="0">
                <a:pos x="1203" y="730"/>
              </a:cxn>
              <a:cxn ang="0">
                <a:pos x="1234" y="730"/>
              </a:cxn>
              <a:cxn ang="0">
                <a:pos x="1263" y="729"/>
              </a:cxn>
              <a:cxn ang="0">
                <a:pos x="1292" y="729"/>
              </a:cxn>
              <a:cxn ang="0">
                <a:pos x="1292" y="0"/>
              </a:cxn>
              <a:cxn ang="0">
                <a:pos x="1357" y="5"/>
              </a:cxn>
              <a:cxn ang="0">
                <a:pos x="1404" y="8"/>
              </a:cxn>
              <a:cxn ang="0">
                <a:pos x="1448" y="5"/>
              </a:cxn>
              <a:cxn ang="0">
                <a:pos x="1514" y="0"/>
              </a:cxn>
              <a:cxn ang="0">
                <a:pos x="1514" y="1739"/>
              </a:cxn>
              <a:cxn ang="0">
                <a:pos x="1469" y="1735"/>
              </a:cxn>
              <a:cxn ang="0">
                <a:pos x="1459" y="1735"/>
              </a:cxn>
              <a:cxn ang="0">
                <a:pos x="1451" y="1735"/>
              </a:cxn>
              <a:cxn ang="0">
                <a:pos x="1445" y="1733"/>
              </a:cxn>
              <a:cxn ang="0">
                <a:pos x="1439" y="1732"/>
              </a:cxn>
              <a:cxn ang="0">
                <a:pos x="1404" y="1731"/>
              </a:cxn>
              <a:cxn ang="0">
                <a:pos x="1364" y="1732"/>
              </a:cxn>
              <a:cxn ang="0">
                <a:pos x="1332" y="1735"/>
              </a:cxn>
              <a:cxn ang="0">
                <a:pos x="1292" y="1739"/>
              </a:cxn>
              <a:cxn ang="0">
                <a:pos x="1292" y="866"/>
              </a:cxn>
              <a:cxn ang="0">
                <a:pos x="1114" y="860"/>
              </a:cxn>
              <a:cxn ang="0">
                <a:pos x="906" y="851"/>
              </a:cxn>
              <a:cxn ang="0">
                <a:pos x="610" y="851"/>
              </a:cxn>
              <a:cxn ang="0">
                <a:pos x="589" y="851"/>
              </a:cxn>
              <a:cxn ang="0">
                <a:pos x="563" y="852"/>
              </a:cxn>
              <a:cxn ang="0">
                <a:pos x="532" y="854"/>
              </a:cxn>
              <a:cxn ang="0">
                <a:pos x="497" y="857"/>
              </a:cxn>
              <a:cxn ang="0">
                <a:pos x="464" y="858"/>
              </a:cxn>
              <a:cxn ang="0">
                <a:pos x="437" y="859"/>
              </a:cxn>
              <a:cxn ang="0">
                <a:pos x="416" y="860"/>
              </a:cxn>
              <a:cxn ang="0">
                <a:pos x="402" y="860"/>
              </a:cxn>
              <a:cxn ang="0">
                <a:pos x="222" y="866"/>
              </a:cxn>
              <a:cxn ang="0">
                <a:pos x="222" y="1739"/>
              </a:cxn>
              <a:cxn ang="0">
                <a:pos x="178" y="1735"/>
              </a:cxn>
              <a:cxn ang="0">
                <a:pos x="167" y="1735"/>
              </a:cxn>
              <a:cxn ang="0">
                <a:pos x="158" y="1735"/>
              </a:cxn>
              <a:cxn ang="0">
                <a:pos x="151" y="1733"/>
              </a:cxn>
              <a:cxn ang="0">
                <a:pos x="146" y="1732"/>
              </a:cxn>
              <a:cxn ang="0">
                <a:pos x="111" y="1731"/>
              </a:cxn>
              <a:cxn ang="0">
                <a:pos x="60" y="1733"/>
              </a:cxn>
              <a:cxn ang="0">
                <a:pos x="0" y="1739"/>
              </a:cxn>
              <a:cxn ang="0">
                <a:pos x="0" y="0"/>
              </a:cxn>
              <a:cxn ang="0">
                <a:pos x="63" y="5"/>
              </a:cxn>
              <a:cxn ang="0">
                <a:pos x="111" y="8"/>
              </a:cxn>
              <a:cxn ang="0">
                <a:pos x="154" y="5"/>
              </a:cxn>
              <a:cxn ang="0">
                <a:pos x="222" y="0"/>
              </a:cxn>
              <a:cxn ang="0">
                <a:pos x="222" y="729"/>
              </a:cxn>
            </a:cxnLst>
            <a:rect l="0" t="0" r="r" b="b"/>
            <a:pathLst>
              <a:path w="1514" h="1739">
                <a:moveTo>
                  <a:pt x="222" y="729"/>
                </a:moveTo>
                <a:lnTo>
                  <a:pt x="758" y="742"/>
                </a:lnTo>
                <a:lnTo>
                  <a:pt x="788" y="741"/>
                </a:lnTo>
                <a:lnTo>
                  <a:pt x="818" y="740"/>
                </a:lnTo>
                <a:lnTo>
                  <a:pt x="850" y="739"/>
                </a:lnTo>
                <a:lnTo>
                  <a:pt x="883" y="738"/>
                </a:lnTo>
                <a:lnTo>
                  <a:pt x="917" y="737"/>
                </a:lnTo>
                <a:lnTo>
                  <a:pt x="952" y="736"/>
                </a:lnTo>
                <a:lnTo>
                  <a:pt x="989" y="735"/>
                </a:lnTo>
                <a:lnTo>
                  <a:pt x="1026" y="734"/>
                </a:lnTo>
                <a:lnTo>
                  <a:pt x="1064" y="733"/>
                </a:lnTo>
                <a:lnTo>
                  <a:pt x="1101" y="731"/>
                </a:lnTo>
                <a:lnTo>
                  <a:pt x="1136" y="731"/>
                </a:lnTo>
                <a:lnTo>
                  <a:pt x="1170" y="730"/>
                </a:lnTo>
                <a:lnTo>
                  <a:pt x="1203" y="730"/>
                </a:lnTo>
                <a:lnTo>
                  <a:pt x="1234" y="730"/>
                </a:lnTo>
                <a:lnTo>
                  <a:pt x="1263" y="729"/>
                </a:lnTo>
                <a:lnTo>
                  <a:pt x="1292" y="729"/>
                </a:lnTo>
                <a:lnTo>
                  <a:pt x="1292" y="0"/>
                </a:lnTo>
                <a:lnTo>
                  <a:pt x="1357" y="5"/>
                </a:lnTo>
                <a:lnTo>
                  <a:pt x="1404" y="8"/>
                </a:lnTo>
                <a:lnTo>
                  <a:pt x="1448" y="5"/>
                </a:lnTo>
                <a:lnTo>
                  <a:pt x="1514" y="0"/>
                </a:lnTo>
                <a:lnTo>
                  <a:pt x="1514" y="1739"/>
                </a:lnTo>
                <a:lnTo>
                  <a:pt x="1469" y="1735"/>
                </a:lnTo>
                <a:lnTo>
                  <a:pt x="1459" y="1735"/>
                </a:lnTo>
                <a:lnTo>
                  <a:pt x="1451" y="1735"/>
                </a:lnTo>
                <a:lnTo>
                  <a:pt x="1445" y="1733"/>
                </a:lnTo>
                <a:lnTo>
                  <a:pt x="1439" y="1732"/>
                </a:lnTo>
                <a:lnTo>
                  <a:pt x="1404" y="1731"/>
                </a:lnTo>
                <a:lnTo>
                  <a:pt x="1364" y="1732"/>
                </a:lnTo>
                <a:lnTo>
                  <a:pt x="1332" y="1735"/>
                </a:lnTo>
                <a:lnTo>
                  <a:pt x="1292" y="1739"/>
                </a:lnTo>
                <a:lnTo>
                  <a:pt x="1292" y="866"/>
                </a:lnTo>
                <a:lnTo>
                  <a:pt x="1114" y="860"/>
                </a:lnTo>
                <a:lnTo>
                  <a:pt x="906" y="851"/>
                </a:lnTo>
                <a:lnTo>
                  <a:pt x="610" y="851"/>
                </a:lnTo>
                <a:lnTo>
                  <a:pt x="589" y="851"/>
                </a:lnTo>
                <a:lnTo>
                  <a:pt x="563" y="852"/>
                </a:lnTo>
                <a:lnTo>
                  <a:pt x="532" y="854"/>
                </a:lnTo>
                <a:lnTo>
                  <a:pt x="497" y="857"/>
                </a:lnTo>
                <a:lnTo>
                  <a:pt x="464" y="858"/>
                </a:lnTo>
                <a:lnTo>
                  <a:pt x="437" y="859"/>
                </a:lnTo>
                <a:lnTo>
                  <a:pt x="416" y="860"/>
                </a:lnTo>
                <a:lnTo>
                  <a:pt x="402" y="860"/>
                </a:lnTo>
                <a:lnTo>
                  <a:pt x="222" y="866"/>
                </a:lnTo>
                <a:lnTo>
                  <a:pt x="222" y="1739"/>
                </a:lnTo>
                <a:lnTo>
                  <a:pt x="178" y="1735"/>
                </a:lnTo>
                <a:lnTo>
                  <a:pt x="167" y="1735"/>
                </a:lnTo>
                <a:lnTo>
                  <a:pt x="158" y="1735"/>
                </a:lnTo>
                <a:lnTo>
                  <a:pt x="151" y="1733"/>
                </a:lnTo>
                <a:lnTo>
                  <a:pt x="146" y="1732"/>
                </a:lnTo>
                <a:lnTo>
                  <a:pt x="111" y="1731"/>
                </a:lnTo>
                <a:lnTo>
                  <a:pt x="60" y="1733"/>
                </a:lnTo>
                <a:lnTo>
                  <a:pt x="0" y="1739"/>
                </a:lnTo>
                <a:lnTo>
                  <a:pt x="0" y="0"/>
                </a:lnTo>
                <a:lnTo>
                  <a:pt x="63" y="5"/>
                </a:lnTo>
                <a:lnTo>
                  <a:pt x="111" y="8"/>
                </a:lnTo>
                <a:lnTo>
                  <a:pt x="154" y="5"/>
                </a:lnTo>
                <a:lnTo>
                  <a:pt x="222" y="0"/>
                </a:lnTo>
                <a:lnTo>
                  <a:pt x="222" y="72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Freeform 12"/>
          <p:cNvSpPr>
            <a:spLocks/>
          </p:cNvSpPr>
          <p:nvPr/>
        </p:nvSpPr>
        <p:spPr bwMode="auto">
          <a:xfrm>
            <a:off x="706064" y="256498"/>
            <a:ext cx="100973" cy="116102"/>
          </a:xfrm>
          <a:custGeom>
            <a:avLst/>
            <a:gdLst/>
            <a:ahLst/>
            <a:cxnLst>
              <a:cxn ang="0">
                <a:pos x="209" y="1583"/>
              </a:cxn>
              <a:cxn ang="0">
                <a:pos x="169" y="1627"/>
              </a:cxn>
              <a:cxn ang="0">
                <a:pos x="135" y="1668"/>
              </a:cxn>
              <a:cxn ang="0">
                <a:pos x="104" y="1705"/>
              </a:cxn>
              <a:cxn ang="0">
                <a:pos x="77" y="1739"/>
              </a:cxn>
              <a:cxn ang="0">
                <a:pos x="0" y="1739"/>
              </a:cxn>
              <a:cxn ang="0">
                <a:pos x="0" y="0"/>
              </a:cxn>
              <a:cxn ang="0">
                <a:pos x="17" y="3"/>
              </a:cxn>
              <a:cxn ang="0">
                <a:pos x="41" y="5"/>
              </a:cxn>
              <a:cxn ang="0">
                <a:pos x="73" y="8"/>
              </a:cxn>
              <a:cxn ang="0">
                <a:pos x="111" y="8"/>
              </a:cxn>
              <a:cxn ang="0">
                <a:pos x="224" y="0"/>
              </a:cxn>
              <a:cxn ang="0">
                <a:pos x="224" y="1327"/>
              </a:cxn>
              <a:cxn ang="0">
                <a:pos x="249" y="1327"/>
              </a:cxn>
              <a:cxn ang="0">
                <a:pos x="1404" y="0"/>
              </a:cxn>
              <a:cxn ang="0">
                <a:pos x="1515" y="0"/>
              </a:cxn>
              <a:cxn ang="0">
                <a:pos x="1515" y="1739"/>
              </a:cxn>
              <a:cxn ang="0">
                <a:pos x="1483" y="1736"/>
              </a:cxn>
              <a:cxn ang="0">
                <a:pos x="1454" y="1733"/>
              </a:cxn>
              <a:cxn ang="0">
                <a:pos x="1428" y="1731"/>
              </a:cxn>
              <a:cxn ang="0">
                <a:pos x="1404" y="1731"/>
              </a:cxn>
              <a:cxn ang="0">
                <a:pos x="1384" y="1731"/>
              </a:cxn>
              <a:cxn ang="0">
                <a:pos x="1357" y="1733"/>
              </a:cxn>
              <a:cxn ang="0">
                <a:pos x="1327" y="1736"/>
              </a:cxn>
              <a:cxn ang="0">
                <a:pos x="1292" y="1739"/>
              </a:cxn>
              <a:cxn ang="0">
                <a:pos x="1292" y="351"/>
              </a:cxn>
              <a:cxn ang="0">
                <a:pos x="1266" y="351"/>
              </a:cxn>
              <a:cxn ang="0">
                <a:pos x="209" y="1583"/>
              </a:cxn>
            </a:cxnLst>
            <a:rect l="0" t="0" r="r" b="b"/>
            <a:pathLst>
              <a:path w="1515" h="1739">
                <a:moveTo>
                  <a:pt x="209" y="1583"/>
                </a:moveTo>
                <a:lnTo>
                  <a:pt x="169" y="1627"/>
                </a:lnTo>
                <a:lnTo>
                  <a:pt x="135" y="1668"/>
                </a:lnTo>
                <a:lnTo>
                  <a:pt x="104" y="1705"/>
                </a:lnTo>
                <a:lnTo>
                  <a:pt x="77" y="1739"/>
                </a:lnTo>
                <a:lnTo>
                  <a:pt x="0" y="1739"/>
                </a:lnTo>
                <a:lnTo>
                  <a:pt x="0" y="0"/>
                </a:lnTo>
                <a:lnTo>
                  <a:pt x="17" y="3"/>
                </a:lnTo>
                <a:lnTo>
                  <a:pt x="41" y="5"/>
                </a:lnTo>
                <a:lnTo>
                  <a:pt x="73" y="8"/>
                </a:lnTo>
                <a:lnTo>
                  <a:pt x="111" y="8"/>
                </a:lnTo>
                <a:lnTo>
                  <a:pt x="224" y="0"/>
                </a:lnTo>
                <a:lnTo>
                  <a:pt x="224" y="1327"/>
                </a:lnTo>
                <a:lnTo>
                  <a:pt x="249" y="1327"/>
                </a:lnTo>
                <a:lnTo>
                  <a:pt x="1404" y="0"/>
                </a:lnTo>
                <a:lnTo>
                  <a:pt x="1515" y="0"/>
                </a:lnTo>
                <a:lnTo>
                  <a:pt x="1515" y="1739"/>
                </a:lnTo>
                <a:lnTo>
                  <a:pt x="1483" y="1736"/>
                </a:lnTo>
                <a:lnTo>
                  <a:pt x="1454" y="1733"/>
                </a:lnTo>
                <a:lnTo>
                  <a:pt x="1428" y="1731"/>
                </a:lnTo>
                <a:lnTo>
                  <a:pt x="1404" y="1731"/>
                </a:lnTo>
                <a:lnTo>
                  <a:pt x="1384" y="1731"/>
                </a:lnTo>
                <a:lnTo>
                  <a:pt x="1357" y="1733"/>
                </a:lnTo>
                <a:lnTo>
                  <a:pt x="1327" y="1736"/>
                </a:lnTo>
                <a:lnTo>
                  <a:pt x="1292" y="1739"/>
                </a:lnTo>
                <a:lnTo>
                  <a:pt x="1292" y="351"/>
                </a:lnTo>
                <a:lnTo>
                  <a:pt x="1266" y="351"/>
                </a:lnTo>
                <a:lnTo>
                  <a:pt x="209" y="158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Freeform 13"/>
          <p:cNvSpPr>
            <a:spLocks/>
          </p:cNvSpPr>
          <p:nvPr/>
        </p:nvSpPr>
        <p:spPr bwMode="auto">
          <a:xfrm>
            <a:off x="1522924" y="550697"/>
            <a:ext cx="63533" cy="69887"/>
          </a:xfrm>
          <a:custGeom>
            <a:avLst/>
            <a:gdLst/>
            <a:ahLst/>
            <a:cxnLst>
              <a:cxn ang="0">
                <a:pos x="786" y="218"/>
              </a:cxn>
              <a:cxn ang="0">
                <a:pos x="129" y="985"/>
              </a:cxn>
              <a:cxn ang="0">
                <a:pos x="105" y="1011"/>
              </a:cxn>
              <a:cxn ang="0">
                <a:pos x="84" y="1037"/>
              </a:cxn>
              <a:cxn ang="0">
                <a:pos x="64" y="1060"/>
              </a:cxn>
              <a:cxn ang="0">
                <a:pos x="48" y="1081"/>
              </a:cxn>
              <a:cxn ang="0">
                <a:pos x="0" y="1081"/>
              </a:cxn>
              <a:cxn ang="0">
                <a:pos x="0" y="0"/>
              </a:cxn>
              <a:cxn ang="0">
                <a:pos x="11" y="2"/>
              </a:cxn>
              <a:cxn ang="0">
                <a:pos x="26" y="4"/>
              </a:cxn>
              <a:cxn ang="0">
                <a:pos x="45" y="5"/>
              </a:cxn>
              <a:cxn ang="0">
                <a:pos x="69" y="5"/>
              </a:cxn>
              <a:cxn ang="0">
                <a:pos x="138" y="0"/>
              </a:cxn>
              <a:cxn ang="0">
                <a:pos x="138" y="826"/>
              </a:cxn>
              <a:cxn ang="0">
                <a:pos x="156" y="826"/>
              </a:cxn>
              <a:cxn ang="0">
                <a:pos x="872" y="0"/>
              </a:cxn>
              <a:cxn ang="0">
                <a:pos x="942" y="0"/>
              </a:cxn>
              <a:cxn ang="0">
                <a:pos x="942" y="1081"/>
              </a:cxn>
              <a:cxn ang="0">
                <a:pos x="922" y="1078"/>
              </a:cxn>
              <a:cxn ang="0">
                <a:pos x="904" y="1077"/>
              </a:cxn>
              <a:cxn ang="0">
                <a:pos x="887" y="1076"/>
              </a:cxn>
              <a:cxn ang="0">
                <a:pos x="872" y="1076"/>
              </a:cxn>
              <a:cxn ang="0">
                <a:pos x="859" y="1076"/>
              </a:cxn>
              <a:cxn ang="0">
                <a:pos x="843" y="1077"/>
              </a:cxn>
              <a:cxn ang="0">
                <a:pos x="824" y="1078"/>
              </a:cxn>
              <a:cxn ang="0">
                <a:pos x="803" y="1081"/>
              </a:cxn>
              <a:cxn ang="0">
                <a:pos x="803" y="218"/>
              </a:cxn>
              <a:cxn ang="0">
                <a:pos x="786" y="218"/>
              </a:cxn>
            </a:cxnLst>
            <a:rect l="0" t="0" r="r" b="b"/>
            <a:pathLst>
              <a:path w="942" h="1081">
                <a:moveTo>
                  <a:pt x="786" y="218"/>
                </a:moveTo>
                <a:lnTo>
                  <a:pt x="129" y="985"/>
                </a:lnTo>
                <a:lnTo>
                  <a:pt x="105" y="1011"/>
                </a:lnTo>
                <a:lnTo>
                  <a:pt x="84" y="1037"/>
                </a:lnTo>
                <a:lnTo>
                  <a:pt x="64" y="1060"/>
                </a:lnTo>
                <a:lnTo>
                  <a:pt x="48" y="1081"/>
                </a:lnTo>
                <a:lnTo>
                  <a:pt x="0" y="1081"/>
                </a:lnTo>
                <a:lnTo>
                  <a:pt x="0" y="0"/>
                </a:lnTo>
                <a:lnTo>
                  <a:pt x="11" y="2"/>
                </a:lnTo>
                <a:lnTo>
                  <a:pt x="26" y="4"/>
                </a:lnTo>
                <a:lnTo>
                  <a:pt x="45" y="5"/>
                </a:lnTo>
                <a:lnTo>
                  <a:pt x="69" y="5"/>
                </a:lnTo>
                <a:lnTo>
                  <a:pt x="138" y="0"/>
                </a:lnTo>
                <a:lnTo>
                  <a:pt x="138" y="826"/>
                </a:lnTo>
                <a:lnTo>
                  <a:pt x="156" y="826"/>
                </a:lnTo>
                <a:lnTo>
                  <a:pt x="872" y="0"/>
                </a:lnTo>
                <a:lnTo>
                  <a:pt x="942" y="0"/>
                </a:lnTo>
                <a:lnTo>
                  <a:pt x="942" y="1081"/>
                </a:lnTo>
                <a:lnTo>
                  <a:pt x="922" y="1078"/>
                </a:lnTo>
                <a:lnTo>
                  <a:pt x="904" y="1077"/>
                </a:lnTo>
                <a:lnTo>
                  <a:pt x="887" y="1076"/>
                </a:lnTo>
                <a:lnTo>
                  <a:pt x="872" y="1076"/>
                </a:lnTo>
                <a:lnTo>
                  <a:pt x="859" y="1076"/>
                </a:lnTo>
                <a:lnTo>
                  <a:pt x="843" y="1077"/>
                </a:lnTo>
                <a:lnTo>
                  <a:pt x="824" y="1078"/>
                </a:lnTo>
                <a:lnTo>
                  <a:pt x="803" y="1081"/>
                </a:lnTo>
                <a:lnTo>
                  <a:pt x="803" y="218"/>
                </a:lnTo>
                <a:lnTo>
                  <a:pt x="786" y="21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Freeform 14"/>
          <p:cNvSpPr>
            <a:spLocks/>
          </p:cNvSpPr>
          <p:nvPr/>
        </p:nvSpPr>
        <p:spPr bwMode="auto">
          <a:xfrm>
            <a:off x="1441238" y="550697"/>
            <a:ext cx="63533" cy="69887"/>
          </a:xfrm>
          <a:custGeom>
            <a:avLst/>
            <a:gdLst/>
            <a:ahLst/>
            <a:cxnLst>
              <a:cxn ang="0">
                <a:pos x="129" y="985"/>
              </a:cxn>
              <a:cxn ang="0">
                <a:pos x="104" y="1011"/>
              </a:cxn>
              <a:cxn ang="0">
                <a:pos x="82" y="1037"/>
              </a:cxn>
              <a:cxn ang="0">
                <a:pos x="63" y="1060"/>
              </a:cxn>
              <a:cxn ang="0">
                <a:pos x="47" y="1081"/>
              </a:cxn>
              <a:cxn ang="0">
                <a:pos x="0" y="1081"/>
              </a:cxn>
              <a:cxn ang="0">
                <a:pos x="0" y="0"/>
              </a:cxn>
              <a:cxn ang="0">
                <a:pos x="10" y="2"/>
              </a:cxn>
              <a:cxn ang="0">
                <a:pos x="25" y="4"/>
              </a:cxn>
              <a:cxn ang="0">
                <a:pos x="44" y="5"/>
              </a:cxn>
              <a:cxn ang="0">
                <a:pos x="67" y="5"/>
              </a:cxn>
              <a:cxn ang="0">
                <a:pos x="138" y="0"/>
              </a:cxn>
              <a:cxn ang="0">
                <a:pos x="138" y="826"/>
              </a:cxn>
              <a:cxn ang="0">
                <a:pos x="154" y="826"/>
              </a:cxn>
              <a:cxn ang="0">
                <a:pos x="872" y="0"/>
              </a:cxn>
              <a:cxn ang="0">
                <a:pos x="940" y="0"/>
              </a:cxn>
              <a:cxn ang="0">
                <a:pos x="940" y="1081"/>
              </a:cxn>
              <a:cxn ang="0">
                <a:pos x="920" y="1078"/>
              </a:cxn>
              <a:cxn ang="0">
                <a:pos x="903" y="1077"/>
              </a:cxn>
              <a:cxn ang="0">
                <a:pos x="886" y="1076"/>
              </a:cxn>
              <a:cxn ang="0">
                <a:pos x="872" y="1076"/>
              </a:cxn>
              <a:cxn ang="0">
                <a:pos x="859" y="1076"/>
              </a:cxn>
              <a:cxn ang="0">
                <a:pos x="843" y="1077"/>
              </a:cxn>
              <a:cxn ang="0">
                <a:pos x="824" y="1078"/>
              </a:cxn>
              <a:cxn ang="0">
                <a:pos x="801" y="1081"/>
              </a:cxn>
              <a:cxn ang="0">
                <a:pos x="801" y="218"/>
              </a:cxn>
              <a:cxn ang="0">
                <a:pos x="786" y="218"/>
              </a:cxn>
              <a:cxn ang="0">
                <a:pos x="129" y="985"/>
              </a:cxn>
            </a:cxnLst>
            <a:rect l="0" t="0" r="r" b="b"/>
            <a:pathLst>
              <a:path w="940" h="1081">
                <a:moveTo>
                  <a:pt x="129" y="985"/>
                </a:moveTo>
                <a:lnTo>
                  <a:pt x="104" y="1011"/>
                </a:lnTo>
                <a:lnTo>
                  <a:pt x="82" y="1037"/>
                </a:lnTo>
                <a:lnTo>
                  <a:pt x="63" y="1060"/>
                </a:lnTo>
                <a:lnTo>
                  <a:pt x="47" y="1081"/>
                </a:lnTo>
                <a:lnTo>
                  <a:pt x="0" y="1081"/>
                </a:lnTo>
                <a:lnTo>
                  <a:pt x="0" y="0"/>
                </a:lnTo>
                <a:lnTo>
                  <a:pt x="10" y="2"/>
                </a:lnTo>
                <a:lnTo>
                  <a:pt x="25" y="4"/>
                </a:lnTo>
                <a:lnTo>
                  <a:pt x="44" y="5"/>
                </a:lnTo>
                <a:lnTo>
                  <a:pt x="67" y="5"/>
                </a:lnTo>
                <a:lnTo>
                  <a:pt x="138" y="0"/>
                </a:lnTo>
                <a:lnTo>
                  <a:pt x="138" y="826"/>
                </a:lnTo>
                <a:lnTo>
                  <a:pt x="154" y="826"/>
                </a:lnTo>
                <a:lnTo>
                  <a:pt x="872" y="0"/>
                </a:lnTo>
                <a:lnTo>
                  <a:pt x="940" y="0"/>
                </a:lnTo>
                <a:lnTo>
                  <a:pt x="940" y="1081"/>
                </a:lnTo>
                <a:lnTo>
                  <a:pt x="920" y="1078"/>
                </a:lnTo>
                <a:lnTo>
                  <a:pt x="903" y="1077"/>
                </a:lnTo>
                <a:lnTo>
                  <a:pt x="886" y="1076"/>
                </a:lnTo>
                <a:lnTo>
                  <a:pt x="872" y="1076"/>
                </a:lnTo>
                <a:lnTo>
                  <a:pt x="859" y="1076"/>
                </a:lnTo>
                <a:lnTo>
                  <a:pt x="843" y="1077"/>
                </a:lnTo>
                <a:lnTo>
                  <a:pt x="824" y="1078"/>
                </a:lnTo>
                <a:lnTo>
                  <a:pt x="801" y="1081"/>
                </a:lnTo>
                <a:lnTo>
                  <a:pt x="801" y="218"/>
                </a:lnTo>
                <a:lnTo>
                  <a:pt x="786" y="218"/>
                </a:lnTo>
                <a:lnTo>
                  <a:pt x="129" y="98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Freeform 15"/>
          <p:cNvSpPr>
            <a:spLocks/>
          </p:cNvSpPr>
          <p:nvPr/>
        </p:nvSpPr>
        <p:spPr bwMode="auto">
          <a:xfrm>
            <a:off x="1359548" y="550697"/>
            <a:ext cx="68072" cy="75523"/>
          </a:xfrm>
          <a:custGeom>
            <a:avLst/>
            <a:gdLst/>
            <a:ahLst/>
            <a:cxnLst>
              <a:cxn ang="0">
                <a:pos x="139" y="1003"/>
              </a:cxn>
              <a:cxn ang="0">
                <a:pos x="794" y="1003"/>
              </a:cxn>
              <a:cxn ang="0">
                <a:pos x="794" y="0"/>
              </a:cxn>
              <a:cxn ang="0">
                <a:pos x="809" y="1"/>
              </a:cxn>
              <a:cxn ang="0">
                <a:pos x="826" y="2"/>
              </a:cxn>
              <a:cxn ang="0">
                <a:pos x="844" y="3"/>
              </a:cxn>
              <a:cxn ang="0">
                <a:pos x="864" y="3"/>
              </a:cxn>
              <a:cxn ang="0">
                <a:pos x="880" y="3"/>
              </a:cxn>
              <a:cxn ang="0">
                <a:pos x="897" y="2"/>
              </a:cxn>
              <a:cxn ang="0">
                <a:pos x="915" y="1"/>
              </a:cxn>
              <a:cxn ang="0">
                <a:pos x="933" y="0"/>
              </a:cxn>
              <a:cxn ang="0">
                <a:pos x="933" y="1003"/>
              </a:cxn>
              <a:cxn ang="0">
                <a:pos x="1022" y="1003"/>
              </a:cxn>
              <a:cxn ang="0">
                <a:pos x="1018" y="1037"/>
              </a:cxn>
              <a:cxn ang="0">
                <a:pos x="1017" y="1065"/>
              </a:cxn>
              <a:cxn ang="0">
                <a:pos x="1018" y="1082"/>
              </a:cxn>
              <a:cxn ang="0">
                <a:pos x="1019" y="1116"/>
              </a:cxn>
              <a:cxn ang="0">
                <a:pos x="1022" y="1146"/>
              </a:cxn>
              <a:cxn ang="0">
                <a:pos x="1007" y="1146"/>
              </a:cxn>
              <a:cxn ang="0">
                <a:pos x="1002" y="1138"/>
              </a:cxn>
              <a:cxn ang="0">
                <a:pos x="996" y="1131"/>
              </a:cxn>
              <a:cxn ang="0">
                <a:pos x="989" y="1124"/>
              </a:cxn>
              <a:cxn ang="0">
                <a:pos x="982" y="1117"/>
              </a:cxn>
              <a:cxn ang="0">
                <a:pos x="974" y="1112"/>
              </a:cxn>
              <a:cxn ang="0">
                <a:pos x="966" y="1108"/>
              </a:cxn>
              <a:cxn ang="0">
                <a:pos x="956" y="1104"/>
              </a:cxn>
              <a:cxn ang="0">
                <a:pos x="947" y="1099"/>
              </a:cxn>
              <a:cxn ang="0">
                <a:pos x="936" y="1096"/>
              </a:cxn>
              <a:cxn ang="0">
                <a:pos x="926" y="1093"/>
              </a:cxn>
              <a:cxn ang="0">
                <a:pos x="914" y="1091"/>
              </a:cxn>
              <a:cxn ang="0">
                <a:pos x="901" y="1088"/>
              </a:cxn>
              <a:cxn ang="0">
                <a:pos x="890" y="1085"/>
              </a:cxn>
              <a:cxn ang="0">
                <a:pos x="877" y="1083"/>
              </a:cxn>
              <a:cxn ang="0">
                <a:pos x="865" y="1083"/>
              </a:cxn>
              <a:cxn ang="0">
                <a:pos x="854" y="1082"/>
              </a:cxn>
              <a:cxn ang="0">
                <a:pos x="692" y="1079"/>
              </a:cxn>
              <a:cxn ang="0">
                <a:pos x="465" y="1079"/>
              </a:cxn>
              <a:cxn ang="0">
                <a:pos x="428" y="1079"/>
              </a:cxn>
              <a:cxn ang="0">
                <a:pos x="392" y="1079"/>
              </a:cxn>
              <a:cxn ang="0">
                <a:pos x="358" y="1079"/>
              </a:cxn>
              <a:cxn ang="0">
                <a:pos x="326" y="1079"/>
              </a:cxn>
              <a:cxn ang="0">
                <a:pos x="296" y="1080"/>
              </a:cxn>
              <a:cxn ang="0">
                <a:pos x="268" y="1080"/>
              </a:cxn>
              <a:cxn ang="0">
                <a:pos x="241" y="1080"/>
              </a:cxn>
              <a:cxn ang="0">
                <a:pos x="217" y="1080"/>
              </a:cxn>
              <a:cxn ang="0">
                <a:pos x="193" y="1080"/>
              </a:cxn>
              <a:cxn ang="0">
                <a:pos x="168" y="1081"/>
              </a:cxn>
              <a:cxn ang="0">
                <a:pos x="143" y="1081"/>
              </a:cxn>
              <a:cxn ang="0">
                <a:pos x="116" y="1082"/>
              </a:cxn>
              <a:cxn ang="0">
                <a:pos x="89" y="1082"/>
              </a:cxn>
              <a:cxn ang="0">
                <a:pos x="60" y="1083"/>
              </a:cxn>
              <a:cxn ang="0">
                <a:pos x="31" y="1083"/>
              </a:cxn>
              <a:cxn ang="0">
                <a:pos x="0" y="1084"/>
              </a:cxn>
              <a:cxn ang="0">
                <a:pos x="0" y="0"/>
              </a:cxn>
              <a:cxn ang="0">
                <a:pos x="16" y="1"/>
              </a:cxn>
              <a:cxn ang="0">
                <a:pos x="33" y="2"/>
              </a:cxn>
              <a:cxn ang="0">
                <a:pos x="51" y="3"/>
              </a:cxn>
              <a:cxn ang="0">
                <a:pos x="69" y="3"/>
              </a:cxn>
              <a:cxn ang="0">
                <a:pos x="87" y="3"/>
              </a:cxn>
              <a:cxn ang="0">
                <a:pos x="104" y="2"/>
              </a:cxn>
              <a:cxn ang="0">
                <a:pos x="121" y="1"/>
              </a:cxn>
              <a:cxn ang="0">
                <a:pos x="139" y="0"/>
              </a:cxn>
              <a:cxn ang="0">
                <a:pos x="139" y="1003"/>
              </a:cxn>
            </a:cxnLst>
            <a:rect l="0" t="0" r="r" b="b"/>
            <a:pathLst>
              <a:path w="1022" h="1146">
                <a:moveTo>
                  <a:pt x="139" y="1003"/>
                </a:moveTo>
                <a:lnTo>
                  <a:pt x="794" y="1003"/>
                </a:lnTo>
                <a:lnTo>
                  <a:pt x="794" y="0"/>
                </a:lnTo>
                <a:lnTo>
                  <a:pt x="809" y="1"/>
                </a:lnTo>
                <a:lnTo>
                  <a:pt x="826" y="2"/>
                </a:lnTo>
                <a:lnTo>
                  <a:pt x="844" y="3"/>
                </a:lnTo>
                <a:lnTo>
                  <a:pt x="864" y="3"/>
                </a:lnTo>
                <a:lnTo>
                  <a:pt x="880" y="3"/>
                </a:lnTo>
                <a:lnTo>
                  <a:pt x="897" y="2"/>
                </a:lnTo>
                <a:lnTo>
                  <a:pt x="915" y="1"/>
                </a:lnTo>
                <a:lnTo>
                  <a:pt x="933" y="0"/>
                </a:lnTo>
                <a:lnTo>
                  <a:pt x="933" y="1003"/>
                </a:lnTo>
                <a:lnTo>
                  <a:pt x="1022" y="1003"/>
                </a:lnTo>
                <a:lnTo>
                  <a:pt x="1018" y="1037"/>
                </a:lnTo>
                <a:lnTo>
                  <a:pt x="1017" y="1065"/>
                </a:lnTo>
                <a:lnTo>
                  <a:pt x="1018" y="1082"/>
                </a:lnTo>
                <a:lnTo>
                  <a:pt x="1019" y="1116"/>
                </a:lnTo>
                <a:lnTo>
                  <a:pt x="1022" y="1146"/>
                </a:lnTo>
                <a:lnTo>
                  <a:pt x="1007" y="1146"/>
                </a:lnTo>
                <a:lnTo>
                  <a:pt x="1002" y="1138"/>
                </a:lnTo>
                <a:lnTo>
                  <a:pt x="996" y="1131"/>
                </a:lnTo>
                <a:lnTo>
                  <a:pt x="989" y="1124"/>
                </a:lnTo>
                <a:lnTo>
                  <a:pt x="982" y="1117"/>
                </a:lnTo>
                <a:lnTo>
                  <a:pt x="974" y="1112"/>
                </a:lnTo>
                <a:lnTo>
                  <a:pt x="966" y="1108"/>
                </a:lnTo>
                <a:lnTo>
                  <a:pt x="956" y="1104"/>
                </a:lnTo>
                <a:lnTo>
                  <a:pt x="947" y="1099"/>
                </a:lnTo>
                <a:lnTo>
                  <a:pt x="936" y="1096"/>
                </a:lnTo>
                <a:lnTo>
                  <a:pt x="926" y="1093"/>
                </a:lnTo>
                <a:lnTo>
                  <a:pt x="914" y="1091"/>
                </a:lnTo>
                <a:lnTo>
                  <a:pt x="901" y="1088"/>
                </a:lnTo>
                <a:lnTo>
                  <a:pt x="890" y="1085"/>
                </a:lnTo>
                <a:lnTo>
                  <a:pt x="877" y="1083"/>
                </a:lnTo>
                <a:lnTo>
                  <a:pt x="865" y="1083"/>
                </a:lnTo>
                <a:lnTo>
                  <a:pt x="854" y="1082"/>
                </a:lnTo>
                <a:lnTo>
                  <a:pt x="692" y="1079"/>
                </a:lnTo>
                <a:lnTo>
                  <a:pt x="465" y="1079"/>
                </a:lnTo>
                <a:lnTo>
                  <a:pt x="428" y="1079"/>
                </a:lnTo>
                <a:lnTo>
                  <a:pt x="392" y="1079"/>
                </a:lnTo>
                <a:lnTo>
                  <a:pt x="358" y="1079"/>
                </a:lnTo>
                <a:lnTo>
                  <a:pt x="326" y="1079"/>
                </a:lnTo>
                <a:lnTo>
                  <a:pt x="296" y="1080"/>
                </a:lnTo>
                <a:lnTo>
                  <a:pt x="268" y="1080"/>
                </a:lnTo>
                <a:lnTo>
                  <a:pt x="241" y="1080"/>
                </a:lnTo>
                <a:lnTo>
                  <a:pt x="217" y="1080"/>
                </a:lnTo>
                <a:lnTo>
                  <a:pt x="193" y="1080"/>
                </a:lnTo>
                <a:lnTo>
                  <a:pt x="168" y="1081"/>
                </a:lnTo>
                <a:lnTo>
                  <a:pt x="143" y="1081"/>
                </a:lnTo>
                <a:lnTo>
                  <a:pt x="116" y="1082"/>
                </a:lnTo>
                <a:lnTo>
                  <a:pt x="89" y="1082"/>
                </a:lnTo>
                <a:lnTo>
                  <a:pt x="60" y="1083"/>
                </a:lnTo>
                <a:lnTo>
                  <a:pt x="31" y="1083"/>
                </a:lnTo>
                <a:lnTo>
                  <a:pt x="0" y="1084"/>
                </a:lnTo>
                <a:lnTo>
                  <a:pt x="0" y="0"/>
                </a:lnTo>
                <a:lnTo>
                  <a:pt x="16" y="1"/>
                </a:lnTo>
                <a:lnTo>
                  <a:pt x="33" y="2"/>
                </a:lnTo>
                <a:lnTo>
                  <a:pt x="51" y="3"/>
                </a:lnTo>
                <a:lnTo>
                  <a:pt x="69" y="3"/>
                </a:lnTo>
                <a:lnTo>
                  <a:pt x="87" y="3"/>
                </a:lnTo>
                <a:lnTo>
                  <a:pt x="104" y="2"/>
                </a:lnTo>
                <a:lnTo>
                  <a:pt x="121" y="1"/>
                </a:lnTo>
                <a:lnTo>
                  <a:pt x="139" y="0"/>
                </a:lnTo>
                <a:lnTo>
                  <a:pt x="139" y="100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Freeform 16"/>
          <p:cNvSpPr>
            <a:spLocks noEditPoints="1"/>
          </p:cNvSpPr>
          <p:nvPr/>
        </p:nvSpPr>
        <p:spPr bwMode="auto">
          <a:xfrm>
            <a:off x="1282404" y="548443"/>
            <a:ext cx="66937" cy="73268"/>
          </a:xfrm>
          <a:custGeom>
            <a:avLst/>
            <a:gdLst/>
            <a:ahLst/>
            <a:cxnLst>
              <a:cxn ang="0">
                <a:pos x="0" y="1103"/>
              </a:cxn>
              <a:cxn ang="0">
                <a:pos x="493" y="0"/>
              </a:cxn>
              <a:cxn ang="0">
                <a:pos x="528" y="0"/>
              </a:cxn>
              <a:cxn ang="0">
                <a:pos x="1001" y="1103"/>
              </a:cxn>
              <a:cxn ang="0">
                <a:pos x="968" y="1100"/>
              </a:cxn>
              <a:cxn ang="0">
                <a:pos x="959" y="1100"/>
              </a:cxn>
              <a:cxn ang="0">
                <a:pos x="954" y="1100"/>
              </a:cxn>
              <a:cxn ang="0">
                <a:pos x="945" y="1099"/>
              </a:cxn>
              <a:cxn ang="0">
                <a:pos x="920" y="1098"/>
              </a:cxn>
              <a:cxn ang="0">
                <a:pos x="894" y="1098"/>
              </a:cxn>
              <a:cxn ang="0">
                <a:pos x="871" y="1099"/>
              </a:cxn>
              <a:cxn ang="0">
                <a:pos x="836" y="1103"/>
              </a:cxn>
              <a:cxn ang="0">
                <a:pos x="820" y="1057"/>
              </a:cxn>
              <a:cxn ang="0">
                <a:pos x="805" y="1016"/>
              </a:cxn>
              <a:cxn ang="0">
                <a:pos x="794" y="983"/>
              </a:cxn>
              <a:cxn ang="0">
                <a:pos x="784" y="957"/>
              </a:cxn>
              <a:cxn ang="0">
                <a:pos x="778" y="940"/>
              </a:cxn>
              <a:cxn ang="0">
                <a:pos x="771" y="922"/>
              </a:cxn>
              <a:cxn ang="0">
                <a:pos x="763" y="902"/>
              </a:cxn>
              <a:cxn ang="0">
                <a:pos x="753" y="879"/>
              </a:cxn>
              <a:cxn ang="0">
                <a:pos x="744" y="855"/>
              </a:cxn>
              <a:cxn ang="0">
                <a:pos x="734" y="831"/>
              </a:cxn>
              <a:cxn ang="0">
                <a:pos x="725" y="805"/>
              </a:cxn>
              <a:cxn ang="0">
                <a:pos x="714" y="780"/>
              </a:cxn>
              <a:cxn ang="0">
                <a:pos x="705" y="754"/>
              </a:cxn>
              <a:cxn ang="0">
                <a:pos x="693" y="729"/>
              </a:cxn>
              <a:cxn ang="0">
                <a:pos x="682" y="702"/>
              </a:cxn>
              <a:cxn ang="0">
                <a:pos x="671" y="676"/>
              </a:cxn>
              <a:cxn ang="0">
                <a:pos x="270" y="676"/>
              </a:cxn>
              <a:cxn ang="0">
                <a:pos x="231" y="775"/>
              </a:cxn>
              <a:cxn ang="0">
                <a:pos x="183" y="900"/>
              </a:cxn>
              <a:cxn ang="0">
                <a:pos x="148" y="998"/>
              </a:cxn>
              <a:cxn ang="0">
                <a:pos x="115" y="1103"/>
              </a:cxn>
              <a:cxn ang="0">
                <a:pos x="90" y="1100"/>
              </a:cxn>
              <a:cxn ang="0">
                <a:pos x="81" y="1100"/>
              </a:cxn>
              <a:cxn ang="0">
                <a:pos x="75" y="1099"/>
              </a:cxn>
              <a:cxn ang="0">
                <a:pos x="56" y="1098"/>
              </a:cxn>
              <a:cxn ang="0">
                <a:pos x="39" y="1098"/>
              </a:cxn>
              <a:cxn ang="0">
                <a:pos x="23" y="1099"/>
              </a:cxn>
              <a:cxn ang="0">
                <a:pos x="0" y="1103"/>
              </a:cxn>
              <a:cxn ang="0">
                <a:pos x="646" y="611"/>
              </a:cxn>
              <a:cxn ang="0">
                <a:pos x="473" y="207"/>
              </a:cxn>
              <a:cxn ang="0">
                <a:pos x="300" y="611"/>
              </a:cxn>
              <a:cxn ang="0">
                <a:pos x="646" y="611"/>
              </a:cxn>
            </a:cxnLst>
            <a:rect l="0" t="0" r="r" b="b"/>
            <a:pathLst>
              <a:path w="1001" h="1103">
                <a:moveTo>
                  <a:pt x="0" y="1103"/>
                </a:moveTo>
                <a:lnTo>
                  <a:pt x="493" y="0"/>
                </a:lnTo>
                <a:lnTo>
                  <a:pt x="528" y="0"/>
                </a:lnTo>
                <a:lnTo>
                  <a:pt x="1001" y="1103"/>
                </a:lnTo>
                <a:lnTo>
                  <a:pt x="968" y="1100"/>
                </a:lnTo>
                <a:lnTo>
                  <a:pt x="959" y="1100"/>
                </a:lnTo>
                <a:lnTo>
                  <a:pt x="954" y="1100"/>
                </a:lnTo>
                <a:lnTo>
                  <a:pt x="945" y="1099"/>
                </a:lnTo>
                <a:lnTo>
                  <a:pt x="920" y="1098"/>
                </a:lnTo>
                <a:lnTo>
                  <a:pt x="894" y="1098"/>
                </a:lnTo>
                <a:lnTo>
                  <a:pt x="871" y="1099"/>
                </a:lnTo>
                <a:lnTo>
                  <a:pt x="836" y="1103"/>
                </a:lnTo>
                <a:lnTo>
                  <a:pt x="820" y="1057"/>
                </a:lnTo>
                <a:lnTo>
                  <a:pt x="805" y="1016"/>
                </a:lnTo>
                <a:lnTo>
                  <a:pt x="794" y="983"/>
                </a:lnTo>
                <a:lnTo>
                  <a:pt x="784" y="957"/>
                </a:lnTo>
                <a:lnTo>
                  <a:pt x="778" y="940"/>
                </a:lnTo>
                <a:lnTo>
                  <a:pt x="771" y="922"/>
                </a:lnTo>
                <a:lnTo>
                  <a:pt x="763" y="902"/>
                </a:lnTo>
                <a:lnTo>
                  <a:pt x="753" y="879"/>
                </a:lnTo>
                <a:lnTo>
                  <a:pt x="744" y="855"/>
                </a:lnTo>
                <a:lnTo>
                  <a:pt x="734" y="831"/>
                </a:lnTo>
                <a:lnTo>
                  <a:pt x="725" y="805"/>
                </a:lnTo>
                <a:lnTo>
                  <a:pt x="714" y="780"/>
                </a:lnTo>
                <a:lnTo>
                  <a:pt x="705" y="754"/>
                </a:lnTo>
                <a:lnTo>
                  <a:pt x="693" y="729"/>
                </a:lnTo>
                <a:lnTo>
                  <a:pt x="682" y="702"/>
                </a:lnTo>
                <a:lnTo>
                  <a:pt x="671" y="676"/>
                </a:lnTo>
                <a:lnTo>
                  <a:pt x="270" y="676"/>
                </a:lnTo>
                <a:lnTo>
                  <a:pt x="231" y="775"/>
                </a:lnTo>
                <a:lnTo>
                  <a:pt x="183" y="900"/>
                </a:lnTo>
                <a:lnTo>
                  <a:pt x="148" y="998"/>
                </a:lnTo>
                <a:lnTo>
                  <a:pt x="115" y="1103"/>
                </a:lnTo>
                <a:lnTo>
                  <a:pt x="90" y="1100"/>
                </a:lnTo>
                <a:lnTo>
                  <a:pt x="81" y="1100"/>
                </a:lnTo>
                <a:lnTo>
                  <a:pt x="75" y="1099"/>
                </a:lnTo>
                <a:lnTo>
                  <a:pt x="56" y="1098"/>
                </a:lnTo>
                <a:lnTo>
                  <a:pt x="39" y="1098"/>
                </a:lnTo>
                <a:lnTo>
                  <a:pt x="23" y="1099"/>
                </a:lnTo>
                <a:lnTo>
                  <a:pt x="0" y="1103"/>
                </a:lnTo>
                <a:close/>
                <a:moveTo>
                  <a:pt x="646" y="611"/>
                </a:moveTo>
                <a:lnTo>
                  <a:pt x="473" y="207"/>
                </a:lnTo>
                <a:lnTo>
                  <a:pt x="300" y="611"/>
                </a:lnTo>
                <a:lnTo>
                  <a:pt x="646" y="61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Freeform 17"/>
          <p:cNvSpPr>
            <a:spLocks/>
          </p:cNvSpPr>
          <p:nvPr/>
        </p:nvSpPr>
        <p:spPr bwMode="auto">
          <a:xfrm>
            <a:off x="1227943" y="550697"/>
            <a:ext cx="52188" cy="69887"/>
          </a:xfrm>
          <a:custGeom>
            <a:avLst/>
            <a:gdLst/>
            <a:ahLst/>
            <a:cxnLst>
              <a:cxn ang="0">
                <a:pos x="509" y="937"/>
              </a:cxn>
              <a:cxn ang="0">
                <a:pos x="164" y="535"/>
              </a:cxn>
              <a:cxn ang="0">
                <a:pos x="160" y="531"/>
              </a:cxn>
              <a:cxn ang="0">
                <a:pos x="154" y="528"/>
              </a:cxn>
              <a:cxn ang="0">
                <a:pos x="149" y="527"/>
              </a:cxn>
              <a:cxn ang="0">
                <a:pos x="143" y="526"/>
              </a:cxn>
              <a:cxn ang="0">
                <a:pos x="142" y="527"/>
              </a:cxn>
              <a:cxn ang="0">
                <a:pos x="141" y="527"/>
              </a:cxn>
              <a:cxn ang="0">
                <a:pos x="138" y="528"/>
              </a:cxn>
              <a:cxn ang="0">
                <a:pos x="137" y="531"/>
              </a:cxn>
              <a:cxn ang="0">
                <a:pos x="137" y="1081"/>
              </a:cxn>
              <a:cxn ang="0">
                <a:pos x="110" y="1078"/>
              </a:cxn>
              <a:cxn ang="0">
                <a:pos x="98" y="1078"/>
              </a:cxn>
              <a:cxn ang="0">
                <a:pos x="90" y="1077"/>
              </a:cxn>
              <a:cxn ang="0">
                <a:pos x="69" y="1076"/>
              </a:cxn>
              <a:cxn ang="0">
                <a:pos x="37" y="1077"/>
              </a:cxn>
              <a:cxn ang="0">
                <a:pos x="0" y="1081"/>
              </a:cxn>
              <a:cxn ang="0">
                <a:pos x="0" y="0"/>
              </a:cxn>
              <a:cxn ang="0">
                <a:pos x="39" y="4"/>
              </a:cxn>
              <a:cxn ang="0">
                <a:pos x="69" y="5"/>
              </a:cxn>
              <a:cxn ang="0">
                <a:pos x="95" y="4"/>
              </a:cxn>
              <a:cxn ang="0">
                <a:pos x="137" y="0"/>
              </a:cxn>
              <a:cxn ang="0">
                <a:pos x="137" y="489"/>
              </a:cxn>
              <a:cxn ang="0">
                <a:pos x="142" y="491"/>
              </a:cxn>
              <a:cxn ang="0">
                <a:pos x="145" y="492"/>
              </a:cxn>
              <a:cxn ang="0">
                <a:pos x="151" y="491"/>
              </a:cxn>
              <a:cxn ang="0">
                <a:pos x="160" y="489"/>
              </a:cxn>
              <a:cxn ang="0">
                <a:pos x="168" y="485"/>
              </a:cxn>
              <a:cxn ang="0">
                <a:pos x="178" y="480"/>
              </a:cxn>
              <a:cxn ang="0">
                <a:pos x="184" y="473"/>
              </a:cxn>
              <a:cxn ang="0">
                <a:pos x="192" y="467"/>
              </a:cxn>
              <a:cxn ang="0">
                <a:pos x="201" y="459"/>
              </a:cxn>
              <a:cxn ang="0">
                <a:pos x="210" y="451"/>
              </a:cxn>
              <a:cxn ang="0">
                <a:pos x="221" y="440"/>
              </a:cxn>
              <a:cxn ang="0">
                <a:pos x="234" y="430"/>
              </a:cxn>
              <a:cxn ang="0">
                <a:pos x="247" y="417"/>
              </a:cxn>
              <a:cxn ang="0">
                <a:pos x="261" y="402"/>
              </a:cxn>
              <a:cxn ang="0">
                <a:pos x="650" y="0"/>
              </a:cxn>
              <a:cxn ang="0">
                <a:pos x="685" y="4"/>
              </a:cxn>
              <a:cxn ang="0">
                <a:pos x="712" y="5"/>
              </a:cxn>
              <a:cxn ang="0">
                <a:pos x="736" y="4"/>
              </a:cxn>
              <a:cxn ang="0">
                <a:pos x="773" y="0"/>
              </a:cxn>
              <a:cxn ang="0">
                <a:pos x="416" y="346"/>
              </a:cxn>
              <a:cxn ang="0">
                <a:pos x="283" y="481"/>
              </a:cxn>
              <a:cxn ang="0">
                <a:pos x="414" y="632"/>
              </a:cxn>
              <a:cxn ang="0">
                <a:pos x="569" y="803"/>
              </a:cxn>
              <a:cxn ang="0">
                <a:pos x="665" y="916"/>
              </a:cxn>
              <a:cxn ang="0">
                <a:pos x="791" y="1074"/>
              </a:cxn>
              <a:cxn ang="0">
                <a:pos x="791" y="1081"/>
              </a:cxn>
              <a:cxn ang="0">
                <a:pos x="758" y="1078"/>
              </a:cxn>
              <a:cxn ang="0">
                <a:pos x="748" y="1078"/>
              </a:cxn>
              <a:cxn ang="0">
                <a:pos x="741" y="1078"/>
              </a:cxn>
              <a:cxn ang="0">
                <a:pos x="733" y="1077"/>
              </a:cxn>
              <a:cxn ang="0">
                <a:pos x="706" y="1076"/>
              </a:cxn>
              <a:cxn ang="0">
                <a:pos x="665" y="1077"/>
              </a:cxn>
              <a:cxn ang="0">
                <a:pos x="618" y="1081"/>
              </a:cxn>
              <a:cxn ang="0">
                <a:pos x="588" y="1039"/>
              </a:cxn>
              <a:cxn ang="0">
                <a:pos x="560" y="1002"/>
              </a:cxn>
              <a:cxn ang="0">
                <a:pos x="534" y="968"/>
              </a:cxn>
              <a:cxn ang="0">
                <a:pos x="509" y="937"/>
              </a:cxn>
            </a:cxnLst>
            <a:rect l="0" t="0" r="r" b="b"/>
            <a:pathLst>
              <a:path w="791" h="1081">
                <a:moveTo>
                  <a:pt x="509" y="937"/>
                </a:moveTo>
                <a:lnTo>
                  <a:pt x="164" y="535"/>
                </a:lnTo>
                <a:lnTo>
                  <a:pt x="160" y="531"/>
                </a:lnTo>
                <a:lnTo>
                  <a:pt x="154" y="528"/>
                </a:lnTo>
                <a:lnTo>
                  <a:pt x="149" y="527"/>
                </a:lnTo>
                <a:lnTo>
                  <a:pt x="143" y="526"/>
                </a:lnTo>
                <a:lnTo>
                  <a:pt x="142" y="527"/>
                </a:lnTo>
                <a:lnTo>
                  <a:pt x="141" y="527"/>
                </a:lnTo>
                <a:lnTo>
                  <a:pt x="138" y="528"/>
                </a:lnTo>
                <a:lnTo>
                  <a:pt x="137" y="531"/>
                </a:lnTo>
                <a:lnTo>
                  <a:pt x="137" y="1081"/>
                </a:lnTo>
                <a:lnTo>
                  <a:pt x="110" y="1078"/>
                </a:lnTo>
                <a:lnTo>
                  <a:pt x="98" y="1078"/>
                </a:lnTo>
                <a:lnTo>
                  <a:pt x="90" y="1077"/>
                </a:lnTo>
                <a:lnTo>
                  <a:pt x="69" y="1076"/>
                </a:lnTo>
                <a:lnTo>
                  <a:pt x="37" y="1077"/>
                </a:lnTo>
                <a:lnTo>
                  <a:pt x="0" y="1081"/>
                </a:lnTo>
                <a:lnTo>
                  <a:pt x="0" y="0"/>
                </a:lnTo>
                <a:lnTo>
                  <a:pt x="39" y="4"/>
                </a:lnTo>
                <a:lnTo>
                  <a:pt x="69" y="5"/>
                </a:lnTo>
                <a:lnTo>
                  <a:pt x="95" y="4"/>
                </a:lnTo>
                <a:lnTo>
                  <a:pt x="137" y="0"/>
                </a:lnTo>
                <a:lnTo>
                  <a:pt x="137" y="489"/>
                </a:lnTo>
                <a:lnTo>
                  <a:pt x="142" y="491"/>
                </a:lnTo>
                <a:lnTo>
                  <a:pt x="145" y="492"/>
                </a:lnTo>
                <a:lnTo>
                  <a:pt x="151" y="491"/>
                </a:lnTo>
                <a:lnTo>
                  <a:pt x="160" y="489"/>
                </a:lnTo>
                <a:lnTo>
                  <a:pt x="168" y="485"/>
                </a:lnTo>
                <a:lnTo>
                  <a:pt x="178" y="480"/>
                </a:lnTo>
                <a:lnTo>
                  <a:pt x="184" y="473"/>
                </a:lnTo>
                <a:lnTo>
                  <a:pt x="192" y="467"/>
                </a:lnTo>
                <a:lnTo>
                  <a:pt x="201" y="459"/>
                </a:lnTo>
                <a:lnTo>
                  <a:pt x="210" y="451"/>
                </a:lnTo>
                <a:lnTo>
                  <a:pt x="221" y="440"/>
                </a:lnTo>
                <a:lnTo>
                  <a:pt x="234" y="430"/>
                </a:lnTo>
                <a:lnTo>
                  <a:pt x="247" y="417"/>
                </a:lnTo>
                <a:lnTo>
                  <a:pt x="261" y="402"/>
                </a:lnTo>
                <a:lnTo>
                  <a:pt x="650" y="0"/>
                </a:lnTo>
                <a:lnTo>
                  <a:pt x="685" y="4"/>
                </a:lnTo>
                <a:lnTo>
                  <a:pt x="712" y="5"/>
                </a:lnTo>
                <a:lnTo>
                  <a:pt x="736" y="4"/>
                </a:lnTo>
                <a:lnTo>
                  <a:pt x="773" y="0"/>
                </a:lnTo>
                <a:lnTo>
                  <a:pt x="416" y="346"/>
                </a:lnTo>
                <a:lnTo>
                  <a:pt x="283" y="481"/>
                </a:lnTo>
                <a:lnTo>
                  <a:pt x="414" y="632"/>
                </a:lnTo>
                <a:lnTo>
                  <a:pt x="569" y="803"/>
                </a:lnTo>
                <a:lnTo>
                  <a:pt x="665" y="916"/>
                </a:lnTo>
                <a:lnTo>
                  <a:pt x="791" y="1074"/>
                </a:lnTo>
                <a:lnTo>
                  <a:pt x="791" y="1081"/>
                </a:lnTo>
                <a:lnTo>
                  <a:pt x="758" y="1078"/>
                </a:lnTo>
                <a:lnTo>
                  <a:pt x="748" y="1078"/>
                </a:lnTo>
                <a:lnTo>
                  <a:pt x="741" y="1078"/>
                </a:lnTo>
                <a:lnTo>
                  <a:pt x="733" y="1077"/>
                </a:lnTo>
                <a:lnTo>
                  <a:pt x="706" y="1076"/>
                </a:lnTo>
                <a:lnTo>
                  <a:pt x="665" y="1077"/>
                </a:lnTo>
                <a:lnTo>
                  <a:pt x="618" y="1081"/>
                </a:lnTo>
                <a:lnTo>
                  <a:pt x="588" y="1039"/>
                </a:lnTo>
                <a:lnTo>
                  <a:pt x="560" y="1002"/>
                </a:lnTo>
                <a:lnTo>
                  <a:pt x="534" y="968"/>
                </a:lnTo>
                <a:lnTo>
                  <a:pt x="509" y="9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Freeform 18"/>
          <p:cNvSpPr>
            <a:spLocks/>
          </p:cNvSpPr>
          <p:nvPr/>
        </p:nvSpPr>
        <p:spPr bwMode="auto">
          <a:xfrm>
            <a:off x="1145126" y="550697"/>
            <a:ext cx="63533" cy="69887"/>
          </a:xfrm>
          <a:custGeom>
            <a:avLst/>
            <a:gdLst/>
            <a:ahLst/>
            <a:cxnLst>
              <a:cxn ang="0">
                <a:pos x="786" y="218"/>
              </a:cxn>
              <a:cxn ang="0">
                <a:pos x="128" y="985"/>
              </a:cxn>
              <a:cxn ang="0">
                <a:pos x="105" y="1011"/>
              </a:cxn>
              <a:cxn ang="0">
                <a:pos x="83" y="1037"/>
              </a:cxn>
              <a:cxn ang="0">
                <a:pos x="64" y="1060"/>
              </a:cxn>
              <a:cxn ang="0">
                <a:pos x="48" y="1081"/>
              </a:cxn>
              <a:cxn ang="0">
                <a:pos x="0" y="1081"/>
              </a:cxn>
              <a:cxn ang="0">
                <a:pos x="0" y="0"/>
              </a:cxn>
              <a:cxn ang="0">
                <a:pos x="10" y="2"/>
              </a:cxn>
              <a:cxn ang="0">
                <a:pos x="24" y="4"/>
              </a:cxn>
              <a:cxn ang="0">
                <a:pos x="45" y="5"/>
              </a:cxn>
              <a:cxn ang="0">
                <a:pos x="68" y="5"/>
              </a:cxn>
              <a:cxn ang="0">
                <a:pos x="138" y="0"/>
              </a:cxn>
              <a:cxn ang="0">
                <a:pos x="138" y="826"/>
              </a:cxn>
              <a:cxn ang="0">
                <a:pos x="154" y="826"/>
              </a:cxn>
              <a:cxn ang="0">
                <a:pos x="871" y="0"/>
              </a:cxn>
              <a:cxn ang="0">
                <a:pos x="942" y="0"/>
              </a:cxn>
              <a:cxn ang="0">
                <a:pos x="942" y="1081"/>
              </a:cxn>
              <a:cxn ang="0">
                <a:pos x="922" y="1078"/>
              </a:cxn>
              <a:cxn ang="0">
                <a:pos x="903" y="1077"/>
              </a:cxn>
              <a:cxn ang="0">
                <a:pos x="887" y="1076"/>
              </a:cxn>
              <a:cxn ang="0">
                <a:pos x="871" y="1076"/>
              </a:cxn>
              <a:cxn ang="0">
                <a:pos x="858" y="1076"/>
              </a:cxn>
              <a:cxn ang="0">
                <a:pos x="842" y="1077"/>
              </a:cxn>
              <a:cxn ang="0">
                <a:pos x="823" y="1078"/>
              </a:cxn>
              <a:cxn ang="0">
                <a:pos x="802" y="1081"/>
              </a:cxn>
              <a:cxn ang="0">
                <a:pos x="802" y="218"/>
              </a:cxn>
              <a:cxn ang="0">
                <a:pos x="786" y="218"/>
              </a:cxn>
            </a:cxnLst>
            <a:rect l="0" t="0" r="r" b="b"/>
            <a:pathLst>
              <a:path w="942" h="1081">
                <a:moveTo>
                  <a:pt x="786" y="218"/>
                </a:moveTo>
                <a:lnTo>
                  <a:pt x="128" y="985"/>
                </a:lnTo>
                <a:lnTo>
                  <a:pt x="105" y="1011"/>
                </a:lnTo>
                <a:lnTo>
                  <a:pt x="83" y="1037"/>
                </a:lnTo>
                <a:lnTo>
                  <a:pt x="64" y="1060"/>
                </a:lnTo>
                <a:lnTo>
                  <a:pt x="48" y="1081"/>
                </a:lnTo>
                <a:lnTo>
                  <a:pt x="0" y="1081"/>
                </a:lnTo>
                <a:lnTo>
                  <a:pt x="0" y="0"/>
                </a:lnTo>
                <a:lnTo>
                  <a:pt x="10" y="2"/>
                </a:lnTo>
                <a:lnTo>
                  <a:pt x="24" y="4"/>
                </a:lnTo>
                <a:lnTo>
                  <a:pt x="45" y="5"/>
                </a:lnTo>
                <a:lnTo>
                  <a:pt x="68" y="5"/>
                </a:lnTo>
                <a:lnTo>
                  <a:pt x="138" y="0"/>
                </a:lnTo>
                <a:lnTo>
                  <a:pt x="138" y="826"/>
                </a:lnTo>
                <a:lnTo>
                  <a:pt x="154" y="826"/>
                </a:lnTo>
                <a:lnTo>
                  <a:pt x="871" y="0"/>
                </a:lnTo>
                <a:lnTo>
                  <a:pt x="942" y="0"/>
                </a:lnTo>
                <a:lnTo>
                  <a:pt x="942" y="1081"/>
                </a:lnTo>
                <a:lnTo>
                  <a:pt x="922" y="1078"/>
                </a:lnTo>
                <a:lnTo>
                  <a:pt x="903" y="1077"/>
                </a:lnTo>
                <a:lnTo>
                  <a:pt x="887" y="1076"/>
                </a:lnTo>
                <a:lnTo>
                  <a:pt x="871" y="1076"/>
                </a:lnTo>
                <a:lnTo>
                  <a:pt x="858" y="1076"/>
                </a:lnTo>
                <a:lnTo>
                  <a:pt x="842" y="1077"/>
                </a:lnTo>
                <a:lnTo>
                  <a:pt x="823" y="1078"/>
                </a:lnTo>
                <a:lnTo>
                  <a:pt x="802" y="1081"/>
                </a:lnTo>
                <a:lnTo>
                  <a:pt x="802" y="218"/>
                </a:lnTo>
                <a:lnTo>
                  <a:pt x="786" y="21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Freeform 19"/>
          <p:cNvSpPr>
            <a:spLocks noEditPoints="1"/>
          </p:cNvSpPr>
          <p:nvPr/>
        </p:nvSpPr>
        <p:spPr bwMode="auto">
          <a:xfrm>
            <a:off x="1047557" y="550697"/>
            <a:ext cx="83955" cy="69887"/>
          </a:xfrm>
          <a:custGeom>
            <a:avLst/>
            <a:gdLst/>
            <a:ahLst/>
            <a:cxnLst>
              <a:cxn ang="0">
                <a:pos x="494" y="139"/>
              </a:cxn>
              <a:cxn ang="0">
                <a:pos x="390" y="165"/>
              </a:cxn>
              <a:cxn ang="0">
                <a:pos x="303" y="213"/>
              </a:cxn>
              <a:cxn ang="0">
                <a:pos x="239" y="277"/>
              </a:cxn>
              <a:cxn ang="0">
                <a:pos x="191" y="358"/>
              </a:cxn>
              <a:cxn ang="0">
                <a:pos x="161" y="452"/>
              </a:cxn>
              <a:cxn ang="0">
                <a:pos x="155" y="560"/>
              </a:cxn>
              <a:cxn ang="0">
                <a:pos x="184" y="688"/>
              </a:cxn>
              <a:cxn ang="0">
                <a:pos x="249" y="797"/>
              </a:cxn>
              <a:cxn ang="0">
                <a:pos x="350" y="878"/>
              </a:cxn>
              <a:cxn ang="0">
                <a:pos x="478" y="922"/>
              </a:cxn>
              <a:cxn ang="0">
                <a:pos x="565" y="0"/>
              </a:cxn>
              <a:cxn ang="0">
                <a:pos x="654" y="5"/>
              </a:cxn>
              <a:cxn ang="0">
                <a:pos x="746" y="84"/>
              </a:cxn>
              <a:cxn ang="0">
                <a:pos x="938" y="116"/>
              </a:cxn>
              <a:cxn ang="0">
                <a:pos x="1035" y="156"/>
              </a:cxn>
              <a:cxn ang="0">
                <a:pos x="1118" y="209"/>
              </a:cxn>
              <a:cxn ang="0">
                <a:pos x="1173" y="263"/>
              </a:cxn>
              <a:cxn ang="0">
                <a:pos x="1229" y="352"/>
              </a:cxn>
              <a:cxn ang="0">
                <a:pos x="1255" y="423"/>
              </a:cxn>
              <a:cxn ang="0">
                <a:pos x="1267" y="501"/>
              </a:cxn>
              <a:cxn ang="0">
                <a:pos x="1263" y="602"/>
              </a:cxn>
              <a:cxn ang="0">
                <a:pos x="1230" y="710"/>
              </a:cxn>
              <a:cxn ang="0">
                <a:pos x="1169" y="805"/>
              </a:cxn>
              <a:cxn ang="0">
                <a:pos x="1081" y="886"/>
              </a:cxn>
              <a:cxn ang="0">
                <a:pos x="965" y="945"/>
              </a:cxn>
              <a:cxn ang="0">
                <a:pos x="828" y="978"/>
              </a:cxn>
              <a:cxn ang="0">
                <a:pos x="703" y="1081"/>
              </a:cxn>
              <a:cxn ang="0">
                <a:pos x="612" y="1076"/>
              </a:cxn>
              <a:cxn ang="0">
                <a:pos x="521" y="986"/>
              </a:cxn>
              <a:cxn ang="0">
                <a:pos x="365" y="965"/>
              </a:cxn>
              <a:cxn ang="0">
                <a:pos x="279" y="935"/>
              </a:cxn>
              <a:cxn ang="0">
                <a:pos x="175" y="877"/>
              </a:cxn>
              <a:cxn ang="0">
                <a:pos x="116" y="825"/>
              </a:cxn>
              <a:cxn ang="0">
                <a:pos x="67" y="764"/>
              </a:cxn>
              <a:cxn ang="0">
                <a:pos x="32" y="696"/>
              </a:cxn>
              <a:cxn ang="0">
                <a:pos x="10" y="625"/>
              </a:cxn>
              <a:cxn ang="0">
                <a:pos x="1" y="501"/>
              </a:cxn>
              <a:cxn ang="0">
                <a:pos x="16" y="410"/>
              </a:cxn>
              <a:cxn ang="0">
                <a:pos x="44" y="339"/>
              </a:cxn>
              <a:cxn ang="0">
                <a:pos x="84" y="276"/>
              </a:cxn>
              <a:cxn ang="0">
                <a:pos x="136" y="220"/>
              </a:cxn>
              <a:cxn ang="0">
                <a:pos x="201" y="173"/>
              </a:cxn>
              <a:cxn ang="0">
                <a:pos x="310" y="121"/>
              </a:cxn>
              <a:cxn ang="0">
                <a:pos x="479" y="87"/>
              </a:cxn>
              <a:cxn ang="0">
                <a:pos x="1112" y="493"/>
              </a:cxn>
              <a:cxn ang="0">
                <a:pos x="1092" y="399"/>
              </a:cxn>
              <a:cxn ang="0">
                <a:pos x="1052" y="313"/>
              </a:cxn>
              <a:cxn ang="0">
                <a:pos x="993" y="241"/>
              </a:cxn>
              <a:cxn ang="0">
                <a:pos x="913" y="185"/>
              </a:cxn>
              <a:cxn ang="0">
                <a:pos x="816" y="147"/>
              </a:cxn>
              <a:cxn ang="0">
                <a:pos x="703" y="136"/>
              </a:cxn>
              <a:cxn ang="0">
                <a:pos x="817" y="917"/>
              </a:cxn>
              <a:cxn ang="0">
                <a:pos x="940" y="864"/>
              </a:cxn>
              <a:cxn ang="0">
                <a:pos x="1033" y="778"/>
              </a:cxn>
              <a:cxn ang="0">
                <a:pos x="1092" y="664"/>
              </a:cxn>
              <a:cxn ang="0">
                <a:pos x="1113" y="533"/>
              </a:cxn>
            </a:cxnLst>
            <a:rect l="0" t="0" r="r" b="b"/>
            <a:pathLst>
              <a:path w="1268" h="1081">
                <a:moveTo>
                  <a:pt x="565" y="930"/>
                </a:moveTo>
                <a:lnTo>
                  <a:pt x="565" y="136"/>
                </a:lnTo>
                <a:lnTo>
                  <a:pt x="541" y="136"/>
                </a:lnTo>
                <a:lnTo>
                  <a:pt x="517" y="137"/>
                </a:lnTo>
                <a:lnTo>
                  <a:pt x="494" y="139"/>
                </a:lnTo>
                <a:lnTo>
                  <a:pt x="472" y="143"/>
                </a:lnTo>
                <a:lnTo>
                  <a:pt x="451" y="146"/>
                </a:lnTo>
                <a:lnTo>
                  <a:pt x="429" y="152"/>
                </a:lnTo>
                <a:lnTo>
                  <a:pt x="409" y="158"/>
                </a:lnTo>
                <a:lnTo>
                  <a:pt x="390" y="165"/>
                </a:lnTo>
                <a:lnTo>
                  <a:pt x="371" y="174"/>
                </a:lnTo>
                <a:lnTo>
                  <a:pt x="352" y="182"/>
                </a:lnTo>
                <a:lnTo>
                  <a:pt x="335" y="192"/>
                </a:lnTo>
                <a:lnTo>
                  <a:pt x="319" y="202"/>
                </a:lnTo>
                <a:lnTo>
                  <a:pt x="303" y="213"/>
                </a:lnTo>
                <a:lnTo>
                  <a:pt x="288" y="224"/>
                </a:lnTo>
                <a:lnTo>
                  <a:pt x="275" y="237"/>
                </a:lnTo>
                <a:lnTo>
                  <a:pt x="262" y="249"/>
                </a:lnTo>
                <a:lnTo>
                  <a:pt x="250" y="263"/>
                </a:lnTo>
                <a:lnTo>
                  <a:pt x="239" y="277"/>
                </a:lnTo>
                <a:lnTo>
                  <a:pt x="227" y="292"/>
                </a:lnTo>
                <a:lnTo>
                  <a:pt x="217" y="308"/>
                </a:lnTo>
                <a:lnTo>
                  <a:pt x="208" y="324"/>
                </a:lnTo>
                <a:lnTo>
                  <a:pt x="198" y="341"/>
                </a:lnTo>
                <a:lnTo>
                  <a:pt x="191" y="358"/>
                </a:lnTo>
                <a:lnTo>
                  <a:pt x="184" y="376"/>
                </a:lnTo>
                <a:lnTo>
                  <a:pt x="176" y="395"/>
                </a:lnTo>
                <a:lnTo>
                  <a:pt x="171" y="413"/>
                </a:lnTo>
                <a:lnTo>
                  <a:pt x="166" y="432"/>
                </a:lnTo>
                <a:lnTo>
                  <a:pt x="161" y="452"/>
                </a:lnTo>
                <a:lnTo>
                  <a:pt x="158" y="472"/>
                </a:lnTo>
                <a:lnTo>
                  <a:pt x="156" y="492"/>
                </a:lnTo>
                <a:lnTo>
                  <a:pt x="155" y="513"/>
                </a:lnTo>
                <a:lnTo>
                  <a:pt x="155" y="533"/>
                </a:lnTo>
                <a:lnTo>
                  <a:pt x="155" y="560"/>
                </a:lnTo>
                <a:lnTo>
                  <a:pt x="158" y="587"/>
                </a:lnTo>
                <a:lnTo>
                  <a:pt x="161" y="613"/>
                </a:lnTo>
                <a:lnTo>
                  <a:pt x="168" y="639"/>
                </a:lnTo>
                <a:lnTo>
                  <a:pt x="174" y="663"/>
                </a:lnTo>
                <a:lnTo>
                  <a:pt x="184" y="688"/>
                </a:lnTo>
                <a:lnTo>
                  <a:pt x="193" y="711"/>
                </a:lnTo>
                <a:lnTo>
                  <a:pt x="206" y="734"/>
                </a:lnTo>
                <a:lnTo>
                  <a:pt x="219" y="757"/>
                </a:lnTo>
                <a:lnTo>
                  <a:pt x="233" y="777"/>
                </a:lnTo>
                <a:lnTo>
                  <a:pt x="249" y="797"/>
                </a:lnTo>
                <a:lnTo>
                  <a:pt x="266" y="815"/>
                </a:lnTo>
                <a:lnTo>
                  <a:pt x="285" y="833"/>
                </a:lnTo>
                <a:lnTo>
                  <a:pt x="305" y="849"/>
                </a:lnTo>
                <a:lnTo>
                  <a:pt x="327" y="864"/>
                </a:lnTo>
                <a:lnTo>
                  <a:pt x="350" y="878"/>
                </a:lnTo>
                <a:lnTo>
                  <a:pt x="374" y="890"/>
                </a:lnTo>
                <a:lnTo>
                  <a:pt x="399" y="901"/>
                </a:lnTo>
                <a:lnTo>
                  <a:pt x="424" y="909"/>
                </a:lnTo>
                <a:lnTo>
                  <a:pt x="451" y="917"/>
                </a:lnTo>
                <a:lnTo>
                  <a:pt x="478" y="922"/>
                </a:lnTo>
                <a:lnTo>
                  <a:pt x="507" y="926"/>
                </a:lnTo>
                <a:lnTo>
                  <a:pt x="535" y="930"/>
                </a:lnTo>
                <a:lnTo>
                  <a:pt x="565" y="930"/>
                </a:lnTo>
                <a:close/>
                <a:moveTo>
                  <a:pt x="565" y="83"/>
                </a:moveTo>
                <a:lnTo>
                  <a:pt x="565" y="0"/>
                </a:lnTo>
                <a:lnTo>
                  <a:pt x="577" y="2"/>
                </a:lnTo>
                <a:lnTo>
                  <a:pt x="591" y="4"/>
                </a:lnTo>
                <a:lnTo>
                  <a:pt x="610" y="5"/>
                </a:lnTo>
                <a:lnTo>
                  <a:pt x="633" y="5"/>
                </a:lnTo>
                <a:lnTo>
                  <a:pt x="654" y="5"/>
                </a:lnTo>
                <a:lnTo>
                  <a:pt x="673" y="4"/>
                </a:lnTo>
                <a:lnTo>
                  <a:pt x="690" y="2"/>
                </a:lnTo>
                <a:lnTo>
                  <a:pt x="703" y="0"/>
                </a:lnTo>
                <a:lnTo>
                  <a:pt x="703" y="83"/>
                </a:lnTo>
                <a:lnTo>
                  <a:pt x="746" y="84"/>
                </a:lnTo>
                <a:lnTo>
                  <a:pt x="787" y="87"/>
                </a:lnTo>
                <a:lnTo>
                  <a:pt x="828" y="91"/>
                </a:lnTo>
                <a:lnTo>
                  <a:pt x="866" y="97"/>
                </a:lnTo>
                <a:lnTo>
                  <a:pt x="903" y="106"/>
                </a:lnTo>
                <a:lnTo>
                  <a:pt x="938" y="116"/>
                </a:lnTo>
                <a:lnTo>
                  <a:pt x="956" y="121"/>
                </a:lnTo>
                <a:lnTo>
                  <a:pt x="973" y="127"/>
                </a:lnTo>
                <a:lnTo>
                  <a:pt x="989" y="135"/>
                </a:lnTo>
                <a:lnTo>
                  <a:pt x="1005" y="141"/>
                </a:lnTo>
                <a:lnTo>
                  <a:pt x="1035" y="156"/>
                </a:lnTo>
                <a:lnTo>
                  <a:pt x="1065" y="173"/>
                </a:lnTo>
                <a:lnTo>
                  <a:pt x="1079" y="181"/>
                </a:lnTo>
                <a:lnTo>
                  <a:pt x="1092" y="190"/>
                </a:lnTo>
                <a:lnTo>
                  <a:pt x="1105" y="199"/>
                </a:lnTo>
                <a:lnTo>
                  <a:pt x="1118" y="209"/>
                </a:lnTo>
                <a:lnTo>
                  <a:pt x="1130" y="220"/>
                </a:lnTo>
                <a:lnTo>
                  <a:pt x="1141" y="230"/>
                </a:lnTo>
                <a:lnTo>
                  <a:pt x="1152" y="241"/>
                </a:lnTo>
                <a:lnTo>
                  <a:pt x="1162" y="251"/>
                </a:lnTo>
                <a:lnTo>
                  <a:pt x="1173" y="263"/>
                </a:lnTo>
                <a:lnTo>
                  <a:pt x="1183" y="275"/>
                </a:lnTo>
                <a:lnTo>
                  <a:pt x="1191" y="286"/>
                </a:lnTo>
                <a:lnTo>
                  <a:pt x="1201" y="299"/>
                </a:lnTo>
                <a:lnTo>
                  <a:pt x="1215" y="326"/>
                </a:lnTo>
                <a:lnTo>
                  <a:pt x="1229" y="352"/>
                </a:lnTo>
                <a:lnTo>
                  <a:pt x="1235" y="366"/>
                </a:lnTo>
                <a:lnTo>
                  <a:pt x="1241" y="380"/>
                </a:lnTo>
                <a:lnTo>
                  <a:pt x="1246" y="395"/>
                </a:lnTo>
                <a:lnTo>
                  <a:pt x="1250" y="408"/>
                </a:lnTo>
                <a:lnTo>
                  <a:pt x="1255" y="423"/>
                </a:lnTo>
                <a:lnTo>
                  <a:pt x="1258" y="438"/>
                </a:lnTo>
                <a:lnTo>
                  <a:pt x="1261" y="453"/>
                </a:lnTo>
                <a:lnTo>
                  <a:pt x="1264" y="469"/>
                </a:lnTo>
                <a:lnTo>
                  <a:pt x="1265" y="485"/>
                </a:lnTo>
                <a:lnTo>
                  <a:pt x="1267" y="501"/>
                </a:lnTo>
                <a:lnTo>
                  <a:pt x="1268" y="517"/>
                </a:lnTo>
                <a:lnTo>
                  <a:pt x="1268" y="533"/>
                </a:lnTo>
                <a:lnTo>
                  <a:pt x="1267" y="556"/>
                </a:lnTo>
                <a:lnTo>
                  <a:pt x="1265" y="578"/>
                </a:lnTo>
                <a:lnTo>
                  <a:pt x="1263" y="602"/>
                </a:lnTo>
                <a:lnTo>
                  <a:pt x="1259" y="624"/>
                </a:lnTo>
                <a:lnTo>
                  <a:pt x="1253" y="645"/>
                </a:lnTo>
                <a:lnTo>
                  <a:pt x="1246" y="667"/>
                </a:lnTo>
                <a:lnTo>
                  <a:pt x="1239" y="689"/>
                </a:lnTo>
                <a:lnTo>
                  <a:pt x="1230" y="710"/>
                </a:lnTo>
                <a:lnTo>
                  <a:pt x="1221" y="730"/>
                </a:lnTo>
                <a:lnTo>
                  <a:pt x="1209" y="750"/>
                </a:lnTo>
                <a:lnTo>
                  <a:pt x="1196" y="769"/>
                </a:lnTo>
                <a:lnTo>
                  <a:pt x="1184" y="787"/>
                </a:lnTo>
                <a:lnTo>
                  <a:pt x="1169" y="805"/>
                </a:lnTo>
                <a:lnTo>
                  <a:pt x="1153" y="822"/>
                </a:lnTo>
                <a:lnTo>
                  <a:pt x="1137" y="839"/>
                </a:lnTo>
                <a:lnTo>
                  <a:pt x="1119" y="856"/>
                </a:lnTo>
                <a:lnTo>
                  <a:pt x="1100" y="871"/>
                </a:lnTo>
                <a:lnTo>
                  <a:pt x="1081" y="886"/>
                </a:lnTo>
                <a:lnTo>
                  <a:pt x="1060" y="899"/>
                </a:lnTo>
                <a:lnTo>
                  <a:pt x="1037" y="912"/>
                </a:lnTo>
                <a:lnTo>
                  <a:pt x="1015" y="923"/>
                </a:lnTo>
                <a:lnTo>
                  <a:pt x="991" y="934"/>
                </a:lnTo>
                <a:lnTo>
                  <a:pt x="965" y="945"/>
                </a:lnTo>
                <a:lnTo>
                  <a:pt x="940" y="953"/>
                </a:lnTo>
                <a:lnTo>
                  <a:pt x="912" y="961"/>
                </a:lnTo>
                <a:lnTo>
                  <a:pt x="885" y="968"/>
                </a:lnTo>
                <a:lnTo>
                  <a:pt x="856" y="974"/>
                </a:lnTo>
                <a:lnTo>
                  <a:pt x="828" y="978"/>
                </a:lnTo>
                <a:lnTo>
                  <a:pt x="798" y="983"/>
                </a:lnTo>
                <a:lnTo>
                  <a:pt x="767" y="985"/>
                </a:lnTo>
                <a:lnTo>
                  <a:pt x="735" y="987"/>
                </a:lnTo>
                <a:lnTo>
                  <a:pt x="703" y="987"/>
                </a:lnTo>
                <a:lnTo>
                  <a:pt x="703" y="1081"/>
                </a:lnTo>
                <a:lnTo>
                  <a:pt x="690" y="1078"/>
                </a:lnTo>
                <a:lnTo>
                  <a:pt x="674" y="1077"/>
                </a:lnTo>
                <a:lnTo>
                  <a:pt x="655" y="1076"/>
                </a:lnTo>
                <a:lnTo>
                  <a:pt x="633" y="1076"/>
                </a:lnTo>
                <a:lnTo>
                  <a:pt x="612" y="1076"/>
                </a:lnTo>
                <a:lnTo>
                  <a:pt x="592" y="1077"/>
                </a:lnTo>
                <a:lnTo>
                  <a:pt x="577" y="1078"/>
                </a:lnTo>
                <a:lnTo>
                  <a:pt x="565" y="1081"/>
                </a:lnTo>
                <a:lnTo>
                  <a:pt x="565" y="987"/>
                </a:lnTo>
                <a:lnTo>
                  <a:pt x="521" y="986"/>
                </a:lnTo>
                <a:lnTo>
                  <a:pt x="480" y="984"/>
                </a:lnTo>
                <a:lnTo>
                  <a:pt x="440" y="978"/>
                </a:lnTo>
                <a:lnTo>
                  <a:pt x="402" y="972"/>
                </a:lnTo>
                <a:lnTo>
                  <a:pt x="383" y="969"/>
                </a:lnTo>
                <a:lnTo>
                  <a:pt x="365" y="965"/>
                </a:lnTo>
                <a:lnTo>
                  <a:pt x="347" y="959"/>
                </a:lnTo>
                <a:lnTo>
                  <a:pt x="329" y="954"/>
                </a:lnTo>
                <a:lnTo>
                  <a:pt x="312" y="948"/>
                </a:lnTo>
                <a:lnTo>
                  <a:pt x="295" y="941"/>
                </a:lnTo>
                <a:lnTo>
                  <a:pt x="279" y="935"/>
                </a:lnTo>
                <a:lnTo>
                  <a:pt x="262" y="928"/>
                </a:lnTo>
                <a:lnTo>
                  <a:pt x="231" y="912"/>
                </a:lnTo>
                <a:lnTo>
                  <a:pt x="203" y="895"/>
                </a:lnTo>
                <a:lnTo>
                  <a:pt x="189" y="886"/>
                </a:lnTo>
                <a:lnTo>
                  <a:pt x="175" y="877"/>
                </a:lnTo>
                <a:lnTo>
                  <a:pt x="162" y="867"/>
                </a:lnTo>
                <a:lnTo>
                  <a:pt x="150" y="856"/>
                </a:lnTo>
                <a:lnTo>
                  <a:pt x="138" y="846"/>
                </a:lnTo>
                <a:lnTo>
                  <a:pt x="126" y="835"/>
                </a:lnTo>
                <a:lnTo>
                  <a:pt x="116" y="825"/>
                </a:lnTo>
                <a:lnTo>
                  <a:pt x="105" y="813"/>
                </a:lnTo>
                <a:lnTo>
                  <a:pt x="95" y="801"/>
                </a:lnTo>
                <a:lnTo>
                  <a:pt x="85" y="788"/>
                </a:lnTo>
                <a:lnTo>
                  <a:pt x="76" y="777"/>
                </a:lnTo>
                <a:lnTo>
                  <a:pt x="67" y="764"/>
                </a:lnTo>
                <a:lnTo>
                  <a:pt x="59" y="750"/>
                </a:lnTo>
                <a:lnTo>
                  <a:pt x="51" y="738"/>
                </a:lnTo>
                <a:lnTo>
                  <a:pt x="44" y="724"/>
                </a:lnTo>
                <a:lnTo>
                  <a:pt x="37" y="710"/>
                </a:lnTo>
                <a:lnTo>
                  <a:pt x="32" y="696"/>
                </a:lnTo>
                <a:lnTo>
                  <a:pt x="26" y="682"/>
                </a:lnTo>
                <a:lnTo>
                  <a:pt x="21" y="669"/>
                </a:lnTo>
                <a:lnTo>
                  <a:pt x="17" y="654"/>
                </a:lnTo>
                <a:lnTo>
                  <a:pt x="13" y="640"/>
                </a:lnTo>
                <a:lnTo>
                  <a:pt x="10" y="625"/>
                </a:lnTo>
                <a:lnTo>
                  <a:pt x="7" y="610"/>
                </a:lnTo>
                <a:lnTo>
                  <a:pt x="5" y="595"/>
                </a:lnTo>
                <a:lnTo>
                  <a:pt x="1" y="565"/>
                </a:lnTo>
                <a:lnTo>
                  <a:pt x="0" y="533"/>
                </a:lnTo>
                <a:lnTo>
                  <a:pt x="1" y="501"/>
                </a:lnTo>
                <a:lnTo>
                  <a:pt x="5" y="469"/>
                </a:lnTo>
                <a:lnTo>
                  <a:pt x="7" y="454"/>
                </a:lnTo>
                <a:lnTo>
                  <a:pt x="10" y="439"/>
                </a:lnTo>
                <a:lnTo>
                  <a:pt x="13" y="424"/>
                </a:lnTo>
                <a:lnTo>
                  <a:pt x="16" y="410"/>
                </a:lnTo>
                <a:lnTo>
                  <a:pt x="21" y="395"/>
                </a:lnTo>
                <a:lnTo>
                  <a:pt x="26" y="381"/>
                </a:lnTo>
                <a:lnTo>
                  <a:pt x="31" y="367"/>
                </a:lnTo>
                <a:lnTo>
                  <a:pt x="37" y="353"/>
                </a:lnTo>
                <a:lnTo>
                  <a:pt x="44" y="339"/>
                </a:lnTo>
                <a:lnTo>
                  <a:pt x="50" y="327"/>
                </a:lnTo>
                <a:lnTo>
                  <a:pt x="57" y="313"/>
                </a:lnTo>
                <a:lnTo>
                  <a:pt x="66" y="300"/>
                </a:lnTo>
                <a:lnTo>
                  <a:pt x="74" y="287"/>
                </a:lnTo>
                <a:lnTo>
                  <a:pt x="84" y="276"/>
                </a:lnTo>
                <a:lnTo>
                  <a:pt x="94" y="264"/>
                </a:lnTo>
                <a:lnTo>
                  <a:pt x="103" y="252"/>
                </a:lnTo>
                <a:lnTo>
                  <a:pt x="114" y="241"/>
                </a:lnTo>
                <a:lnTo>
                  <a:pt x="124" y="230"/>
                </a:lnTo>
                <a:lnTo>
                  <a:pt x="136" y="220"/>
                </a:lnTo>
                <a:lnTo>
                  <a:pt x="148" y="210"/>
                </a:lnTo>
                <a:lnTo>
                  <a:pt x="160" y="200"/>
                </a:lnTo>
                <a:lnTo>
                  <a:pt x="173" y="191"/>
                </a:lnTo>
                <a:lnTo>
                  <a:pt x="187" y="181"/>
                </a:lnTo>
                <a:lnTo>
                  <a:pt x="201" y="173"/>
                </a:lnTo>
                <a:lnTo>
                  <a:pt x="229" y="157"/>
                </a:lnTo>
                <a:lnTo>
                  <a:pt x="260" y="141"/>
                </a:lnTo>
                <a:lnTo>
                  <a:pt x="276" y="135"/>
                </a:lnTo>
                <a:lnTo>
                  <a:pt x="293" y="127"/>
                </a:lnTo>
                <a:lnTo>
                  <a:pt x="310" y="121"/>
                </a:lnTo>
                <a:lnTo>
                  <a:pt x="327" y="116"/>
                </a:lnTo>
                <a:lnTo>
                  <a:pt x="363" y="106"/>
                </a:lnTo>
                <a:lnTo>
                  <a:pt x="400" y="97"/>
                </a:lnTo>
                <a:lnTo>
                  <a:pt x="439" y="91"/>
                </a:lnTo>
                <a:lnTo>
                  <a:pt x="479" y="87"/>
                </a:lnTo>
                <a:lnTo>
                  <a:pt x="521" y="84"/>
                </a:lnTo>
                <a:lnTo>
                  <a:pt x="565" y="83"/>
                </a:lnTo>
                <a:close/>
                <a:moveTo>
                  <a:pt x="1113" y="533"/>
                </a:moveTo>
                <a:lnTo>
                  <a:pt x="1113" y="513"/>
                </a:lnTo>
                <a:lnTo>
                  <a:pt x="1112" y="493"/>
                </a:lnTo>
                <a:lnTo>
                  <a:pt x="1109" y="473"/>
                </a:lnTo>
                <a:lnTo>
                  <a:pt x="1106" y="454"/>
                </a:lnTo>
                <a:lnTo>
                  <a:pt x="1102" y="435"/>
                </a:lnTo>
                <a:lnTo>
                  <a:pt x="1098" y="417"/>
                </a:lnTo>
                <a:lnTo>
                  <a:pt x="1092" y="399"/>
                </a:lnTo>
                <a:lnTo>
                  <a:pt x="1086" y="381"/>
                </a:lnTo>
                <a:lnTo>
                  <a:pt x="1079" y="363"/>
                </a:lnTo>
                <a:lnTo>
                  <a:pt x="1070" y="346"/>
                </a:lnTo>
                <a:lnTo>
                  <a:pt x="1062" y="329"/>
                </a:lnTo>
                <a:lnTo>
                  <a:pt x="1052" y="313"/>
                </a:lnTo>
                <a:lnTo>
                  <a:pt x="1042" y="298"/>
                </a:lnTo>
                <a:lnTo>
                  <a:pt x="1031" y="282"/>
                </a:lnTo>
                <a:lnTo>
                  <a:pt x="1018" y="268"/>
                </a:lnTo>
                <a:lnTo>
                  <a:pt x="1006" y="255"/>
                </a:lnTo>
                <a:lnTo>
                  <a:pt x="993" y="241"/>
                </a:lnTo>
                <a:lnTo>
                  <a:pt x="979" y="228"/>
                </a:lnTo>
                <a:lnTo>
                  <a:pt x="964" y="216"/>
                </a:lnTo>
                <a:lnTo>
                  <a:pt x="948" y="205"/>
                </a:lnTo>
                <a:lnTo>
                  <a:pt x="931" y="194"/>
                </a:lnTo>
                <a:lnTo>
                  <a:pt x="913" y="185"/>
                </a:lnTo>
                <a:lnTo>
                  <a:pt x="895" y="175"/>
                </a:lnTo>
                <a:lnTo>
                  <a:pt x="876" y="166"/>
                </a:lnTo>
                <a:lnTo>
                  <a:pt x="856" y="159"/>
                </a:lnTo>
                <a:lnTo>
                  <a:pt x="837" y="153"/>
                </a:lnTo>
                <a:lnTo>
                  <a:pt x="816" y="147"/>
                </a:lnTo>
                <a:lnTo>
                  <a:pt x="795" y="143"/>
                </a:lnTo>
                <a:lnTo>
                  <a:pt x="773" y="140"/>
                </a:lnTo>
                <a:lnTo>
                  <a:pt x="750" y="137"/>
                </a:lnTo>
                <a:lnTo>
                  <a:pt x="727" y="136"/>
                </a:lnTo>
                <a:lnTo>
                  <a:pt x="703" y="136"/>
                </a:lnTo>
                <a:lnTo>
                  <a:pt x="703" y="930"/>
                </a:lnTo>
                <a:lnTo>
                  <a:pt x="732" y="930"/>
                </a:lnTo>
                <a:lnTo>
                  <a:pt x="761" y="926"/>
                </a:lnTo>
                <a:lnTo>
                  <a:pt x="790" y="923"/>
                </a:lnTo>
                <a:lnTo>
                  <a:pt x="817" y="917"/>
                </a:lnTo>
                <a:lnTo>
                  <a:pt x="844" y="909"/>
                </a:lnTo>
                <a:lnTo>
                  <a:pt x="869" y="901"/>
                </a:lnTo>
                <a:lnTo>
                  <a:pt x="893" y="890"/>
                </a:lnTo>
                <a:lnTo>
                  <a:pt x="918" y="878"/>
                </a:lnTo>
                <a:lnTo>
                  <a:pt x="940" y="864"/>
                </a:lnTo>
                <a:lnTo>
                  <a:pt x="961" y="849"/>
                </a:lnTo>
                <a:lnTo>
                  <a:pt x="980" y="833"/>
                </a:lnTo>
                <a:lnTo>
                  <a:pt x="999" y="816"/>
                </a:lnTo>
                <a:lnTo>
                  <a:pt x="1016" y="797"/>
                </a:lnTo>
                <a:lnTo>
                  <a:pt x="1033" y="778"/>
                </a:lnTo>
                <a:lnTo>
                  <a:pt x="1048" y="757"/>
                </a:lnTo>
                <a:lnTo>
                  <a:pt x="1062" y="734"/>
                </a:lnTo>
                <a:lnTo>
                  <a:pt x="1073" y="712"/>
                </a:lnTo>
                <a:lnTo>
                  <a:pt x="1084" y="688"/>
                </a:lnTo>
                <a:lnTo>
                  <a:pt x="1092" y="664"/>
                </a:lnTo>
                <a:lnTo>
                  <a:pt x="1100" y="639"/>
                </a:lnTo>
                <a:lnTo>
                  <a:pt x="1106" y="613"/>
                </a:lnTo>
                <a:lnTo>
                  <a:pt x="1109" y="587"/>
                </a:lnTo>
                <a:lnTo>
                  <a:pt x="1112" y="560"/>
                </a:lnTo>
                <a:lnTo>
                  <a:pt x="1113" y="53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Freeform 20"/>
          <p:cNvSpPr>
            <a:spLocks/>
          </p:cNvSpPr>
          <p:nvPr/>
        </p:nvSpPr>
        <p:spPr bwMode="auto">
          <a:xfrm>
            <a:off x="970405" y="550697"/>
            <a:ext cx="62399" cy="69887"/>
          </a:xfrm>
          <a:custGeom>
            <a:avLst/>
            <a:gdLst/>
            <a:ahLst/>
            <a:cxnLst>
              <a:cxn ang="0">
                <a:pos x="139" y="826"/>
              </a:cxn>
              <a:cxn ang="0">
                <a:pos x="156" y="826"/>
              </a:cxn>
              <a:cxn ang="0">
                <a:pos x="873" y="0"/>
              </a:cxn>
              <a:cxn ang="0">
                <a:pos x="942" y="0"/>
              </a:cxn>
              <a:cxn ang="0">
                <a:pos x="942" y="1081"/>
              </a:cxn>
              <a:cxn ang="0">
                <a:pos x="921" y="1078"/>
              </a:cxn>
              <a:cxn ang="0">
                <a:pos x="903" y="1077"/>
              </a:cxn>
              <a:cxn ang="0">
                <a:pos x="888" y="1076"/>
              </a:cxn>
              <a:cxn ang="0">
                <a:pos x="873" y="1076"/>
              </a:cxn>
              <a:cxn ang="0">
                <a:pos x="859" y="1076"/>
              </a:cxn>
              <a:cxn ang="0">
                <a:pos x="843" y="1077"/>
              </a:cxn>
              <a:cxn ang="0">
                <a:pos x="824" y="1078"/>
              </a:cxn>
              <a:cxn ang="0">
                <a:pos x="803" y="1081"/>
              </a:cxn>
              <a:cxn ang="0">
                <a:pos x="803" y="218"/>
              </a:cxn>
              <a:cxn ang="0">
                <a:pos x="786" y="218"/>
              </a:cxn>
              <a:cxn ang="0">
                <a:pos x="130" y="985"/>
              </a:cxn>
              <a:cxn ang="0">
                <a:pos x="106" y="1011"/>
              </a:cxn>
              <a:cxn ang="0">
                <a:pos x="83" y="1037"/>
              </a:cxn>
              <a:cxn ang="0">
                <a:pos x="64" y="1060"/>
              </a:cxn>
              <a:cxn ang="0">
                <a:pos x="49" y="1081"/>
              </a:cxn>
              <a:cxn ang="0">
                <a:pos x="0" y="1081"/>
              </a:cxn>
              <a:cxn ang="0">
                <a:pos x="0" y="0"/>
              </a:cxn>
              <a:cxn ang="0">
                <a:pos x="10" y="2"/>
              </a:cxn>
              <a:cxn ang="0">
                <a:pos x="25" y="4"/>
              </a:cxn>
              <a:cxn ang="0">
                <a:pos x="45" y="5"/>
              </a:cxn>
              <a:cxn ang="0">
                <a:pos x="69" y="5"/>
              </a:cxn>
              <a:cxn ang="0">
                <a:pos x="139" y="0"/>
              </a:cxn>
              <a:cxn ang="0">
                <a:pos x="139" y="826"/>
              </a:cxn>
            </a:cxnLst>
            <a:rect l="0" t="0" r="r" b="b"/>
            <a:pathLst>
              <a:path w="942" h="1081">
                <a:moveTo>
                  <a:pt x="139" y="826"/>
                </a:moveTo>
                <a:lnTo>
                  <a:pt x="156" y="826"/>
                </a:lnTo>
                <a:lnTo>
                  <a:pt x="873" y="0"/>
                </a:lnTo>
                <a:lnTo>
                  <a:pt x="942" y="0"/>
                </a:lnTo>
                <a:lnTo>
                  <a:pt x="942" y="1081"/>
                </a:lnTo>
                <a:lnTo>
                  <a:pt x="921" y="1078"/>
                </a:lnTo>
                <a:lnTo>
                  <a:pt x="903" y="1077"/>
                </a:lnTo>
                <a:lnTo>
                  <a:pt x="888" y="1076"/>
                </a:lnTo>
                <a:lnTo>
                  <a:pt x="873" y="1076"/>
                </a:lnTo>
                <a:lnTo>
                  <a:pt x="859" y="1076"/>
                </a:lnTo>
                <a:lnTo>
                  <a:pt x="843" y="1077"/>
                </a:lnTo>
                <a:lnTo>
                  <a:pt x="824" y="1078"/>
                </a:lnTo>
                <a:lnTo>
                  <a:pt x="803" y="1081"/>
                </a:lnTo>
                <a:lnTo>
                  <a:pt x="803" y="218"/>
                </a:lnTo>
                <a:lnTo>
                  <a:pt x="786" y="218"/>
                </a:lnTo>
                <a:lnTo>
                  <a:pt x="130" y="985"/>
                </a:lnTo>
                <a:lnTo>
                  <a:pt x="106" y="1011"/>
                </a:lnTo>
                <a:lnTo>
                  <a:pt x="83" y="1037"/>
                </a:lnTo>
                <a:lnTo>
                  <a:pt x="64" y="1060"/>
                </a:lnTo>
                <a:lnTo>
                  <a:pt x="49" y="1081"/>
                </a:lnTo>
                <a:lnTo>
                  <a:pt x="0" y="1081"/>
                </a:lnTo>
                <a:lnTo>
                  <a:pt x="0" y="0"/>
                </a:lnTo>
                <a:lnTo>
                  <a:pt x="10" y="2"/>
                </a:lnTo>
                <a:lnTo>
                  <a:pt x="25" y="4"/>
                </a:lnTo>
                <a:lnTo>
                  <a:pt x="45" y="5"/>
                </a:lnTo>
                <a:lnTo>
                  <a:pt x="69" y="5"/>
                </a:lnTo>
                <a:lnTo>
                  <a:pt x="139" y="0"/>
                </a:lnTo>
                <a:lnTo>
                  <a:pt x="139" y="82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Freeform 21"/>
          <p:cNvSpPr>
            <a:spLocks/>
          </p:cNvSpPr>
          <p:nvPr/>
        </p:nvSpPr>
        <p:spPr bwMode="auto">
          <a:xfrm>
            <a:off x="893261" y="550697"/>
            <a:ext cx="66937" cy="69887"/>
          </a:xfrm>
          <a:custGeom>
            <a:avLst/>
            <a:gdLst/>
            <a:ahLst/>
            <a:cxnLst>
              <a:cxn ang="0">
                <a:pos x="251" y="523"/>
              </a:cxn>
              <a:cxn ang="0">
                <a:pos x="277" y="466"/>
              </a:cxn>
              <a:cxn ang="0">
                <a:pos x="302" y="407"/>
              </a:cxn>
              <a:cxn ang="0">
                <a:pos x="329" y="346"/>
              </a:cxn>
              <a:cxn ang="0">
                <a:pos x="366" y="260"/>
              </a:cxn>
              <a:cxn ang="0">
                <a:pos x="405" y="164"/>
              </a:cxn>
              <a:cxn ang="0">
                <a:pos x="437" y="86"/>
              </a:cxn>
              <a:cxn ang="0">
                <a:pos x="460" y="24"/>
              </a:cxn>
              <a:cxn ang="0">
                <a:pos x="543" y="0"/>
              </a:cxn>
              <a:cxn ang="0">
                <a:pos x="863" y="773"/>
              </a:cxn>
              <a:cxn ang="0">
                <a:pos x="912" y="888"/>
              </a:cxn>
              <a:cxn ang="0">
                <a:pos x="952" y="977"/>
              </a:cxn>
              <a:cxn ang="0">
                <a:pos x="980" y="1042"/>
              </a:cxn>
              <a:cxn ang="0">
                <a:pos x="1000" y="1081"/>
              </a:cxn>
              <a:cxn ang="0">
                <a:pos x="950" y="1077"/>
              </a:cxn>
              <a:cxn ang="0">
                <a:pos x="944" y="1076"/>
              </a:cxn>
              <a:cxn ang="0">
                <a:pos x="897" y="1077"/>
              </a:cxn>
              <a:cxn ang="0">
                <a:pos x="846" y="1081"/>
              </a:cxn>
              <a:cxn ang="0">
                <a:pos x="667" y="624"/>
              </a:cxn>
              <a:cxn ang="0">
                <a:pos x="490" y="173"/>
              </a:cxn>
              <a:cxn ang="0">
                <a:pos x="472" y="182"/>
              </a:cxn>
              <a:cxn ang="0">
                <a:pos x="444" y="244"/>
              </a:cxn>
              <a:cxn ang="0">
                <a:pos x="409" y="327"/>
              </a:cxn>
              <a:cxn ang="0">
                <a:pos x="385" y="383"/>
              </a:cxn>
              <a:cxn ang="0">
                <a:pos x="361" y="439"/>
              </a:cxn>
              <a:cxn ang="0">
                <a:pos x="338" y="492"/>
              </a:cxn>
              <a:cxn ang="0">
                <a:pos x="312" y="554"/>
              </a:cxn>
              <a:cxn ang="0">
                <a:pos x="283" y="625"/>
              </a:cxn>
              <a:cxn ang="0">
                <a:pos x="254" y="697"/>
              </a:cxn>
              <a:cxn ang="0">
                <a:pos x="226" y="769"/>
              </a:cxn>
              <a:cxn ang="0">
                <a:pos x="199" y="842"/>
              </a:cxn>
              <a:cxn ang="0">
                <a:pos x="174" y="912"/>
              </a:cxn>
              <a:cxn ang="0">
                <a:pos x="150" y="980"/>
              </a:cxn>
              <a:cxn ang="0">
                <a:pos x="126" y="1047"/>
              </a:cxn>
              <a:cxn ang="0">
                <a:pos x="84" y="1077"/>
              </a:cxn>
              <a:cxn ang="0">
                <a:pos x="39" y="1077"/>
              </a:cxn>
              <a:cxn ang="0">
                <a:pos x="0" y="1081"/>
              </a:cxn>
              <a:cxn ang="0">
                <a:pos x="145" y="763"/>
              </a:cxn>
              <a:cxn ang="0">
                <a:pos x="172" y="705"/>
              </a:cxn>
              <a:cxn ang="0">
                <a:pos x="198" y="644"/>
              </a:cxn>
              <a:cxn ang="0">
                <a:pos x="226" y="583"/>
              </a:cxn>
            </a:cxnLst>
            <a:rect l="0" t="0" r="r" b="b"/>
            <a:pathLst>
              <a:path w="1000" h="1081">
                <a:moveTo>
                  <a:pt x="240" y="551"/>
                </a:moveTo>
                <a:lnTo>
                  <a:pt x="251" y="523"/>
                </a:lnTo>
                <a:lnTo>
                  <a:pt x="264" y="496"/>
                </a:lnTo>
                <a:lnTo>
                  <a:pt x="277" y="466"/>
                </a:lnTo>
                <a:lnTo>
                  <a:pt x="289" y="437"/>
                </a:lnTo>
                <a:lnTo>
                  <a:pt x="302" y="407"/>
                </a:lnTo>
                <a:lnTo>
                  <a:pt x="316" y="377"/>
                </a:lnTo>
                <a:lnTo>
                  <a:pt x="329" y="346"/>
                </a:lnTo>
                <a:lnTo>
                  <a:pt x="342" y="314"/>
                </a:lnTo>
                <a:lnTo>
                  <a:pt x="366" y="260"/>
                </a:lnTo>
                <a:lnTo>
                  <a:pt x="386" y="210"/>
                </a:lnTo>
                <a:lnTo>
                  <a:pt x="405" y="164"/>
                </a:lnTo>
                <a:lnTo>
                  <a:pt x="422" y="123"/>
                </a:lnTo>
                <a:lnTo>
                  <a:pt x="437" y="86"/>
                </a:lnTo>
                <a:lnTo>
                  <a:pt x="449" y="53"/>
                </a:lnTo>
                <a:lnTo>
                  <a:pt x="460" y="24"/>
                </a:lnTo>
                <a:lnTo>
                  <a:pt x="468" y="0"/>
                </a:lnTo>
                <a:lnTo>
                  <a:pt x="543" y="0"/>
                </a:lnTo>
                <a:lnTo>
                  <a:pt x="669" y="310"/>
                </a:lnTo>
                <a:lnTo>
                  <a:pt x="863" y="773"/>
                </a:lnTo>
                <a:lnTo>
                  <a:pt x="889" y="833"/>
                </a:lnTo>
                <a:lnTo>
                  <a:pt x="912" y="888"/>
                </a:lnTo>
                <a:lnTo>
                  <a:pt x="933" y="936"/>
                </a:lnTo>
                <a:lnTo>
                  <a:pt x="952" y="977"/>
                </a:lnTo>
                <a:lnTo>
                  <a:pt x="967" y="1012"/>
                </a:lnTo>
                <a:lnTo>
                  <a:pt x="980" y="1042"/>
                </a:lnTo>
                <a:lnTo>
                  <a:pt x="992" y="1064"/>
                </a:lnTo>
                <a:lnTo>
                  <a:pt x="1000" y="1081"/>
                </a:lnTo>
                <a:lnTo>
                  <a:pt x="967" y="1077"/>
                </a:lnTo>
                <a:lnTo>
                  <a:pt x="950" y="1077"/>
                </a:lnTo>
                <a:lnTo>
                  <a:pt x="947" y="1076"/>
                </a:lnTo>
                <a:lnTo>
                  <a:pt x="944" y="1076"/>
                </a:lnTo>
                <a:lnTo>
                  <a:pt x="924" y="1076"/>
                </a:lnTo>
                <a:lnTo>
                  <a:pt x="897" y="1077"/>
                </a:lnTo>
                <a:lnTo>
                  <a:pt x="876" y="1078"/>
                </a:lnTo>
                <a:lnTo>
                  <a:pt x="846" y="1081"/>
                </a:lnTo>
                <a:lnTo>
                  <a:pt x="785" y="928"/>
                </a:lnTo>
                <a:lnTo>
                  <a:pt x="667" y="624"/>
                </a:lnTo>
                <a:lnTo>
                  <a:pt x="556" y="344"/>
                </a:lnTo>
                <a:lnTo>
                  <a:pt x="490" y="173"/>
                </a:lnTo>
                <a:lnTo>
                  <a:pt x="475" y="174"/>
                </a:lnTo>
                <a:lnTo>
                  <a:pt x="472" y="182"/>
                </a:lnTo>
                <a:lnTo>
                  <a:pt x="461" y="206"/>
                </a:lnTo>
                <a:lnTo>
                  <a:pt x="444" y="244"/>
                </a:lnTo>
                <a:lnTo>
                  <a:pt x="421" y="298"/>
                </a:lnTo>
                <a:lnTo>
                  <a:pt x="409" y="327"/>
                </a:lnTo>
                <a:lnTo>
                  <a:pt x="396" y="355"/>
                </a:lnTo>
                <a:lnTo>
                  <a:pt x="385" y="383"/>
                </a:lnTo>
                <a:lnTo>
                  <a:pt x="373" y="411"/>
                </a:lnTo>
                <a:lnTo>
                  <a:pt x="361" y="439"/>
                </a:lnTo>
                <a:lnTo>
                  <a:pt x="349" y="466"/>
                </a:lnTo>
                <a:lnTo>
                  <a:pt x="338" y="492"/>
                </a:lnTo>
                <a:lnTo>
                  <a:pt x="326" y="519"/>
                </a:lnTo>
                <a:lnTo>
                  <a:pt x="312" y="554"/>
                </a:lnTo>
                <a:lnTo>
                  <a:pt x="298" y="590"/>
                </a:lnTo>
                <a:lnTo>
                  <a:pt x="283" y="625"/>
                </a:lnTo>
                <a:lnTo>
                  <a:pt x="268" y="661"/>
                </a:lnTo>
                <a:lnTo>
                  <a:pt x="254" y="697"/>
                </a:lnTo>
                <a:lnTo>
                  <a:pt x="241" y="733"/>
                </a:lnTo>
                <a:lnTo>
                  <a:pt x="226" y="769"/>
                </a:lnTo>
                <a:lnTo>
                  <a:pt x="212" y="807"/>
                </a:lnTo>
                <a:lnTo>
                  <a:pt x="199" y="842"/>
                </a:lnTo>
                <a:lnTo>
                  <a:pt x="187" y="877"/>
                </a:lnTo>
                <a:lnTo>
                  <a:pt x="174" y="912"/>
                </a:lnTo>
                <a:lnTo>
                  <a:pt x="161" y="946"/>
                </a:lnTo>
                <a:lnTo>
                  <a:pt x="150" y="980"/>
                </a:lnTo>
                <a:lnTo>
                  <a:pt x="138" y="1014"/>
                </a:lnTo>
                <a:lnTo>
                  <a:pt x="126" y="1047"/>
                </a:lnTo>
                <a:lnTo>
                  <a:pt x="116" y="1081"/>
                </a:lnTo>
                <a:lnTo>
                  <a:pt x="84" y="1077"/>
                </a:lnTo>
                <a:lnTo>
                  <a:pt x="56" y="1076"/>
                </a:lnTo>
                <a:lnTo>
                  <a:pt x="39" y="1077"/>
                </a:lnTo>
                <a:lnTo>
                  <a:pt x="22" y="1078"/>
                </a:lnTo>
                <a:lnTo>
                  <a:pt x="0" y="1081"/>
                </a:lnTo>
                <a:lnTo>
                  <a:pt x="133" y="792"/>
                </a:lnTo>
                <a:lnTo>
                  <a:pt x="145" y="763"/>
                </a:lnTo>
                <a:lnTo>
                  <a:pt x="159" y="734"/>
                </a:lnTo>
                <a:lnTo>
                  <a:pt x="172" y="705"/>
                </a:lnTo>
                <a:lnTo>
                  <a:pt x="185" y="675"/>
                </a:lnTo>
                <a:lnTo>
                  <a:pt x="198" y="644"/>
                </a:lnTo>
                <a:lnTo>
                  <a:pt x="212" y="613"/>
                </a:lnTo>
                <a:lnTo>
                  <a:pt x="226" y="583"/>
                </a:lnTo>
                <a:lnTo>
                  <a:pt x="240" y="5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Freeform 22"/>
          <p:cNvSpPr>
            <a:spLocks noEditPoints="1"/>
          </p:cNvSpPr>
          <p:nvPr/>
        </p:nvSpPr>
        <p:spPr bwMode="auto">
          <a:xfrm>
            <a:off x="825189" y="548443"/>
            <a:ext cx="66937" cy="73268"/>
          </a:xfrm>
          <a:custGeom>
            <a:avLst/>
            <a:gdLst/>
            <a:ahLst/>
            <a:cxnLst>
              <a:cxn ang="0">
                <a:pos x="0" y="1103"/>
              </a:cxn>
              <a:cxn ang="0">
                <a:pos x="492" y="0"/>
              </a:cxn>
              <a:cxn ang="0">
                <a:pos x="528" y="0"/>
              </a:cxn>
              <a:cxn ang="0">
                <a:pos x="1001" y="1103"/>
              </a:cxn>
              <a:cxn ang="0">
                <a:pos x="966" y="1100"/>
              </a:cxn>
              <a:cxn ang="0">
                <a:pos x="957" y="1100"/>
              </a:cxn>
              <a:cxn ang="0">
                <a:pos x="952" y="1100"/>
              </a:cxn>
              <a:cxn ang="0">
                <a:pos x="945" y="1099"/>
              </a:cxn>
              <a:cxn ang="0">
                <a:pos x="918" y="1098"/>
              </a:cxn>
              <a:cxn ang="0">
                <a:pos x="893" y="1098"/>
              </a:cxn>
              <a:cxn ang="0">
                <a:pos x="871" y="1099"/>
              </a:cxn>
              <a:cxn ang="0">
                <a:pos x="836" y="1103"/>
              </a:cxn>
              <a:cxn ang="0">
                <a:pos x="819" y="1057"/>
              </a:cxn>
              <a:cxn ang="0">
                <a:pos x="805" y="1016"/>
              </a:cxn>
              <a:cxn ang="0">
                <a:pos x="793" y="983"/>
              </a:cxn>
              <a:cxn ang="0">
                <a:pos x="784" y="957"/>
              </a:cxn>
              <a:cxn ang="0">
                <a:pos x="777" y="940"/>
              </a:cxn>
              <a:cxn ang="0">
                <a:pos x="769" y="922"/>
              </a:cxn>
              <a:cxn ang="0">
                <a:pos x="762" y="902"/>
              </a:cxn>
              <a:cxn ang="0">
                <a:pos x="753" y="879"/>
              </a:cxn>
              <a:cxn ang="0">
                <a:pos x="744" y="855"/>
              </a:cxn>
              <a:cxn ang="0">
                <a:pos x="734" y="831"/>
              </a:cxn>
              <a:cxn ang="0">
                <a:pos x="725" y="805"/>
              </a:cxn>
              <a:cxn ang="0">
                <a:pos x="714" y="780"/>
              </a:cxn>
              <a:cxn ang="0">
                <a:pos x="703" y="754"/>
              </a:cxn>
              <a:cxn ang="0">
                <a:pos x="693" y="729"/>
              </a:cxn>
              <a:cxn ang="0">
                <a:pos x="681" y="702"/>
              </a:cxn>
              <a:cxn ang="0">
                <a:pos x="670" y="676"/>
              </a:cxn>
              <a:cxn ang="0">
                <a:pos x="269" y="676"/>
              </a:cxn>
              <a:cxn ang="0">
                <a:pos x="230" y="775"/>
              </a:cxn>
              <a:cxn ang="0">
                <a:pos x="183" y="900"/>
              </a:cxn>
              <a:cxn ang="0">
                <a:pos x="147" y="998"/>
              </a:cxn>
              <a:cxn ang="0">
                <a:pos x="113" y="1103"/>
              </a:cxn>
              <a:cxn ang="0">
                <a:pos x="89" y="1100"/>
              </a:cxn>
              <a:cxn ang="0">
                <a:pos x="79" y="1100"/>
              </a:cxn>
              <a:cxn ang="0">
                <a:pos x="73" y="1099"/>
              </a:cxn>
              <a:cxn ang="0">
                <a:pos x="54" y="1098"/>
              </a:cxn>
              <a:cxn ang="0">
                <a:pos x="37" y="1098"/>
              </a:cxn>
              <a:cxn ang="0">
                <a:pos x="22" y="1099"/>
              </a:cxn>
              <a:cxn ang="0">
                <a:pos x="0" y="1103"/>
              </a:cxn>
              <a:cxn ang="0">
                <a:pos x="646" y="611"/>
              </a:cxn>
              <a:cxn ang="0">
                <a:pos x="471" y="207"/>
              </a:cxn>
              <a:cxn ang="0">
                <a:pos x="300" y="611"/>
              </a:cxn>
              <a:cxn ang="0">
                <a:pos x="646" y="611"/>
              </a:cxn>
            </a:cxnLst>
            <a:rect l="0" t="0" r="r" b="b"/>
            <a:pathLst>
              <a:path w="1001" h="1103">
                <a:moveTo>
                  <a:pt x="0" y="1103"/>
                </a:moveTo>
                <a:lnTo>
                  <a:pt x="492" y="0"/>
                </a:lnTo>
                <a:lnTo>
                  <a:pt x="528" y="0"/>
                </a:lnTo>
                <a:lnTo>
                  <a:pt x="1001" y="1103"/>
                </a:lnTo>
                <a:lnTo>
                  <a:pt x="966" y="1100"/>
                </a:lnTo>
                <a:lnTo>
                  <a:pt x="957" y="1100"/>
                </a:lnTo>
                <a:lnTo>
                  <a:pt x="952" y="1100"/>
                </a:lnTo>
                <a:lnTo>
                  <a:pt x="945" y="1099"/>
                </a:lnTo>
                <a:lnTo>
                  <a:pt x="918" y="1098"/>
                </a:lnTo>
                <a:lnTo>
                  <a:pt x="893" y="1098"/>
                </a:lnTo>
                <a:lnTo>
                  <a:pt x="871" y="1099"/>
                </a:lnTo>
                <a:lnTo>
                  <a:pt x="836" y="1103"/>
                </a:lnTo>
                <a:lnTo>
                  <a:pt x="819" y="1057"/>
                </a:lnTo>
                <a:lnTo>
                  <a:pt x="805" y="1016"/>
                </a:lnTo>
                <a:lnTo>
                  <a:pt x="793" y="983"/>
                </a:lnTo>
                <a:lnTo>
                  <a:pt x="784" y="957"/>
                </a:lnTo>
                <a:lnTo>
                  <a:pt x="777" y="940"/>
                </a:lnTo>
                <a:lnTo>
                  <a:pt x="769" y="922"/>
                </a:lnTo>
                <a:lnTo>
                  <a:pt x="762" y="902"/>
                </a:lnTo>
                <a:lnTo>
                  <a:pt x="753" y="879"/>
                </a:lnTo>
                <a:lnTo>
                  <a:pt x="744" y="855"/>
                </a:lnTo>
                <a:lnTo>
                  <a:pt x="734" y="831"/>
                </a:lnTo>
                <a:lnTo>
                  <a:pt x="725" y="805"/>
                </a:lnTo>
                <a:lnTo>
                  <a:pt x="714" y="780"/>
                </a:lnTo>
                <a:lnTo>
                  <a:pt x="703" y="754"/>
                </a:lnTo>
                <a:lnTo>
                  <a:pt x="693" y="729"/>
                </a:lnTo>
                <a:lnTo>
                  <a:pt x="681" y="702"/>
                </a:lnTo>
                <a:lnTo>
                  <a:pt x="670" y="676"/>
                </a:lnTo>
                <a:lnTo>
                  <a:pt x="269" y="676"/>
                </a:lnTo>
                <a:lnTo>
                  <a:pt x="230" y="775"/>
                </a:lnTo>
                <a:lnTo>
                  <a:pt x="183" y="900"/>
                </a:lnTo>
                <a:lnTo>
                  <a:pt x="147" y="998"/>
                </a:lnTo>
                <a:lnTo>
                  <a:pt x="113" y="1103"/>
                </a:lnTo>
                <a:lnTo>
                  <a:pt x="89" y="1100"/>
                </a:lnTo>
                <a:lnTo>
                  <a:pt x="79" y="1100"/>
                </a:lnTo>
                <a:lnTo>
                  <a:pt x="73" y="1099"/>
                </a:lnTo>
                <a:lnTo>
                  <a:pt x="54" y="1098"/>
                </a:lnTo>
                <a:lnTo>
                  <a:pt x="37" y="1098"/>
                </a:lnTo>
                <a:lnTo>
                  <a:pt x="22" y="1099"/>
                </a:lnTo>
                <a:lnTo>
                  <a:pt x="0" y="1103"/>
                </a:lnTo>
                <a:close/>
                <a:moveTo>
                  <a:pt x="646" y="611"/>
                </a:moveTo>
                <a:lnTo>
                  <a:pt x="471" y="207"/>
                </a:lnTo>
                <a:lnTo>
                  <a:pt x="300" y="611"/>
                </a:lnTo>
                <a:lnTo>
                  <a:pt x="646" y="61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Freeform 23"/>
          <p:cNvSpPr>
            <a:spLocks noEditPoints="1"/>
          </p:cNvSpPr>
          <p:nvPr/>
        </p:nvSpPr>
        <p:spPr bwMode="auto">
          <a:xfrm>
            <a:off x="771863" y="550697"/>
            <a:ext cx="46516" cy="69887"/>
          </a:xfrm>
          <a:custGeom>
            <a:avLst/>
            <a:gdLst/>
            <a:ahLst/>
            <a:cxnLst>
              <a:cxn ang="0">
                <a:pos x="288" y="472"/>
              </a:cxn>
              <a:cxn ang="0">
                <a:pos x="386" y="452"/>
              </a:cxn>
              <a:cxn ang="0">
                <a:pos x="448" y="421"/>
              </a:cxn>
              <a:cxn ang="0">
                <a:pos x="489" y="380"/>
              </a:cxn>
              <a:cxn ang="0">
                <a:pos x="517" y="327"/>
              </a:cxn>
              <a:cxn ang="0">
                <a:pos x="530" y="267"/>
              </a:cxn>
              <a:cxn ang="0">
                <a:pos x="526" y="203"/>
              </a:cxn>
              <a:cxn ang="0">
                <a:pos x="505" y="148"/>
              </a:cxn>
              <a:cxn ang="0">
                <a:pos x="471" y="108"/>
              </a:cxn>
              <a:cxn ang="0">
                <a:pos x="423" y="82"/>
              </a:cxn>
              <a:cxn ang="0">
                <a:pos x="359" y="66"/>
              </a:cxn>
              <a:cxn ang="0">
                <a:pos x="283" y="60"/>
              </a:cxn>
              <a:cxn ang="0">
                <a:pos x="195" y="475"/>
              </a:cxn>
              <a:cxn ang="0">
                <a:pos x="0" y="0"/>
              </a:cxn>
              <a:cxn ang="0">
                <a:pos x="398" y="3"/>
              </a:cxn>
              <a:cxn ang="0">
                <a:pos x="491" y="17"/>
              </a:cxn>
              <a:cxn ang="0">
                <a:pos x="564" y="41"/>
              </a:cxn>
              <a:cxn ang="0">
                <a:pos x="618" y="78"/>
              </a:cxn>
              <a:cxn ang="0">
                <a:pos x="653" y="131"/>
              </a:cxn>
              <a:cxn ang="0">
                <a:pos x="667" y="199"/>
              </a:cxn>
              <a:cxn ang="0">
                <a:pos x="665" y="258"/>
              </a:cxn>
              <a:cxn ang="0">
                <a:pos x="654" y="306"/>
              </a:cxn>
              <a:cxn ang="0">
                <a:pos x="621" y="370"/>
              </a:cxn>
              <a:cxn ang="0">
                <a:pos x="581" y="416"/>
              </a:cxn>
              <a:cxn ang="0">
                <a:pos x="497" y="470"/>
              </a:cxn>
              <a:cxn ang="0">
                <a:pos x="430" y="499"/>
              </a:cxn>
              <a:cxn ang="0">
                <a:pos x="478" y="504"/>
              </a:cxn>
              <a:cxn ang="0">
                <a:pos x="532" y="519"/>
              </a:cxn>
              <a:cxn ang="0">
                <a:pos x="580" y="538"/>
              </a:cxn>
              <a:cxn ang="0">
                <a:pos x="622" y="566"/>
              </a:cxn>
              <a:cxn ang="0">
                <a:pos x="658" y="600"/>
              </a:cxn>
              <a:cxn ang="0">
                <a:pos x="687" y="644"/>
              </a:cxn>
              <a:cxn ang="0">
                <a:pos x="705" y="699"/>
              </a:cxn>
              <a:cxn ang="0">
                <a:pos x="708" y="767"/>
              </a:cxn>
              <a:cxn ang="0">
                <a:pos x="694" y="845"/>
              </a:cxn>
              <a:cxn ang="0">
                <a:pos x="663" y="914"/>
              </a:cxn>
              <a:cxn ang="0">
                <a:pos x="613" y="973"/>
              </a:cxn>
              <a:cxn ang="0">
                <a:pos x="555" y="1020"/>
              </a:cxn>
              <a:cxn ang="0">
                <a:pos x="510" y="1042"/>
              </a:cxn>
              <a:cxn ang="0">
                <a:pos x="443" y="1061"/>
              </a:cxn>
              <a:cxn ang="0">
                <a:pos x="234" y="536"/>
              </a:cxn>
              <a:cxn ang="0">
                <a:pos x="315" y="1018"/>
              </a:cxn>
              <a:cxn ang="0">
                <a:pos x="386" y="1006"/>
              </a:cxn>
              <a:cxn ang="0">
                <a:pos x="447" y="980"/>
              </a:cxn>
              <a:cxn ang="0">
                <a:pos x="498" y="938"/>
              </a:cxn>
              <a:cxn ang="0">
                <a:pos x="534" y="884"/>
              </a:cxn>
              <a:cxn ang="0">
                <a:pos x="555" y="824"/>
              </a:cxn>
              <a:cxn ang="0">
                <a:pos x="559" y="751"/>
              </a:cxn>
              <a:cxn ang="0">
                <a:pos x="545" y="676"/>
              </a:cxn>
              <a:cxn ang="0">
                <a:pos x="510" y="620"/>
              </a:cxn>
              <a:cxn ang="0">
                <a:pos x="458" y="578"/>
              </a:cxn>
              <a:cxn ang="0">
                <a:pos x="389" y="553"/>
              </a:cxn>
              <a:cxn ang="0">
                <a:pos x="306" y="539"/>
              </a:cxn>
            </a:cxnLst>
            <a:rect l="0" t="0" r="r" b="b"/>
            <a:pathLst>
              <a:path w="708" h="1076">
                <a:moveTo>
                  <a:pt x="195" y="475"/>
                </a:moveTo>
                <a:lnTo>
                  <a:pt x="229" y="475"/>
                </a:lnTo>
                <a:lnTo>
                  <a:pt x="260" y="474"/>
                </a:lnTo>
                <a:lnTo>
                  <a:pt x="288" y="472"/>
                </a:lnTo>
                <a:lnTo>
                  <a:pt x="315" y="470"/>
                </a:lnTo>
                <a:lnTo>
                  <a:pt x="339" y="466"/>
                </a:lnTo>
                <a:lnTo>
                  <a:pt x="362" y="459"/>
                </a:lnTo>
                <a:lnTo>
                  <a:pt x="386" y="452"/>
                </a:lnTo>
                <a:lnTo>
                  <a:pt x="410" y="442"/>
                </a:lnTo>
                <a:lnTo>
                  <a:pt x="424" y="436"/>
                </a:lnTo>
                <a:lnTo>
                  <a:pt x="437" y="429"/>
                </a:lnTo>
                <a:lnTo>
                  <a:pt x="448" y="421"/>
                </a:lnTo>
                <a:lnTo>
                  <a:pt x="460" y="412"/>
                </a:lnTo>
                <a:lnTo>
                  <a:pt x="470" y="402"/>
                </a:lnTo>
                <a:lnTo>
                  <a:pt x="481" y="392"/>
                </a:lnTo>
                <a:lnTo>
                  <a:pt x="489" y="380"/>
                </a:lnTo>
                <a:lnTo>
                  <a:pt x="498" y="367"/>
                </a:lnTo>
                <a:lnTo>
                  <a:pt x="505" y="354"/>
                </a:lnTo>
                <a:lnTo>
                  <a:pt x="512" y="341"/>
                </a:lnTo>
                <a:lnTo>
                  <a:pt x="517" y="327"/>
                </a:lnTo>
                <a:lnTo>
                  <a:pt x="521" y="313"/>
                </a:lnTo>
                <a:lnTo>
                  <a:pt x="526" y="298"/>
                </a:lnTo>
                <a:lnTo>
                  <a:pt x="528" y="283"/>
                </a:lnTo>
                <a:lnTo>
                  <a:pt x="530" y="267"/>
                </a:lnTo>
                <a:lnTo>
                  <a:pt x="530" y="251"/>
                </a:lnTo>
                <a:lnTo>
                  <a:pt x="530" y="234"/>
                </a:lnTo>
                <a:lnTo>
                  <a:pt x="528" y="218"/>
                </a:lnTo>
                <a:lnTo>
                  <a:pt x="526" y="203"/>
                </a:lnTo>
                <a:lnTo>
                  <a:pt x="521" y="188"/>
                </a:lnTo>
                <a:lnTo>
                  <a:pt x="517" y="174"/>
                </a:lnTo>
                <a:lnTo>
                  <a:pt x="512" y="161"/>
                </a:lnTo>
                <a:lnTo>
                  <a:pt x="505" y="148"/>
                </a:lnTo>
                <a:lnTo>
                  <a:pt x="498" y="138"/>
                </a:lnTo>
                <a:lnTo>
                  <a:pt x="491" y="127"/>
                </a:lnTo>
                <a:lnTo>
                  <a:pt x="481" y="118"/>
                </a:lnTo>
                <a:lnTo>
                  <a:pt x="471" y="108"/>
                </a:lnTo>
                <a:lnTo>
                  <a:pt x="461" y="101"/>
                </a:lnTo>
                <a:lnTo>
                  <a:pt x="449" y="93"/>
                </a:lnTo>
                <a:lnTo>
                  <a:pt x="437" y="87"/>
                </a:lnTo>
                <a:lnTo>
                  <a:pt x="423" y="82"/>
                </a:lnTo>
                <a:lnTo>
                  <a:pt x="409" y="76"/>
                </a:lnTo>
                <a:lnTo>
                  <a:pt x="393" y="72"/>
                </a:lnTo>
                <a:lnTo>
                  <a:pt x="377" y="69"/>
                </a:lnTo>
                <a:lnTo>
                  <a:pt x="359" y="66"/>
                </a:lnTo>
                <a:lnTo>
                  <a:pt x="342" y="64"/>
                </a:lnTo>
                <a:lnTo>
                  <a:pt x="323" y="62"/>
                </a:lnTo>
                <a:lnTo>
                  <a:pt x="303" y="60"/>
                </a:lnTo>
                <a:lnTo>
                  <a:pt x="283" y="60"/>
                </a:lnTo>
                <a:lnTo>
                  <a:pt x="262" y="60"/>
                </a:lnTo>
                <a:lnTo>
                  <a:pt x="138" y="60"/>
                </a:lnTo>
                <a:lnTo>
                  <a:pt x="138" y="475"/>
                </a:lnTo>
                <a:lnTo>
                  <a:pt x="195" y="475"/>
                </a:lnTo>
                <a:close/>
                <a:moveTo>
                  <a:pt x="360" y="1074"/>
                </a:moveTo>
                <a:lnTo>
                  <a:pt x="232" y="1076"/>
                </a:lnTo>
                <a:lnTo>
                  <a:pt x="0" y="1076"/>
                </a:lnTo>
                <a:lnTo>
                  <a:pt x="0" y="0"/>
                </a:lnTo>
                <a:lnTo>
                  <a:pt x="318" y="0"/>
                </a:lnTo>
                <a:lnTo>
                  <a:pt x="345" y="1"/>
                </a:lnTo>
                <a:lnTo>
                  <a:pt x="373" y="2"/>
                </a:lnTo>
                <a:lnTo>
                  <a:pt x="398" y="3"/>
                </a:lnTo>
                <a:lnTo>
                  <a:pt x="424" y="5"/>
                </a:lnTo>
                <a:lnTo>
                  <a:pt x="447" y="8"/>
                </a:lnTo>
                <a:lnTo>
                  <a:pt x="469" y="13"/>
                </a:lnTo>
                <a:lnTo>
                  <a:pt x="491" y="17"/>
                </a:lnTo>
                <a:lnTo>
                  <a:pt x="511" y="22"/>
                </a:lnTo>
                <a:lnTo>
                  <a:pt x="530" y="27"/>
                </a:lnTo>
                <a:lnTo>
                  <a:pt x="547" y="34"/>
                </a:lnTo>
                <a:lnTo>
                  <a:pt x="564" y="41"/>
                </a:lnTo>
                <a:lnTo>
                  <a:pt x="578" y="50"/>
                </a:lnTo>
                <a:lnTo>
                  <a:pt x="593" y="58"/>
                </a:lnTo>
                <a:lnTo>
                  <a:pt x="606" y="68"/>
                </a:lnTo>
                <a:lnTo>
                  <a:pt x="618" y="78"/>
                </a:lnTo>
                <a:lnTo>
                  <a:pt x="628" y="90"/>
                </a:lnTo>
                <a:lnTo>
                  <a:pt x="638" y="103"/>
                </a:lnTo>
                <a:lnTo>
                  <a:pt x="645" y="117"/>
                </a:lnTo>
                <a:lnTo>
                  <a:pt x="653" y="131"/>
                </a:lnTo>
                <a:lnTo>
                  <a:pt x="658" y="147"/>
                </a:lnTo>
                <a:lnTo>
                  <a:pt x="662" y="163"/>
                </a:lnTo>
                <a:lnTo>
                  <a:pt x="665" y="181"/>
                </a:lnTo>
                <a:lnTo>
                  <a:pt x="667" y="199"/>
                </a:lnTo>
                <a:lnTo>
                  <a:pt x="669" y="218"/>
                </a:lnTo>
                <a:lnTo>
                  <a:pt x="669" y="232"/>
                </a:lnTo>
                <a:lnTo>
                  <a:pt x="667" y="245"/>
                </a:lnTo>
                <a:lnTo>
                  <a:pt x="665" y="258"/>
                </a:lnTo>
                <a:lnTo>
                  <a:pt x="663" y="270"/>
                </a:lnTo>
                <a:lnTo>
                  <a:pt x="661" y="282"/>
                </a:lnTo>
                <a:lnTo>
                  <a:pt x="658" y="294"/>
                </a:lnTo>
                <a:lnTo>
                  <a:pt x="654" y="306"/>
                </a:lnTo>
                <a:lnTo>
                  <a:pt x="649" y="317"/>
                </a:lnTo>
                <a:lnTo>
                  <a:pt x="640" y="338"/>
                </a:lnTo>
                <a:lnTo>
                  <a:pt x="628" y="360"/>
                </a:lnTo>
                <a:lnTo>
                  <a:pt x="621" y="370"/>
                </a:lnTo>
                <a:lnTo>
                  <a:pt x="614" y="380"/>
                </a:lnTo>
                <a:lnTo>
                  <a:pt x="606" y="389"/>
                </a:lnTo>
                <a:lnTo>
                  <a:pt x="598" y="399"/>
                </a:lnTo>
                <a:lnTo>
                  <a:pt x="581" y="416"/>
                </a:lnTo>
                <a:lnTo>
                  <a:pt x="562" y="432"/>
                </a:lnTo>
                <a:lnTo>
                  <a:pt x="540" y="447"/>
                </a:lnTo>
                <a:lnTo>
                  <a:pt x="519" y="459"/>
                </a:lnTo>
                <a:lnTo>
                  <a:pt x="497" y="470"/>
                </a:lnTo>
                <a:lnTo>
                  <a:pt x="473" y="480"/>
                </a:lnTo>
                <a:lnTo>
                  <a:pt x="446" y="489"/>
                </a:lnTo>
                <a:lnTo>
                  <a:pt x="419" y="499"/>
                </a:lnTo>
                <a:lnTo>
                  <a:pt x="430" y="499"/>
                </a:lnTo>
                <a:lnTo>
                  <a:pt x="442" y="500"/>
                </a:lnTo>
                <a:lnTo>
                  <a:pt x="453" y="501"/>
                </a:lnTo>
                <a:lnTo>
                  <a:pt x="465" y="502"/>
                </a:lnTo>
                <a:lnTo>
                  <a:pt x="478" y="504"/>
                </a:lnTo>
                <a:lnTo>
                  <a:pt x="492" y="507"/>
                </a:lnTo>
                <a:lnTo>
                  <a:pt x="504" y="511"/>
                </a:lnTo>
                <a:lnTo>
                  <a:pt x="519" y="516"/>
                </a:lnTo>
                <a:lnTo>
                  <a:pt x="532" y="519"/>
                </a:lnTo>
                <a:lnTo>
                  <a:pt x="544" y="523"/>
                </a:lnTo>
                <a:lnTo>
                  <a:pt x="556" y="527"/>
                </a:lnTo>
                <a:lnTo>
                  <a:pt x="568" y="533"/>
                </a:lnTo>
                <a:lnTo>
                  <a:pt x="580" y="538"/>
                </a:lnTo>
                <a:lnTo>
                  <a:pt x="591" y="544"/>
                </a:lnTo>
                <a:lnTo>
                  <a:pt x="602" y="551"/>
                </a:lnTo>
                <a:lnTo>
                  <a:pt x="612" y="558"/>
                </a:lnTo>
                <a:lnTo>
                  <a:pt x="622" y="566"/>
                </a:lnTo>
                <a:lnTo>
                  <a:pt x="631" y="573"/>
                </a:lnTo>
                <a:lnTo>
                  <a:pt x="641" y="581"/>
                </a:lnTo>
                <a:lnTo>
                  <a:pt x="649" y="590"/>
                </a:lnTo>
                <a:lnTo>
                  <a:pt x="658" y="600"/>
                </a:lnTo>
                <a:lnTo>
                  <a:pt x="665" y="610"/>
                </a:lnTo>
                <a:lnTo>
                  <a:pt x="673" y="621"/>
                </a:lnTo>
                <a:lnTo>
                  <a:pt x="680" y="632"/>
                </a:lnTo>
                <a:lnTo>
                  <a:pt x="687" y="644"/>
                </a:lnTo>
                <a:lnTo>
                  <a:pt x="692" y="657"/>
                </a:lnTo>
                <a:lnTo>
                  <a:pt x="697" y="671"/>
                </a:lnTo>
                <a:lnTo>
                  <a:pt x="701" y="684"/>
                </a:lnTo>
                <a:lnTo>
                  <a:pt x="705" y="699"/>
                </a:lnTo>
                <a:lnTo>
                  <a:pt x="707" y="714"/>
                </a:lnTo>
                <a:lnTo>
                  <a:pt x="708" y="730"/>
                </a:lnTo>
                <a:lnTo>
                  <a:pt x="708" y="747"/>
                </a:lnTo>
                <a:lnTo>
                  <a:pt x="708" y="767"/>
                </a:lnTo>
                <a:lnTo>
                  <a:pt x="706" y="787"/>
                </a:lnTo>
                <a:lnTo>
                  <a:pt x="703" y="808"/>
                </a:lnTo>
                <a:lnTo>
                  <a:pt x="699" y="827"/>
                </a:lnTo>
                <a:lnTo>
                  <a:pt x="694" y="845"/>
                </a:lnTo>
                <a:lnTo>
                  <a:pt x="688" y="863"/>
                </a:lnTo>
                <a:lnTo>
                  <a:pt x="681" y="880"/>
                </a:lnTo>
                <a:lnTo>
                  <a:pt x="673" y="897"/>
                </a:lnTo>
                <a:lnTo>
                  <a:pt x="663" y="914"/>
                </a:lnTo>
                <a:lnTo>
                  <a:pt x="653" y="930"/>
                </a:lnTo>
                <a:lnTo>
                  <a:pt x="641" y="945"/>
                </a:lnTo>
                <a:lnTo>
                  <a:pt x="628" y="959"/>
                </a:lnTo>
                <a:lnTo>
                  <a:pt x="613" y="973"/>
                </a:lnTo>
                <a:lnTo>
                  <a:pt x="599" y="987"/>
                </a:lnTo>
                <a:lnTo>
                  <a:pt x="583" y="1000"/>
                </a:lnTo>
                <a:lnTo>
                  <a:pt x="565" y="1012"/>
                </a:lnTo>
                <a:lnTo>
                  <a:pt x="555" y="1020"/>
                </a:lnTo>
                <a:lnTo>
                  <a:pt x="545" y="1026"/>
                </a:lnTo>
                <a:lnTo>
                  <a:pt x="533" y="1032"/>
                </a:lnTo>
                <a:lnTo>
                  <a:pt x="521" y="1037"/>
                </a:lnTo>
                <a:lnTo>
                  <a:pt x="510" y="1042"/>
                </a:lnTo>
                <a:lnTo>
                  <a:pt x="496" y="1047"/>
                </a:lnTo>
                <a:lnTo>
                  <a:pt x="483" y="1052"/>
                </a:lnTo>
                <a:lnTo>
                  <a:pt x="469" y="1056"/>
                </a:lnTo>
                <a:lnTo>
                  <a:pt x="443" y="1061"/>
                </a:lnTo>
                <a:lnTo>
                  <a:pt x="416" y="1067"/>
                </a:lnTo>
                <a:lnTo>
                  <a:pt x="389" y="1071"/>
                </a:lnTo>
                <a:lnTo>
                  <a:pt x="360" y="1074"/>
                </a:lnTo>
                <a:close/>
                <a:moveTo>
                  <a:pt x="234" y="536"/>
                </a:moveTo>
                <a:lnTo>
                  <a:pt x="138" y="536"/>
                </a:lnTo>
                <a:lnTo>
                  <a:pt x="138" y="1018"/>
                </a:lnTo>
                <a:lnTo>
                  <a:pt x="296" y="1018"/>
                </a:lnTo>
                <a:lnTo>
                  <a:pt x="315" y="1018"/>
                </a:lnTo>
                <a:lnTo>
                  <a:pt x="333" y="1016"/>
                </a:lnTo>
                <a:lnTo>
                  <a:pt x="351" y="1014"/>
                </a:lnTo>
                <a:lnTo>
                  <a:pt x="369" y="1010"/>
                </a:lnTo>
                <a:lnTo>
                  <a:pt x="386" y="1006"/>
                </a:lnTo>
                <a:lnTo>
                  <a:pt x="402" y="1001"/>
                </a:lnTo>
                <a:lnTo>
                  <a:pt x="417" y="994"/>
                </a:lnTo>
                <a:lnTo>
                  <a:pt x="433" y="987"/>
                </a:lnTo>
                <a:lnTo>
                  <a:pt x="447" y="980"/>
                </a:lnTo>
                <a:lnTo>
                  <a:pt x="461" y="970"/>
                </a:lnTo>
                <a:lnTo>
                  <a:pt x="475" y="960"/>
                </a:lnTo>
                <a:lnTo>
                  <a:pt x="486" y="950"/>
                </a:lnTo>
                <a:lnTo>
                  <a:pt x="498" y="938"/>
                </a:lnTo>
                <a:lnTo>
                  <a:pt x="508" y="926"/>
                </a:lnTo>
                <a:lnTo>
                  <a:pt x="518" y="913"/>
                </a:lnTo>
                <a:lnTo>
                  <a:pt x="527" y="899"/>
                </a:lnTo>
                <a:lnTo>
                  <a:pt x="534" y="884"/>
                </a:lnTo>
                <a:lnTo>
                  <a:pt x="541" y="869"/>
                </a:lnTo>
                <a:lnTo>
                  <a:pt x="547" y="854"/>
                </a:lnTo>
                <a:lnTo>
                  <a:pt x="552" y="839"/>
                </a:lnTo>
                <a:lnTo>
                  <a:pt x="555" y="824"/>
                </a:lnTo>
                <a:lnTo>
                  <a:pt x="558" y="808"/>
                </a:lnTo>
                <a:lnTo>
                  <a:pt x="559" y="791"/>
                </a:lnTo>
                <a:lnTo>
                  <a:pt x="560" y="774"/>
                </a:lnTo>
                <a:lnTo>
                  <a:pt x="559" y="751"/>
                </a:lnTo>
                <a:lnTo>
                  <a:pt x="557" y="731"/>
                </a:lnTo>
                <a:lnTo>
                  <a:pt x="554" y="711"/>
                </a:lnTo>
                <a:lnTo>
                  <a:pt x="550" y="693"/>
                </a:lnTo>
                <a:lnTo>
                  <a:pt x="545" y="676"/>
                </a:lnTo>
                <a:lnTo>
                  <a:pt x="537" y="660"/>
                </a:lnTo>
                <a:lnTo>
                  <a:pt x="530" y="646"/>
                </a:lnTo>
                <a:lnTo>
                  <a:pt x="520" y="632"/>
                </a:lnTo>
                <a:lnTo>
                  <a:pt x="510" y="620"/>
                </a:lnTo>
                <a:lnTo>
                  <a:pt x="499" y="608"/>
                </a:lnTo>
                <a:lnTo>
                  <a:pt x="486" y="597"/>
                </a:lnTo>
                <a:lnTo>
                  <a:pt x="473" y="588"/>
                </a:lnTo>
                <a:lnTo>
                  <a:pt x="458" y="578"/>
                </a:lnTo>
                <a:lnTo>
                  <a:pt x="442" y="571"/>
                </a:lnTo>
                <a:lnTo>
                  <a:pt x="425" y="565"/>
                </a:lnTo>
                <a:lnTo>
                  <a:pt x="407" y="558"/>
                </a:lnTo>
                <a:lnTo>
                  <a:pt x="389" y="553"/>
                </a:lnTo>
                <a:lnTo>
                  <a:pt x="370" y="549"/>
                </a:lnTo>
                <a:lnTo>
                  <a:pt x="350" y="544"/>
                </a:lnTo>
                <a:lnTo>
                  <a:pt x="328" y="542"/>
                </a:lnTo>
                <a:lnTo>
                  <a:pt x="306" y="539"/>
                </a:lnTo>
                <a:lnTo>
                  <a:pt x="283" y="538"/>
                </a:lnTo>
                <a:lnTo>
                  <a:pt x="259" y="537"/>
                </a:lnTo>
                <a:lnTo>
                  <a:pt x="234" y="5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Freeform 24"/>
          <p:cNvSpPr>
            <a:spLocks/>
          </p:cNvSpPr>
          <p:nvPr/>
        </p:nvSpPr>
        <p:spPr bwMode="auto">
          <a:xfrm>
            <a:off x="707199" y="550697"/>
            <a:ext cx="53323" cy="69887"/>
          </a:xfrm>
          <a:custGeom>
            <a:avLst/>
            <a:gdLst/>
            <a:ahLst/>
            <a:cxnLst>
              <a:cxn ang="0">
                <a:pos x="0" y="1081"/>
              </a:cxn>
              <a:cxn ang="0">
                <a:pos x="0" y="0"/>
              </a:cxn>
              <a:cxn ang="0">
                <a:pos x="40" y="4"/>
              </a:cxn>
              <a:cxn ang="0">
                <a:pos x="70" y="5"/>
              </a:cxn>
              <a:cxn ang="0">
                <a:pos x="98" y="4"/>
              </a:cxn>
              <a:cxn ang="0">
                <a:pos x="140" y="0"/>
              </a:cxn>
              <a:cxn ang="0">
                <a:pos x="140" y="489"/>
              </a:cxn>
              <a:cxn ang="0">
                <a:pos x="144" y="491"/>
              </a:cxn>
              <a:cxn ang="0">
                <a:pos x="147" y="492"/>
              </a:cxn>
              <a:cxn ang="0">
                <a:pos x="154" y="491"/>
              </a:cxn>
              <a:cxn ang="0">
                <a:pos x="161" y="489"/>
              </a:cxn>
              <a:cxn ang="0">
                <a:pos x="170" y="485"/>
              </a:cxn>
              <a:cxn ang="0">
                <a:pos x="179" y="480"/>
              </a:cxn>
              <a:cxn ang="0">
                <a:pos x="187" y="473"/>
              </a:cxn>
              <a:cxn ang="0">
                <a:pos x="194" y="467"/>
              </a:cxn>
              <a:cxn ang="0">
                <a:pos x="203" y="459"/>
              </a:cxn>
              <a:cxn ang="0">
                <a:pos x="213" y="451"/>
              </a:cxn>
              <a:cxn ang="0">
                <a:pos x="224" y="440"/>
              </a:cxn>
              <a:cxn ang="0">
                <a:pos x="235" y="430"/>
              </a:cxn>
              <a:cxn ang="0">
                <a:pos x="248" y="417"/>
              </a:cxn>
              <a:cxn ang="0">
                <a:pos x="263" y="402"/>
              </a:cxn>
              <a:cxn ang="0">
                <a:pos x="651" y="0"/>
              </a:cxn>
              <a:cxn ang="0">
                <a:pos x="685" y="4"/>
              </a:cxn>
              <a:cxn ang="0">
                <a:pos x="714" y="5"/>
              </a:cxn>
              <a:cxn ang="0">
                <a:pos x="738" y="4"/>
              </a:cxn>
              <a:cxn ang="0">
                <a:pos x="774" y="0"/>
              </a:cxn>
              <a:cxn ang="0">
                <a:pos x="417" y="346"/>
              </a:cxn>
              <a:cxn ang="0">
                <a:pos x="283" y="481"/>
              </a:cxn>
              <a:cxn ang="0">
                <a:pos x="416" y="632"/>
              </a:cxn>
              <a:cxn ang="0">
                <a:pos x="569" y="803"/>
              </a:cxn>
              <a:cxn ang="0">
                <a:pos x="666" y="916"/>
              </a:cxn>
              <a:cxn ang="0">
                <a:pos x="794" y="1074"/>
              </a:cxn>
              <a:cxn ang="0">
                <a:pos x="794" y="1081"/>
              </a:cxn>
              <a:cxn ang="0">
                <a:pos x="759" y="1078"/>
              </a:cxn>
              <a:cxn ang="0">
                <a:pos x="749" y="1078"/>
              </a:cxn>
              <a:cxn ang="0">
                <a:pos x="743" y="1078"/>
              </a:cxn>
              <a:cxn ang="0">
                <a:pos x="734" y="1077"/>
              </a:cxn>
              <a:cxn ang="0">
                <a:pos x="708" y="1076"/>
              </a:cxn>
              <a:cxn ang="0">
                <a:pos x="666" y="1077"/>
              </a:cxn>
              <a:cxn ang="0">
                <a:pos x="619" y="1081"/>
              </a:cxn>
              <a:cxn ang="0">
                <a:pos x="589" y="1039"/>
              </a:cxn>
              <a:cxn ang="0">
                <a:pos x="562" y="1002"/>
              </a:cxn>
              <a:cxn ang="0">
                <a:pos x="535" y="968"/>
              </a:cxn>
              <a:cxn ang="0">
                <a:pos x="511" y="937"/>
              </a:cxn>
              <a:cxn ang="0">
                <a:pos x="166" y="535"/>
              </a:cxn>
              <a:cxn ang="0">
                <a:pos x="161" y="531"/>
              </a:cxn>
              <a:cxn ang="0">
                <a:pos x="156" y="528"/>
              </a:cxn>
              <a:cxn ang="0">
                <a:pos x="150" y="527"/>
              </a:cxn>
              <a:cxn ang="0">
                <a:pos x="144" y="526"/>
              </a:cxn>
              <a:cxn ang="0">
                <a:pos x="143" y="527"/>
              </a:cxn>
              <a:cxn ang="0">
                <a:pos x="141" y="527"/>
              </a:cxn>
              <a:cxn ang="0">
                <a:pos x="141" y="528"/>
              </a:cxn>
              <a:cxn ang="0">
                <a:pos x="140" y="531"/>
              </a:cxn>
              <a:cxn ang="0">
                <a:pos x="140" y="1081"/>
              </a:cxn>
              <a:cxn ang="0">
                <a:pos x="112" y="1078"/>
              </a:cxn>
              <a:cxn ang="0">
                <a:pos x="100" y="1078"/>
              </a:cxn>
              <a:cxn ang="0">
                <a:pos x="91" y="1077"/>
              </a:cxn>
              <a:cxn ang="0">
                <a:pos x="70" y="1076"/>
              </a:cxn>
              <a:cxn ang="0">
                <a:pos x="38" y="1077"/>
              </a:cxn>
              <a:cxn ang="0">
                <a:pos x="0" y="1081"/>
              </a:cxn>
            </a:cxnLst>
            <a:rect l="0" t="0" r="r" b="b"/>
            <a:pathLst>
              <a:path w="794" h="1081">
                <a:moveTo>
                  <a:pt x="0" y="1081"/>
                </a:moveTo>
                <a:lnTo>
                  <a:pt x="0" y="0"/>
                </a:lnTo>
                <a:lnTo>
                  <a:pt x="40" y="4"/>
                </a:lnTo>
                <a:lnTo>
                  <a:pt x="70" y="5"/>
                </a:lnTo>
                <a:lnTo>
                  <a:pt x="98" y="4"/>
                </a:lnTo>
                <a:lnTo>
                  <a:pt x="140" y="0"/>
                </a:lnTo>
                <a:lnTo>
                  <a:pt x="140" y="489"/>
                </a:lnTo>
                <a:lnTo>
                  <a:pt x="144" y="491"/>
                </a:lnTo>
                <a:lnTo>
                  <a:pt x="147" y="492"/>
                </a:lnTo>
                <a:lnTo>
                  <a:pt x="154" y="491"/>
                </a:lnTo>
                <a:lnTo>
                  <a:pt x="161" y="489"/>
                </a:lnTo>
                <a:lnTo>
                  <a:pt x="170" y="485"/>
                </a:lnTo>
                <a:lnTo>
                  <a:pt x="179" y="480"/>
                </a:lnTo>
                <a:lnTo>
                  <a:pt x="187" y="473"/>
                </a:lnTo>
                <a:lnTo>
                  <a:pt x="194" y="467"/>
                </a:lnTo>
                <a:lnTo>
                  <a:pt x="203" y="459"/>
                </a:lnTo>
                <a:lnTo>
                  <a:pt x="213" y="451"/>
                </a:lnTo>
                <a:lnTo>
                  <a:pt x="224" y="440"/>
                </a:lnTo>
                <a:lnTo>
                  <a:pt x="235" y="430"/>
                </a:lnTo>
                <a:lnTo>
                  <a:pt x="248" y="417"/>
                </a:lnTo>
                <a:lnTo>
                  <a:pt x="263" y="402"/>
                </a:lnTo>
                <a:lnTo>
                  <a:pt x="651" y="0"/>
                </a:lnTo>
                <a:lnTo>
                  <a:pt x="685" y="4"/>
                </a:lnTo>
                <a:lnTo>
                  <a:pt x="714" y="5"/>
                </a:lnTo>
                <a:lnTo>
                  <a:pt x="738" y="4"/>
                </a:lnTo>
                <a:lnTo>
                  <a:pt x="774" y="0"/>
                </a:lnTo>
                <a:lnTo>
                  <a:pt x="417" y="346"/>
                </a:lnTo>
                <a:lnTo>
                  <a:pt x="283" y="481"/>
                </a:lnTo>
                <a:lnTo>
                  <a:pt x="416" y="632"/>
                </a:lnTo>
                <a:lnTo>
                  <a:pt x="569" y="803"/>
                </a:lnTo>
                <a:lnTo>
                  <a:pt x="666" y="916"/>
                </a:lnTo>
                <a:lnTo>
                  <a:pt x="794" y="1074"/>
                </a:lnTo>
                <a:lnTo>
                  <a:pt x="794" y="1081"/>
                </a:lnTo>
                <a:lnTo>
                  <a:pt x="759" y="1078"/>
                </a:lnTo>
                <a:lnTo>
                  <a:pt x="749" y="1078"/>
                </a:lnTo>
                <a:lnTo>
                  <a:pt x="743" y="1078"/>
                </a:lnTo>
                <a:lnTo>
                  <a:pt x="734" y="1077"/>
                </a:lnTo>
                <a:lnTo>
                  <a:pt x="708" y="1076"/>
                </a:lnTo>
                <a:lnTo>
                  <a:pt x="666" y="1077"/>
                </a:lnTo>
                <a:lnTo>
                  <a:pt x="619" y="1081"/>
                </a:lnTo>
                <a:lnTo>
                  <a:pt x="589" y="1039"/>
                </a:lnTo>
                <a:lnTo>
                  <a:pt x="562" y="1002"/>
                </a:lnTo>
                <a:lnTo>
                  <a:pt x="535" y="968"/>
                </a:lnTo>
                <a:lnTo>
                  <a:pt x="511" y="937"/>
                </a:lnTo>
                <a:lnTo>
                  <a:pt x="166" y="535"/>
                </a:lnTo>
                <a:lnTo>
                  <a:pt x="161" y="531"/>
                </a:lnTo>
                <a:lnTo>
                  <a:pt x="156" y="528"/>
                </a:lnTo>
                <a:lnTo>
                  <a:pt x="150" y="527"/>
                </a:lnTo>
                <a:lnTo>
                  <a:pt x="144" y="526"/>
                </a:lnTo>
                <a:lnTo>
                  <a:pt x="143" y="527"/>
                </a:lnTo>
                <a:lnTo>
                  <a:pt x="141" y="527"/>
                </a:lnTo>
                <a:lnTo>
                  <a:pt x="141" y="528"/>
                </a:lnTo>
                <a:lnTo>
                  <a:pt x="140" y="531"/>
                </a:lnTo>
                <a:lnTo>
                  <a:pt x="140" y="1081"/>
                </a:lnTo>
                <a:lnTo>
                  <a:pt x="112" y="1078"/>
                </a:lnTo>
                <a:lnTo>
                  <a:pt x="100" y="1078"/>
                </a:lnTo>
                <a:lnTo>
                  <a:pt x="91" y="1077"/>
                </a:lnTo>
                <a:lnTo>
                  <a:pt x="70" y="1076"/>
                </a:lnTo>
                <a:lnTo>
                  <a:pt x="38" y="1077"/>
                </a:lnTo>
                <a:lnTo>
                  <a:pt x="0" y="108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Freeform 25"/>
          <p:cNvSpPr>
            <a:spLocks/>
          </p:cNvSpPr>
          <p:nvPr/>
        </p:nvSpPr>
        <p:spPr bwMode="auto">
          <a:xfrm>
            <a:off x="1512709" y="121234"/>
            <a:ext cx="43112" cy="10145"/>
          </a:xfrm>
          <a:custGeom>
            <a:avLst/>
            <a:gdLst/>
            <a:ahLst/>
            <a:cxnLst>
              <a:cxn ang="0">
                <a:pos x="345" y="78"/>
              </a:cxn>
              <a:cxn ang="0">
                <a:pos x="384" y="75"/>
              </a:cxn>
              <a:cxn ang="0">
                <a:pos x="423" y="71"/>
              </a:cxn>
              <a:cxn ang="0">
                <a:pos x="461" y="63"/>
              </a:cxn>
              <a:cxn ang="0">
                <a:pos x="497" y="53"/>
              </a:cxn>
              <a:cxn ang="0">
                <a:pos x="532" y="41"/>
              </a:cxn>
              <a:cxn ang="0">
                <a:pos x="564" y="26"/>
              </a:cxn>
              <a:cxn ang="0">
                <a:pos x="597" y="9"/>
              </a:cxn>
              <a:cxn ang="0">
                <a:pos x="649" y="62"/>
              </a:cxn>
              <a:cxn ang="0">
                <a:pos x="613" y="84"/>
              </a:cxn>
              <a:cxn ang="0">
                <a:pos x="576" y="102"/>
              </a:cxn>
              <a:cxn ang="0">
                <a:pos x="537" y="117"/>
              </a:cxn>
              <a:cxn ang="0">
                <a:pos x="496" y="129"/>
              </a:cxn>
              <a:cxn ang="0">
                <a:pos x="453" y="140"/>
              </a:cxn>
              <a:cxn ang="0">
                <a:pos x="411" y="147"/>
              </a:cxn>
              <a:cxn ang="0">
                <a:pos x="368" y="153"/>
              </a:cxn>
              <a:cxn ang="0">
                <a:pos x="325" y="154"/>
              </a:cxn>
              <a:cxn ang="0">
                <a:pos x="282" y="153"/>
              </a:cxn>
              <a:cxn ang="0">
                <a:pos x="240" y="148"/>
              </a:cxn>
              <a:cxn ang="0">
                <a:pos x="199" y="141"/>
              </a:cxn>
              <a:cxn ang="0">
                <a:pos x="158" y="131"/>
              </a:cxn>
              <a:cxn ang="0">
                <a:pos x="117" y="119"/>
              </a:cxn>
              <a:cxn ang="0">
                <a:pos x="77" y="104"/>
              </a:cxn>
              <a:cxn ang="0">
                <a:pos x="38" y="86"/>
              </a:cxn>
              <a:cxn ang="0">
                <a:pos x="0" y="65"/>
              </a:cxn>
              <a:cxn ang="0">
                <a:pos x="56" y="9"/>
              </a:cxn>
              <a:cxn ang="0">
                <a:pos x="88" y="26"/>
              </a:cxn>
              <a:cxn ang="0">
                <a:pos x="119" y="41"/>
              </a:cxn>
              <a:cxn ang="0">
                <a:pos x="154" y="53"/>
              </a:cxn>
              <a:cxn ang="0">
                <a:pos x="189" y="63"/>
              </a:cxn>
              <a:cxn ang="0">
                <a:pos x="226" y="71"/>
              </a:cxn>
              <a:cxn ang="0">
                <a:pos x="265" y="75"/>
              </a:cxn>
              <a:cxn ang="0">
                <a:pos x="305" y="78"/>
              </a:cxn>
            </a:cxnLst>
            <a:rect l="0" t="0" r="r" b="b"/>
            <a:pathLst>
              <a:path w="649" h="154">
                <a:moveTo>
                  <a:pt x="325" y="78"/>
                </a:moveTo>
                <a:lnTo>
                  <a:pt x="345" y="78"/>
                </a:lnTo>
                <a:lnTo>
                  <a:pt x="365" y="77"/>
                </a:lnTo>
                <a:lnTo>
                  <a:pt x="384" y="75"/>
                </a:lnTo>
                <a:lnTo>
                  <a:pt x="404" y="73"/>
                </a:lnTo>
                <a:lnTo>
                  <a:pt x="423" y="71"/>
                </a:lnTo>
                <a:lnTo>
                  <a:pt x="443" y="67"/>
                </a:lnTo>
                <a:lnTo>
                  <a:pt x="461" y="63"/>
                </a:lnTo>
                <a:lnTo>
                  <a:pt x="479" y="58"/>
                </a:lnTo>
                <a:lnTo>
                  <a:pt x="497" y="53"/>
                </a:lnTo>
                <a:lnTo>
                  <a:pt x="515" y="48"/>
                </a:lnTo>
                <a:lnTo>
                  <a:pt x="532" y="41"/>
                </a:lnTo>
                <a:lnTo>
                  <a:pt x="548" y="34"/>
                </a:lnTo>
                <a:lnTo>
                  <a:pt x="564" y="26"/>
                </a:lnTo>
                <a:lnTo>
                  <a:pt x="581" y="18"/>
                </a:lnTo>
                <a:lnTo>
                  <a:pt x="597" y="9"/>
                </a:lnTo>
                <a:lnTo>
                  <a:pt x="612" y="0"/>
                </a:lnTo>
                <a:lnTo>
                  <a:pt x="649" y="62"/>
                </a:lnTo>
                <a:lnTo>
                  <a:pt x="632" y="73"/>
                </a:lnTo>
                <a:lnTo>
                  <a:pt x="613" y="84"/>
                </a:lnTo>
                <a:lnTo>
                  <a:pt x="595" y="93"/>
                </a:lnTo>
                <a:lnTo>
                  <a:pt x="576" y="102"/>
                </a:lnTo>
                <a:lnTo>
                  <a:pt x="556" y="109"/>
                </a:lnTo>
                <a:lnTo>
                  <a:pt x="537" y="117"/>
                </a:lnTo>
                <a:lnTo>
                  <a:pt x="517" y="124"/>
                </a:lnTo>
                <a:lnTo>
                  <a:pt x="496" y="129"/>
                </a:lnTo>
                <a:lnTo>
                  <a:pt x="474" y="135"/>
                </a:lnTo>
                <a:lnTo>
                  <a:pt x="453" y="140"/>
                </a:lnTo>
                <a:lnTo>
                  <a:pt x="432" y="144"/>
                </a:lnTo>
                <a:lnTo>
                  <a:pt x="411" y="147"/>
                </a:lnTo>
                <a:lnTo>
                  <a:pt x="390" y="150"/>
                </a:lnTo>
                <a:lnTo>
                  <a:pt x="368" y="153"/>
                </a:lnTo>
                <a:lnTo>
                  <a:pt x="346" y="154"/>
                </a:lnTo>
                <a:lnTo>
                  <a:pt x="325" y="154"/>
                </a:lnTo>
                <a:lnTo>
                  <a:pt x="304" y="154"/>
                </a:lnTo>
                <a:lnTo>
                  <a:pt x="282" y="153"/>
                </a:lnTo>
                <a:lnTo>
                  <a:pt x="261" y="150"/>
                </a:lnTo>
                <a:lnTo>
                  <a:pt x="240" y="148"/>
                </a:lnTo>
                <a:lnTo>
                  <a:pt x="219" y="145"/>
                </a:lnTo>
                <a:lnTo>
                  <a:pt x="199" y="141"/>
                </a:lnTo>
                <a:lnTo>
                  <a:pt x="178" y="137"/>
                </a:lnTo>
                <a:lnTo>
                  <a:pt x="158" y="131"/>
                </a:lnTo>
                <a:lnTo>
                  <a:pt x="137" y="125"/>
                </a:lnTo>
                <a:lnTo>
                  <a:pt x="117" y="119"/>
                </a:lnTo>
                <a:lnTo>
                  <a:pt x="97" y="111"/>
                </a:lnTo>
                <a:lnTo>
                  <a:pt x="77" y="104"/>
                </a:lnTo>
                <a:lnTo>
                  <a:pt x="58" y="95"/>
                </a:lnTo>
                <a:lnTo>
                  <a:pt x="38" y="86"/>
                </a:lnTo>
                <a:lnTo>
                  <a:pt x="19" y="75"/>
                </a:lnTo>
                <a:lnTo>
                  <a:pt x="0" y="65"/>
                </a:lnTo>
                <a:lnTo>
                  <a:pt x="41" y="0"/>
                </a:lnTo>
                <a:lnTo>
                  <a:pt x="56" y="9"/>
                </a:lnTo>
                <a:lnTo>
                  <a:pt x="72" y="18"/>
                </a:lnTo>
                <a:lnTo>
                  <a:pt x="88" y="26"/>
                </a:lnTo>
                <a:lnTo>
                  <a:pt x="104" y="34"/>
                </a:lnTo>
                <a:lnTo>
                  <a:pt x="119" y="41"/>
                </a:lnTo>
                <a:lnTo>
                  <a:pt x="136" y="48"/>
                </a:lnTo>
                <a:lnTo>
                  <a:pt x="154" y="53"/>
                </a:lnTo>
                <a:lnTo>
                  <a:pt x="171" y="58"/>
                </a:lnTo>
                <a:lnTo>
                  <a:pt x="189" y="63"/>
                </a:lnTo>
                <a:lnTo>
                  <a:pt x="207" y="67"/>
                </a:lnTo>
                <a:lnTo>
                  <a:pt x="226" y="71"/>
                </a:lnTo>
                <a:lnTo>
                  <a:pt x="246" y="73"/>
                </a:lnTo>
                <a:lnTo>
                  <a:pt x="265" y="75"/>
                </a:lnTo>
                <a:lnTo>
                  <a:pt x="285" y="77"/>
                </a:lnTo>
                <a:lnTo>
                  <a:pt x="305" y="78"/>
                </a:lnTo>
                <a:lnTo>
                  <a:pt x="325" y="7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Freeform 26"/>
          <p:cNvSpPr>
            <a:spLocks/>
          </p:cNvSpPr>
          <p:nvPr/>
        </p:nvSpPr>
        <p:spPr bwMode="auto">
          <a:xfrm>
            <a:off x="1502503" y="133631"/>
            <a:ext cx="63533" cy="72141"/>
          </a:xfrm>
          <a:custGeom>
            <a:avLst/>
            <a:gdLst/>
            <a:ahLst/>
            <a:cxnLst>
              <a:cxn ang="0">
                <a:pos x="941" y="0"/>
              </a:cxn>
              <a:cxn ang="0">
                <a:pos x="941" y="1080"/>
              </a:cxn>
              <a:cxn ang="0">
                <a:pos x="922" y="1077"/>
              </a:cxn>
              <a:cxn ang="0">
                <a:pos x="904" y="1075"/>
              </a:cxn>
              <a:cxn ang="0">
                <a:pos x="888" y="1075"/>
              </a:cxn>
              <a:cxn ang="0">
                <a:pos x="873" y="1074"/>
              </a:cxn>
              <a:cxn ang="0">
                <a:pos x="860" y="1075"/>
              </a:cxn>
              <a:cxn ang="0">
                <a:pos x="843" y="1075"/>
              </a:cxn>
              <a:cxn ang="0">
                <a:pos x="824" y="1077"/>
              </a:cxn>
              <a:cxn ang="0">
                <a:pos x="802" y="1080"/>
              </a:cxn>
              <a:cxn ang="0">
                <a:pos x="802" y="218"/>
              </a:cxn>
              <a:cxn ang="0">
                <a:pos x="787" y="218"/>
              </a:cxn>
              <a:cxn ang="0">
                <a:pos x="549" y="495"/>
              </a:cxn>
              <a:cxn ang="0">
                <a:pos x="219" y="880"/>
              </a:cxn>
              <a:cxn ang="0">
                <a:pos x="48" y="1080"/>
              </a:cxn>
              <a:cxn ang="0">
                <a:pos x="0" y="1080"/>
              </a:cxn>
              <a:cxn ang="0">
                <a:pos x="0" y="0"/>
              </a:cxn>
              <a:cxn ang="0">
                <a:pos x="13" y="1"/>
              </a:cxn>
              <a:cxn ang="0">
                <a:pos x="30" y="3"/>
              </a:cxn>
              <a:cxn ang="0">
                <a:pos x="48" y="3"/>
              </a:cxn>
              <a:cxn ang="0">
                <a:pos x="70" y="3"/>
              </a:cxn>
              <a:cxn ang="0">
                <a:pos x="91" y="3"/>
              </a:cxn>
              <a:cxn ang="0">
                <a:pos x="110" y="3"/>
              </a:cxn>
              <a:cxn ang="0">
                <a:pos x="126" y="1"/>
              </a:cxn>
              <a:cxn ang="0">
                <a:pos x="139" y="0"/>
              </a:cxn>
              <a:cxn ang="0">
                <a:pos x="139" y="824"/>
              </a:cxn>
              <a:cxn ang="0">
                <a:pos x="155" y="823"/>
              </a:cxn>
              <a:cxn ang="0">
                <a:pos x="873" y="0"/>
              </a:cxn>
              <a:cxn ang="0">
                <a:pos x="941" y="0"/>
              </a:cxn>
            </a:cxnLst>
            <a:rect l="0" t="0" r="r" b="b"/>
            <a:pathLst>
              <a:path w="941" h="1080">
                <a:moveTo>
                  <a:pt x="941" y="0"/>
                </a:moveTo>
                <a:lnTo>
                  <a:pt x="941" y="1080"/>
                </a:lnTo>
                <a:lnTo>
                  <a:pt x="922" y="1077"/>
                </a:lnTo>
                <a:lnTo>
                  <a:pt x="904" y="1075"/>
                </a:lnTo>
                <a:lnTo>
                  <a:pt x="888" y="1075"/>
                </a:lnTo>
                <a:lnTo>
                  <a:pt x="873" y="1074"/>
                </a:lnTo>
                <a:lnTo>
                  <a:pt x="860" y="1075"/>
                </a:lnTo>
                <a:lnTo>
                  <a:pt x="843" y="1075"/>
                </a:lnTo>
                <a:lnTo>
                  <a:pt x="824" y="1077"/>
                </a:lnTo>
                <a:lnTo>
                  <a:pt x="802" y="1080"/>
                </a:lnTo>
                <a:lnTo>
                  <a:pt x="802" y="218"/>
                </a:lnTo>
                <a:lnTo>
                  <a:pt x="787" y="218"/>
                </a:lnTo>
                <a:lnTo>
                  <a:pt x="549" y="495"/>
                </a:lnTo>
                <a:lnTo>
                  <a:pt x="219" y="880"/>
                </a:lnTo>
                <a:lnTo>
                  <a:pt x="48" y="1080"/>
                </a:lnTo>
                <a:lnTo>
                  <a:pt x="0" y="1080"/>
                </a:lnTo>
                <a:lnTo>
                  <a:pt x="0" y="0"/>
                </a:lnTo>
                <a:lnTo>
                  <a:pt x="13" y="1"/>
                </a:lnTo>
                <a:lnTo>
                  <a:pt x="30" y="3"/>
                </a:lnTo>
                <a:lnTo>
                  <a:pt x="48" y="3"/>
                </a:lnTo>
                <a:lnTo>
                  <a:pt x="70" y="3"/>
                </a:lnTo>
                <a:lnTo>
                  <a:pt x="91" y="3"/>
                </a:lnTo>
                <a:lnTo>
                  <a:pt x="110" y="3"/>
                </a:lnTo>
                <a:lnTo>
                  <a:pt x="126" y="1"/>
                </a:lnTo>
                <a:lnTo>
                  <a:pt x="139" y="0"/>
                </a:lnTo>
                <a:lnTo>
                  <a:pt x="139" y="824"/>
                </a:lnTo>
                <a:lnTo>
                  <a:pt x="155" y="823"/>
                </a:lnTo>
                <a:lnTo>
                  <a:pt x="873" y="0"/>
                </a:lnTo>
                <a:lnTo>
                  <a:pt x="941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Freeform 27"/>
          <p:cNvSpPr>
            <a:spLocks/>
          </p:cNvSpPr>
          <p:nvPr/>
        </p:nvSpPr>
        <p:spPr bwMode="auto">
          <a:xfrm>
            <a:off x="1420812" y="133631"/>
            <a:ext cx="62399" cy="72141"/>
          </a:xfrm>
          <a:custGeom>
            <a:avLst/>
            <a:gdLst/>
            <a:ahLst/>
            <a:cxnLst>
              <a:cxn ang="0">
                <a:pos x="153" y="824"/>
              </a:cxn>
              <a:cxn ang="0">
                <a:pos x="870" y="0"/>
              </a:cxn>
              <a:cxn ang="0">
                <a:pos x="939" y="0"/>
              </a:cxn>
              <a:cxn ang="0">
                <a:pos x="939" y="1080"/>
              </a:cxn>
              <a:cxn ang="0">
                <a:pos x="920" y="1077"/>
              </a:cxn>
              <a:cxn ang="0">
                <a:pos x="901" y="1075"/>
              </a:cxn>
              <a:cxn ang="0">
                <a:pos x="885" y="1075"/>
              </a:cxn>
              <a:cxn ang="0">
                <a:pos x="870" y="1074"/>
              </a:cxn>
              <a:cxn ang="0">
                <a:pos x="858" y="1075"/>
              </a:cxn>
              <a:cxn ang="0">
                <a:pos x="842" y="1075"/>
              </a:cxn>
              <a:cxn ang="0">
                <a:pos x="823" y="1077"/>
              </a:cxn>
              <a:cxn ang="0">
                <a:pos x="802" y="1080"/>
              </a:cxn>
              <a:cxn ang="0">
                <a:pos x="802" y="218"/>
              </a:cxn>
              <a:cxn ang="0">
                <a:pos x="786" y="218"/>
              </a:cxn>
              <a:cxn ang="0">
                <a:pos x="128" y="984"/>
              </a:cxn>
              <a:cxn ang="0">
                <a:pos x="103" y="1011"/>
              </a:cxn>
              <a:cxn ang="0">
                <a:pos x="82" y="1035"/>
              </a:cxn>
              <a:cxn ang="0">
                <a:pos x="63" y="1058"/>
              </a:cxn>
              <a:cxn ang="0">
                <a:pos x="47" y="1080"/>
              </a:cxn>
              <a:cxn ang="0">
                <a:pos x="0" y="1080"/>
              </a:cxn>
              <a:cxn ang="0">
                <a:pos x="0" y="0"/>
              </a:cxn>
              <a:cxn ang="0">
                <a:pos x="10" y="1"/>
              </a:cxn>
              <a:cxn ang="0">
                <a:pos x="24" y="3"/>
              </a:cxn>
              <a:cxn ang="0">
                <a:pos x="43" y="3"/>
              </a:cxn>
              <a:cxn ang="0">
                <a:pos x="67" y="3"/>
              </a:cxn>
              <a:cxn ang="0">
                <a:pos x="137" y="0"/>
              </a:cxn>
              <a:cxn ang="0">
                <a:pos x="137" y="824"/>
              </a:cxn>
              <a:cxn ang="0">
                <a:pos x="153" y="824"/>
              </a:cxn>
            </a:cxnLst>
            <a:rect l="0" t="0" r="r" b="b"/>
            <a:pathLst>
              <a:path w="939" h="1080">
                <a:moveTo>
                  <a:pt x="153" y="824"/>
                </a:moveTo>
                <a:lnTo>
                  <a:pt x="870" y="0"/>
                </a:lnTo>
                <a:lnTo>
                  <a:pt x="939" y="0"/>
                </a:lnTo>
                <a:lnTo>
                  <a:pt x="939" y="1080"/>
                </a:lnTo>
                <a:lnTo>
                  <a:pt x="920" y="1077"/>
                </a:lnTo>
                <a:lnTo>
                  <a:pt x="901" y="1075"/>
                </a:lnTo>
                <a:lnTo>
                  <a:pt x="885" y="1075"/>
                </a:lnTo>
                <a:lnTo>
                  <a:pt x="870" y="1074"/>
                </a:lnTo>
                <a:lnTo>
                  <a:pt x="858" y="1075"/>
                </a:lnTo>
                <a:lnTo>
                  <a:pt x="842" y="1075"/>
                </a:lnTo>
                <a:lnTo>
                  <a:pt x="823" y="1077"/>
                </a:lnTo>
                <a:lnTo>
                  <a:pt x="802" y="1080"/>
                </a:lnTo>
                <a:lnTo>
                  <a:pt x="802" y="218"/>
                </a:lnTo>
                <a:lnTo>
                  <a:pt x="786" y="218"/>
                </a:lnTo>
                <a:lnTo>
                  <a:pt x="128" y="984"/>
                </a:lnTo>
                <a:lnTo>
                  <a:pt x="103" y="1011"/>
                </a:lnTo>
                <a:lnTo>
                  <a:pt x="82" y="1035"/>
                </a:lnTo>
                <a:lnTo>
                  <a:pt x="63" y="1058"/>
                </a:lnTo>
                <a:lnTo>
                  <a:pt x="47" y="1080"/>
                </a:lnTo>
                <a:lnTo>
                  <a:pt x="0" y="1080"/>
                </a:lnTo>
                <a:lnTo>
                  <a:pt x="0" y="0"/>
                </a:lnTo>
                <a:lnTo>
                  <a:pt x="10" y="1"/>
                </a:lnTo>
                <a:lnTo>
                  <a:pt x="24" y="3"/>
                </a:lnTo>
                <a:lnTo>
                  <a:pt x="43" y="3"/>
                </a:lnTo>
                <a:lnTo>
                  <a:pt x="67" y="3"/>
                </a:lnTo>
                <a:lnTo>
                  <a:pt x="137" y="0"/>
                </a:lnTo>
                <a:lnTo>
                  <a:pt x="137" y="824"/>
                </a:lnTo>
                <a:lnTo>
                  <a:pt x="153" y="8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Freeform 28"/>
          <p:cNvSpPr>
            <a:spLocks/>
          </p:cNvSpPr>
          <p:nvPr/>
        </p:nvSpPr>
        <p:spPr bwMode="auto">
          <a:xfrm>
            <a:off x="1356144" y="133631"/>
            <a:ext cx="52188" cy="72141"/>
          </a:xfrm>
          <a:custGeom>
            <a:avLst/>
            <a:gdLst/>
            <a:ahLst/>
            <a:cxnLst>
              <a:cxn ang="0">
                <a:pos x="138" y="530"/>
              </a:cxn>
              <a:cxn ang="0">
                <a:pos x="138" y="1081"/>
              </a:cxn>
              <a:cxn ang="0">
                <a:pos x="111" y="1078"/>
              </a:cxn>
              <a:cxn ang="0">
                <a:pos x="98" y="1077"/>
              </a:cxn>
              <a:cxn ang="0">
                <a:pos x="91" y="1077"/>
              </a:cxn>
              <a:cxn ang="0">
                <a:pos x="69" y="1075"/>
              </a:cxn>
              <a:cxn ang="0">
                <a:pos x="38" y="1077"/>
              </a:cxn>
              <a:cxn ang="0">
                <a:pos x="0" y="1081"/>
              </a:cxn>
              <a:cxn ang="0">
                <a:pos x="0" y="1"/>
              </a:cxn>
              <a:cxn ang="0">
                <a:pos x="40" y="3"/>
              </a:cxn>
              <a:cxn ang="0">
                <a:pos x="69" y="4"/>
              </a:cxn>
              <a:cxn ang="0">
                <a:pos x="96" y="3"/>
              </a:cxn>
              <a:cxn ang="0">
                <a:pos x="138" y="1"/>
              </a:cxn>
              <a:cxn ang="0">
                <a:pos x="138" y="488"/>
              </a:cxn>
              <a:cxn ang="0">
                <a:pos x="143" y="490"/>
              </a:cxn>
              <a:cxn ang="0">
                <a:pos x="146" y="491"/>
              </a:cxn>
              <a:cxn ang="0">
                <a:pos x="153" y="490"/>
              </a:cxn>
              <a:cxn ang="0">
                <a:pos x="161" y="488"/>
              </a:cxn>
              <a:cxn ang="0">
                <a:pos x="169" y="484"/>
              </a:cxn>
              <a:cxn ang="0">
                <a:pos x="179" y="479"/>
              </a:cxn>
              <a:cxn ang="0">
                <a:pos x="185" y="473"/>
              </a:cxn>
              <a:cxn ang="0">
                <a:pos x="193" y="466"/>
              </a:cxn>
              <a:cxn ang="0">
                <a:pos x="203" y="459"/>
              </a:cxn>
              <a:cxn ang="0">
                <a:pos x="213" y="450"/>
              </a:cxn>
              <a:cxn ang="0">
                <a:pos x="223" y="440"/>
              </a:cxn>
              <a:cxn ang="0">
                <a:pos x="235" y="429"/>
              </a:cxn>
              <a:cxn ang="0">
                <a:pos x="247" y="416"/>
              </a:cxn>
              <a:cxn ang="0">
                <a:pos x="262" y="402"/>
              </a:cxn>
              <a:cxn ang="0">
                <a:pos x="650" y="1"/>
              </a:cxn>
              <a:cxn ang="0">
                <a:pos x="686" y="3"/>
              </a:cxn>
              <a:cxn ang="0">
                <a:pos x="713" y="4"/>
              </a:cxn>
              <a:cxn ang="0">
                <a:pos x="738" y="3"/>
              </a:cxn>
              <a:cxn ang="0">
                <a:pos x="774" y="0"/>
              </a:cxn>
              <a:cxn ang="0">
                <a:pos x="416" y="345"/>
              </a:cxn>
              <a:cxn ang="0">
                <a:pos x="281" y="480"/>
              </a:cxn>
              <a:cxn ang="0">
                <a:pos x="415" y="630"/>
              </a:cxn>
              <a:cxn ang="0">
                <a:pos x="568" y="804"/>
              </a:cxn>
              <a:cxn ang="0">
                <a:pos x="666" y="915"/>
              </a:cxn>
              <a:cxn ang="0">
                <a:pos x="792" y="1073"/>
              </a:cxn>
              <a:cxn ang="0">
                <a:pos x="792" y="1081"/>
              </a:cxn>
              <a:cxn ang="0">
                <a:pos x="758" y="1078"/>
              </a:cxn>
              <a:cxn ang="0">
                <a:pos x="747" y="1078"/>
              </a:cxn>
              <a:cxn ang="0">
                <a:pos x="742" y="1077"/>
              </a:cxn>
              <a:cxn ang="0">
                <a:pos x="733" y="1077"/>
              </a:cxn>
              <a:cxn ang="0">
                <a:pos x="706" y="1075"/>
              </a:cxn>
              <a:cxn ang="0">
                <a:pos x="666" y="1077"/>
              </a:cxn>
              <a:cxn ang="0">
                <a:pos x="617" y="1081"/>
              </a:cxn>
              <a:cxn ang="0">
                <a:pos x="589" y="1039"/>
              </a:cxn>
              <a:cxn ang="0">
                <a:pos x="560" y="1001"/>
              </a:cxn>
              <a:cxn ang="0">
                <a:pos x="535" y="967"/>
              </a:cxn>
              <a:cxn ang="0">
                <a:pos x="509" y="937"/>
              </a:cxn>
              <a:cxn ang="0">
                <a:pos x="166" y="535"/>
              </a:cxn>
              <a:cxn ang="0">
                <a:pos x="161" y="531"/>
              </a:cxn>
              <a:cxn ang="0">
                <a:pos x="155" y="529"/>
              </a:cxn>
              <a:cxn ang="0">
                <a:pos x="149" y="526"/>
              </a:cxn>
              <a:cxn ang="0">
                <a:pos x="143" y="526"/>
              </a:cxn>
              <a:cxn ang="0">
                <a:pos x="143" y="526"/>
              </a:cxn>
              <a:cxn ang="0">
                <a:pos x="139" y="528"/>
              </a:cxn>
              <a:cxn ang="0">
                <a:pos x="139" y="529"/>
              </a:cxn>
              <a:cxn ang="0">
                <a:pos x="138" y="530"/>
              </a:cxn>
            </a:cxnLst>
            <a:rect l="0" t="0" r="r" b="b"/>
            <a:pathLst>
              <a:path w="792" h="1081">
                <a:moveTo>
                  <a:pt x="138" y="530"/>
                </a:moveTo>
                <a:lnTo>
                  <a:pt x="138" y="1081"/>
                </a:lnTo>
                <a:lnTo>
                  <a:pt x="111" y="1078"/>
                </a:lnTo>
                <a:lnTo>
                  <a:pt x="98" y="1077"/>
                </a:lnTo>
                <a:lnTo>
                  <a:pt x="91" y="1077"/>
                </a:lnTo>
                <a:lnTo>
                  <a:pt x="69" y="1075"/>
                </a:lnTo>
                <a:lnTo>
                  <a:pt x="38" y="1077"/>
                </a:lnTo>
                <a:lnTo>
                  <a:pt x="0" y="1081"/>
                </a:lnTo>
                <a:lnTo>
                  <a:pt x="0" y="1"/>
                </a:lnTo>
                <a:lnTo>
                  <a:pt x="40" y="3"/>
                </a:lnTo>
                <a:lnTo>
                  <a:pt x="69" y="4"/>
                </a:lnTo>
                <a:lnTo>
                  <a:pt x="96" y="3"/>
                </a:lnTo>
                <a:lnTo>
                  <a:pt x="138" y="1"/>
                </a:lnTo>
                <a:lnTo>
                  <a:pt x="138" y="488"/>
                </a:lnTo>
                <a:lnTo>
                  <a:pt x="143" y="490"/>
                </a:lnTo>
                <a:lnTo>
                  <a:pt x="146" y="491"/>
                </a:lnTo>
                <a:lnTo>
                  <a:pt x="153" y="490"/>
                </a:lnTo>
                <a:lnTo>
                  <a:pt x="161" y="488"/>
                </a:lnTo>
                <a:lnTo>
                  <a:pt x="169" y="484"/>
                </a:lnTo>
                <a:lnTo>
                  <a:pt x="179" y="479"/>
                </a:lnTo>
                <a:lnTo>
                  <a:pt x="185" y="473"/>
                </a:lnTo>
                <a:lnTo>
                  <a:pt x="193" y="466"/>
                </a:lnTo>
                <a:lnTo>
                  <a:pt x="203" y="459"/>
                </a:lnTo>
                <a:lnTo>
                  <a:pt x="213" y="450"/>
                </a:lnTo>
                <a:lnTo>
                  <a:pt x="223" y="440"/>
                </a:lnTo>
                <a:lnTo>
                  <a:pt x="235" y="429"/>
                </a:lnTo>
                <a:lnTo>
                  <a:pt x="247" y="416"/>
                </a:lnTo>
                <a:lnTo>
                  <a:pt x="262" y="402"/>
                </a:lnTo>
                <a:lnTo>
                  <a:pt x="650" y="1"/>
                </a:lnTo>
                <a:lnTo>
                  <a:pt x="686" y="3"/>
                </a:lnTo>
                <a:lnTo>
                  <a:pt x="713" y="4"/>
                </a:lnTo>
                <a:lnTo>
                  <a:pt x="738" y="3"/>
                </a:lnTo>
                <a:lnTo>
                  <a:pt x="774" y="0"/>
                </a:lnTo>
                <a:lnTo>
                  <a:pt x="416" y="345"/>
                </a:lnTo>
                <a:lnTo>
                  <a:pt x="281" y="480"/>
                </a:lnTo>
                <a:lnTo>
                  <a:pt x="415" y="630"/>
                </a:lnTo>
                <a:lnTo>
                  <a:pt x="568" y="804"/>
                </a:lnTo>
                <a:lnTo>
                  <a:pt x="666" y="915"/>
                </a:lnTo>
                <a:lnTo>
                  <a:pt x="792" y="1073"/>
                </a:lnTo>
                <a:lnTo>
                  <a:pt x="792" y="1081"/>
                </a:lnTo>
                <a:lnTo>
                  <a:pt x="758" y="1078"/>
                </a:lnTo>
                <a:lnTo>
                  <a:pt x="747" y="1078"/>
                </a:lnTo>
                <a:lnTo>
                  <a:pt x="742" y="1077"/>
                </a:lnTo>
                <a:lnTo>
                  <a:pt x="733" y="1077"/>
                </a:lnTo>
                <a:lnTo>
                  <a:pt x="706" y="1075"/>
                </a:lnTo>
                <a:lnTo>
                  <a:pt x="666" y="1077"/>
                </a:lnTo>
                <a:lnTo>
                  <a:pt x="617" y="1081"/>
                </a:lnTo>
                <a:lnTo>
                  <a:pt x="589" y="1039"/>
                </a:lnTo>
                <a:lnTo>
                  <a:pt x="560" y="1001"/>
                </a:lnTo>
                <a:lnTo>
                  <a:pt x="535" y="967"/>
                </a:lnTo>
                <a:lnTo>
                  <a:pt x="509" y="937"/>
                </a:lnTo>
                <a:lnTo>
                  <a:pt x="166" y="535"/>
                </a:lnTo>
                <a:lnTo>
                  <a:pt x="161" y="531"/>
                </a:lnTo>
                <a:lnTo>
                  <a:pt x="155" y="529"/>
                </a:lnTo>
                <a:lnTo>
                  <a:pt x="149" y="526"/>
                </a:lnTo>
                <a:lnTo>
                  <a:pt x="143" y="526"/>
                </a:lnTo>
                <a:lnTo>
                  <a:pt x="143" y="526"/>
                </a:lnTo>
                <a:lnTo>
                  <a:pt x="139" y="528"/>
                </a:lnTo>
                <a:lnTo>
                  <a:pt x="139" y="529"/>
                </a:lnTo>
                <a:lnTo>
                  <a:pt x="138" y="53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Freeform 29"/>
          <p:cNvSpPr>
            <a:spLocks/>
          </p:cNvSpPr>
          <p:nvPr/>
        </p:nvSpPr>
        <p:spPr bwMode="auto">
          <a:xfrm>
            <a:off x="1280135" y="132503"/>
            <a:ext cx="62399" cy="76650"/>
          </a:xfrm>
          <a:custGeom>
            <a:avLst/>
            <a:gdLst/>
            <a:ahLst/>
            <a:cxnLst>
              <a:cxn ang="0">
                <a:pos x="15" y="708"/>
              </a:cxn>
              <a:cxn ang="0">
                <a:pos x="0" y="589"/>
              </a:cxn>
              <a:cxn ang="0">
                <a:pos x="2" y="494"/>
              </a:cxn>
              <a:cxn ang="0">
                <a:pos x="14" y="415"/>
              </a:cxn>
              <a:cxn ang="0">
                <a:pos x="35" y="341"/>
              </a:cxn>
              <a:cxn ang="0">
                <a:pos x="67" y="273"/>
              </a:cxn>
              <a:cxn ang="0">
                <a:pos x="108" y="212"/>
              </a:cxn>
              <a:cxn ang="0">
                <a:pos x="156" y="159"/>
              </a:cxn>
              <a:cxn ang="0">
                <a:pos x="212" y="113"/>
              </a:cxn>
              <a:cxn ang="0">
                <a:pos x="275" y="75"/>
              </a:cxn>
              <a:cxn ang="0">
                <a:pos x="343" y="44"/>
              </a:cxn>
              <a:cxn ang="0">
                <a:pos x="417" y="21"/>
              </a:cxn>
              <a:cxn ang="0">
                <a:pos x="493" y="6"/>
              </a:cxn>
              <a:cxn ang="0">
                <a:pos x="572" y="0"/>
              </a:cxn>
              <a:cxn ang="0">
                <a:pos x="680" y="4"/>
              </a:cxn>
              <a:cxn ang="0">
                <a:pos x="796" y="25"/>
              </a:cxn>
              <a:cxn ang="0">
                <a:pos x="906" y="61"/>
              </a:cxn>
              <a:cxn ang="0">
                <a:pos x="906" y="159"/>
              </a:cxn>
              <a:cxn ang="0">
                <a:pos x="865" y="171"/>
              </a:cxn>
              <a:cxn ang="0">
                <a:pos x="784" y="113"/>
              </a:cxn>
              <a:cxn ang="0">
                <a:pos x="692" y="75"/>
              </a:cxn>
              <a:cxn ang="0">
                <a:pos x="623" y="61"/>
              </a:cxn>
              <a:cxn ang="0">
                <a:pos x="553" y="60"/>
              </a:cxn>
              <a:cxn ang="0">
                <a:pos x="490" y="69"/>
              </a:cxn>
              <a:cxn ang="0">
                <a:pos x="430" y="86"/>
              </a:cxn>
              <a:cxn ang="0">
                <a:pos x="376" y="111"/>
              </a:cxn>
              <a:cxn ang="0">
                <a:pos x="328" y="144"/>
              </a:cxn>
              <a:cxn ang="0">
                <a:pos x="285" y="184"/>
              </a:cxn>
              <a:cxn ang="0">
                <a:pos x="232" y="257"/>
              </a:cxn>
              <a:cxn ang="0">
                <a:pos x="182" y="372"/>
              </a:cxn>
              <a:cxn ang="0">
                <a:pos x="157" y="497"/>
              </a:cxn>
              <a:cxn ang="0">
                <a:pos x="158" y="635"/>
              </a:cxn>
              <a:cxn ang="0">
                <a:pos x="183" y="765"/>
              </a:cxn>
              <a:cxn ang="0">
                <a:pos x="236" y="877"/>
              </a:cxn>
              <a:cxn ang="0">
                <a:pos x="312" y="964"/>
              </a:cxn>
              <a:cxn ang="0">
                <a:pos x="382" y="1013"/>
              </a:cxn>
              <a:cxn ang="0">
                <a:pos x="460" y="1045"/>
              </a:cxn>
              <a:cxn ang="0">
                <a:pos x="576" y="1060"/>
              </a:cxn>
              <a:cxn ang="0">
                <a:pos x="652" y="1055"/>
              </a:cxn>
              <a:cxn ang="0">
                <a:pos x="723" y="1037"/>
              </a:cxn>
              <a:cxn ang="0">
                <a:pos x="837" y="985"/>
              </a:cxn>
              <a:cxn ang="0">
                <a:pos x="911" y="934"/>
              </a:cxn>
              <a:cxn ang="0">
                <a:pos x="825" y="1073"/>
              </a:cxn>
              <a:cxn ang="0">
                <a:pos x="712" y="1107"/>
              </a:cxn>
              <a:cxn ang="0">
                <a:pos x="586" y="1122"/>
              </a:cxn>
              <a:cxn ang="0">
                <a:pos x="461" y="1116"/>
              </a:cxn>
              <a:cxn ang="0">
                <a:pos x="349" y="1092"/>
              </a:cxn>
              <a:cxn ang="0">
                <a:pos x="249" y="1049"/>
              </a:cxn>
              <a:cxn ang="0">
                <a:pos x="167" y="988"/>
              </a:cxn>
              <a:cxn ang="0">
                <a:pos x="99" y="910"/>
              </a:cxn>
              <a:cxn ang="0">
                <a:pos x="48" y="816"/>
              </a:cxn>
            </a:cxnLst>
            <a:rect l="0" t="0" r="r" b="b"/>
            <a:pathLst>
              <a:path w="931" h="1122">
                <a:moveTo>
                  <a:pt x="37" y="789"/>
                </a:moveTo>
                <a:lnTo>
                  <a:pt x="29" y="763"/>
                </a:lnTo>
                <a:lnTo>
                  <a:pt x="21" y="735"/>
                </a:lnTo>
                <a:lnTo>
                  <a:pt x="15" y="708"/>
                </a:lnTo>
                <a:lnTo>
                  <a:pt x="10" y="679"/>
                </a:lnTo>
                <a:lnTo>
                  <a:pt x="5" y="649"/>
                </a:lnTo>
                <a:lnTo>
                  <a:pt x="2" y="620"/>
                </a:lnTo>
                <a:lnTo>
                  <a:pt x="0" y="589"/>
                </a:lnTo>
                <a:lnTo>
                  <a:pt x="0" y="558"/>
                </a:lnTo>
                <a:lnTo>
                  <a:pt x="0" y="536"/>
                </a:lnTo>
                <a:lnTo>
                  <a:pt x="1" y="514"/>
                </a:lnTo>
                <a:lnTo>
                  <a:pt x="2" y="494"/>
                </a:lnTo>
                <a:lnTo>
                  <a:pt x="4" y="473"/>
                </a:lnTo>
                <a:lnTo>
                  <a:pt x="8" y="454"/>
                </a:lnTo>
                <a:lnTo>
                  <a:pt x="11" y="434"/>
                </a:lnTo>
                <a:lnTo>
                  <a:pt x="14" y="415"/>
                </a:lnTo>
                <a:lnTo>
                  <a:pt x="18" y="396"/>
                </a:lnTo>
                <a:lnTo>
                  <a:pt x="24" y="378"/>
                </a:lnTo>
                <a:lnTo>
                  <a:pt x="30" y="359"/>
                </a:lnTo>
                <a:lnTo>
                  <a:pt x="35" y="341"/>
                </a:lnTo>
                <a:lnTo>
                  <a:pt x="43" y="323"/>
                </a:lnTo>
                <a:lnTo>
                  <a:pt x="50" y="306"/>
                </a:lnTo>
                <a:lnTo>
                  <a:pt x="58" y="290"/>
                </a:lnTo>
                <a:lnTo>
                  <a:pt x="67" y="273"/>
                </a:lnTo>
                <a:lnTo>
                  <a:pt x="76" y="258"/>
                </a:lnTo>
                <a:lnTo>
                  <a:pt x="86" y="242"/>
                </a:lnTo>
                <a:lnTo>
                  <a:pt x="97" y="227"/>
                </a:lnTo>
                <a:lnTo>
                  <a:pt x="108" y="212"/>
                </a:lnTo>
                <a:lnTo>
                  <a:pt x="119" y="198"/>
                </a:lnTo>
                <a:lnTo>
                  <a:pt x="132" y="184"/>
                </a:lnTo>
                <a:lnTo>
                  <a:pt x="143" y="172"/>
                </a:lnTo>
                <a:lnTo>
                  <a:pt x="156" y="159"/>
                </a:lnTo>
                <a:lnTo>
                  <a:pt x="170" y="147"/>
                </a:lnTo>
                <a:lnTo>
                  <a:pt x="183" y="136"/>
                </a:lnTo>
                <a:lnTo>
                  <a:pt x="197" y="124"/>
                </a:lnTo>
                <a:lnTo>
                  <a:pt x="212" y="113"/>
                </a:lnTo>
                <a:lnTo>
                  <a:pt x="227" y="103"/>
                </a:lnTo>
                <a:lnTo>
                  <a:pt x="242" y="93"/>
                </a:lnTo>
                <a:lnTo>
                  <a:pt x="258" y="84"/>
                </a:lnTo>
                <a:lnTo>
                  <a:pt x="275" y="75"/>
                </a:lnTo>
                <a:lnTo>
                  <a:pt x="292" y="67"/>
                </a:lnTo>
                <a:lnTo>
                  <a:pt x="308" y="59"/>
                </a:lnTo>
                <a:lnTo>
                  <a:pt x="325" y="51"/>
                </a:lnTo>
                <a:lnTo>
                  <a:pt x="343" y="44"/>
                </a:lnTo>
                <a:lnTo>
                  <a:pt x="361" y="38"/>
                </a:lnTo>
                <a:lnTo>
                  <a:pt x="379" y="31"/>
                </a:lnTo>
                <a:lnTo>
                  <a:pt x="397" y="26"/>
                </a:lnTo>
                <a:lnTo>
                  <a:pt x="417" y="21"/>
                </a:lnTo>
                <a:lnTo>
                  <a:pt x="435" y="17"/>
                </a:lnTo>
                <a:lnTo>
                  <a:pt x="454" y="12"/>
                </a:lnTo>
                <a:lnTo>
                  <a:pt x="473" y="9"/>
                </a:lnTo>
                <a:lnTo>
                  <a:pt x="493" y="6"/>
                </a:lnTo>
                <a:lnTo>
                  <a:pt x="512" y="4"/>
                </a:lnTo>
                <a:lnTo>
                  <a:pt x="532" y="2"/>
                </a:lnTo>
                <a:lnTo>
                  <a:pt x="552" y="1"/>
                </a:lnTo>
                <a:lnTo>
                  <a:pt x="572" y="0"/>
                </a:lnTo>
                <a:lnTo>
                  <a:pt x="593" y="0"/>
                </a:lnTo>
                <a:lnTo>
                  <a:pt x="622" y="1"/>
                </a:lnTo>
                <a:lnTo>
                  <a:pt x="652" y="2"/>
                </a:lnTo>
                <a:lnTo>
                  <a:pt x="680" y="4"/>
                </a:lnTo>
                <a:lnTo>
                  <a:pt x="710" y="7"/>
                </a:lnTo>
                <a:lnTo>
                  <a:pt x="739" y="12"/>
                </a:lnTo>
                <a:lnTo>
                  <a:pt x="767" y="18"/>
                </a:lnTo>
                <a:lnTo>
                  <a:pt x="796" y="25"/>
                </a:lnTo>
                <a:lnTo>
                  <a:pt x="824" y="33"/>
                </a:lnTo>
                <a:lnTo>
                  <a:pt x="852" y="41"/>
                </a:lnTo>
                <a:lnTo>
                  <a:pt x="879" y="51"/>
                </a:lnTo>
                <a:lnTo>
                  <a:pt x="906" y="61"/>
                </a:lnTo>
                <a:lnTo>
                  <a:pt x="931" y="73"/>
                </a:lnTo>
                <a:lnTo>
                  <a:pt x="923" y="98"/>
                </a:lnTo>
                <a:lnTo>
                  <a:pt x="914" y="127"/>
                </a:lnTo>
                <a:lnTo>
                  <a:pt x="906" y="159"/>
                </a:lnTo>
                <a:lnTo>
                  <a:pt x="899" y="194"/>
                </a:lnTo>
                <a:lnTo>
                  <a:pt x="888" y="195"/>
                </a:lnTo>
                <a:lnTo>
                  <a:pt x="877" y="183"/>
                </a:lnTo>
                <a:lnTo>
                  <a:pt x="865" y="171"/>
                </a:lnTo>
                <a:lnTo>
                  <a:pt x="849" y="157"/>
                </a:lnTo>
                <a:lnTo>
                  <a:pt x="830" y="142"/>
                </a:lnTo>
                <a:lnTo>
                  <a:pt x="808" y="127"/>
                </a:lnTo>
                <a:lnTo>
                  <a:pt x="784" y="113"/>
                </a:lnTo>
                <a:lnTo>
                  <a:pt x="757" y="99"/>
                </a:lnTo>
                <a:lnTo>
                  <a:pt x="726" y="86"/>
                </a:lnTo>
                <a:lnTo>
                  <a:pt x="709" y="80"/>
                </a:lnTo>
                <a:lnTo>
                  <a:pt x="692" y="75"/>
                </a:lnTo>
                <a:lnTo>
                  <a:pt x="676" y="70"/>
                </a:lnTo>
                <a:lnTo>
                  <a:pt x="658" y="67"/>
                </a:lnTo>
                <a:lnTo>
                  <a:pt x="641" y="63"/>
                </a:lnTo>
                <a:lnTo>
                  <a:pt x="623" y="61"/>
                </a:lnTo>
                <a:lnTo>
                  <a:pt x="605" y="60"/>
                </a:lnTo>
                <a:lnTo>
                  <a:pt x="587" y="59"/>
                </a:lnTo>
                <a:lnTo>
                  <a:pt x="570" y="59"/>
                </a:lnTo>
                <a:lnTo>
                  <a:pt x="553" y="60"/>
                </a:lnTo>
                <a:lnTo>
                  <a:pt x="537" y="61"/>
                </a:lnTo>
                <a:lnTo>
                  <a:pt x="520" y="63"/>
                </a:lnTo>
                <a:lnTo>
                  <a:pt x="504" y="65"/>
                </a:lnTo>
                <a:lnTo>
                  <a:pt x="490" y="69"/>
                </a:lnTo>
                <a:lnTo>
                  <a:pt x="474" y="72"/>
                </a:lnTo>
                <a:lnTo>
                  <a:pt x="459" y="76"/>
                </a:lnTo>
                <a:lnTo>
                  <a:pt x="444" y="80"/>
                </a:lnTo>
                <a:lnTo>
                  <a:pt x="430" y="86"/>
                </a:lnTo>
                <a:lnTo>
                  <a:pt x="417" y="91"/>
                </a:lnTo>
                <a:lnTo>
                  <a:pt x="403" y="97"/>
                </a:lnTo>
                <a:lnTo>
                  <a:pt x="389" y="104"/>
                </a:lnTo>
                <a:lnTo>
                  <a:pt x="376" y="111"/>
                </a:lnTo>
                <a:lnTo>
                  <a:pt x="364" y="119"/>
                </a:lnTo>
                <a:lnTo>
                  <a:pt x="352" y="126"/>
                </a:lnTo>
                <a:lnTo>
                  <a:pt x="339" y="134"/>
                </a:lnTo>
                <a:lnTo>
                  <a:pt x="328" y="144"/>
                </a:lnTo>
                <a:lnTo>
                  <a:pt x="317" y="154"/>
                </a:lnTo>
                <a:lnTo>
                  <a:pt x="306" y="163"/>
                </a:lnTo>
                <a:lnTo>
                  <a:pt x="296" y="174"/>
                </a:lnTo>
                <a:lnTo>
                  <a:pt x="285" y="184"/>
                </a:lnTo>
                <a:lnTo>
                  <a:pt x="276" y="195"/>
                </a:lnTo>
                <a:lnTo>
                  <a:pt x="266" y="207"/>
                </a:lnTo>
                <a:lnTo>
                  <a:pt x="248" y="231"/>
                </a:lnTo>
                <a:lnTo>
                  <a:pt x="232" y="257"/>
                </a:lnTo>
                <a:lnTo>
                  <a:pt x="217" y="283"/>
                </a:lnTo>
                <a:lnTo>
                  <a:pt x="204" y="313"/>
                </a:lnTo>
                <a:lnTo>
                  <a:pt x="192" y="341"/>
                </a:lnTo>
                <a:lnTo>
                  <a:pt x="182" y="372"/>
                </a:lnTo>
                <a:lnTo>
                  <a:pt x="174" y="402"/>
                </a:lnTo>
                <a:lnTo>
                  <a:pt x="167" y="434"/>
                </a:lnTo>
                <a:lnTo>
                  <a:pt x="161" y="466"/>
                </a:lnTo>
                <a:lnTo>
                  <a:pt x="157" y="497"/>
                </a:lnTo>
                <a:lnTo>
                  <a:pt x="155" y="530"/>
                </a:lnTo>
                <a:lnTo>
                  <a:pt x="154" y="564"/>
                </a:lnTo>
                <a:lnTo>
                  <a:pt x="155" y="600"/>
                </a:lnTo>
                <a:lnTo>
                  <a:pt x="158" y="635"/>
                </a:lnTo>
                <a:lnTo>
                  <a:pt x="162" y="669"/>
                </a:lnTo>
                <a:lnTo>
                  <a:pt x="168" y="702"/>
                </a:lnTo>
                <a:lnTo>
                  <a:pt x="175" y="734"/>
                </a:lnTo>
                <a:lnTo>
                  <a:pt x="183" y="765"/>
                </a:lnTo>
                <a:lnTo>
                  <a:pt x="194" y="795"/>
                </a:lnTo>
                <a:lnTo>
                  <a:pt x="206" y="824"/>
                </a:lnTo>
                <a:lnTo>
                  <a:pt x="221" y="851"/>
                </a:lnTo>
                <a:lnTo>
                  <a:pt x="236" y="877"/>
                </a:lnTo>
                <a:lnTo>
                  <a:pt x="253" y="902"/>
                </a:lnTo>
                <a:lnTo>
                  <a:pt x="271" y="924"/>
                </a:lnTo>
                <a:lnTo>
                  <a:pt x="290" y="945"/>
                </a:lnTo>
                <a:lnTo>
                  <a:pt x="312" y="964"/>
                </a:lnTo>
                <a:lnTo>
                  <a:pt x="333" y="983"/>
                </a:lnTo>
                <a:lnTo>
                  <a:pt x="357" y="998"/>
                </a:lnTo>
                <a:lnTo>
                  <a:pt x="369" y="1006"/>
                </a:lnTo>
                <a:lnTo>
                  <a:pt x="382" y="1013"/>
                </a:lnTo>
                <a:lnTo>
                  <a:pt x="393" y="1020"/>
                </a:lnTo>
                <a:lnTo>
                  <a:pt x="407" y="1026"/>
                </a:lnTo>
                <a:lnTo>
                  <a:pt x="432" y="1037"/>
                </a:lnTo>
                <a:lnTo>
                  <a:pt x="460" y="1045"/>
                </a:lnTo>
                <a:lnTo>
                  <a:pt x="487" y="1052"/>
                </a:lnTo>
                <a:lnTo>
                  <a:pt x="516" y="1056"/>
                </a:lnTo>
                <a:lnTo>
                  <a:pt x="546" y="1059"/>
                </a:lnTo>
                <a:lnTo>
                  <a:pt x="576" y="1060"/>
                </a:lnTo>
                <a:lnTo>
                  <a:pt x="596" y="1060"/>
                </a:lnTo>
                <a:lnTo>
                  <a:pt x="615" y="1059"/>
                </a:lnTo>
                <a:lnTo>
                  <a:pt x="633" y="1057"/>
                </a:lnTo>
                <a:lnTo>
                  <a:pt x="652" y="1055"/>
                </a:lnTo>
                <a:lnTo>
                  <a:pt x="670" y="1050"/>
                </a:lnTo>
                <a:lnTo>
                  <a:pt x="688" y="1047"/>
                </a:lnTo>
                <a:lnTo>
                  <a:pt x="706" y="1042"/>
                </a:lnTo>
                <a:lnTo>
                  <a:pt x="723" y="1037"/>
                </a:lnTo>
                <a:lnTo>
                  <a:pt x="756" y="1025"/>
                </a:lnTo>
                <a:lnTo>
                  <a:pt x="786" y="1012"/>
                </a:lnTo>
                <a:lnTo>
                  <a:pt x="813" y="998"/>
                </a:lnTo>
                <a:lnTo>
                  <a:pt x="837" y="985"/>
                </a:lnTo>
                <a:lnTo>
                  <a:pt x="858" y="971"/>
                </a:lnTo>
                <a:lnTo>
                  <a:pt x="877" y="957"/>
                </a:lnTo>
                <a:lnTo>
                  <a:pt x="895" y="944"/>
                </a:lnTo>
                <a:lnTo>
                  <a:pt x="911" y="934"/>
                </a:lnTo>
                <a:lnTo>
                  <a:pt x="903" y="1031"/>
                </a:lnTo>
                <a:lnTo>
                  <a:pt x="878" y="1046"/>
                </a:lnTo>
                <a:lnTo>
                  <a:pt x="853" y="1060"/>
                </a:lnTo>
                <a:lnTo>
                  <a:pt x="825" y="1073"/>
                </a:lnTo>
                <a:lnTo>
                  <a:pt x="797" y="1084"/>
                </a:lnTo>
                <a:lnTo>
                  <a:pt x="770" y="1093"/>
                </a:lnTo>
                <a:lnTo>
                  <a:pt x="742" y="1100"/>
                </a:lnTo>
                <a:lnTo>
                  <a:pt x="712" y="1107"/>
                </a:lnTo>
                <a:lnTo>
                  <a:pt x="681" y="1112"/>
                </a:lnTo>
                <a:lnTo>
                  <a:pt x="650" y="1116"/>
                </a:lnTo>
                <a:lnTo>
                  <a:pt x="618" y="1119"/>
                </a:lnTo>
                <a:lnTo>
                  <a:pt x="586" y="1122"/>
                </a:lnTo>
                <a:lnTo>
                  <a:pt x="554" y="1122"/>
                </a:lnTo>
                <a:lnTo>
                  <a:pt x="522" y="1122"/>
                </a:lnTo>
                <a:lnTo>
                  <a:pt x="492" y="1119"/>
                </a:lnTo>
                <a:lnTo>
                  <a:pt x="461" y="1116"/>
                </a:lnTo>
                <a:lnTo>
                  <a:pt x="431" y="1112"/>
                </a:lnTo>
                <a:lnTo>
                  <a:pt x="403" y="1107"/>
                </a:lnTo>
                <a:lnTo>
                  <a:pt x="375" y="1099"/>
                </a:lnTo>
                <a:lnTo>
                  <a:pt x="349" y="1092"/>
                </a:lnTo>
                <a:lnTo>
                  <a:pt x="323" y="1082"/>
                </a:lnTo>
                <a:lnTo>
                  <a:pt x="298" y="1073"/>
                </a:lnTo>
                <a:lnTo>
                  <a:pt x="274" y="1061"/>
                </a:lnTo>
                <a:lnTo>
                  <a:pt x="249" y="1049"/>
                </a:lnTo>
                <a:lnTo>
                  <a:pt x="227" y="1036"/>
                </a:lnTo>
                <a:lnTo>
                  <a:pt x="206" y="1021"/>
                </a:lnTo>
                <a:lnTo>
                  <a:pt x="186" y="1005"/>
                </a:lnTo>
                <a:lnTo>
                  <a:pt x="167" y="988"/>
                </a:lnTo>
                <a:lnTo>
                  <a:pt x="147" y="970"/>
                </a:lnTo>
                <a:lnTo>
                  <a:pt x="130" y="951"/>
                </a:lnTo>
                <a:lnTo>
                  <a:pt x="115" y="932"/>
                </a:lnTo>
                <a:lnTo>
                  <a:pt x="99" y="910"/>
                </a:lnTo>
                <a:lnTo>
                  <a:pt x="85" y="888"/>
                </a:lnTo>
                <a:lnTo>
                  <a:pt x="71" y="865"/>
                </a:lnTo>
                <a:lnTo>
                  <a:pt x="58" y="841"/>
                </a:lnTo>
                <a:lnTo>
                  <a:pt x="48" y="816"/>
                </a:lnTo>
                <a:lnTo>
                  <a:pt x="37" y="78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Freeform 30"/>
          <p:cNvSpPr>
            <a:spLocks noEditPoints="1"/>
          </p:cNvSpPr>
          <p:nvPr/>
        </p:nvSpPr>
        <p:spPr bwMode="auto">
          <a:xfrm>
            <a:off x="1225678" y="133631"/>
            <a:ext cx="45381" cy="72141"/>
          </a:xfrm>
          <a:custGeom>
            <a:avLst/>
            <a:gdLst/>
            <a:ahLst/>
            <a:cxnLst>
              <a:cxn ang="0">
                <a:pos x="280" y="60"/>
              </a:cxn>
              <a:cxn ang="0">
                <a:pos x="139" y="60"/>
              </a:cxn>
              <a:cxn ang="0">
                <a:pos x="216" y="525"/>
              </a:cxn>
              <a:cxn ang="0">
                <a:pos x="246" y="522"/>
              </a:cxn>
              <a:cxn ang="0">
                <a:pos x="283" y="521"/>
              </a:cxn>
              <a:cxn ang="0">
                <a:pos x="332" y="516"/>
              </a:cxn>
              <a:cxn ang="0">
                <a:pos x="382" y="502"/>
              </a:cxn>
              <a:cxn ang="0">
                <a:pos x="427" y="480"/>
              </a:cxn>
              <a:cxn ang="0">
                <a:pos x="466" y="452"/>
              </a:cxn>
              <a:cxn ang="0">
                <a:pos x="497" y="418"/>
              </a:cxn>
              <a:cxn ang="0">
                <a:pos x="520" y="378"/>
              </a:cxn>
              <a:cxn ang="0">
                <a:pos x="536" y="333"/>
              </a:cxn>
              <a:cxn ang="0">
                <a:pos x="543" y="283"/>
              </a:cxn>
              <a:cxn ang="0">
                <a:pos x="542" y="240"/>
              </a:cxn>
              <a:cxn ang="0">
                <a:pos x="537" y="203"/>
              </a:cxn>
              <a:cxn ang="0">
                <a:pos x="525" y="168"/>
              </a:cxn>
              <a:cxn ang="0">
                <a:pos x="507" y="137"/>
              </a:cxn>
              <a:cxn ang="0">
                <a:pos x="485" y="110"/>
              </a:cxn>
              <a:cxn ang="0">
                <a:pos x="457" y="89"/>
              </a:cxn>
              <a:cxn ang="0">
                <a:pos x="422" y="74"/>
              </a:cxn>
              <a:cxn ang="0">
                <a:pos x="380" y="65"/>
              </a:cxn>
              <a:cxn ang="0">
                <a:pos x="351" y="63"/>
              </a:cxn>
              <a:cxn ang="0">
                <a:pos x="310" y="586"/>
              </a:cxn>
              <a:cxn ang="0">
                <a:pos x="272" y="588"/>
              </a:cxn>
              <a:cxn ang="0">
                <a:pos x="240" y="588"/>
              </a:cxn>
              <a:cxn ang="0">
                <a:pos x="220" y="586"/>
              </a:cxn>
              <a:cxn ang="0">
                <a:pos x="183" y="584"/>
              </a:cxn>
              <a:cxn ang="0">
                <a:pos x="111" y="1077"/>
              </a:cxn>
              <a:cxn ang="0">
                <a:pos x="70" y="1074"/>
              </a:cxn>
              <a:cxn ang="0">
                <a:pos x="0" y="0"/>
              </a:cxn>
              <a:cxn ang="0">
                <a:pos x="354" y="1"/>
              </a:cxn>
              <a:cxn ang="0">
                <a:pos x="447" y="10"/>
              </a:cxn>
              <a:cxn ang="0">
                <a:pos x="523" y="24"/>
              </a:cxn>
              <a:cxn ang="0">
                <a:pos x="582" y="47"/>
              </a:cxn>
              <a:cxn ang="0">
                <a:pos x="627" y="79"/>
              </a:cxn>
              <a:cxn ang="0">
                <a:pos x="659" y="120"/>
              </a:cxn>
              <a:cxn ang="0">
                <a:pos x="679" y="172"/>
              </a:cxn>
              <a:cxn ang="0">
                <a:pos x="688" y="235"/>
              </a:cxn>
              <a:cxn ang="0">
                <a:pos x="685" y="304"/>
              </a:cxn>
              <a:cxn ang="0">
                <a:pos x="674" y="364"/>
              </a:cxn>
              <a:cxn ang="0">
                <a:pos x="652" y="416"/>
              </a:cxn>
              <a:cxn ang="0">
                <a:pos x="619" y="460"/>
              </a:cxn>
              <a:cxn ang="0">
                <a:pos x="575" y="497"/>
              </a:cxn>
              <a:cxn ang="0">
                <a:pos x="521" y="528"/>
              </a:cxn>
              <a:cxn ang="0">
                <a:pos x="457" y="553"/>
              </a:cxn>
              <a:cxn ang="0">
                <a:pos x="379" y="574"/>
              </a:cxn>
              <a:cxn ang="0">
                <a:pos x="334" y="584"/>
              </a:cxn>
            </a:cxnLst>
            <a:rect l="0" t="0" r="r" b="b"/>
            <a:pathLst>
              <a:path w="688" h="1080">
                <a:moveTo>
                  <a:pt x="319" y="61"/>
                </a:moveTo>
                <a:lnTo>
                  <a:pt x="299" y="61"/>
                </a:lnTo>
                <a:lnTo>
                  <a:pt x="280" y="60"/>
                </a:lnTo>
                <a:lnTo>
                  <a:pt x="262" y="60"/>
                </a:lnTo>
                <a:lnTo>
                  <a:pt x="244" y="60"/>
                </a:lnTo>
                <a:lnTo>
                  <a:pt x="139" y="60"/>
                </a:lnTo>
                <a:lnTo>
                  <a:pt x="139" y="521"/>
                </a:lnTo>
                <a:lnTo>
                  <a:pt x="211" y="525"/>
                </a:lnTo>
                <a:lnTo>
                  <a:pt x="216" y="525"/>
                </a:lnTo>
                <a:lnTo>
                  <a:pt x="222" y="524"/>
                </a:lnTo>
                <a:lnTo>
                  <a:pt x="233" y="523"/>
                </a:lnTo>
                <a:lnTo>
                  <a:pt x="246" y="522"/>
                </a:lnTo>
                <a:lnTo>
                  <a:pt x="260" y="522"/>
                </a:lnTo>
                <a:lnTo>
                  <a:pt x="272" y="522"/>
                </a:lnTo>
                <a:lnTo>
                  <a:pt x="283" y="521"/>
                </a:lnTo>
                <a:lnTo>
                  <a:pt x="293" y="521"/>
                </a:lnTo>
                <a:lnTo>
                  <a:pt x="313" y="519"/>
                </a:lnTo>
                <a:lnTo>
                  <a:pt x="332" y="516"/>
                </a:lnTo>
                <a:lnTo>
                  <a:pt x="350" y="513"/>
                </a:lnTo>
                <a:lnTo>
                  <a:pt x="367" y="507"/>
                </a:lnTo>
                <a:lnTo>
                  <a:pt x="382" y="502"/>
                </a:lnTo>
                <a:lnTo>
                  <a:pt x="398" y="496"/>
                </a:lnTo>
                <a:lnTo>
                  <a:pt x="413" y="488"/>
                </a:lnTo>
                <a:lnTo>
                  <a:pt x="427" y="480"/>
                </a:lnTo>
                <a:lnTo>
                  <a:pt x="441" y="471"/>
                </a:lnTo>
                <a:lnTo>
                  <a:pt x="453" y="462"/>
                </a:lnTo>
                <a:lnTo>
                  <a:pt x="466" y="452"/>
                </a:lnTo>
                <a:lnTo>
                  <a:pt x="477" y="442"/>
                </a:lnTo>
                <a:lnTo>
                  <a:pt x="487" y="430"/>
                </a:lnTo>
                <a:lnTo>
                  <a:pt x="497" y="418"/>
                </a:lnTo>
                <a:lnTo>
                  <a:pt x="505" y="406"/>
                </a:lnTo>
                <a:lnTo>
                  <a:pt x="514" y="392"/>
                </a:lnTo>
                <a:lnTo>
                  <a:pt x="520" y="378"/>
                </a:lnTo>
                <a:lnTo>
                  <a:pt x="527" y="363"/>
                </a:lnTo>
                <a:lnTo>
                  <a:pt x="532" y="348"/>
                </a:lnTo>
                <a:lnTo>
                  <a:pt x="536" y="333"/>
                </a:lnTo>
                <a:lnTo>
                  <a:pt x="539" y="317"/>
                </a:lnTo>
                <a:lnTo>
                  <a:pt x="542" y="300"/>
                </a:lnTo>
                <a:lnTo>
                  <a:pt x="543" y="283"/>
                </a:lnTo>
                <a:lnTo>
                  <a:pt x="543" y="266"/>
                </a:lnTo>
                <a:lnTo>
                  <a:pt x="543" y="254"/>
                </a:lnTo>
                <a:lnTo>
                  <a:pt x="542" y="240"/>
                </a:lnTo>
                <a:lnTo>
                  <a:pt x="541" y="227"/>
                </a:lnTo>
                <a:lnTo>
                  <a:pt x="539" y="216"/>
                </a:lnTo>
                <a:lnTo>
                  <a:pt x="537" y="203"/>
                </a:lnTo>
                <a:lnTo>
                  <a:pt x="534" y="191"/>
                </a:lnTo>
                <a:lnTo>
                  <a:pt x="530" y="179"/>
                </a:lnTo>
                <a:lnTo>
                  <a:pt x="525" y="168"/>
                </a:lnTo>
                <a:lnTo>
                  <a:pt x="520" y="157"/>
                </a:lnTo>
                <a:lnTo>
                  <a:pt x="514" y="147"/>
                </a:lnTo>
                <a:lnTo>
                  <a:pt x="507" y="137"/>
                </a:lnTo>
                <a:lnTo>
                  <a:pt x="501" y="127"/>
                </a:lnTo>
                <a:lnTo>
                  <a:pt x="493" y="119"/>
                </a:lnTo>
                <a:lnTo>
                  <a:pt x="485" y="110"/>
                </a:lnTo>
                <a:lnTo>
                  <a:pt x="476" y="103"/>
                </a:lnTo>
                <a:lnTo>
                  <a:pt x="466" y="96"/>
                </a:lnTo>
                <a:lnTo>
                  <a:pt x="457" y="89"/>
                </a:lnTo>
                <a:lnTo>
                  <a:pt x="445" y="84"/>
                </a:lnTo>
                <a:lnTo>
                  <a:pt x="434" y="79"/>
                </a:lnTo>
                <a:lnTo>
                  <a:pt x="422" y="74"/>
                </a:lnTo>
                <a:lnTo>
                  <a:pt x="409" y="70"/>
                </a:lnTo>
                <a:lnTo>
                  <a:pt x="395" y="67"/>
                </a:lnTo>
                <a:lnTo>
                  <a:pt x="380" y="65"/>
                </a:lnTo>
                <a:lnTo>
                  <a:pt x="365" y="64"/>
                </a:lnTo>
                <a:lnTo>
                  <a:pt x="360" y="63"/>
                </a:lnTo>
                <a:lnTo>
                  <a:pt x="351" y="63"/>
                </a:lnTo>
                <a:lnTo>
                  <a:pt x="337" y="62"/>
                </a:lnTo>
                <a:lnTo>
                  <a:pt x="319" y="61"/>
                </a:lnTo>
                <a:close/>
                <a:moveTo>
                  <a:pt x="310" y="586"/>
                </a:moveTo>
                <a:lnTo>
                  <a:pt x="298" y="587"/>
                </a:lnTo>
                <a:lnTo>
                  <a:pt x="285" y="588"/>
                </a:lnTo>
                <a:lnTo>
                  <a:pt x="272" y="588"/>
                </a:lnTo>
                <a:lnTo>
                  <a:pt x="260" y="588"/>
                </a:lnTo>
                <a:lnTo>
                  <a:pt x="246" y="588"/>
                </a:lnTo>
                <a:lnTo>
                  <a:pt x="240" y="588"/>
                </a:lnTo>
                <a:lnTo>
                  <a:pt x="233" y="587"/>
                </a:lnTo>
                <a:lnTo>
                  <a:pt x="226" y="587"/>
                </a:lnTo>
                <a:lnTo>
                  <a:pt x="220" y="586"/>
                </a:lnTo>
                <a:lnTo>
                  <a:pt x="195" y="586"/>
                </a:lnTo>
                <a:lnTo>
                  <a:pt x="188" y="584"/>
                </a:lnTo>
                <a:lnTo>
                  <a:pt x="183" y="584"/>
                </a:lnTo>
                <a:lnTo>
                  <a:pt x="139" y="584"/>
                </a:lnTo>
                <a:lnTo>
                  <a:pt x="139" y="1080"/>
                </a:lnTo>
                <a:lnTo>
                  <a:pt x="111" y="1077"/>
                </a:lnTo>
                <a:lnTo>
                  <a:pt x="99" y="1076"/>
                </a:lnTo>
                <a:lnTo>
                  <a:pt x="91" y="1076"/>
                </a:lnTo>
                <a:lnTo>
                  <a:pt x="70" y="1074"/>
                </a:lnTo>
                <a:lnTo>
                  <a:pt x="38" y="1076"/>
                </a:lnTo>
                <a:lnTo>
                  <a:pt x="0" y="1080"/>
                </a:lnTo>
                <a:lnTo>
                  <a:pt x="0" y="0"/>
                </a:lnTo>
                <a:lnTo>
                  <a:pt x="282" y="0"/>
                </a:lnTo>
                <a:lnTo>
                  <a:pt x="319" y="0"/>
                </a:lnTo>
                <a:lnTo>
                  <a:pt x="354" y="1"/>
                </a:lnTo>
                <a:lnTo>
                  <a:pt x="387" y="3"/>
                </a:lnTo>
                <a:lnTo>
                  <a:pt x="417" y="5"/>
                </a:lnTo>
                <a:lnTo>
                  <a:pt x="447" y="10"/>
                </a:lnTo>
                <a:lnTo>
                  <a:pt x="475" y="13"/>
                </a:lnTo>
                <a:lnTo>
                  <a:pt x="500" y="18"/>
                </a:lnTo>
                <a:lnTo>
                  <a:pt x="523" y="24"/>
                </a:lnTo>
                <a:lnTo>
                  <a:pt x="545" y="31"/>
                </a:lnTo>
                <a:lnTo>
                  <a:pt x="564" y="38"/>
                </a:lnTo>
                <a:lnTo>
                  <a:pt x="582" y="47"/>
                </a:lnTo>
                <a:lnTo>
                  <a:pt x="599" y="56"/>
                </a:lnTo>
                <a:lnTo>
                  <a:pt x="613" y="67"/>
                </a:lnTo>
                <a:lnTo>
                  <a:pt x="627" y="79"/>
                </a:lnTo>
                <a:lnTo>
                  <a:pt x="640" y="91"/>
                </a:lnTo>
                <a:lnTo>
                  <a:pt x="650" y="104"/>
                </a:lnTo>
                <a:lnTo>
                  <a:pt x="659" y="120"/>
                </a:lnTo>
                <a:lnTo>
                  <a:pt x="667" y="136"/>
                </a:lnTo>
                <a:lnTo>
                  <a:pt x="674" y="153"/>
                </a:lnTo>
                <a:lnTo>
                  <a:pt x="679" y="172"/>
                </a:lnTo>
                <a:lnTo>
                  <a:pt x="683" y="192"/>
                </a:lnTo>
                <a:lnTo>
                  <a:pt x="685" y="212"/>
                </a:lnTo>
                <a:lnTo>
                  <a:pt x="688" y="235"/>
                </a:lnTo>
                <a:lnTo>
                  <a:pt x="688" y="258"/>
                </a:lnTo>
                <a:lnTo>
                  <a:pt x="688" y="281"/>
                </a:lnTo>
                <a:lnTo>
                  <a:pt x="685" y="304"/>
                </a:lnTo>
                <a:lnTo>
                  <a:pt x="683" y="325"/>
                </a:lnTo>
                <a:lnTo>
                  <a:pt x="679" y="345"/>
                </a:lnTo>
                <a:lnTo>
                  <a:pt x="674" y="364"/>
                </a:lnTo>
                <a:lnTo>
                  <a:pt x="667" y="382"/>
                </a:lnTo>
                <a:lnTo>
                  <a:pt x="660" y="400"/>
                </a:lnTo>
                <a:lnTo>
                  <a:pt x="652" y="416"/>
                </a:lnTo>
                <a:lnTo>
                  <a:pt x="642" y="431"/>
                </a:lnTo>
                <a:lnTo>
                  <a:pt x="630" y="446"/>
                </a:lnTo>
                <a:lnTo>
                  <a:pt x="619" y="460"/>
                </a:lnTo>
                <a:lnTo>
                  <a:pt x="605" y="473"/>
                </a:lnTo>
                <a:lnTo>
                  <a:pt x="590" y="485"/>
                </a:lnTo>
                <a:lnTo>
                  <a:pt x="575" y="497"/>
                </a:lnTo>
                <a:lnTo>
                  <a:pt x="558" y="507"/>
                </a:lnTo>
                <a:lnTo>
                  <a:pt x="540" y="518"/>
                </a:lnTo>
                <a:lnTo>
                  <a:pt x="521" y="528"/>
                </a:lnTo>
                <a:lnTo>
                  <a:pt x="501" y="537"/>
                </a:lnTo>
                <a:lnTo>
                  <a:pt x="480" y="546"/>
                </a:lnTo>
                <a:lnTo>
                  <a:pt x="457" y="553"/>
                </a:lnTo>
                <a:lnTo>
                  <a:pt x="432" y="560"/>
                </a:lnTo>
                <a:lnTo>
                  <a:pt x="407" y="568"/>
                </a:lnTo>
                <a:lnTo>
                  <a:pt x="379" y="574"/>
                </a:lnTo>
                <a:lnTo>
                  <a:pt x="351" y="580"/>
                </a:lnTo>
                <a:lnTo>
                  <a:pt x="343" y="582"/>
                </a:lnTo>
                <a:lnTo>
                  <a:pt x="334" y="584"/>
                </a:lnTo>
                <a:lnTo>
                  <a:pt x="323" y="585"/>
                </a:lnTo>
                <a:lnTo>
                  <a:pt x="310" y="58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Freeform 31"/>
          <p:cNvSpPr>
            <a:spLocks noEditPoints="1"/>
          </p:cNvSpPr>
          <p:nvPr/>
        </p:nvSpPr>
        <p:spPr bwMode="auto">
          <a:xfrm>
            <a:off x="1154198" y="133631"/>
            <a:ext cx="52188" cy="72141"/>
          </a:xfrm>
          <a:custGeom>
            <a:avLst/>
            <a:gdLst/>
            <a:ahLst/>
            <a:cxnLst>
              <a:cxn ang="0">
                <a:pos x="203" y="51"/>
              </a:cxn>
              <a:cxn ang="0">
                <a:pos x="228" y="38"/>
              </a:cxn>
              <a:cxn ang="0">
                <a:pos x="255" y="28"/>
              </a:cxn>
              <a:cxn ang="0">
                <a:pos x="285" y="18"/>
              </a:cxn>
              <a:cxn ang="0">
                <a:pos x="318" y="11"/>
              </a:cxn>
              <a:cxn ang="0">
                <a:pos x="355" y="5"/>
              </a:cxn>
              <a:cxn ang="0">
                <a:pos x="414" y="1"/>
              </a:cxn>
              <a:cxn ang="0">
                <a:pos x="791" y="0"/>
              </a:cxn>
              <a:cxn ang="0">
                <a:pos x="765" y="1077"/>
              </a:cxn>
              <a:cxn ang="0">
                <a:pos x="746" y="1076"/>
              </a:cxn>
              <a:cxn ang="0">
                <a:pos x="700" y="1076"/>
              </a:cxn>
              <a:cxn ang="0">
                <a:pos x="653" y="1080"/>
              </a:cxn>
              <a:cxn ang="0">
                <a:pos x="592" y="552"/>
              </a:cxn>
              <a:cxn ang="0">
                <a:pos x="282" y="944"/>
              </a:cxn>
              <a:cxn ang="0">
                <a:pos x="144" y="1076"/>
              </a:cxn>
              <a:cxn ang="0">
                <a:pos x="125" y="1076"/>
              </a:cxn>
              <a:cxn ang="0">
                <a:pos x="92" y="1074"/>
              </a:cxn>
              <a:cxn ang="0">
                <a:pos x="38" y="1077"/>
              </a:cxn>
              <a:cxn ang="0">
                <a:pos x="31" y="1040"/>
              </a:cxn>
              <a:cxn ang="0">
                <a:pos x="431" y="540"/>
              </a:cxn>
              <a:cxn ang="0">
                <a:pos x="366" y="524"/>
              </a:cxn>
              <a:cxn ang="0">
                <a:pos x="306" y="502"/>
              </a:cxn>
              <a:cxn ang="0">
                <a:pos x="251" y="475"/>
              </a:cxn>
              <a:cxn ang="0">
                <a:pos x="202" y="441"/>
              </a:cxn>
              <a:cxn ang="0">
                <a:pos x="180" y="420"/>
              </a:cxn>
              <a:cxn ang="0">
                <a:pos x="160" y="399"/>
              </a:cxn>
              <a:cxn ang="0">
                <a:pos x="144" y="377"/>
              </a:cxn>
              <a:cxn ang="0">
                <a:pos x="131" y="352"/>
              </a:cxn>
              <a:cxn ang="0">
                <a:pos x="121" y="327"/>
              </a:cxn>
              <a:cxn ang="0">
                <a:pos x="113" y="299"/>
              </a:cxn>
              <a:cxn ang="0">
                <a:pos x="109" y="270"/>
              </a:cxn>
              <a:cxn ang="0">
                <a:pos x="107" y="240"/>
              </a:cxn>
              <a:cxn ang="0">
                <a:pos x="109" y="210"/>
              </a:cxn>
              <a:cxn ang="0">
                <a:pos x="112" y="183"/>
              </a:cxn>
              <a:cxn ang="0">
                <a:pos x="119" y="157"/>
              </a:cxn>
              <a:cxn ang="0">
                <a:pos x="129" y="134"/>
              </a:cxn>
              <a:cxn ang="0">
                <a:pos x="141" y="113"/>
              </a:cxn>
              <a:cxn ang="0">
                <a:pos x="156" y="92"/>
              </a:cxn>
              <a:cxn ang="0">
                <a:pos x="172" y="74"/>
              </a:cxn>
              <a:cxn ang="0">
                <a:pos x="192" y="58"/>
              </a:cxn>
              <a:cxn ang="0">
                <a:pos x="653" y="57"/>
              </a:cxn>
              <a:cxn ang="0">
                <a:pos x="519" y="54"/>
              </a:cxn>
              <a:cxn ang="0">
                <a:pos x="458" y="56"/>
              </a:cxn>
              <a:cxn ang="0">
                <a:pos x="421" y="60"/>
              </a:cxn>
              <a:cxn ang="0">
                <a:pos x="381" y="69"/>
              </a:cxn>
              <a:cxn ang="0">
                <a:pos x="346" y="83"/>
              </a:cxn>
              <a:cxn ang="0">
                <a:pos x="315" y="101"/>
              </a:cxn>
              <a:cxn ang="0">
                <a:pos x="291" y="123"/>
              </a:cxn>
              <a:cxn ang="0">
                <a:pos x="272" y="150"/>
              </a:cxn>
              <a:cxn ang="0">
                <a:pos x="258" y="182"/>
              </a:cxn>
              <a:cxn ang="0">
                <a:pos x="251" y="218"/>
              </a:cxn>
              <a:cxn ang="0">
                <a:pos x="248" y="258"/>
              </a:cxn>
              <a:cxn ang="0">
                <a:pos x="251" y="300"/>
              </a:cxn>
              <a:cxn ang="0">
                <a:pos x="261" y="339"/>
              </a:cxn>
              <a:cxn ang="0">
                <a:pos x="279" y="374"/>
              </a:cxn>
              <a:cxn ang="0">
                <a:pos x="304" y="404"/>
              </a:cxn>
              <a:cxn ang="0">
                <a:pos x="333" y="432"/>
              </a:cxn>
              <a:cxn ang="0">
                <a:pos x="367" y="454"/>
              </a:cxn>
              <a:cxn ang="0">
                <a:pos x="407" y="471"/>
              </a:cxn>
              <a:cxn ang="0">
                <a:pos x="450" y="484"/>
              </a:cxn>
              <a:cxn ang="0">
                <a:pos x="507" y="492"/>
              </a:cxn>
              <a:cxn ang="0">
                <a:pos x="579" y="494"/>
              </a:cxn>
            </a:cxnLst>
            <a:rect l="0" t="0" r="r" b="b"/>
            <a:pathLst>
              <a:path w="791" h="1081">
                <a:moveTo>
                  <a:pt x="192" y="58"/>
                </a:moveTo>
                <a:lnTo>
                  <a:pt x="203" y="51"/>
                </a:lnTo>
                <a:lnTo>
                  <a:pt x="215" y="45"/>
                </a:lnTo>
                <a:lnTo>
                  <a:pt x="228" y="38"/>
                </a:lnTo>
                <a:lnTo>
                  <a:pt x="240" y="33"/>
                </a:lnTo>
                <a:lnTo>
                  <a:pt x="255" y="28"/>
                </a:lnTo>
                <a:lnTo>
                  <a:pt x="269" y="22"/>
                </a:lnTo>
                <a:lnTo>
                  <a:pt x="285" y="18"/>
                </a:lnTo>
                <a:lnTo>
                  <a:pt x="301" y="15"/>
                </a:lnTo>
                <a:lnTo>
                  <a:pt x="318" y="11"/>
                </a:lnTo>
                <a:lnTo>
                  <a:pt x="336" y="9"/>
                </a:lnTo>
                <a:lnTo>
                  <a:pt x="355" y="5"/>
                </a:lnTo>
                <a:lnTo>
                  <a:pt x="374" y="3"/>
                </a:lnTo>
                <a:lnTo>
                  <a:pt x="414" y="1"/>
                </a:lnTo>
                <a:lnTo>
                  <a:pt x="457" y="0"/>
                </a:lnTo>
                <a:lnTo>
                  <a:pt x="791" y="0"/>
                </a:lnTo>
                <a:lnTo>
                  <a:pt x="791" y="1080"/>
                </a:lnTo>
                <a:lnTo>
                  <a:pt x="765" y="1077"/>
                </a:lnTo>
                <a:lnTo>
                  <a:pt x="753" y="1076"/>
                </a:lnTo>
                <a:lnTo>
                  <a:pt x="746" y="1076"/>
                </a:lnTo>
                <a:lnTo>
                  <a:pt x="722" y="1074"/>
                </a:lnTo>
                <a:lnTo>
                  <a:pt x="700" y="1076"/>
                </a:lnTo>
                <a:lnTo>
                  <a:pt x="681" y="1077"/>
                </a:lnTo>
                <a:lnTo>
                  <a:pt x="653" y="1080"/>
                </a:lnTo>
                <a:lnTo>
                  <a:pt x="653" y="552"/>
                </a:lnTo>
                <a:lnTo>
                  <a:pt x="592" y="552"/>
                </a:lnTo>
                <a:lnTo>
                  <a:pt x="466" y="701"/>
                </a:lnTo>
                <a:lnTo>
                  <a:pt x="282" y="944"/>
                </a:lnTo>
                <a:lnTo>
                  <a:pt x="182" y="1081"/>
                </a:lnTo>
                <a:lnTo>
                  <a:pt x="144" y="1076"/>
                </a:lnTo>
                <a:lnTo>
                  <a:pt x="131" y="1076"/>
                </a:lnTo>
                <a:lnTo>
                  <a:pt x="125" y="1076"/>
                </a:lnTo>
                <a:lnTo>
                  <a:pt x="119" y="1074"/>
                </a:lnTo>
                <a:lnTo>
                  <a:pt x="92" y="1074"/>
                </a:lnTo>
                <a:lnTo>
                  <a:pt x="62" y="1076"/>
                </a:lnTo>
                <a:lnTo>
                  <a:pt x="38" y="1077"/>
                </a:lnTo>
                <a:lnTo>
                  <a:pt x="0" y="1080"/>
                </a:lnTo>
                <a:lnTo>
                  <a:pt x="31" y="1040"/>
                </a:lnTo>
                <a:lnTo>
                  <a:pt x="107" y="951"/>
                </a:lnTo>
                <a:lnTo>
                  <a:pt x="431" y="540"/>
                </a:lnTo>
                <a:lnTo>
                  <a:pt x="398" y="533"/>
                </a:lnTo>
                <a:lnTo>
                  <a:pt x="366" y="524"/>
                </a:lnTo>
                <a:lnTo>
                  <a:pt x="336" y="514"/>
                </a:lnTo>
                <a:lnTo>
                  <a:pt x="306" y="502"/>
                </a:lnTo>
                <a:lnTo>
                  <a:pt x="277" y="489"/>
                </a:lnTo>
                <a:lnTo>
                  <a:pt x="251" y="475"/>
                </a:lnTo>
                <a:lnTo>
                  <a:pt x="225" y="458"/>
                </a:lnTo>
                <a:lnTo>
                  <a:pt x="202" y="441"/>
                </a:lnTo>
                <a:lnTo>
                  <a:pt x="190" y="431"/>
                </a:lnTo>
                <a:lnTo>
                  <a:pt x="180" y="420"/>
                </a:lnTo>
                <a:lnTo>
                  <a:pt x="169" y="410"/>
                </a:lnTo>
                <a:lnTo>
                  <a:pt x="160" y="399"/>
                </a:lnTo>
                <a:lnTo>
                  <a:pt x="151" y="389"/>
                </a:lnTo>
                <a:lnTo>
                  <a:pt x="144" y="377"/>
                </a:lnTo>
                <a:lnTo>
                  <a:pt x="138" y="365"/>
                </a:lnTo>
                <a:lnTo>
                  <a:pt x="131" y="352"/>
                </a:lnTo>
                <a:lnTo>
                  <a:pt x="125" y="340"/>
                </a:lnTo>
                <a:lnTo>
                  <a:pt x="121" y="327"/>
                </a:lnTo>
                <a:lnTo>
                  <a:pt x="116" y="313"/>
                </a:lnTo>
                <a:lnTo>
                  <a:pt x="113" y="299"/>
                </a:lnTo>
                <a:lnTo>
                  <a:pt x="111" y="285"/>
                </a:lnTo>
                <a:lnTo>
                  <a:pt x="109" y="270"/>
                </a:lnTo>
                <a:lnTo>
                  <a:pt x="108" y="255"/>
                </a:lnTo>
                <a:lnTo>
                  <a:pt x="107" y="240"/>
                </a:lnTo>
                <a:lnTo>
                  <a:pt x="108" y="225"/>
                </a:lnTo>
                <a:lnTo>
                  <a:pt x="109" y="210"/>
                </a:lnTo>
                <a:lnTo>
                  <a:pt x="110" y="196"/>
                </a:lnTo>
                <a:lnTo>
                  <a:pt x="112" y="183"/>
                </a:lnTo>
                <a:lnTo>
                  <a:pt x="115" y="170"/>
                </a:lnTo>
                <a:lnTo>
                  <a:pt x="119" y="157"/>
                </a:lnTo>
                <a:lnTo>
                  <a:pt x="124" y="145"/>
                </a:lnTo>
                <a:lnTo>
                  <a:pt x="129" y="134"/>
                </a:lnTo>
                <a:lnTo>
                  <a:pt x="134" y="123"/>
                </a:lnTo>
                <a:lnTo>
                  <a:pt x="141" y="113"/>
                </a:lnTo>
                <a:lnTo>
                  <a:pt x="147" y="102"/>
                </a:lnTo>
                <a:lnTo>
                  <a:pt x="156" y="92"/>
                </a:lnTo>
                <a:lnTo>
                  <a:pt x="163" y="83"/>
                </a:lnTo>
                <a:lnTo>
                  <a:pt x="172" y="74"/>
                </a:lnTo>
                <a:lnTo>
                  <a:pt x="182" y="66"/>
                </a:lnTo>
                <a:lnTo>
                  <a:pt x="192" y="58"/>
                </a:lnTo>
                <a:close/>
                <a:moveTo>
                  <a:pt x="653" y="494"/>
                </a:moveTo>
                <a:lnTo>
                  <a:pt x="653" y="57"/>
                </a:lnTo>
                <a:lnTo>
                  <a:pt x="590" y="54"/>
                </a:lnTo>
                <a:lnTo>
                  <a:pt x="519" y="54"/>
                </a:lnTo>
                <a:lnTo>
                  <a:pt x="486" y="55"/>
                </a:lnTo>
                <a:lnTo>
                  <a:pt x="458" y="56"/>
                </a:lnTo>
                <a:lnTo>
                  <a:pt x="437" y="57"/>
                </a:lnTo>
                <a:lnTo>
                  <a:pt x="421" y="60"/>
                </a:lnTo>
                <a:lnTo>
                  <a:pt x="400" y="64"/>
                </a:lnTo>
                <a:lnTo>
                  <a:pt x="381" y="69"/>
                </a:lnTo>
                <a:lnTo>
                  <a:pt x="362" y="75"/>
                </a:lnTo>
                <a:lnTo>
                  <a:pt x="346" y="83"/>
                </a:lnTo>
                <a:lnTo>
                  <a:pt x="330" y="91"/>
                </a:lnTo>
                <a:lnTo>
                  <a:pt x="315" y="101"/>
                </a:lnTo>
                <a:lnTo>
                  <a:pt x="303" y="112"/>
                </a:lnTo>
                <a:lnTo>
                  <a:pt x="291" y="123"/>
                </a:lnTo>
                <a:lnTo>
                  <a:pt x="282" y="136"/>
                </a:lnTo>
                <a:lnTo>
                  <a:pt x="272" y="150"/>
                </a:lnTo>
                <a:lnTo>
                  <a:pt x="265" y="166"/>
                </a:lnTo>
                <a:lnTo>
                  <a:pt x="258" y="182"/>
                </a:lnTo>
                <a:lnTo>
                  <a:pt x="254" y="199"/>
                </a:lnTo>
                <a:lnTo>
                  <a:pt x="251" y="218"/>
                </a:lnTo>
                <a:lnTo>
                  <a:pt x="249" y="237"/>
                </a:lnTo>
                <a:lnTo>
                  <a:pt x="248" y="258"/>
                </a:lnTo>
                <a:lnTo>
                  <a:pt x="249" y="279"/>
                </a:lnTo>
                <a:lnTo>
                  <a:pt x="251" y="300"/>
                </a:lnTo>
                <a:lnTo>
                  <a:pt x="255" y="321"/>
                </a:lnTo>
                <a:lnTo>
                  <a:pt x="261" y="339"/>
                </a:lnTo>
                <a:lnTo>
                  <a:pt x="269" y="357"/>
                </a:lnTo>
                <a:lnTo>
                  <a:pt x="279" y="374"/>
                </a:lnTo>
                <a:lnTo>
                  <a:pt x="290" y="390"/>
                </a:lnTo>
                <a:lnTo>
                  <a:pt x="304" y="404"/>
                </a:lnTo>
                <a:lnTo>
                  <a:pt x="318" y="419"/>
                </a:lnTo>
                <a:lnTo>
                  <a:pt x="333" y="432"/>
                </a:lnTo>
                <a:lnTo>
                  <a:pt x="349" y="444"/>
                </a:lnTo>
                <a:lnTo>
                  <a:pt x="367" y="454"/>
                </a:lnTo>
                <a:lnTo>
                  <a:pt x="386" y="463"/>
                </a:lnTo>
                <a:lnTo>
                  <a:pt x="407" y="471"/>
                </a:lnTo>
                <a:lnTo>
                  <a:pt x="428" y="478"/>
                </a:lnTo>
                <a:lnTo>
                  <a:pt x="450" y="484"/>
                </a:lnTo>
                <a:lnTo>
                  <a:pt x="476" y="488"/>
                </a:lnTo>
                <a:lnTo>
                  <a:pt x="507" y="492"/>
                </a:lnTo>
                <a:lnTo>
                  <a:pt x="541" y="493"/>
                </a:lnTo>
                <a:lnTo>
                  <a:pt x="579" y="494"/>
                </a:lnTo>
                <a:lnTo>
                  <a:pt x="653" y="49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Freeform 32"/>
          <p:cNvSpPr>
            <a:spLocks noEditPoints="1"/>
          </p:cNvSpPr>
          <p:nvPr/>
        </p:nvSpPr>
        <p:spPr bwMode="auto">
          <a:xfrm>
            <a:off x="1067978" y="132503"/>
            <a:ext cx="79417" cy="76650"/>
          </a:xfrm>
          <a:custGeom>
            <a:avLst/>
            <a:gdLst/>
            <a:ahLst/>
            <a:cxnLst>
              <a:cxn ang="0">
                <a:pos x="820" y="1081"/>
              </a:cxn>
              <a:cxn ang="0">
                <a:pos x="725" y="1108"/>
              </a:cxn>
              <a:cxn ang="0">
                <a:pos x="623" y="1121"/>
              </a:cxn>
              <a:cxn ang="0">
                <a:pos x="488" y="1116"/>
              </a:cxn>
              <a:cxn ang="0">
                <a:pos x="345" y="1082"/>
              </a:cxn>
              <a:cxn ang="0">
                <a:pos x="222" y="1020"/>
              </a:cxn>
              <a:cxn ang="0">
                <a:pos x="124" y="931"/>
              </a:cxn>
              <a:cxn ang="0">
                <a:pos x="53" y="816"/>
              </a:cxn>
              <a:cxn ang="0">
                <a:pos x="12" y="683"/>
              </a:cxn>
              <a:cxn ang="0">
                <a:pos x="1" y="532"/>
              </a:cxn>
              <a:cxn ang="0">
                <a:pos x="26" y="386"/>
              </a:cxn>
              <a:cxn ang="0">
                <a:pos x="83" y="258"/>
              </a:cxn>
              <a:cxn ang="0">
                <a:pos x="171" y="151"/>
              </a:cxn>
              <a:cxn ang="0">
                <a:pos x="279" y="74"/>
              </a:cxn>
              <a:cxn ang="0">
                <a:pos x="408" y="22"/>
              </a:cxn>
              <a:cxn ang="0">
                <a:pos x="554" y="1"/>
              </a:cxn>
              <a:cxn ang="0">
                <a:pos x="696" y="8"/>
              </a:cxn>
              <a:cxn ang="0">
                <a:pos x="832" y="41"/>
              </a:cxn>
              <a:cxn ang="0">
                <a:pos x="955" y="99"/>
              </a:cxn>
              <a:cxn ang="0">
                <a:pos x="1056" y="185"/>
              </a:cxn>
              <a:cxn ang="0">
                <a:pos x="1132" y="300"/>
              </a:cxn>
              <a:cxn ang="0">
                <a:pos x="1175" y="441"/>
              </a:cxn>
              <a:cxn ang="0">
                <a:pos x="1180" y="581"/>
              </a:cxn>
              <a:cxn ang="0">
                <a:pos x="1167" y="682"/>
              </a:cxn>
              <a:cxn ang="0">
                <a:pos x="1138" y="774"/>
              </a:cxn>
              <a:cxn ang="0">
                <a:pos x="1096" y="859"/>
              </a:cxn>
              <a:cxn ang="0">
                <a:pos x="1039" y="935"/>
              </a:cxn>
              <a:cxn ang="0">
                <a:pos x="972" y="997"/>
              </a:cxn>
              <a:cxn ang="0">
                <a:pos x="891" y="1048"/>
              </a:cxn>
              <a:cxn ang="0">
                <a:pos x="631" y="53"/>
              </a:cxn>
              <a:cxn ang="0">
                <a:pos x="526" y="57"/>
              </a:cxn>
              <a:cxn ang="0">
                <a:pos x="414" y="90"/>
              </a:cxn>
              <a:cxn ang="0">
                <a:pos x="320" y="149"/>
              </a:cxn>
              <a:cxn ang="0">
                <a:pos x="246" y="233"/>
              </a:cxn>
              <a:cxn ang="0">
                <a:pos x="193" y="341"/>
              </a:cxn>
              <a:cxn ang="0">
                <a:pos x="163" y="469"/>
              </a:cxn>
              <a:cxn ang="0">
                <a:pos x="157" y="610"/>
              </a:cxn>
              <a:cxn ang="0">
                <a:pos x="173" y="741"/>
              </a:cxn>
              <a:cxn ang="0">
                <a:pos x="215" y="852"/>
              </a:cxn>
              <a:cxn ang="0">
                <a:pos x="280" y="942"/>
              </a:cxn>
              <a:cxn ang="0">
                <a:pos x="363" y="1009"/>
              </a:cxn>
              <a:cxn ang="0">
                <a:pos x="459" y="1052"/>
              </a:cxn>
              <a:cxn ang="0">
                <a:pos x="564" y="1069"/>
              </a:cxn>
              <a:cxn ang="0">
                <a:pos x="691" y="1058"/>
              </a:cxn>
              <a:cxn ang="0">
                <a:pos x="803" y="1008"/>
              </a:cxn>
              <a:cxn ang="0">
                <a:pos x="891" y="932"/>
              </a:cxn>
              <a:cxn ang="0">
                <a:pos x="956" y="834"/>
              </a:cxn>
              <a:cxn ang="0">
                <a:pos x="999" y="724"/>
              </a:cxn>
              <a:cxn ang="0">
                <a:pos x="1023" y="612"/>
              </a:cxn>
              <a:cxn ang="0">
                <a:pos x="1025" y="480"/>
              </a:cxn>
              <a:cxn ang="0">
                <a:pos x="999" y="338"/>
              </a:cxn>
              <a:cxn ang="0">
                <a:pos x="962" y="254"/>
              </a:cxn>
              <a:cxn ang="0">
                <a:pos x="898" y="169"/>
              </a:cxn>
              <a:cxn ang="0">
                <a:pos x="838" y="123"/>
              </a:cxn>
              <a:cxn ang="0">
                <a:pos x="769" y="86"/>
              </a:cxn>
            </a:cxnLst>
            <a:rect l="0" t="0" r="r" b="b"/>
            <a:pathLst>
              <a:path w="1181" h="1122">
                <a:moveTo>
                  <a:pt x="891" y="1048"/>
                </a:moveTo>
                <a:lnTo>
                  <a:pt x="874" y="1058"/>
                </a:lnTo>
                <a:lnTo>
                  <a:pt x="856" y="1066"/>
                </a:lnTo>
                <a:lnTo>
                  <a:pt x="838" y="1074"/>
                </a:lnTo>
                <a:lnTo>
                  <a:pt x="820" y="1081"/>
                </a:lnTo>
                <a:lnTo>
                  <a:pt x="802" y="1088"/>
                </a:lnTo>
                <a:lnTo>
                  <a:pt x="783" y="1093"/>
                </a:lnTo>
                <a:lnTo>
                  <a:pt x="764" y="1098"/>
                </a:lnTo>
                <a:lnTo>
                  <a:pt x="745" y="1104"/>
                </a:lnTo>
                <a:lnTo>
                  <a:pt x="725" y="1108"/>
                </a:lnTo>
                <a:lnTo>
                  <a:pt x="706" y="1112"/>
                </a:lnTo>
                <a:lnTo>
                  <a:pt x="686" y="1115"/>
                </a:lnTo>
                <a:lnTo>
                  <a:pt x="664" y="1117"/>
                </a:lnTo>
                <a:lnTo>
                  <a:pt x="644" y="1119"/>
                </a:lnTo>
                <a:lnTo>
                  <a:pt x="623" y="1121"/>
                </a:lnTo>
                <a:lnTo>
                  <a:pt x="602" y="1122"/>
                </a:lnTo>
                <a:lnTo>
                  <a:pt x="581" y="1122"/>
                </a:lnTo>
                <a:lnTo>
                  <a:pt x="549" y="1122"/>
                </a:lnTo>
                <a:lnTo>
                  <a:pt x="518" y="1119"/>
                </a:lnTo>
                <a:lnTo>
                  <a:pt x="488" y="1116"/>
                </a:lnTo>
                <a:lnTo>
                  <a:pt x="458" y="1112"/>
                </a:lnTo>
                <a:lnTo>
                  <a:pt x="428" y="1107"/>
                </a:lnTo>
                <a:lnTo>
                  <a:pt x="400" y="1099"/>
                </a:lnTo>
                <a:lnTo>
                  <a:pt x="371" y="1092"/>
                </a:lnTo>
                <a:lnTo>
                  <a:pt x="345" y="1082"/>
                </a:lnTo>
                <a:lnTo>
                  <a:pt x="318" y="1073"/>
                </a:lnTo>
                <a:lnTo>
                  <a:pt x="293" y="1061"/>
                </a:lnTo>
                <a:lnTo>
                  <a:pt x="268" y="1048"/>
                </a:lnTo>
                <a:lnTo>
                  <a:pt x="244" y="1035"/>
                </a:lnTo>
                <a:lnTo>
                  <a:pt x="222" y="1020"/>
                </a:lnTo>
                <a:lnTo>
                  <a:pt x="200" y="1004"/>
                </a:lnTo>
                <a:lnTo>
                  <a:pt x="179" y="987"/>
                </a:lnTo>
                <a:lnTo>
                  <a:pt x="160" y="969"/>
                </a:lnTo>
                <a:lnTo>
                  <a:pt x="141" y="950"/>
                </a:lnTo>
                <a:lnTo>
                  <a:pt x="124" y="931"/>
                </a:lnTo>
                <a:lnTo>
                  <a:pt x="107" y="909"/>
                </a:lnTo>
                <a:lnTo>
                  <a:pt x="92" y="887"/>
                </a:lnTo>
                <a:lnTo>
                  <a:pt x="78" y="865"/>
                </a:lnTo>
                <a:lnTo>
                  <a:pt x="65" y="840"/>
                </a:lnTo>
                <a:lnTo>
                  <a:pt x="53" y="816"/>
                </a:lnTo>
                <a:lnTo>
                  <a:pt x="43" y="789"/>
                </a:lnTo>
                <a:lnTo>
                  <a:pt x="32" y="764"/>
                </a:lnTo>
                <a:lnTo>
                  <a:pt x="24" y="737"/>
                </a:lnTo>
                <a:lnTo>
                  <a:pt x="17" y="711"/>
                </a:lnTo>
                <a:lnTo>
                  <a:pt x="12" y="683"/>
                </a:lnTo>
                <a:lnTo>
                  <a:pt x="7" y="655"/>
                </a:lnTo>
                <a:lnTo>
                  <a:pt x="3" y="626"/>
                </a:lnTo>
                <a:lnTo>
                  <a:pt x="1" y="595"/>
                </a:lnTo>
                <a:lnTo>
                  <a:pt x="0" y="564"/>
                </a:lnTo>
                <a:lnTo>
                  <a:pt x="1" y="532"/>
                </a:lnTo>
                <a:lnTo>
                  <a:pt x="3" y="502"/>
                </a:lnTo>
                <a:lnTo>
                  <a:pt x="7" y="472"/>
                </a:lnTo>
                <a:lnTo>
                  <a:pt x="12" y="442"/>
                </a:lnTo>
                <a:lnTo>
                  <a:pt x="18" y="414"/>
                </a:lnTo>
                <a:lnTo>
                  <a:pt x="26" y="386"/>
                </a:lnTo>
                <a:lnTo>
                  <a:pt x="34" y="359"/>
                </a:lnTo>
                <a:lnTo>
                  <a:pt x="45" y="333"/>
                </a:lnTo>
                <a:lnTo>
                  <a:pt x="56" y="306"/>
                </a:lnTo>
                <a:lnTo>
                  <a:pt x="69" y="282"/>
                </a:lnTo>
                <a:lnTo>
                  <a:pt x="83" y="258"/>
                </a:lnTo>
                <a:lnTo>
                  <a:pt x="98" y="235"/>
                </a:lnTo>
                <a:lnTo>
                  <a:pt x="115" y="213"/>
                </a:lnTo>
                <a:lnTo>
                  <a:pt x="132" y="192"/>
                </a:lnTo>
                <a:lnTo>
                  <a:pt x="151" y="172"/>
                </a:lnTo>
                <a:lnTo>
                  <a:pt x="171" y="151"/>
                </a:lnTo>
                <a:lnTo>
                  <a:pt x="191" y="134"/>
                </a:lnTo>
                <a:lnTo>
                  <a:pt x="211" y="117"/>
                </a:lnTo>
                <a:lnTo>
                  <a:pt x="233" y="102"/>
                </a:lnTo>
                <a:lnTo>
                  <a:pt x="256" y="88"/>
                </a:lnTo>
                <a:lnTo>
                  <a:pt x="279" y="74"/>
                </a:lnTo>
                <a:lnTo>
                  <a:pt x="303" y="62"/>
                </a:lnTo>
                <a:lnTo>
                  <a:pt x="328" y="51"/>
                </a:lnTo>
                <a:lnTo>
                  <a:pt x="354" y="40"/>
                </a:lnTo>
                <a:lnTo>
                  <a:pt x="381" y="30"/>
                </a:lnTo>
                <a:lnTo>
                  <a:pt x="408" y="22"/>
                </a:lnTo>
                <a:lnTo>
                  <a:pt x="437" y="16"/>
                </a:lnTo>
                <a:lnTo>
                  <a:pt x="465" y="10"/>
                </a:lnTo>
                <a:lnTo>
                  <a:pt x="494" y="5"/>
                </a:lnTo>
                <a:lnTo>
                  <a:pt x="524" y="3"/>
                </a:lnTo>
                <a:lnTo>
                  <a:pt x="554" y="1"/>
                </a:lnTo>
                <a:lnTo>
                  <a:pt x="585" y="0"/>
                </a:lnTo>
                <a:lnTo>
                  <a:pt x="613" y="1"/>
                </a:lnTo>
                <a:lnTo>
                  <a:pt x="641" y="2"/>
                </a:lnTo>
                <a:lnTo>
                  <a:pt x="669" y="4"/>
                </a:lnTo>
                <a:lnTo>
                  <a:pt x="696" y="8"/>
                </a:lnTo>
                <a:lnTo>
                  <a:pt x="724" y="12"/>
                </a:lnTo>
                <a:lnTo>
                  <a:pt x="751" y="19"/>
                </a:lnTo>
                <a:lnTo>
                  <a:pt x="779" y="25"/>
                </a:lnTo>
                <a:lnTo>
                  <a:pt x="805" y="33"/>
                </a:lnTo>
                <a:lnTo>
                  <a:pt x="832" y="41"/>
                </a:lnTo>
                <a:lnTo>
                  <a:pt x="858" y="51"/>
                </a:lnTo>
                <a:lnTo>
                  <a:pt x="884" y="61"/>
                </a:lnTo>
                <a:lnTo>
                  <a:pt x="908" y="73"/>
                </a:lnTo>
                <a:lnTo>
                  <a:pt x="931" y="86"/>
                </a:lnTo>
                <a:lnTo>
                  <a:pt x="955" y="99"/>
                </a:lnTo>
                <a:lnTo>
                  <a:pt x="977" y="114"/>
                </a:lnTo>
                <a:lnTo>
                  <a:pt x="998" y="130"/>
                </a:lnTo>
                <a:lnTo>
                  <a:pt x="1018" y="147"/>
                </a:lnTo>
                <a:lnTo>
                  <a:pt x="1038" y="165"/>
                </a:lnTo>
                <a:lnTo>
                  <a:pt x="1056" y="185"/>
                </a:lnTo>
                <a:lnTo>
                  <a:pt x="1073" y="206"/>
                </a:lnTo>
                <a:lnTo>
                  <a:pt x="1089" y="228"/>
                </a:lnTo>
                <a:lnTo>
                  <a:pt x="1105" y="250"/>
                </a:lnTo>
                <a:lnTo>
                  <a:pt x="1119" y="275"/>
                </a:lnTo>
                <a:lnTo>
                  <a:pt x="1132" y="300"/>
                </a:lnTo>
                <a:lnTo>
                  <a:pt x="1143" y="327"/>
                </a:lnTo>
                <a:lnTo>
                  <a:pt x="1154" y="353"/>
                </a:lnTo>
                <a:lnTo>
                  <a:pt x="1162" y="382"/>
                </a:lnTo>
                <a:lnTo>
                  <a:pt x="1170" y="411"/>
                </a:lnTo>
                <a:lnTo>
                  <a:pt x="1175" y="441"/>
                </a:lnTo>
                <a:lnTo>
                  <a:pt x="1178" y="473"/>
                </a:lnTo>
                <a:lnTo>
                  <a:pt x="1180" y="506"/>
                </a:lnTo>
                <a:lnTo>
                  <a:pt x="1181" y="540"/>
                </a:lnTo>
                <a:lnTo>
                  <a:pt x="1181" y="561"/>
                </a:lnTo>
                <a:lnTo>
                  <a:pt x="1180" y="581"/>
                </a:lnTo>
                <a:lnTo>
                  <a:pt x="1178" y="603"/>
                </a:lnTo>
                <a:lnTo>
                  <a:pt x="1176" y="623"/>
                </a:lnTo>
                <a:lnTo>
                  <a:pt x="1174" y="643"/>
                </a:lnTo>
                <a:lnTo>
                  <a:pt x="1171" y="662"/>
                </a:lnTo>
                <a:lnTo>
                  <a:pt x="1167" y="682"/>
                </a:lnTo>
                <a:lnTo>
                  <a:pt x="1162" y="701"/>
                </a:lnTo>
                <a:lnTo>
                  <a:pt x="1157" y="720"/>
                </a:lnTo>
                <a:lnTo>
                  <a:pt x="1152" y="738"/>
                </a:lnTo>
                <a:lnTo>
                  <a:pt x="1145" y="756"/>
                </a:lnTo>
                <a:lnTo>
                  <a:pt x="1138" y="774"/>
                </a:lnTo>
                <a:lnTo>
                  <a:pt x="1131" y="793"/>
                </a:lnTo>
                <a:lnTo>
                  <a:pt x="1123" y="810"/>
                </a:lnTo>
                <a:lnTo>
                  <a:pt x="1115" y="827"/>
                </a:lnTo>
                <a:lnTo>
                  <a:pt x="1105" y="843"/>
                </a:lnTo>
                <a:lnTo>
                  <a:pt x="1096" y="859"/>
                </a:lnTo>
                <a:lnTo>
                  <a:pt x="1085" y="875"/>
                </a:lnTo>
                <a:lnTo>
                  <a:pt x="1074" y="891"/>
                </a:lnTo>
                <a:lnTo>
                  <a:pt x="1064" y="906"/>
                </a:lnTo>
                <a:lnTo>
                  <a:pt x="1052" y="921"/>
                </a:lnTo>
                <a:lnTo>
                  <a:pt x="1039" y="935"/>
                </a:lnTo>
                <a:lnTo>
                  <a:pt x="1027" y="949"/>
                </a:lnTo>
                <a:lnTo>
                  <a:pt x="1014" y="961"/>
                </a:lnTo>
                <a:lnTo>
                  <a:pt x="1000" y="974"/>
                </a:lnTo>
                <a:lnTo>
                  <a:pt x="985" y="986"/>
                </a:lnTo>
                <a:lnTo>
                  <a:pt x="972" y="997"/>
                </a:lnTo>
                <a:lnTo>
                  <a:pt x="956" y="1009"/>
                </a:lnTo>
                <a:lnTo>
                  <a:pt x="941" y="1020"/>
                </a:lnTo>
                <a:lnTo>
                  <a:pt x="925" y="1029"/>
                </a:lnTo>
                <a:lnTo>
                  <a:pt x="908" y="1040"/>
                </a:lnTo>
                <a:lnTo>
                  <a:pt x="891" y="1048"/>
                </a:lnTo>
                <a:close/>
                <a:moveTo>
                  <a:pt x="723" y="70"/>
                </a:moveTo>
                <a:lnTo>
                  <a:pt x="692" y="62"/>
                </a:lnTo>
                <a:lnTo>
                  <a:pt x="661" y="57"/>
                </a:lnTo>
                <a:lnTo>
                  <a:pt x="645" y="55"/>
                </a:lnTo>
                <a:lnTo>
                  <a:pt x="631" y="53"/>
                </a:lnTo>
                <a:lnTo>
                  <a:pt x="616" y="53"/>
                </a:lnTo>
                <a:lnTo>
                  <a:pt x="600" y="52"/>
                </a:lnTo>
                <a:lnTo>
                  <a:pt x="574" y="53"/>
                </a:lnTo>
                <a:lnTo>
                  <a:pt x="550" y="54"/>
                </a:lnTo>
                <a:lnTo>
                  <a:pt x="526" y="57"/>
                </a:lnTo>
                <a:lnTo>
                  <a:pt x="502" y="61"/>
                </a:lnTo>
                <a:lnTo>
                  <a:pt x="479" y="67"/>
                </a:lnTo>
                <a:lnTo>
                  <a:pt x="457" y="73"/>
                </a:lnTo>
                <a:lnTo>
                  <a:pt x="436" y="80"/>
                </a:lnTo>
                <a:lnTo>
                  <a:pt x="414" y="90"/>
                </a:lnTo>
                <a:lnTo>
                  <a:pt x="394" y="99"/>
                </a:lnTo>
                <a:lnTo>
                  <a:pt x="374" y="110"/>
                </a:lnTo>
                <a:lnTo>
                  <a:pt x="355" y="122"/>
                </a:lnTo>
                <a:lnTo>
                  <a:pt x="337" y="134"/>
                </a:lnTo>
                <a:lnTo>
                  <a:pt x="320" y="149"/>
                </a:lnTo>
                <a:lnTo>
                  <a:pt x="304" y="164"/>
                </a:lnTo>
                <a:lnTo>
                  <a:pt x="288" y="180"/>
                </a:lnTo>
                <a:lnTo>
                  <a:pt x="274" y="197"/>
                </a:lnTo>
                <a:lnTo>
                  <a:pt x="260" y="214"/>
                </a:lnTo>
                <a:lnTo>
                  <a:pt x="246" y="233"/>
                </a:lnTo>
                <a:lnTo>
                  <a:pt x="234" y="253"/>
                </a:lnTo>
                <a:lnTo>
                  <a:pt x="223" y="273"/>
                </a:lnTo>
                <a:lnTo>
                  <a:pt x="212" y="296"/>
                </a:lnTo>
                <a:lnTo>
                  <a:pt x="203" y="318"/>
                </a:lnTo>
                <a:lnTo>
                  <a:pt x="193" y="341"/>
                </a:lnTo>
                <a:lnTo>
                  <a:pt x="185" y="366"/>
                </a:lnTo>
                <a:lnTo>
                  <a:pt x="178" y="390"/>
                </a:lnTo>
                <a:lnTo>
                  <a:pt x="173" y="416"/>
                </a:lnTo>
                <a:lnTo>
                  <a:pt x="168" y="442"/>
                </a:lnTo>
                <a:lnTo>
                  <a:pt x="163" y="469"/>
                </a:lnTo>
                <a:lnTo>
                  <a:pt x="160" y="496"/>
                </a:lnTo>
                <a:lnTo>
                  <a:pt x="158" y="525"/>
                </a:lnTo>
                <a:lnTo>
                  <a:pt x="157" y="553"/>
                </a:lnTo>
                <a:lnTo>
                  <a:pt x="156" y="582"/>
                </a:lnTo>
                <a:lnTo>
                  <a:pt x="157" y="610"/>
                </a:lnTo>
                <a:lnTo>
                  <a:pt x="158" y="638"/>
                </a:lnTo>
                <a:lnTo>
                  <a:pt x="160" y="665"/>
                </a:lnTo>
                <a:lnTo>
                  <a:pt x="163" y="691"/>
                </a:lnTo>
                <a:lnTo>
                  <a:pt x="168" y="716"/>
                </a:lnTo>
                <a:lnTo>
                  <a:pt x="173" y="741"/>
                </a:lnTo>
                <a:lnTo>
                  <a:pt x="179" y="764"/>
                </a:lnTo>
                <a:lnTo>
                  <a:pt x="187" y="787"/>
                </a:lnTo>
                <a:lnTo>
                  <a:pt x="195" y="810"/>
                </a:lnTo>
                <a:lnTo>
                  <a:pt x="205" y="831"/>
                </a:lnTo>
                <a:lnTo>
                  <a:pt x="215" y="852"/>
                </a:lnTo>
                <a:lnTo>
                  <a:pt x="226" y="871"/>
                </a:lnTo>
                <a:lnTo>
                  <a:pt x="239" y="890"/>
                </a:lnTo>
                <a:lnTo>
                  <a:pt x="251" y="908"/>
                </a:lnTo>
                <a:lnTo>
                  <a:pt x="265" y="925"/>
                </a:lnTo>
                <a:lnTo>
                  <a:pt x="280" y="942"/>
                </a:lnTo>
                <a:lnTo>
                  <a:pt x="295" y="957"/>
                </a:lnTo>
                <a:lnTo>
                  <a:pt x="312" y="972"/>
                </a:lnTo>
                <a:lnTo>
                  <a:pt x="328" y="986"/>
                </a:lnTo>
                <a:lnTo>
                  <a:pt x="345" y="997"/>
                </a:lnTo>
                <a:lnTo>
                  <a:pt x="363" y="1009"/>
                </a:lnTo>
                <a:lnTo>
                  <a:pt x="382" y="1020"/>
                </a:lnTo>
                <a:lnTo>
                  <a:pt x="400" y="1029"/>
                </a:lnTo>
                <a:lnTo>
                  <a:pt x="420" y="1038"/>
                </a:lnTo>
                <a:lnTo>
                  <a:pt x="439" y="1045"/>
                </a:lnTo>
                <a:lnTo>
                  <a:pt x="459" y="1052"/>
                </a:lnTo>
                <a:lnTo>
                  <a:pt x="479" y="1057"/>
                </a:lnTo>
                <a:lnTo>
                  <a:pt x="500" y="1061"/>
                </a:lnTo>
                <a:lnTo>
                  <a:pt x="521" y="1065"/>
                </a:lnTo>
                <a:lnTo>
                  <a:pt x="543" y="1067"/>
                </a:lnTo>
                <a:lnTo>
                  <a:pt x="564" y="1069"/>
                </a:lnTo>
                <a:lnTo>
                  <a:pt x="586" y="1070"/>
                </a:lnTo>
                <a:lnTo>
                  <a:pt x="614" y="1069"/>
                </a:lnTo>
                <a:lnTo>
                  <a:pt x="640" y="1066"/>
                </a:lnTo>
                <a:lnTo>
                  <a:pt x="666" y="1063"/>
                </a:lnTo>
                <a:lnTo>
                  <a:pt x="691" y="1058"/>
                </a:lnTo>
                <a:lnTo>
                  <a:pt x="714" y="1050"/>
                </a:lnTo>
                <a:lnTo>
                  <a:pt x="738" y="1042"/>
                </a:lnTo>
                <a:lnTo>
                  <a:pt x="761" y="1032"/>
                </a:lnTo>
                <a:lnTo>
                  <a:pt x="782" y="1021"/>
                </a:lnTo>
                <a:lnTo>
                  <a:pt x="803" y="1008"/>
                </a:lnTo>
                <a:lnTo>
                  <a:pt x="822" y="995"/>
                </a:lnTo>
                <a:lnTo>
                  <a:pt x="840" y="980"/>
                </a:lnTo>
                <a:lnTo>
                  <a:pt x="858" y="966"/>
                </a:lnTo>
                <a:lnTo>
                  <a:pt x="875" y="949"/>
                </a:lnTo>
                <a:lnTo>
                  <a:pt x="891" y="932"/>
                </a:lnTo>
                <a:lnTo>
                  <a:pt x="906" y="914"/>
                </a:lnTo>
                <a:lnTo>
                  <a:pt x="920" y="894"/>
                </a:lnTo>
                <a:lnTo>
                  <a:pt x="932" y="875"/>
                </a:lnTo>
                <a:lnTo>
                  <a:pt x="944" y="855"/>
                </a:lnTo>
                <a:lnTo>
                  <a:pt x="956" y="834"/>
                </a:lnTo>
                <a:lnTo>
                  <a:pt x="966" y="813"/>
                </a:lnTo>
                <a:lnTo>
                  <a:pt x="976" y="791"/>
                </a:lnTo>
                <a:lnTo>
                  <a:pt x="984" y="769"/>
                </a:lnTo>
                <a:lnTo>
                  <a:pt x="993" y="746"/>
                </a:lnTo>
                <a:lnTo>
                  <a:pt x="999" y="724"/>
                </a:lnTo>
                <a:lnTo>
                  <a:pt x="1006" y="700"/>
                </a:lnTo>
                <a:lnTo>
                  <a:pt x="1011" y="678"/>
                </a:lnTo>
                <a:lnTo>
                  <a:pt x="1016" y="656"/>
                </a:lnTo>
                <a:lnTo>
                  <a:pt x="1019" y="633"/>
                </a:lnTo>
                <a:lnTo>
                  <a:pt x="1023" y="612"/>
                </a:lnTo>
                <a:lnTo>
                  <a:pt x="1025" y="592"/>
                </a:lnTo>
                <a:lnTo>
                  <a:pt x="1026" y="572"/>
                </a:lnTo>
                <a:lnTo>
                  <a:pt x="1026" y="552"/>
                </a:lnTo>
                <a:lnTo>
                  <a:pt x="1026" y="514"/>
                </a:lnTo>
                <a:lnTo>
                  <a:pt x="1025" y="480"/>
                </a:lnTo>
                <a:lnTo>
                  <a:pt x="1021" y="449"/>
                </a:lnTo>
                <a:lnTo>
                  <a:pt x="1018" y="420"/>
                </a:lnTo>
                <a:lnTo>
                  <a:pt x="1014" y="393"/>
                </a:lnTo>
                <a:lnTo>
                  <a:pt x="1008" y="366"/>
                </a:lnTo>
                <a:lnTo>
                  <a:pt x="999" y="338"/>
                </a:lnTo>
                <a:lnTo>
                  <a:pt x="989" y="310"/>
                </a:lnTo>
                <a:lnTo>
                  <a:pt x="982" y="296"/>
                </a:lnTo>
                <a:lnTo>
                  <a:pt x="976" y="282"/>
                </a:lnTo>
                <a:lnTo>
                  <a:pt x="970" y="268"/>
                </a:lnTo>
                <a:lnTo>
                  <a:pt x="962" y="254"/>
                </a:lnTo>
                <a:lnTo>
                  <a:pt x="946" y="229"/>
                </a:lnTo>
                <a:lnTo>
                  <a:pt x="927" y="203"/>
                </a:lnTo>
                <a:lnTo>
                  <a:pt x="918" y="192"/>
                </a:lnTo>
                <a:lnTo>
                  <a:pt x="908" y="180"/>
                </a:lnTo>
                <a:lnTo>
                  <a:pt x="898" y="169"/>
                </a:lnTo>
                <a:lnTo>
                  <a:pt x="886" y="159"/>
                </a:lnTo>
                <a:lnTo>
                  <a:pt x="874" y="149"/>
                </a:lnTo>
                <a:lnTo>
                  <a:pt x="863" y="140"/>
                </a:lnTo>
                <a:lnTo>
                  <a:pt x="851" y="131"/>
                </a:lnTo>
                <a:lnTo>
                  <a:pt x="838" y="123"/>
                </a:lnTo>
                <a:lnTo>
                  <a:pt x="824" y="114"/>
                </a:lnTo>
                <a:lnTo>
                  <a:pt x="812" y="106"/>
                </a:lnTo>
                <a:lnTo>
                  <a:pt x="798" y="99"/>
                </a:lnTo>
                <a:lnTo>
                  <a:pt x="783" y="92"/>
                </a:lnTo>
                <a:lnTo>
                  <a:pt x="769" y="86"/>
                </a:lnTo>
                <a:lnTo>
                  <a:pt x="753" y="80"/>
                </a:lnTo>
                <a:lnTo>
                  <a:pt x="739" y="75"/>
                </a:lnTo>
                <a:lnTo>
                  <a:pt x="723" y="7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Freeform 33"/>
          <p:cNvSpPr>
            <a:spLocks/>
          </p:cNvSpPr>
          <p:nvPr/>
        </p:nvSpPr>
        <p:spPr bwMode="auto">
          <a:xfrm>
            <a:off x="991965" y="133631"/>
            <a:ext cx="62399" cy="72141"/>
          </a:xfrm>
          <a:custGeom>
            <a:avLst/>
            <a:gdLst/>
            <a:ahLst/>
            <a:cxnLst>
              <a:cxn ang="0">
                <a:pos x="138" y="536"/>
              </a:cxn>
              <a:cxn ang="0">
                <a:pos x="138" y="1080"/>
              </a:cxn>
              <a:cxn ang="0">
                <a:pos x="110" y="1077"/>
              </a:cxn>
              <a:cxn ang="0">
                <a:pos x="98" y="1076"/>
              </a:cxn>
              <a:cxn ang="0">
                <a:pos x="91" y="1076"/>
              </a:cxn>
              <a:cxn ang="0">
                <a:pos x="69" y="1074"/>
              </a:cxn>
              <a:cxn ang="0">
                <a:pos x="37" y="1076"/>
              </a:cxn>
              <a:cxn ang="0">
                <a:pos x="0" y="1080"/>
              </a:cxn>
              <a:cxn ang="0">
                <a:pos x="0" y="0"/>
              </a:cxn>
              <a:cxn ang="0">
                <a:pos x="40" y="2"/>
              </a:cxn>
              <a:cxn ang="0">
                <a:pos x="69" y="3"/>
              </a:cxn>
              <a:cxn ang="0">
                <a:pos x="95" y="2"/>
              </a:cxn>
              <a:cxn ang="0">
                <a:pos x="138" y="0"/>
              </a:cxn>
              <a:cxn ang="0">
                <a:pos x="138" y="452"/>
              </a:cxn>
              <a:cxn ang="0">
                <a:pos x="470" y="461"/>
              </a:cxn>
              <a:cxn ang="0">
                <a:pos x="488" y="460"/>
              </a:cxn>
              <a:cxn ang="0">
                <a:pos x="507" y="459"/>
              </a:cxn>
              <a:cxn ang="0">
                <a:pos x="527" y="458"/>
              </a:cxn>
              <a:cxn ang="0">
                <a:pos x="548" y="458"/>
              </a:cxn>
              <a:cxn ang="0">
                <a:pos x="569" y="456"/>
              </a:cxn>
              <a:cxn ang="0">
                <a:pos x="591" y="455"/>
              </a:cxn>
              <a:cxn ang="0">
                <a:pos x="614" y="455"/>
              </a:cxn>
              <a:cxn ang="0">
                <a:pos x="638" y="454"/>
              </a:cxn>
              <a:cxn ang="0">
                <a:pos x="661" y="454"/>
              </a:cxn>
              <a:cxn ang="0">
                <a:pos x="684" y="453"/>
              </a:cxn>
              <a:cxn ang="0">
                <a:pos x="706" y="453"/>
              </a:cxn>
              <a:cxn ang="0">
                <a:pos x="728" y="453"/>
              </a:cxn>
              <a:cxn ang="0">
                <a:pos x="748" y="452"/>
              </a:cxn>
              <a:cxn ang="0">
                <a:pos x="767" y="452"/>
              </a:cxn>
              <a:cxn ang="0">
                <a:pos x="785" y="452"/>
              </a:cxn>
              <a:cxn ang="0">
                <a:pos x="803" y="452"/>
              </a:cxn>
              <a:cxn ang="0">
                <a:pos x="803" y="0"/>
              </a:cxn>
              <a:cxn ang="0">
                <a:pos x="843" y="2"/>
              </a:cxn>
              <a:cxn ang="0">
                <a:pos x="872" y="3"/>
              </a:cxn>
              <a:cxn ang="0">
                <a:pos x="898" y="2"/>
              </a:cxn>
              <a:cxn ang="0">
                <a:pos x="941" y="0"/>
              </a:cxn>
              <a:cxn ang="0">
                <a:pos x="941" y="1080"/>
              </a:cxn>
              <a:cxn ang="0">
                <a:pos x="912" y="1077"/>
              </a:cxn>
              <a:cxn ang="0">
                <a:pos x="901" y="1076"/>
              </a:cxn>
              <a:cxn ang="0">
                <a:pos x="894" y="1076"/>
              </a:cxn>
              <a:cxn ang="0">
                <a:pos x="872" y="1074"/>
              </a:cxn>
              <a:cxn ang="0">
                <a:pos x="847" y="1076"/>
              </a:cxn>
              <a:cxn ang="0">
                <a:pos x="828" y="1077"/>
              </a:cxn>
              <a:cxn ang="0">
                <a:pos x="803" y="1080"/>
              </a:cxn>
              <a:cxn ang="0">
                <a:pos x="803" y="536"/>
              </a:cxn>
              <a:cxn ang="0">
                <a:pos x="692" y="534"/>
              </a:cxn>
              <a:cxn ang="0">
                <a:pos x="562" y="529"/>
              </a:cxn>
              <a:cxn ang="0">
                <a:pos x="378" y="529"/>
              </a:cxn>
              <a:cxn ang="0">
                <a:pos x="365" y="529"/>
              </a:cxn>
              <a:cxn ang="0">
                <a:pos x="349" y="529"/>
              </a:cxn>
              <a:cxn ang="0">
                <a:pos x="330" y="530"/>
              </a:cxn>
              <a:cxn ang="0">
                <a:pos x="309" y="530"/>
              </a:cxn>
              <a:cxn ang="0">
                <a:pos x="288" y="532"/>
              </a:cxn>
              <a:cxn ang="0">
                <a:pos x="271" y="533"/>
              </a:cxn>
              <a:cxn ang="0">
                <a:pos x="257" y="533"/>
              </a:cxn>
              <a:cxn ang="0">
                <a:pos x="249" y="534"/>
              </a:cxn>
              <a:cxn ang="0">
                <a:pos x="138" y="536"/>
              </a:cxn>
            </a:cxnLst>
            <a:rect l="0" t="0" r="r" b="b"/>
            <a:pathLst>
              <a:path w="941" h="1080">
                <a:moveTo>
                  <a:pt x="138" y="536"/>
                </a:moveTo>
                <a:lnTo>
                  <a:pt x="138" y="1080"/>
                </a:lnTo>
                <a:lnTo>
                  <a:pt x="110" y="1077"/>
                </a:lnTo>
                <a:lnTo>
                  <a:pt x="98" y="1076"/>
                </a:lnTo>
                <a:lnTo>
                  <a:pt x="91" y="1076"/>
                </a:lnTo>
                <a:lnTo>
                  <a:pt x="69" y="1074"/>
                </a:lnTo>
                <a:lnTo>
                  <a:pt x="37" y="1076"/>
                </a:lnTo>
                <a:lnTo>
                  <a:pt x="0" y="1080"/>
                </a:lnTo>
                <a:lnTo>
                  <a:pt x="0" y="0"/>
                </a:lnTo>
                <a:lnTo>
                  <a:pt x="40" y="2"/>
                </a:lnTo>
                <a:lnTo>
                  <a:pt x="69" y="3"/>
                </a:lnTo>
                <a:lnTo>
                  <a:pt x="95" y="2"/>
                </a:lnTo>
                <a:lnTo>
                  <a:pt x="138" y="0"/>
                </a:lnTo>
                <a:lnTo>
                  <a:pt x="138" y="452"/>
                </a:lnTo>
                <a:lnTo>
                  <a:pt x="470" y="461"/>
                </a:lnTo>
                <a:lnTo>
                  <a:pt x="488" y="460"/>
                </a:lnTo>
                <a:lnTo>
                  <a:pt x="507" y="459"/>
                </a:lnTo>
                <a:lnTo>
                  <a:pt x="527" y="458"/>
                </a:lnTo>
                <a:lnTo>
                  <a:pt x="548" y="458"/>
                </a:lnTo>
                <a:lnTo>
                  <a:pt x="569" y="456"/>
                </a:lnTo>
                <a:lnTo>
                  <a:pt x="591" y="455"/>
                </a:lnTo>
                <a:lnTo>
                  <a:pt x="614" y="455"/>
                </a:lnTo>
                <a:lnTo>
                  <a:pt x="638" y="454"/>
                </a:lnTo>
                <a:lnTo>
                  <a:pt x="661" y="454"/>
                </a:lnTo>
                <a:lnTo>
                  <a:pt x="684" y="453"/>
                </a:lnTo>
                <a:lnTo>
                  <a:pt x="706" y="453"/>
                </a:lnTo>
                <a:lnTo>
                  <a:pt x="728" y="453"/>
                </a:lnTo>
                <a:lnTo>
                  <a:pt x="748" y="452"/>
                </a:lnTo>
                <a:lnTo>
                  <a:pt x="767" y="452"/>
                </a:lnTo>
                <a:lnTo>
                  <a:pt x="785" y="452"/>
                </a:lnTo>
                <a:lnTo>
                  <a:pt x="803" y="452"/>
                </a:lnTo>
                <a:lnTo>
                  <a:pt x="803" y="0"/>
                </a:lnTo>
                <a:lnTo>
                  <a:pt x="843" y="2"/>
                </a:lnTo>
                <a:lnTo>
                  <a:pt x="872" y="3"/>
                </a:lnTo>
                <a:lnTo>
                  <a:pt x="898" y="2"/>
                </a:lnTo>
                <a:lnTo>
                  <a:pt x="941" y="0"/>
                </a:lnTo>
                <a:lnTo>
                  <a:pt x="941" y="1080"/>
                </a:lnTo>
                <a:lnTo>
                  <a:pt x="912" y="1077"/>
                </a:lnTo>
                <a:lnTo>
                  <a:pt x="901" y="1076"/>
                </a:lnTo>
                <a:lnTo>
                  <a:pt x="894" y="1076"/>
                </a:lnTo>
                <a:lnTo>
                  <a:pt x="872" y="1074"/>
                </a:lnTo>
                <a:lnTo>
                  <a:pt x="847" y="1076"/>
                </a:lnTo>
                <a:lnTo>
                  <a:pt x="828" y="1077"/>
                </a:lnTo>
                <a:lnTo>
                  <a:pt x="803" y="1080"/>
                </a:lnTo>
                <a:lnTo>
                  <a:pt x="803" y="536"/>
                </a:lnTo>
                <a:lnTo>
                  <a:pt x="692" y="534"/>
                </a:lnTo>
                <a:lnTo>
                  <a:pt x="562" y="529"/>
                </a:lnTo>
                <a:lnTo>
                  <a:pt x="378" y="529"/>
                </a:lnTo>
                <a:lnTo>
                  <a:pt x="365" y="529"/>
                </a:lnTo>
                <a:lnTo>
                  <a:pt x="349" y="529"/>
                </a:lnTo>
                <a:lnTo>
                  <a:pt x="330" y="530"/>
                </a:lnTo>
                <a:lnTo>
                  <a:pt x="309" y="530"/>
                </a:lnTo>
                <a:lnTo>
                  <a:pt x="288" y="532"/>
                </a:lnTo>
                <a:lnTo>
                  <a:pt x="271" y="533"/>
                </a:lnTo>
                <a:lnTo>
                  <a:pt x="257" y="533"/>
                </a:lnTo>
                <a:lnTo>
                  <a:pt x="249" y="534"/>
                </a:lnTo>
                <a:lnTo>
                  <a:pt x="138" y="5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Freeform 34"/>
          <p:cNvSpPr>
            <a:spLocks/>
          </p:cNvSpPr>
          <p:nvPr/>
        </p:nvSpPr>
        <p:spPr bwMode="auto">
          <a:xfrm>
            <a:off x="915952" y="132503"/>
            <a:ext cx="63533" cy="76650"/>
          </a:xfrm>
          <a:custGeom>
            <a:avLst/>
            <a:gdLst/>
            <a:ahLst/>
            <a:cxnLst>
              <a:cxn ang="0">
                <a:pos x="250" y="1049"/>
              </a:cxn>
              <a:cxn ang="0">
                <a:pos x="168" y="988"/>
              </a:cxn>
              <a:cxn ang="0">
                <a:pos x="100" y="910"/>
              </a:cxn>
              <a:cxn ang="0">
                <a:pos x="49" y="816"/>
              </a:cxn>
              <a:cxn ang="0">
                <a:pos x="15" y="708"/>
              </a:cxn>
              <a:cxn ang="0">
                <a:pos x="1" y="589"/>
              </a:cxn>
              <a:cxn ang="0">
                <a:pos x="4" y="494"/>
              </a:cxn>
              <a:cxn ang="0">
                <a:pos x="15" y="415"/>
              </a:cxn>
              <a:cxn ang="0">
                <a:pos x="37" y="341"/>
              </a:cxn>
              <a:cxn ang="0">
                <a:pos x="69" y="273"/>
              </a:cxn>
              <a:cxn ang="0">
                <a:pos x="109" y="212"/>
              </a:cxn>
              <a:cxn ang="0">
                <a:pos x="157" y="159"/>
              </a:cxn>
              <a:cxn ang="0">
                <a:pos x="213" y="113"/>
              </a:cxn>
              <a:cxn ang="0">
                <a:pos x="276" y="75"/>
              </a:cxn>
              <a:cxn ang="0">
                <a:pos x="345" y="44"/>
              </a:cxn>
              <a:cxn ang="0">
                <a:pos x="417" y="21"/>
              </a:cxn>
              <a:cxn ang="0">
                <a:pos x="494" y="6"/>
              </a:cxn>
              <a:cxn ang="0">
                <a:pos x="575" y="0"/>
              </a:cxn>
              <a:cxn ang="0">
                <a:pos x="682" y="4"/>
              </a:cxn>
              <a:cxn ang="0">
                <a:pos x="798" y="25"/>
              </a:cxn>
              <a:cxn ang="0">
                <a:pos x="907" y="61"/>
              </a:cxn>
              <a:cxn ang="0">
                <a:pos x="907" y="159"/>
              </a:cxn>
              <a:cxn ang="0">
                <a:pos x="866" y="171"/>
              </a:cxn>
              <a:cxn ang="0">
                <a:pos x="785" y="113"/>
              </a:cxn>
              <a:cxn ang="0">
                <a:pos x="694" y="75"/>
              </a:cxn>
              <a:cxn ang="0">
                <a:pos x="624" y="61"/>
              </a:cxn>
              <a:cxn ang="0">
                <a:pos x="554" y="60"/>
              </a:cxn>
              <a:cxn ang="0">
                <a:pos x="491" y="69"/>
              </a:cxn>
              <a:cxn ang="0">
                <a:pos x="432" y="86"/>
              </a:cxn>
              <a:cxn ang="0">
                <a:pos x="379" y="111"/>
              </a:cxn>
              <a:cxn ang="0">
                <a:pos x="330" y="144"/>
              </a:cxn>
              <a:cxn ang="0">
                <a:pos x="286" y="184"/>
              </a:cxn>
              <a:cxn ang="0">
                <a:pos x="249" y="231"/>
              </a:cxn>
              <a:cxn ang="0">
                <a:pos x="206" y="313"/>
              </a:cxn>
              <a:cxn ang="0">
                <a:pos x="168" y="434"/>
              </a:cxn>
              <a:cxn ang="0">
                <a:pos x="156" y="564"/>
              </a:cxn>
              <a:cxn ang="0">
                <a:pos x="169" y="702"/>
              </a:cxn>
              <a:cxn ang="0">
                <a:pos x="208" y="824"/>
              </a:cxn>
              <a:cxn ang="0">
                <a:pos x="273" y="924"/>
              </a:cxn>
              <a:cxn ang="0">
                <a:pos x="358" y="998"/>
              </a:cxn>
              <a:cxn ang="0">
                <a:pos x="461" y="1045"/>
              </a:cxn>
              <a:cxn ang="0">
                <a:pos x="577" y="1060"/>
              </a:cxn>
              <a:cxn ang="0">
                <a:pos x="653" y="1055"/>
              </a:cxn>
              <a:cxn ang="0">
                <a:pos x="725" y="1037"/>
              </a:cxn>
              <a:cxn ang="0">
                <a:pos x="839" y="985"/>
              </a:cxn>
              <a:cxn ang="0">
                <a:pos x="911" y="934"/>
              </a:cxn>
              <a:cxn ang="0">
                <a:pos x="827" y="1073"/>
              </a:cxn>
              <a:cxn ang="0">
                <a:pos x="713" y="1107"/>
              </a:cxn>
              <a:cxn ang="0">
                <a:pos x="587" y="1122"/>
              </a:cxn>
              <a:cxn ang="0">
                <a:pos x="462" y="1116"/>
              </a:cxn>
              <a:cxn ang="0">
                <a:pos x="349" y="1092"/>
              </a:cxn>
            </a:cxnLst>
            <a:rect l="0" t="0" r="r" b="b"/>
            <a:pathLst>
              <a:path w="934" h="1122">
                <a:moveTo>
                  <a:pt x="323" y="1082"/>
                </a:moveTo>
                <a:lnTo>
                  <a:pt x="298" y="1073"/>
                </a:lnTo>
                <a:lnTo>
                  <a:pt x="274" y="1061"/>
                </a:lnTo>
                <a:lnTo>
                  <a:pt x="250" y="1049"/>
                </a:lnTo>
                <a:lnTo>
                  <a:pt x="228" y="1036"/>
                </a:lnTo>
                <a:lnTo>
                  <a:pt x="207" y="1021"/>
                </a:lnTo>
                <a:lnTo>
                  <a:pt x="187" y="1005"/>
                </a:lnTo>
                <a:lnTo>
                  <a:pt x="168" y="988"/>
                </a:lnTo>
                <a:lnTo>
                  <a:pt x="150" y="970"/>
                </a:lnTo>
                <a:lnTo>
                  <a:pt x="132" y="951"/>
                </a:lnTo>
                <a:lnTo>
                  <a:pt x="116" y="932"/>
                </a:lnTo>
                <a:lnTo>
                  <a:pt x="100" y="910"/>
                </a:lnTo>
                <a:lnTo>
                  <a:pt x="86" y="888"/>
                </a:lnTo>
                <a:lnTo>
                  <a:pt x="72" y="865"/>
                </a:lnTo>
                <a:lnTo>
                  <a:pt x="61" y="841"/>
                </a:lnTo>
                <a:lnTo>
                  <a:pt x="49" y="816"/>
                </a:lnTo>
                <a:lnTo>
                  <a:pt x="40" y="789"/>
                </a:lnTo>
                <a:lnTo>
                  <a:pt x="30" y="763"/>
                </a:lnTo>
                <a:lnTo>
                  <a:pt x="23" y="735"/>
                </a:lnTo>
                <a:lnTo>
                  <a:pt x="15" y="708"/>
                </a:lnTo>
                <a:lnTo>
                  <a:pt x="10" y="679"/>
                </a:lnTo>
                <a:lnTo>
                  <a:pt x="6" y="649"/>
                </a:lnTo>
                <a:lnTo>
                  <a:pt x="2" y="620"/>
                </a:lnTo>
                <a:lnTo>
                  <a:pt x="1" y="589"/>
                </a:lnTo>
                <a:lnTo>
                  <a:pt x="0" y="558"/>
                </a:lnTo>
                <a:lnTo>
                  <a:pt x="0" y="536"/>
                </a:lnTo>
                <a:lnTo>
                  <a:pt x="1" y="514"/>
                </a:lnTo>
                <a:lnTo>
                  <a:pt x="4" y="494"/>
                </a:lnTo>
                <a:lnTo>
                  <a:pt x="6" y="473"/>
                </a:lnTo>
                <a:lnTo>
                  <a:pt x="8" y="454"/>
                </a:lnTo>
                <a:lnTo>
                  <a:pt x="11" y="434"/>
                </a:lnTo>
                <a:lnTo>
                  <a:pt x="15" y="415"/>
                </a:lnTo>
                <a:lnTo>
                  <a:pt x="21" y="396"/>
                </a:lnTo>
                <a:lnTo>
                  <a:pt x="26" y="378"/>
                </a:lnTo>
                <a:lnTo>
                  <a:pt x="31" y="359"/>
                </a:lnTo>
                <a:lnTo>
                  <a:pt x="37" y="341"/>
                </a:lnTo>
                <a:lnTo>
                  <a:pt x="45" y="323"/>
                </a:lnTo>
                <a:lnTo>
                  <a:pt x="52" y="306"/>
                </a:lnTo>
                <a:lnTo>
                  <a:pt x="60" y="290"/>
                </a:lnTo>
                <a:lnTo>
                  <a:pt x="69" y="273"/>
                </a:lnTo>
                <a:lnTo>
                  <a:pt x="78" y="258"/>
                </a:lnTo>
                <a:lnTo>
                  <a:pt x="88" y="242"/>
                </a:lnTo>
                <a:lnTo>
                  <a:pt x="99" y="227"/>
                </a:lnTo>
                <a:lnTo>
                  <a:pt x="109" y="212"/>
                </a:lnTo>
                <a:lnTo>
                  <a:pt x="121" y="198"/>
                </a:lnTo>
                <a:lnTo>
                  <a:pt x="133" y="184"/>
                </a:lnTo>
                <a:lnTo>
                  <a:pt x="144" y="172"/>
                </a:lnTo>
                <a:lnTo>
                  <a:pt x="157" y="159"/>
                </a:lnTo>
                <a:lnTo>
                  <a:pt x="171" y="147"/>
                </a:lnTo>
                <a:lnTo>
                  <a:pt x="185" y="136"/>
                </a:lnTo>
                <a:lnTo>
                  <a:pt x="198" y="124"/>
                </a:lnTo>
                <a:lnTo>
                  <a:pt x="213" y="113"/>
                </a:lnTo>
                <a:lnTo>
                  <a:pt x="228" y="103"/>
                </a:lnTo>
                <a:lnTo>
                  <a:pt x="244" y="93"/>
                </a:lnTo>
                <a:lnTo>
                  <a:pt x="260" y="84"/>
                </a:lnTo>
                <a:lnTo>
                  <a:pt x="276" y="75"/>
                </a:lnTo>
                <a:lnTo>
                  <a:pt x="293" y="67"/>
                </a:lnTo>
                <a:lnTo>
                  <a:pt x="310" y="59"/>
                </a:lnTo>
                <a:lnTo>
                  <a:pt x="327" y="51"/>
                </a:lnTo>
                <a:lnTo>
                  <a:pt x="345" y="44"/>
                </a:lnTo>
                <a:lnTo>
                  <a:pt x="363" y="38"/>
                </a:lnTo>
                <a:lnTo>
                  <a:pt x="381" y="31"/>
                </a:lnTo>
                <a:lnTo>
                  <a:pt x="399" y="26"/>
                </a:lnTo>
                <a:lnTo>
                  <a:pt x="417" y="21"/>
                </a:lnTo>
                <a:lnTo>
                  <a:pt x="436" y="17"/>
                </a:lnTo>
                <a:lnTo>
                  <a:pt x="455" y="12"/>
                </a:lnTo>
                <a:lnTo>
                  <a:pt x="474" y="9"/>
                </a:lnTo>
                <a:lnTo>
                  <a:pt x="494" y="6"/>
                </a:lnTo>
                <a:lnTo>
                  <a:pt x="514" y="4"/>
                </a:lnTo>
                <a:lnTo>
                  <a:pt x="533" y="2"/>
                </a:lnTo>
                <a:lnTo>
                  <a:pt x="554" y="1"/>
                </a:lnTo>
                <a:lnTo>
                  <a:pt x="575" y="0"/>
                </a:lnTo>
                <a:lnTo>
                  <a:pt x="595" y="0"/>
                </a:lnTo>
                <a:lnTo>
                  <a:pt x="623" y="1"/>
                </a:lnTo>
                <a:lnTo>
                  <a:pt x="653" y="2"/>
                </a:lnTo>
                <a:lnTo>
                  <a:pt x="682" y="4"/>
                </a:lnTo>
                <a:lnTo>
                  <a:pt x="711" y="7"/>
                </a:lnTo>
                <a:lnTo>
                  <a:pt x="740" y="12"/>
                </a:lnTo>
                <a:lnTo>
                  <a:pt x="768" y="18"/>
                </a:lnTo>
                <a:lnTo>
                  <a:pt x="798" y="25"/>
                </a:lnTo>
                <a:lnTo>
                  <a:pt x="827" y="33"/>
                </a:lnTo>
                <a:lnTo>
                  <a:pt x="854" y="41"/>
                </a:lnTo>
                <a:lnTo>
                  <a:pt x="882" y="51"/>
                </a:lnTo>
                <a:lnTo>
                  <a:pt x="907" y="61"/>
                </a:lnTo>
                <a:lnTo>
                  <a:pt x="934" y="73"/>
                </a:lnTo>
                <a:lnTo>
                  <a:pt x="924" y="98"/>
                </a:lnTo>
                <a:lnTo>
                  <a:pt x="916" y="127"/>
                </a:lnTo>
                <a:lnTo>
                  <a:pt x="907" y="159"/>
                </a:lnTo>
                <a:lnTo>
                  <a:pt x="900" y="194"/>
                </a:lnTo>
                <a:lnTo>
                  <a:pt x="890" y="195"/>
                </a:lnTo>
                <a:lnTo>
                  <a:pt x="880" y="183"/>
                </a:lnTo>
                <a:lnTo>
                  <a:pt x="866" y="171"/>
                </a:lnTo>
                <a:lnTo>
                  <a:pt x="850" y="157"/>
                </a:lnTo>
                <a:lnTo>
                  <a:pt x="831" y="142"/>
                </a:lnTo>
                <a:lnTo>
                  <a:pt x="810" y="127"/>
                </a:lnTo>
                <a:lnTo>
                  <a:pt x="785" y="113"/>
                </a:lnTo>
                <a:lnTo>
                  <a:pt x="758" y="99"/>
                </a:lnTo>
                <a:lnTo>
                  <a:pt x="727" y="86"/>
                </a:lnTo>
                <a:lnTo>
                  <a:pt x="711" y="80"/>
                </a:lnTo>
                <a:lnTo>
                  <a:pt x="694" y="75"/>
                </a:lnTo>
                <a:lnTo>
                  <a:pt x="677" y="70"/>
                </a:lnTo>
                <a:lnTo>
                  <a:pt x="660" y="67"/>
                </a:lnTo>
                <a:lnTo>
                  <a:pt x="642" y="63"/>
                </a:lnTo>
                <a:lnTo>
                  <a:pt x="624" y="61"/>
                </a:lnTo>
                <a:lnTo>
                  <a:pt x="606" y="60"/>
                </a:lnTo>
                <a:lnTo>
                  <a:pt x="588" y="59"/>
                </a:lnTo>
                <a:lnTo>
                  <a:pt x="571" y="59"/>
                </a:lnTo>
                <a:lnTo>
                  <a:pt x="554" y="60"/>
                </a:lnTo>
                <a:lnTo>
                  <a:pt x="539" y="61"/>
                </a:lnTo>
                <a:lnTo>
                  <a:pt x="523" y="63"/>
                </a:lnTo>
                <a:lnTo>
                  <a:pt x="507" y="65"/>
                </a:lnTo>
                <a:lnTo>
                  <a:pt x="491" y="69"/>
                </a:lnTo>
                <a:lnTo>
                  <a:pt x="476" y="72"/>
                </a:lnTo>
                <a:lnTo>
                  <a:pt x="460" y="76"/>
                </a:lnTo>
                <a:lnTo>
                  <a:pt x="446" y="80"/>
                </a:lnTo>
                <a:lnTo>
                  <a:pt x="432" y="86"/>
                </a:lnTo>
                <a:lnTo>
                  <a:pt x="418" y="91"/>
                </a:lnTo>
                <a:lnTo>
                  <a:pt x="404" y="97"/>
                </a:lnTo>
                <a:lnTo>
                  <a:pt x="391" y="104"/>
                </a:lnTo>
                <a:lnTo>
                  <a:pt x="379" y="111"/>
                </a:lnTo>
                <a:lnTo>
                  <a:pt x="366" y="119"/>
                </a:lnTo>
                <a:lnTo>
                  <a:pt x="353" y="126"/>
                </a:lnTo>
                <a:lnTo>
                  <a:pt x="341" y="134"/>
                </a:lnTo>
                <a:lnTo>
                  <a:pt x="330" y="144"/>
                </a:lnTo>
                <a:lnTo>
                  <a:pt x="318" y="154"/>
                </a:lnTo>
                <a:lnTo>
                  <a:pt x="308" y="163"/>
                </a:lnTo>
                <a:lnTo>
                  <a:pt x="297" y="174"/>
                </a:lnTo>
                <a:lnTo>
                  <a:pt x="286" y="184"/>
                </a:lnTo>
                <a:lnTo>
                  <a:pt x="277" y="195"/>
                </a:lnTo>
                <a:lnTo>
                  <a:pt x="267" y="207"/>
                </a:lnTo>
                <a:lnTo>
                  <a:pt x="258" y="218"/>
                </a:lnTo>
                <a:lnTo>
                  <a:pt x="249" y="231"/>
                </a:lnTo>
                <a:lnTo>
                  <a:pt x="241" y="243"/>
                </a:lnTo>
                <a:lnTo>
                  <a:pt x="233" y="257"/>
                </a:lnTo>
                <a:lnTo>
                  <a:pt x="219" y="283"/>
                </a:lnTo>
                <a:lnTo>
                  <a:pt x="206" y="313"/>
                </a:lnTo>
                <a:lnTo>
                  <a:pt x="194" y="341"/>
                </a:lnTo>
                <a:lnTo>
                  <a:pt x="184" y="372"/>
                </a:lnTo>
                <a:lnTo>
                  <a:pt x="175" y="402"/>
                </a:lnTo>
                <a:lnTo>
                  <a:pt x="168" y="434"/>
                </a:lnTo>
                <a:lnTo>
                  <a:pt x="162" y="466"/>
                </a:lnTo>
                <a:lnTo>
                  <a:pt x="159" y="497"/>
                </a:lnTo>
                <a:lnTo>
                  <a:pt x="156" y="530"/>
                </a:lnTo>
                <a:lnTo>
                  <a:pt x="156" y="564"/>
                </a:lnTo>
                <a:lnTo>
                  <a:pt x="156" y="600"/>
                </a:lnTo>
                <a:lnTo>
                  <a:pt x="159" y="635"/>
                </a:lnTo>
                <a:lnTo>
                  <a:pt x="162" y="669"/>
                </a:lnTo>
                <a:lnTo>
                  <a:pt x="169" y="702"/>
                </a:lnTo>
                <a:lnTo>
                  <a:pt x="176" y="734"/>
                </a:lnTo>
                <a:lnTo>
                  <a:pt x="185" y="765"/>
                </a:lnTo>
                <a:lnTo>
                  <a:pt x="195" y="795"/>
                </a:lnTo>
                <a:lnTo>
                  <a:pt x="208" y="824"/>
                </a:lnTo>
                <a:lnTo>
                  <a:pt x="222" y="851"/>
                </a:lnTo>
                <a:lnTo>
                  <a:pt x="237" y="877"/>
                </a:lnTo>
                <a:lnTo>
                  <a:pt x="254" y="902"/>
                </a:lnTo>
                <a:lnTo>
                  <a:pt x="273" y="924"/>
                </a:lnTo>
                <a:lnTo>
                  <a:pt x="292" y="945"/>
                </a:lnTo>
                <a:lnTo>
                  <a:pt x="313" y="964"/>
                </a:lnTo>
                <a:lnTo>
                  <a:pt x="335" y="983"/>
                </a:lnTo>
                <a:lnTo>
                  <a:pt x="358" y="998"/>
                </a:lnTo>
                <a:lnTo>
                  <a:pt x="383" y="1013"/>
                </a:lnTo>
                <a:lnTo>
                  <a:pt x="408" y="1026"/>
                </a:lnTo>
                <a:lnTo>
                  <a:pt x="435" y="1037"/>
                </a:lnTo>
                <a:lnTo>
                  <a:pt x="461" y="1045"/>
                </a:lnTo>
                <a:lnTo>
                  <a:pt x="489" y="1052"/>
                </a:lnTo>
                <a:lnTo>
                  <a:pt x="517" y="1056"/>
                </a:lnTo>
                <a:lnTo>
                  <a:pt x="547" y="1059"/>
                </a:lnTo>
                <a:lnTo>
                  <a:pt x="577" y="1060"/>
                </a:lnTo>
                <a:lnTo>
                  <a:pt x="597" y="1060"/>
                </a:lnTo>
                <a:lnTo>
                  <a:pt x="616" y="1059"/>
                </a:lnTo>
                <a:lnTo>
                  <a:pt x="635" y="1057"/>
                </a:lnTo>
                <a:lnTo>
                  <a:pt x="653" y="1055"/>
                </a:lnTo>
                <a:lnTo>
                  <a:pt x="671" y="1050"/>
                </a:lnTo>
                <a:lnTo>
                  <a:pt x="690" y="1047"/>
                </a:lnTo>
                <a:lnTo>
                  <a:pt x="707" y="1042"/>
                </a:lnTo>
                <a:lnTo>
                  <a:pt x="725" y="1037"/>
                </a:lnTo>
                <a:lnTo>
                  <a:pt x="758" y="1025"/>
                </a:lnTo>
                <a:lnTo>
                  <a:pt x="787" y="1012"/>
                </a:lnTo>
                <a:lnTo>
                  <a:pt x="815" y="998"/>
                </a:lnTo>
                <a:lnTo>
                  <a:pt x="839" y="985"/>
                </a:lnTo>
                <a:lnTo>
                  <a:pt x="860" y="971"/>
                </a:lnTo>
                <a:lnTo>
                  <a:pt x="880" y="957"/>
                </a:lnTo>
                <a:lnTo>
                  <a:pt x="897" y="944"/>
                </a:lnTo>
                <a:lnTo>
                  <a:pt x="911" y="934"/>
                </a:lnTo>
                <a:lnTo>
                  <a:pt x="903" y="1031"/>
                </a:lnTo>
                <a:lnTo>
                  <a:pt x="880" y="1046"/>
                </a:lnTo>
                <a:lnTo>
                  <a:pt x="854" y="1060"/>
                </a:lnTo>
                <a:lnTo>
                  <a:pt x="827" y="1073"/>
                </a:lnTo>
                <a:lnTo>
                  <a:pt x="799" y="1084"/>
                </a:lnTo>
                <a:lnTo>
                  <a:pt x="771" y="1093"/>
                </a:lnTo>
                <a:lnTo>
                  <a:pt x="742" y="1100"/>
                </a:lnTo>
                <a:lnTo>
                  <a:pt x="713" y="1107"/>
                </a:lnTo>
                <a:lnTo>
                  <a:pt x="683" y="1112"/>
                </a:lnTo>
                <a:lnTo>
                  <a:pt x="651" y="1116"/>
                </a:lnTo>
                <a:lnTo>
                  <a:pt x="619" y="1119"/>
                </a:lnTo>
                <a:lnTo>
                  <a:pt x="587" y="1122"/>
                </a:lnTo>
                <a:lnTo>
                  <a:pt x="554" y="1122"/>
                </a:lnTo>
                <a:lnTo>
                  <a:pt x="524" y="1122"/>
                </a:lnTo>
                <a:lnTo>
                  <a:pt x="492" y="1119"/>
                </a:lnTo>
                <a:lnTo>
                  <a:pt x="462" y="1116"/>
                </a:lnTo>
                <a:lnTo>
                  <a:pt x="433" y="1112"/>
                </a:lnTo>
                <a:lnTo>
                  <a:pt x="404" y="1107"/>
                </a:lnTo>
                <a:lnTo>
                  <a:pt x="376" y="1099"/>
                </a:lnTo>
                <a:lnTo>
                  <a:pt x="349" y="1092"/>
                </a:lnTo>
                <a:lnTo>
                  <a:pt x="323" y="108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Freeform 35"/>
          <p:cNvSpPr>
            <a:spLocks noEditPoints="1"/>
          </p:cNvSpPr>
          <p:nvPr/>
        </p:nvSpPr>
        <p:spPr bwMode="auto">
          <a:xfrm>
            <a:off x="844476" y="132503"/>
            <a:ext cx="66937" cy="76650"/>
          </a:xfrm>
          <a:custGeom>
            <a:avLst/>
            <a:gdLst/>
            <a:ahLst/>
            <a:cxnLst>
              <a:cxn ang="0">
                <a:pos x="229" y="777"/>
              </a:cxn>
              <a:cxn ang="0">
                <a:pos x="184" y="901"/>
              </a:cxn>
              <a:cxn ang="0">
                <a:pos x="147" y="998"/>
              </a:cxn>
              <a:cxn ang="0">
                <a:pos x="114" y="1104"/>
              </a:cxn>
              <a:cxn ang="0">
                <a:pos x="88" y="1101"/>
              </a:cxn>
              <a:cxn ang="0">
                <a:pos x="80" y="1100"/>
              </a:cxn>
              <a:cxn ang="0">
                <a:pos x="72" y="1100"/>
              </a:cxn>
              <a:cxn ang="0">
                <a:pos x="54" y="1098"/>
              </a:cxn>
              <a:cxn ang="0">
                <a:pos x="36" y="1098"/>
              </a:cxn>
              <a:cxn ang="0">
                <a:pos x="23" y="1100"/>
              </a:cxn>
              <a:cxn ang="0">
                <a:pos x="0" y="1104"/>
              </a:cxn>
              <a:cxn ang="0">
                <a:pos x="491" y="0"/>
              </a:cxn>
              <a:cxn ang="0">
                <a:pos x="528" y="0"/>
              </a:cxn>
              <a:cxn ang="0">
                <a:pos x="1001" y="1104"/>
              </a:cxn>
              <a:cxn ang="0">
                <a:pos x="968" y="1101"/>
              </a:cxn>
              <a:cxn ang="0">
                <a:pos x="957" y="1101"/>
              </a:cxn>
              <a:cxn ang="0">
                <a:pos x="953" y="1100"/>
              </a:cxn>
              <a:cxn ang="0">
                <a:pos x="944" y="1100"/>
              </a:cxn>
              <a:cxn ang="0">
                <a:pos x="919" y="1098"/>
              </a:cxn>
              <a:cxn ang="0">
                <a:pos x="893" y="1098"/>
              </a:cxn>
              <a:cxn ang="0">
                <a:pos x="871" y="1100"/>
              </a:cxn>
              <a:cxn ang="0">
                <a:pos x="836" y="1104"/>
              </a:cxn>
              <a:cxn ang="0">
                <a:pos x="819" y="1057"/>
              </a:cxn>
              <a:cxn ang="0">
                <a:pos x="804" y="1018"/>
              </a:cxn>
              <a:cxn ang="0">
                <a:pos x="793" y="985"/>
              </a:cxn>
              <a:cxn ang="0">
                <a:pos x="782" y="958"/>
              </a:cxn>
              <a:cxn ang="0">
                <a:pos x="777" y="941"/>
              </a:cxn>
              <a:cxn ang="0">
                <a:pos x="769" y="922"/>
              </a:cxn>
              <a:cxn ang="0">
                <a:pos x="762" y="902"/>
              </a:cxn>
              <a:cxn ang="0">
                <a:pos x="753" y="879"/>
              </a:cxn>
              <a:cxn ang="0">
                <a:pos x="743" y="854"/>
              </a:cxn>
              <a:cxn ang="0">
                <a:pos x="733" y="830"/>
              </a:cxn>
              <a:cxn ang="0">
                <a:pos x="724" y="805"/>
              </a:cxn>
              <a:cxn ang="0">
                <a:pos x="713" y="780"/>
              </a:cxn>
              <a:cxn ang="0">
                <a:pos x="703" y="754"/>
              </a:cxn>
              <a:cxn ang="0">
                <a:pos x="692" y="729"/>
              </a:cxn>
              <a:cxn ang="0">
                <a:pos x="682" y="703"/>
              </a:cxn>
              <a:cxn ang="0">
                <a:pos x="670" y="677"/>
              </a:cxn>
              <a:cxn ang="0">
                <a:pos x="269" y="677"/>
              </a:cxn>
              <a:cxn ang="0">
                <a:pos x="229" y="777"/>
              </a:cxn>
              <a:cxn ang="0">
                <a:pos x="646" y="610"/>
              </a:cxn>
              <a:cxn ang="0">
                <a:pos x="472" y="208"/>
              </a:cxn>
              <a:cxn ang="0">
                <a:pos x="299" y="610"/>
              </a:cxn>
              <a:cxn ang="0">
                <a:pos x="646" y="610"/>
              </a:cxn>
            </a:cxnLst>
            <a:rect l="0" t="0" r="r" b="b"/>
            <a:pathLst>
              <a:path w="1001" h="1104">
                <a:moveTo>
                  <a:pt x="229" y="777"/>
                </a:moveTo>
                <a:lnTo>
                  <a:pt x="184" y="901"/>
                </a:lnTo>
                <a:lnTo>
                  <a:pt x="147" y="998"/>
                </a:lnTo>
                <a:lnTo>
                  <a:pt x="114" y="1104"/>
                </a:lnTo>
                <a:lnTo>
                  <a:pt x="88" y="1101"/>
                </a:lnTo>
                <a:lnTo>
                  <a:pt x="80" y="1100"/>
                </a:lnTo>
                <a:lnTo>
                  <a:pt x="72" y="1100"/>
                </a:lnTo>
                <a:lnTo>
                  <a:pt x="54" y="1098"/>
                </a:lnTo>
                <a:lnTo>
                  <a:pt x="36" y="1098"/>
                </a:lnTo>
                <a:lnTo>
                  <a:pt x="23" y="1100"/>
                </a:lnTo>
                <a:lnTo>
                  <a:pt x="0" y="1104"/>
                </a:lnTo>
                <a:lnTo>
                  <a:pt x="491" y="0"/>
                </a:lnTo>
                <a:lnTo>
                  <a:pt x="528" y="0"/>
                </a:lnTo>
                <a:lnTo>
                  <a:pt x="1001" y="1104"/>
                </a:lnTo>
                <a:lnTo>
                  <a:pt x="968" y="1101"/>
                </a:lnTo>
                <a:lnTo>
                  <a:pt x="957" y="1101"/>
                </a:lnTo>
                <a:lnTo>
                  <a:pt x="953" y="1100"/>
                </a:lnTo>
                <a:lnTo>
                  <a:pt x="944" y="1100"/>
                </a:lnTo>
                <a:lnTo>
                  <a:pt x="919" y="1098"/>
                </a:lnTo>
                <a:lnTo>
                  <a:pt x="893" y="1098"/>
                </a:lnTo>
                <a:lnTo>
                  <a:pt x="871" y="1100"/>
                </a:lnTo>
                <a:lnTo>
                  <a:pt x="836" y="1104"/>
                </a:lnTo>
                <a:lnTo>
                  <a:pt x="819" y="1057"/>
                </a:lnTo>
                <a:lnTo>
                  <a:pt x="804" y="1018"/>
                </a:lnTo>
                <a:lnTo>
                  <a:pt x="793" y="985"/>
                </a:lnTo>
                <a:lnTo>
                  <a:pt x="782" y="958"/>
                </a:lnTo>
                <a:lnTo>
                  <a:pt x="777" y="941"/>
                </a:lnTo>
                <a:lnTo>
                  <a:pt x="769" y="922"/>
                </a:lnTo>
                <a:lnTo>
                  <a:pt x="762" y="902"/>
                </a:lnTo>
                <a:lnTo>
                  <a:pt x="753" y="879"/>
                </a:lnTo>
                <a:lnTo>
                  <a:pt x="743" y="854"/>
                </a:lnTo>
                <a:lnTo>
                  <a:pt x="733" y="830"/>
                </a:lnTo>
                <a:lnTo>
                  <a:pt x="724" y="805"/>
                </a:lnTo>
                <a:lnTo>
                  <a:pt x="713" y="780"/>
                </a:lnTo>
                <a:lnTo>
                  <a:pt x="703" y="754"/>
                </a:lnTo>
                <a:lnTo>
                  <a:pt x="692" y="729"/>
                </a:lnTo>
                <a:lnTo>
                  <a:pt x="682" y="703"/>
                </a:lnTo>
                <a:lnTo>
                  <a:pt x="670" y="677"/>
                </a:lnTo>
                <a:lnTo>
                  <a:pt x="269" y="677"/>
                </a:lnTo>
                <a:lnTo>
                  <a:pt x="229" y="777"/>
                </a:lnTo>
                <a:close/>
                <a:moveTo>
                  <a:pt x="646" y="610"/>
                </a:moveTo>
                <a:lnTo>
                  <a:pt x="472" y="208"/>
                </a:lnTo>
                <a:lnTo>
                  <a:pt x="299" y="610"/>
                </a:lnTo>
                <a:lnTo>
                  <a:pt x="646" y="6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Freeform 36"/>
          <p:cNvSpPr>
            <a:spLocks noEditPoints="1"/>
          </p:cNvSpPr>
          <p:nvPr/>
        </p:nvSpPr>
        <p:spPr bwMode="auto">
          <a:xfrm>
            <a:off x="793423" y="133631"/>
            <a:ext cx="45381" cy="72141"/>
          </a:xfrm>
          <a:custGeom>
            <a:avLst/>
            <a:gdLst/>
            <a:ahLst/>
            <a:cxnLst>
              <a:cxn ang="0">
                <a:pos x="233" y="587"/>
              </a:cxn>
              <a:cxn ang="0">
                <a:pos x="194" y="586"/>
              </a:cxn>
              <a:cxn ang="0">
                <a:pos x="139" y="584"/>
              </a:cxn>
              <a:cxn ang="0">
                <a:pos x="99" y="1076"/>
              </a:cxn>
              <a:cxn ang="0">
                <a:pos x="37" y="1076"/>
              </a:cxn>
              <a:cxn ang="0">
                <a:pos x="283" y="0"/>
              </a:cxn>
              <a:cxn ang="0">
                <a:pos x="388" y="3"/>
              </a:cxn>
              <a:cxn ang="0">
                <a:pos x="475" y="13"/>
              </a:cxn>
              <a:cxn ang="0">
                <a:pos x="544" y="31"/>
              </a:cxn>
              <a:cxn ang="0">
                <a:pos x="599" y="56"/>
              </a:cxn>
              <a:cxn ang="0">
                <a:pos x="640" y="91"/>
              </a:cxn>
              <a:cxn ang="0">
                <a:pos x="667" y="136"/>
              </a:cxn>
              <a:cxn ang="0">
                <a:pos x="683" y="192"/>
              </a:cxn>
              <a:cxn ang="0">
                <a:pos x="689" y="258"/>
              </a:cxn>
              <a:cxn ang="0">
                <a:pos x="683" y="325"/>
              </a:cxn>
              <a:cxn ang="0">
                <a:pos x="667" y="382"/>
              </a:cxn>
              <a:cxn ang="0">
                <a:pos x="642" y="431"/>
              </a:cxn>
              <a:cxn ang="0">
                <a:pos x="605" y="473"/>
              </a:cxn>
              <a:cxn ang="0">
                <a:pos x="559" y="507"/>
              </a:cxn>
              <a:cxn ang="0">
                <a:pos x="501" y="537"/>
              </a:cxn>
              <a:cxn ang="0">
                <a:pos x="432" y="560"/>
              </a:cxn>
              <a:cxn ang="0">
                <a:pos x="351" y="580"/>
              </a:cxn>
              <a:cxn ang="0">
                <a:pos x="323" y="585"/>
              </a:cxn>
              <a:cxn ang="0">
                <a:pos x="286" y="588"/>
              </a:cxn>
              <a:cxn ang="0">
                <a:pos x="246" y="588"/>
              </a:cxn>
              <a:cxn ang="0">
                <a:pos x="224" y="524"/>
              </a:cxn>
              <a:cxn ang="0">
                <a:pos x="260" y="522"/>
              </a:cxn>
              <a:cxn ang="0">
                <a:pos x="293" y="521"/>
              </a:cxn>
              <a:cxn ang="0">
                <a:pos x="350" y="513"/>
              </a:cxn>
              <a:cxn ang="0">
                <a:pos x="399" y="496"/>
              </a:cxn>
              <a:cxn ang="0">
                <a:pos x="442" y="471"/>
              </a:cxn>
              <a:cxn ang="0">
                <a:pos x="478" y="442"/>
              </a:cxn>
              <a:cxn ang="0">
                <a:pos x="506" y="406"/>
              </a:cxn>
              <a:cxn ang="0">
                <a:pos x="528" y="363"/>
              </a:cxn>
              <a:cxn ang="0">
                <a:pos x="539" y="317"/>
              </a:cxn>
              <a:cxn ang="0">
                <a:pos x="544" y="266"/>
              </a:cxn>
              <a:cxn ang="0">
                <a:pos x="541" y="227"/>
              </a:cxn>
              <a:cxn ang="0">
                <a:pos x="534" y="191"/>
              </a:cxn>
              <a:cxn ang="0">
                <a:pos x="520" y="157"/>
              </a:cxn>
              <a:cxn ang="0">
                <a:pos x="501" y="127"/>
              </a:cxn>
              <a:cxn ang="0">
                <a:pos x="476" y="103"/>
              </a:cxn>
              <a:cxn ang="0">
                <a:pos x="445" y="84"/>
              </a:cxn>
              <a:cxn ang="0">
                <a:pos x="409" y="70"/>
              </a:cxn>
              <a:cxn ang="0">
                <a:pos x="366" y="64"/>
              </a:cxn>
              <a:cxn ang="0">
                <a:pos x="337" y="62"/>
              </a:cxn>
              <a:cxn ang="0">
                <a:pos x="281" y="60"/>
              </a:cxn>
              <a:cxn ang="0">
                <a:pos x="139" y="60"/>
              </a:cxn>
            </a:cxnLst>
            <a:rect l="0" t="0" r="r" b="b"/>
            <a:pathLst>
              <a:path w="689" h="1080">
                <a:moveTo>
                  <a:pt x="246" y="588"/>
                </a:moveTo>
                <a:lnTo>
                  <a:pt x="241" y="588"/>
                </a:lnTo>
                <a:lnTo>
                  <a:pt x="233" y="587"/>
                </a:lnTo>
                <a:lnTo>
                  <a:pt x="226" y="587"/>
                </a:lnTo>
                <a:lnTo>
                  <a:pt x="219" y="586"/>
                </a:lnTo>
                <a:lnTo>
                  <a:pt x="194" y="586"/>
                </a:lnTo>
                <a:lnTo>
                  <a:pt x="188" y="584"/>
                </a:lnTo>
                <a:lnTo>
                  <a:pt x="183" y="584"/>
                </a:lnTo>
                <a:lnTo>
                  <a:pt x="139" y="584"/>
                </a:lnTo>
                <a:lnTo>
                  <a:pt x="139" y="1080"/>
                </a:lnTo>
                <a:lnTo>
                  <a:pt x="110" y="1077"/>
                </a:lnTo>
                <a:lnTo>
                  <a:pt x="99" y="1076"/>
                </a:lnTo>
                <a:lnTo>
                  <a:pt x="91" y="1076"/>
                </a:lnTo>
                <a:lnTo>
                  <a:pt x="69" y="1074"/>
                </a:lnTo>
                <a:lnTo>
                  <a:pt x="37" y="1076"/>
                </a:lnTo>
                <a:lnTo>
                  <a:pt x="0" y="1080"/>
                </a:lnTo>
                <a:lnTo>
                  <a:pt x="0" y="0"/>
                </a:lnTo>
                <a:lnTo>
                  <a:pt x="283" y="0"/>
                </a:lnTo>
                <a:lnTo>
                  <a:pt x="320" y="0"/>
                </a:lnTo>
                <a:lnTo>
                  <a:pt x="355" y="1"/>
                </a:lnTo>
                <a:lnTo>
                  <a:pt x="388" y="3"/>
                </a:lnTo>
                <a:lnTo>
                  <a:pt x="418" y="5"/>
                </a:lnTo>
                <a:lnTo>
                  <a:pt x="447" y="10"/>
                </a:lnTo>
                <a:lnTo>
                  <a:pt x="475" y="13"/>
                </a:lnTo>
                <a:lnTo>
                  <a:pt x="499" y="18"/>
                </a:lnTo>
                <a:lnTo>
                  <a:pt x="522" y="24"/>
                </a:lnTo>
                <a:lnTo>
                  <a:pt x="544" y="31"/>
                </a:lnTo>
                <a:lnTo>
                  <a:pt x="564" y="38"/>
                </a:lnTo>
                <a:lnTo>
                  <a:pt x="582" y="47"/>
                </a:lnTo>
                <a:lnTo>
                  <a:pt x="599" y="56"/>
                </a:lnTo>
                <a:lnTo>
                  <a:pt x="613" y="67"/>
                </a:lnTo>
                <a:lnTo>
                  <a:pt x="627" y="79"/>
                </a:lnTo>
                <a:lnTo>
                  <a:pt x="640" y="91"/>
                </a:lnTo>
                <a:lnTo>
                  <a:pt x="650" y="104"/>
                </a:lnTo>
                <a:lnTo>
                  <a:pt x="659" y="120"/>
                </a:lnTo>
                <a:lnTo>
                  <a:pt x="667" y="136"/>
                </a:lnTo>
                <a:lnTo>
                  <a:pt x="674" y="153"/>
                </a:lnTo>
                <a:lnTo>
                  <a:pt x="679" y="172"/>
                </a:lnTo>
                <a:lnTo>
                  <a:pt x="683" y="192"/>
                </a:lnTo>
                <a:lnTo>
                  <a:pt x="687" y="212"/>
                </a:lnTo>
                <a:lnTo>
                  <a:pt x="689" y="235"/>
                </a:lnTo>
                <a:lnTo>
                  <a:pt x="689" y="258"/>
                </a:lnTo>
                <a:lnTo>
                  <a:pt x="689" y="281"/>
                </a:lnTo>
                <a:lnTo>
                  <a:pt x="687" y="304"/>
                </a:lnTo>
                <a:lnTo>
                  <a:pt x="683" y="325"/>
                </a:lnTo>
                <a:lnTo>
                  <a:pt x="679" y="345"/>
                </a:lnTo>
                <a:lnTo>
                  <a:pt x="674" y="364"/>
                </a:lnTo>
                <a:lnTo>
                  <a:pt x="667" y="382"/>
                </a:lnTo>
                <a:lnTo>
                  <a:pt x="660" y="400"/>
                </a:lnTo>
                <a:lnTo>
                  <a:pt x="652" y="416"/>
                </a:lnTo>
                <a:lnTo>
                  <a:pt x="642" y="431"/>
                </a:lnTo>
                <a:lnTo>
                  <a:pt x="630" y="446"/>
                </a:lnTo>
                <a:lnTo>
                  <a:pt x="619" y="460"/>
                </a:lnTo>
                <a:lnTo>
                  <a:pt x="605" y="473"/>
                </a:lnTo>
                <a:lnTo>
                  <a:pt x="591" y="485"/>
                </a:lnTo>
                <a:lnTo>
                  <a:pt x="575" y="497"/>
                </a:lnTo>
                <a:lnTo>
                  <a:pt x="559" y="507"/>
                </a:lnTo>
                <a:lnTo>
                  <a:pt x="541" y="518"/>
                </a:lnTo>
                <a:lnTo>
                  <a:pt x="522" y="528"/>
                </a:lnTo>
                <a:lnTo>
                  <a:pt x="501" y="537"/>
                </a:lnTo>
                <a:lnTo>
                  <a:pt x="480" y="546"/>
                </a:lnTo>
                <a:lnTo>
                  <a:pt x="457" y="553"/>
                </a:lnTo>
                <a:lnTo>
                  <a:pt x="432" y="560"/>
                </a:lnTo>
                <a:lnTo>
                  <a:pt x="407" y="568"/>
                </a:lnTo>
                <a:lnTo>
                  <a:pt x="379" y="574"/>
                </a:lnTo>
                <a:lnTo>
                  <a:pt x="351" y="580"/>
                </a:lnTo>
                <a:lnTo>
                  <a:pt x="343" y="582"/>
                </a:lnTo>
                <a:lnTo>
                  <a:pt x="334" y="584"/>
                </a:lnTo>
                <a:lnTo>
                  <a:pt x="323" y="585"/>
                </a:lnTo>
                <a:lnTo>
                  <a:pt x="310" y="586"/>
                </a:lnTo>
                <a:lnTo>
                  <a:pt x="299" y="587"/>
                </a:lnTo>
                <a:lnTo>
                  <a:pt x="286" y="588"/>
                </a:lnTo>
                <a:lnTo>
                  <a:pt x="273" y="588"/>
                </a:lnTo>
                <a:lnTo>
                  <a:pt x="260" y="588"/>
                </a:lnTo>
                <a:lnTo>
                  <a:pt x="246" y="588"/>
                </a:lnTo>
                <a:close/>
                <a:moveTo>
                  <a:pt x="211" y="525"/>
                </a:moveTo>
                <a:lnTo>
                  <a:pt x="216" y="525"/>
                </a:lnTo>
                <a:lnTo>
                  <a:pt x="224" y="524"/>
                </a:lnTo>
                <a:lnTo>
                  <a:pt x="233" y="523"/>
                </a:lnTo>
                <a:lnTo>
                  <a:pt x="246" y="522"/>
                </a:lnTo>
                <a:lnTo>
                  <a:pt x="260" y="522"/>
                </a:lnTo>
                <a:lnTo>
                  <a:pt x="272" y="522"/>
                </a:lnTo>
                <a:lnTo>
                  <a:pt x="283" y="521"/>
                </a:lnTo>
                <a:lnTo>
                  <a:pt x="293" y="521"/>
                </a:lnTo>
                <a:lnTo>
                  <a:pt x="313" y="519"/>
                </a:lnTo>
                <a:lnTo>
                  <a:pt x="332" y="516"/>
                </a:lnTo>
                <a:lnTo>
                  <a:pt x="350" y="513"/>
                </a:lnTo>
                <a:lnTo>
                  <a:pt x="367" y="507"/>
                </a:lnTo>
                <a:lnTo>
                  <a:pt x="384" y="502"/>
                </a:lnTo>
                <a:lnTo>
                  <a:pt x="399" y="496"/>
                </a:lnTo>
                <a:lnTo>
                  <a:pt x="414" y="488"/>
                </a:lnTo>
                <a:lnTo>
                  <a:pt x="429" y="480"/>
                </a:lnTo>
                <a:lnTo>
                  <a:pt x="442" y="471"/>
                </a:lnTo>
                <a:lnTo>
                  <a:pt x="455" y="462"/>
                </a:lnTo>
                <a:lnTo>
                  <a:pt x="466" y="452"/>
                </a:lnTo>
                <a:lnTo>
                  <a:pt x="478" y="442"/>
                </a:lnTo>
                <a:lnTo>
                  <a:pt x="488" y="430"/>
                </a:lnTo>
                <a:lnTo>
                  <a:pt x="498" y="418"/>
                </a:lnTo>
                <a:lnTo>
                  <a:pt x="506" y="406"/>
                </a:lnTo>
                <a:lnTo>
                  <a:pt x="515" y="392"/>
                </a:lnTo>
                <a:lnTo>
                  <a:pt x="521" y="378"/>
                </a:lnTo>
                <a:lnTo>
                  <a:pt x="528" y="363"/>
                </a:lnTo>
                <a:lnTo>
                  <a:pt x="533" y="348"/>
                </a:lnTo>
                <a:lnTo>
                  <a:pt x="536" y="333"/>
                </a:lnTo>
                <a:lnTo>
                  <a:pt x="539" y="317"/>
                </a:lnTo>
                <a:lnTo>
                  <a:pt x="542" y="300"/>
                </a:lnTo>
                <a:lnTo>
                  <a:pt x="544" y="283"/>
                </a:lnTo>
                <a:lnTo>
                  <a:pt x="544" y="266"/>
                </a:lnTo>
                <a:lnTo>
                  <a:pt x="544" y="254"/>
                </a:lnTo>
                <a:lnTo>
                  <a:pt x="542" y="240"/>
                </a:lnTo>
                <a:lnTo>
                  <a:pt x="541" y="227"/>
                </a:lnTo>
                <a:lnTo>
                  <a:pt x="539" y="216"/>
                </a:lnTo>
                <a:lnTo>
                  <a:pt x="537" y="203"/>
                </a:lnTo>
                <a:lnTo>
                  <a:pt x="534" y="191"/>
                </a:lnTo>
                <a:lnTo>
                  <a:pt x="530" y="179"/>
                </a:lnTo>
                <a:lnTo>
                  <a:pt x="525" y="168"/>
                </a:lnTo>
                <a:lnTo>
                  <a:pt x="520" y="157"/>
                </a:lnTo>
                <a:lnTo>
                  <a:pt x="514" y="147"/>
                </a:lnTo>
                <a:lnTo>
                  <a:pt x="507" y="137"/>
                </a:lnTo>
                <a:lnTo>
                  <a:pt x="501" y="127"/>
                </a:lnTo>
                <a:lnTo>
                  <a:pt x="493" y="119"/>
                </a:lnTo>
                <a:lnTo>
                  <a:pt x="485" y="110"/>
                </a:lnTo>
                <a:lnTo>
                  <a:pt x="476" y="103"/>
                </a:lnTo>
                <a:lnTo>
                  <a:pt x="466" y="96"/>
                </a:lnTo>
                <a:lnTo>
                  <a:pt x="456" y="89"/>
                </a:lnTo>
                <a:lnTo>
                  <a:pt x="445" y="84"/>
                </a:lnTo>
                <a:lnTo>
                  <a:pt x="433" y="79"/>
                </a:lnTo>
                <a:lnTo>
                  <a:pt x="422" y="74"/>
                </a:lnTo>
                <a:lnTo>
                  <a:pt x="409" y="70"/>
                </a:lnTo>
                <a:lnTo>
                  <a:pt x="395" y="67"/>
                </a:lnTo>
                <a:lnTo>
                  <a:pt x="380" y="65"/>
                </a:lnTo>
                <a:lnTo>
                  <a:pt x="366" y="64"/>
                </a:lnTo>
                <a:lnTo>
                  <a:pt x="360" y="63"/>
                </a:lnTo>
                <a:lnTo>
                  <a:pt x="351" y="63"/>
                </a:lnTo>
                <a:lnTo>
                  <a:pt x="337" y="62"/>
                </a:lnTo>
                <a:lnTo>
                  <a:pt x="319" y="61"/>
                </a:lnTo>
                <a:lnTo>
                  <a:pt x="300" y="61"/>
                </a:lnTo>
                <a:lnTo>
                  <a:pt x="281" y="60"/>
                </a:lnTo>
                <a:lnTo>
                  <a:pt x="262" y="60"/>
                </a:lnTo>
                <a:lnTo>
                  <a:pt x="244" y="60"/>
                </a:lnTo>
                <a:lnTo>
                  <a:pt x="139" y="60"/>
                </a:lnTo>
                <a:lnTo>
                  <a:pt x="139" y="521"/>
                </a:lnTo>
                <a:lnTo>
                  <a:pt x="211" y="52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Freeform 37"/>
          <p:cNvSpPr>
            <a:spLocks/>
          </p:cNvSpPr>
          <p:nvPr/>
        </p:nvSpPr>
        <p:spPr bwMode="auto">
          <a:xfrm>
            <a:off x="728754" y="133631"/>
            <a:ext cx="53323" cy="72141"/>
          </a:xfrm>
          <a:custGeom>
            <a:avLst/>
            <a:gdLst/>
            <a:ahLst/>
            <a:cxnLst>
              <a:cxn ang="0">
                <a:pos x="139" y="530"/>
              </a:cxn>
              <a:cxn ang="0">
                <a:pos x="139" y="1081"/>
              </a:cxn>
              <a:cxn ang="0">
                <a:pos x="111" y="1078"/>
              </a:cxn>
              <a:cxn ang="0">
                <a:pos x="99" y="1077"/>
              </a:cxn>
              <a:cxn ang="0">
                <a:pos x="92" y="1077"/>
              </a:cxn>
              <a:cxn ang="0">
                <a:pos x="69" y="1075"/>
              </a:cxn>
              <a:cxn ang="0">
                <a:pos x="37" y="1077"/>
              </a:cxn>
              <a:cxn ang="0">
                <a:pos x="0" y="1081"/>
              </a:cxn>
              <a:cxn ang="0">
                <a:pos x="0" y="1"/>
              </a:cxn>
              <a:cxn ang="0">
                <a:pos x="39" y="3"/>
              </a:cxn>
              <a:cxn ang="0">
                <a:pos x="69" y="4"/>
              </a:cxn>
              <a:cxn ang="0">
                <a:pos x="97" y="3"/>
              </a:cxn>
              <a:cxn ang="0">
                <a:pos x="139" y="1"/>
              </a:cxn>
              <a:cxn ang="0">
                <a:pos x="139" y="488"/>
              </a:cxn>
              <a:cxn ang="0">
                <a:pos x="143" y="490"/>
              </a:cxn>
              <a:cxn ang="0">
                <a:pos x="147" y="491"/>
              </a:cxn>
              <a:cxn ang="0">
                <a:pos x="154" y="490"/>
              </a:cxn>
              <a:cxn ang="0">
                <a:pos x="161" y="488"/>
              </a:cxn>
              <a:cxn ang="0">
                <a:pos x="170" y="484"/>
              </a:cxn>
              <a:cxn ang="0">
                <a:pos x="178" y="479"/>
              </a:cxn>
              <a:cxn ang="0">
                <a:pos x="185" y="473"/>
              </a:cxn>
              <a:cxn ang="0">
                <a:pos x="194" y="466"/>
              </a:cxn>
              <a:cxn ang="0">
                <a:pos x="202" y="459"/>
              </a:cxn>
              <a:cxn ang="0">
                <a:pos x="212" y="450"/>
              </a:cxn>
              <a:cxn ang="0">
                <a:pos x="223" y="440"/>
              </a:cxn>
              <a:cxn ang="0">
                <a:pos x="234" y="429"/>
              </a:cxn>
              <a:cxn ang="0">
                <a:pos x="247" y="416"/>
              </a:cxn>
              <a:cxn ang="0">
                <a:pos x="262" y="402"/>
              </a:cxn>
              <a:cxn ang="0">
                <a:pos x="651" y="1"/>
              </a:cxn>
              <a:cxn ang="0">
                <a:pos x="686" y="3"/>
              </a:cxn>
              <a:cxn ang="0">
                <a:pos x="713" y="4"/>
              </a:cxn>
              <a:cxn ang="0">
                <a:pos x="737" y="3"/>
              </a:cxn>
              <a:cxn ang="0">
                <a:pos x="773" y="0"/>
              </a:cxn>
              <a:cxn ang="0">
                <a:pos x="416" y="345"/>
              </a:cxn>
              <a:cxn ang="0">
                <a:pos x="283" y="480"/>
              </a:cxn>
              <a:cxn ang="0">
                <a:pos x="416" y="630"/>
              </a:cxn>
              <a:cxn ang="0">
                <a:pos x="569" y="804"/>
              </a:cxn>
              <a:cxn ang="0">
                <a:pos x="666" y="915"/>
              </a:cxn>
              <a:cxn ang="0">
                <a:pos x="794" y="1073"/>
              </a:cxn>
              <a:cxn ang="0">
                <a:pos x="794" y="1081"/>
              </a:cxn>
              <a:cxn ang="0">
                <a:pos x="759" y="1078"/>
              </a:cxn>
              <a:cxn ang="0">
                <a:pos x="749" y="1078"/>
              </a:cxn>
              <a:cxn ang="0">
                <a:pos x="742" y="1077"/>
              </a:cxn>
              <a:cxn ang="0">
                <a:pos x="734" y="1077"/>
              </a:cxn>
              <a:cxn ang="0">
                <a:pos x="707" y="1075"/>
              </a:cxn>
              <a:cxn ang="0">
                <a:pos x="666" y="1077"/>
              </a:cxn>
              <a:cxn ang="0">
                <a:pos x="619" y="1081"/>
              </a:cxn>
              <a:cxn ang="0">
                <a:pos x="589" y="1039"/>
              </a:cxn>
              <a:cxn ang="0">
                <a:pos x="561" y="1001"/>
              </a:cxn>
              <a:cxn ang="0">
                <a:pos x="535" y="967"/>
              </a:cxn>
              <a:cxn ang="0">
                <a:pos x="511" y="937"/>
              </a:cxn>
              <a:cxn ang="0">
                <a:pos x="165" y="535"/>
              </a:cxn>
              <a:cxn ang="0">
                <a:pos x="160" y="531"/>
              </a:cxn>
              <a:cxn ang="0">
                <a:pos x="155" y="529"/>
              </a:cxn>
              <a:cxn ang="0">
                <a:pos x="149" y="526"/>
              </a:cxn>
              <a:cxn ang="0">
                <a:pos x="143" y="526"/>
              </a:cxn>
              <a:cxn ang="0">
                <a:pos x="142" y="526"/>
              </a:cxn>
              <a:cxn ang="0">
                <a:pos x="141" y="528"/>
              </a:cxn>
              <a:cxn ang="0">
                <a:pos x="140" y="529"/>
              </a:cxn>
              <a:cxn ang="0">
                <a:pos x="139" y="530"/>
              </a:cxn>
            </a:cxnLst>
            <a:rect l="0" t="0" r="r" b="b"/>
            <a:pathLst>
              <a:path w="794" h="1081">
                <a:moveTo>
                  <a:pt x="139" y="530"/>
                </a:moveTo>
                <a:lnTo>
                  <a:pt x="139" y="1081"/>
                </a:lnTo>
                <a:lnTo>
                  <a:pt x="111" y="1078"/>
                </a:lnTo>
                <a:lnTo>
                  <a:pt x="99" y="1077"/>
                </a:lnTo>
                <a:lnTo>
                  <a:pt x="92" y="1077"/>
                </a:lnTo>
                <a:lnTo>
                  <a:pt x="69" y="1075"/>
                </a:lnTo>
                <a:lnTo>
                  <a:pt x="37" y="1077"/>
                </a:lnTo>
                <a:lnTo>
                  <a:pt x="0" y="1081"/>
                </a:lnTo>
                <a:lnTo>
                  <a:pt x="0" y="1"/>
                </a:lnTo>
                <a:lnTo>
                  <a:pt x="39" y="3"/>
                </a:lnTo>
                <a:lnTo>
                  <a:pt x="69" y="4"/>
                </a:lnTo>
                <a:lnTo>
                  <a:pt x="97" y="3"/>
                </a:lnTo>
                <a:lnTo>
                  <a:pt x="139" y="1"/>
                </a:lnTo>
                <a:lnTo>
                  <a:pt x="139" y="488"/>
                </a:lnTo>
                <a:lnTo>
                  <a:pt x="143" y="490"/>
                </a:lnTo>
                <a:lnTo>
                  <a:pt x="147" y="491"/>
                </a:lnTo>
                <a:lnTo>
                  <a:pt x="154" y="490"/>
                </a:lnTo>
                <a:lnTo>
                  <a:pt x="161" y="488"/>
                </a:lnTo>
                <a:lnTo>
                  <a:pt x="170" y="484"/>
                </a:lnTo>
                <a:lnTo>
                  <a:pt x="178" y="479"/>
                </a:lnTo>
                <a:lnTo>
                  <a:pt x="185" y="473"/>
                </a:lnTo>
                <a:lnTo>
                  <a:pt x="194" y="466"/>
                </a:lnTo>
                <a:lnTo>
                  <a:pt x="202" y="459"/>
                </a:lnTo>
                <a:lnTo>
                  <a:pt x="212" y="450"/>
                </a:lnTo>
                <a:lnTo>
                  <a:pt x="223" y="440"/>
                </a:lnTo>
                <a:lnTo>
                  <a:pt x="234" y="429"/>
                </a:lnTo>
                <a:lnTo>
                  <a:pt x="247" y="416"/>
                </a:lnTo>
                <a:lnTo>
                  <a:pt x="262" y="402"/>
                </a:lnTo>
                <a:lnTo>
                  <a:pt x="651" y="1"/>
                </a:lnTo>
                <a:lnTo>
                  <a:pt x="686" y="3"/>
                </a:lnTo>
                <a:lnTo>
                  <a:pt x="713" y="4"/>
                </a:lnTo>
                <a:lnTo>
                  <a:pt x="737" y="3"/>
                </a:lnTo>
                <a:lnTo>
                  <a:pt x="773" y="0"/>
                </a:lnTo>
                <a:lnTo>
                  <a:pt x="416" y="345"/>
                </a:lnTo>
                <a:lnTo>
                  <a:pt x="283" y="480"/>
                </a:lnTo>
                <a:lnTo>
                  <a:pt x="416" y="630"/>
                </a:lnTo>
                <a:lnTo>
                  <a:pt x="569" y="804"/>
                </a:lnTo>
                <a:lnTo>
                  <a:pt x="666" y="915"/>
                </a:lnTo>
                <a:lnTo>
                  <a:pt x="794" y="1073"/>
                </a:lnTo>
                <a:lnTo>
                  <a:pt x="794" y="1081"/>
                </a:lnTo>
                <a:lnTo>
                  <a:pt x="759" y="1078"/>
                </a:lnTo>
                <a:lnTo>
                  <a:pt x="749" y="1078"/>
                </a:lnTo>
                <a:lnTo>
                  <a:pt x="742" y="1077"/>
                </a:lnTo>
                <a:lnTo>
                  <a:pt x="734" y="1077"/>
                </a:lnTo>
                <a:lnTo>
                  <a:pt x="707" y="1075"/>
                </a:lnTo>
                <a:lnTo>
                  <a:pt x="666" y="1077"/>
                </a:lnTo>
                <a:lnTo>
                  <a:pt x="619" y="1081"/>
                </a:lnTo>
                <a:lnTo>
                  <a:pt x="589" y="1039"/>
                </a:lnTo>
                <a:lnTo>
                  <a:pt x="561" y="1001"/>
                </a:lnTo>
                <a:lnTo>
                  <a:pt x="535" y="967"/>
                </a:lnTo>
                <a:lnTo>
                  <a:pt x="511" y="937"/>
                </a:lnTo>
                <a:lnTo>
                  <a:pt x="165" y="535"/>
                </a:lnTo>
                <a:lnTo>
                  <a:pt x="160" y="531"/>
                </a:lnTo>
                <a:lnTo>
                  <a:pt x="155" y="529"/>
                </a:lnTo>
                <a:lnTo>
                  <a:pt x="149" y="526"/>
                </a:lnTo>
                <a:lnTo>
                  <a:pt x="143" y="526"/>
                </a:lnTo>
                <a:lnTo>
                  <a:pt x="142" y="526"/>
                </a:lnTo>
                <a:lnTo>
                  <a:pt x="141" y="528"/>
                </a:lnTo>
                <a:lnTo>
                  <a:pt x="140" y="529"/>
                </a:lnTo>
                <a:lnTo>
                  <a:pt x="139" y="53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Freeform 38"/>
          <p:cNvSpPr>
            <a:spLocks noEditPoints="1"/>
          </p:cNvSpPr>
          <p:nvPr/>
        </p:nvSpPr>
        <p:spPr bwMode="auto">
          <a:xfrm>
            <a:off x="1429889" y="425576"/>
            <a:ext cx="52188" cy="72141"/>
          </a:xfrm>
          <a:custGeom>
            <a:avLst/>
            <a:gdLst/>
            <a:ahLst/>
            <a:cxnLst>
              <a:cxn ang="0">
                <a:pos x="396" y="534"/>
              </a:cxn>
              <a:cxn ang="0">
                <a:pos x="334" y="515"/>
              </a:cxn>
              <a:cxn ang="0">
                <a:pos x="277" y="489"/>
              </a:cxn>
              <a:cxn ang="0">
                <a:pos x="224" y="459"/>
              </a:cxn>
              <a:cxn ang="0">
                <a:pos x="189" y="432"/>
              </a:cxn>
              <a:cxn ang="0">
                <a:pos x="169" y="411"/>
              </a:cxn>
              <a:cxn ang="0">
                <a:pos x="151" y="390"/>
              </a:cxn>
              <a:cxn ang="0">
                <a:pos x="136" y="366"/>
              </a:cxn>
              <a:cxn ang="0">
                <a:pos x="124" y="341"/>
              </a:cxn>
              <a:cxn ang="0">
                <a:pos x="116" y="314"/>
              </a:cxn>
              <a:cxn ang="0">
                <a:pos x="109" y="286"/>
              </a:cxn>
              <a:cxn ang="0">
                <a:pos x="107" y="256"/>
              </a:cxn>
              <a:cxn ang="0">
                <a:pos x="106" y="226"/>
              </a:cxn>
              <a:cxn ang="0">
                <a:pos x="109" y="198"/>
              </a:cxn>
              <a:cxn ang="0">
                <a:pos x="115" y="171"/>
              </a:cxn>
              <a:cxn ang="0">
                <a:pos x="122" y="147"/>
              </a:cxn>
              <a:cxn ang="0">
                <a:pos x="133" y="124"/>
              </a:cxn>
              <a:cxn ang="0">
                <a:pos x="145" y="103"/>
              </a:cxn>
              <a:cxn ang="0">
                <a:pos x="161" y="85"/>
              </a:cxn>
              <a:cxn ang="0">
                <a:pos x="180" y="68"/>
              </a:cxn>
              <a:cxn ang="0">
                <a:pos x="201" y="53"/>
              </a:cxn>
              <a:cxn ang="0">
                <a:pos x="226" y="40"/>
              </a:cxn>
              <a:cxn ang="0">
                <a:pos x="252" y="29"/>
              </a:cxn>
              <a:cxn ang="0">
                <a:pos x="283" y="19"/>
              </a:cxn>
              <a:cxn ang="0">
                <a:pos x="317" y="12"/>
              </a:cxn>
              <a:cxn ang="0">
                <a:pos x="353" y="5"/>
              </a:cxn>
              <a:cxn ang="0">
                <a:pos x="413" y="1"/>
              </a:cxn>
              <a:cxn ang="0">
                <a:pos x="790" y="0"/>
              </a:cxn>
              <a:cxn ang="0">
                <a:pos x="764" y="1079"/>
              </a:cxn>
              <a:cxn ang="0">
                <a:pos x="745" y="1078"/>
              </a:cxn>
              <a:cxn ang="0">
                <a:pos x="698" y="1078"/>
              </a:cxn>
              <a:cxn ang="0">
                <a:pos x="653" y="1081"/>
              </a:cxn>
              <a:cxn ang="0">
                <a:pos x="591" y="553"/>
              </a:cxn>
              <a:cxn ang="0">
                <a:pos x="280" y="945"/>
              </a:cxn>
              <a:cxn ang="0">
                <a:pos x="143" y="1078"/>
              </a:cxn>
              <a:cxn ang="0">
                <a:pos x="123" y="1076"/>
              </a:cxn>
              <a:cxn ang="0">
                <a:pos x="91" y="1075"/>
              </a:cxn>
              <a:cxn ang="0">
                <a:pos x="36" y="1079"/>
              </a:cxn>
              <a:cxn ang="0">
                <a:pos x="30" y="1041"/>
              </a:cxn>
              <a:cxn ang="0">
                <a:pos x="430" y="540"/>
              </a:cxn>
              <a:cxn ang="0">
                <a:pos x="484" y="56"/>
              </a:cxn>
              <a:cxn ang="0">
                <a:pos x="436" y="59"/>
              </a:cxn>
              <a:cxn ang="0">
                <a:pos x="400" y="65"/>
              </a:cxn>
              <a:cxn ang="0">
                <a:pos x="361" y="76"/>
              </a:cxn>
              <a:cxn ang="0">
                <a:pos x="329" y="91"/>
              </a:cxn>
              <a:cxn ang="0">
                <a:pos x="301" y="112"/>
              </a:cxn>
              <a:cxn ang="0">
                <a:pos x="280" y="137"/>
              </a:cxn>
              <a:cxn ang="0">
                <a:pos x="263" y="166"/>
              </a:cxn>
              <a:cxn ang="0">
                <a:pos x="252" y="200"/>
              </a:cxn>
              <a:cxn ang="0">
                <a:pos x="247" y="238"/>
              </a:cxn>
              <a:cxn ang="0">
                <a:pos x="247" y="280"/>
              </a:cxn>
              <a:cxn ang="0">
                <a:pos x="254" y="321"/>
              </a:cxn>
              <a:cxn ang="0">
                <a:pos x="268" y="358"/>
              </a:cxn>
              <a:cxn ang="0">
                <a:pos x="288" y="391"/>
              </a:cxn>
              <a:cxn ang="0">
                <a:pos x="316" y="419"/>
              </a:cxn>
              <a:cxn ang="0">
                <a:pos x="348" y="445"/>
              </a:cxn>
              <a:cxn ang="0">
                <a:pos x="385" y="464"/>
              </a:cxn>
              <a:cxn ang="0">
                <a:pos x="426" y="480"/>
              </a:cxn>
              <a:cxn ang="0">
                <a:pos x="476" y="489"/>
              </a:cxn>
              <a:cxn ang="0">
                <a:pos x="540" y="494"/>
              </a:cxn>
              <a:cxn ang="0">
                <a:pos x="653" y="495"/>
              </a:cxn>
              <a:cxn ang="0">
                <a:pos x="589" y="56"/>
              </a:cxn>
            </a:cxnLst>
            <a:rect l="0" t="0" r="r" b="b"/>
            <a:pathLst>
              <a:path w="790" h="1082">
                <a:moveTo>
                  <a:pt x="430" y="540"/>
                </a:moveTo>
                <a:lnTo>
                  <a:pt x="396" y="534"/>
                </a:lnTo>
                <a:lnTo>
                  <a:pt x="365" y="524"/>
                </a:lnTo>
                <a:lnTo>
                  <a:pt x="334" y="515"/>
                </a:lnTo>
                <a:lnTo>
                  <a:pt x="304" y="503"/>
                </a:lnTo>
                <a:lnTo>
                  <a:pt x="277" y="489"/>
                </a:lnTo>
                <a:lnTo>
                  <a:pt x="249" y="475"/>
                </a:lnTo>
                <a:lnTo>
                  <a:pt x="224" y="459"/>
                </a:lnTo>
                <a:lnTo>
                  <a:pt x="199" y="441"/>
                </a:lnTo>
                <a:lnTo>
                  <a:pt x="189" y="432"/>
                </a:lnTo>
                <a:lnTo>
                  <a:pt x="178" y="422"/>
                </a:lnTo>
                <a:lnTo>
                  <a:pt x="169" y="411"/>
                </a:lnTo>
                <a:lnTo>
                  <a:pt x="159" y="400"/>
                </a:lnTo>
                <a:lnTo>
                  <a:pt x="151" y="390"/>
                </a:lnTo>
                <a:lnTo>
                  <a:pt x="143" y="378"/>
                </a:lnTo>
                <a:lnTo>
                  <a:pt x="136" y="366"/>
                </a:lnTo>
                <a:lnTo>
                  <a:pt x="129" y="354"/>
                </a:lnTo>
                <a:lnTo>
                  <a:pt x="124" y="341"/>
                </a:lnTo>
                <a:lnTo>
                  <a:pt x="120" y="328"/>
                </a:lnTo>
                <a:lnTo>
                  <a:pt x="116" y="314"/>
                </a:lnTo>
                <a:lnTo>
                  <a:pt x="112" y="301"/>
                </a:lnTo>
                <a:lnTo>
                  <a:pt x="109" y="286"/>
                </a:lnTo>
                <a:lnTo>
                  <a:pt x="108" y="271"/>
                </a:lnTo>
                <a:lnTo>
                  <a:pt x="107" y="256"/>
                </a:lnTo>
                <a:lnTo>
                  <a:pt x="106" y="241"/>
                </a:lnTo>
                <a:lnTo>
                  <a:pt x="106" y="226"/>
                </a:lnTo>
                <a:lnTo>
                  <a:pt x="107" y="211"/>
                </a:lnTo>
                <a:lnTo>
                  <a:pt x="109" y="198"/>
                </a:lnTo>
                <a:lnTo>
                  <a:pt x="111" y="184"/>
                </a:lnTo>
                <a:lnTo>
                  <a:pt x="115" y="171"/>
                </a:lnTo>
                <a:lnTo>
                  <a:pt x="118" y="158"/>
                </a:lnTo>
                <a:lnTo>
                  <a:pt x="122" y="147"/>
                </a:lnTo>
                <a:lnTo>
                  <a:pt x="127" y="135"/>
                </a:lnTo>
                <a:lnTo>
                  <a:pt x="133" y="124"/>
                </a:lnTo>
                <a:lnTo>
                  <a:pt x="139" y="114"/>
                </a:lnTo>
                <a:lnTo>
                  <a:pt x="145" y="103"/>
                </a:lnTo>
                <a:lnTo>
                  <a:pt x="154" y="94"/>
                </a:lnTo>
                <a:lnTo>
                  <a:pt x="161" y="85"/>
                </a:lnTo>
                <a:lnTo>
                  <a:pt x="171" y="77"/>
                </a:lnTo>
                <a:lnTo>
                  <a:pt x="180" y="68"/>
                </a:lnTo>
                <a:lnTo>
                  <a:pt x="190" y="61"/>
                </a:lnTo>
                <a:lnTo>
                  <a:pt x="201" y="53"/>
                </a:lnTo>
                <a:lnTo>
                  <a:pt x="213" y="47"/>
                </a:lnTo>
                <a:lnTo>
                  <a:pt x="226" y="40"/>
                </a:lnTo>
                <a:lnTo>
                  <a:pt x="239" y="34"/>
                </a:lnTo>
                <a:lnTo>
                  <a:pt x="252" y="29"/>
                </a:lnTo>
                <a:lnTo>
                  <a:pt x="267" y="24"/>
                </a:lnTo>
                <a:lnTo>
                  <a:pt x="283" y="19"/>
                </a:lnTo>
                <a:lnTo>
                  <a:pt x="300" y="15"/>
                </a:lnTo>
                <a:lnTo>
                  <a:pt x="317" y="12"/>
                </a:lnTo>
                <a:lnTo>
                  <a:pt x="334" y="9"/>
                </a:lnTo>
                <a:lnTo>
                  <a:pt x="353" y="5"/>
                </a:lnTo>
                <a:lnTo>
                  <a:pt x="372" y="3"/>
                </a:lnTo>
                <a:lnTo>
                  <a:pt x="413" y="1"/>
                </a:lnTo>
                <a:lnTo>
                  <a:pt x="457" y="0"/>
                </a:lnTo>
                <a:lnTo>
                  <a:pt x="790" y="0"/>
                </a:lnTo>
                <a:lnTo>
                  <a:pt x="790" y="1081"/>
                </a:lnTo>
                <a:lnTo>
                  <a:pt x="764" y="1079"/>
                </a:lnTo>
                <a:lnTo>
                  <a:pt x="752" y="1079"/>
                </a:lnTo>
                <a:lnTo>
                  <a:pt x="745" y="1078"/>
                </a:lnTo>
                <a:lnTo>
                  <a:pt x="722" y="1075"/>
                </a:lnTo>
                <a:lnTo>
                  <a:pt x="698" y="1078"/>
                </a:lnTo>
                <a:lnTo>
                  <a:pt x="680" y="1079"/>
                </a:lnTo>
                <a:lnTo>
                  <a:pt x="653" y="1081"/>
                </a:lnTo>
                <a:lnTo>
                  <a:pt x="653" y="553"/>
                </a:lnTo>
                <a:lnTo>
                  <a:pt x="591" y="553"/>
                </a:lnTo>
                <a:lnTo>
                  <a:pt x="465" y="702"/>
                </a:lnTo>
                <a:lnTo>
                  <a:pt x="280" y="945"/>
                </a:lnTo>
                <a:lnTo>
                  <a:pt x="181" y="1082"/>
                </a:lnTo>
                <a:lnTo>
                  <a:pt x="143" y="1078"/>
                </a:lnTo>
                <a:lnTo>
                  <a:pt x="130" y="1078"/>
                </a:lnTo>
                <a:lnTo>
                  <a:pt x="123" y="1076"/>
                </a:lnTo>
                <a:lnTo>
                  <a:pt x="117" y="1075"/>
                </a:lnTo>
                <a:lnTo>
                  <a:pt x="91" y="1075"/>
                </a:lnTo>
                <a:lnTo>
                  <a:pt x="62" y="1078"/>
                </a:lnTo>
                <a:lnTo>
                  <a:pt x="36" y="1079"/>
                </a:lnTo>
                <a:lnTo>
                  <a:pt x="0" y="1081"/>
                </a:lnTo>
                <a:lnTo>
                  <a:pt x="30" y="1041"/>
                </a:lnTo>
                <a:lnTo>
                  <a:pt x="106" y="953"/>
                </a:lnTo>
                <a:lnTo>
                  <a:pt x="430" y="540"/>
                </a:lnTo>
                <a:close/>
                <a:moveTo>
                  <a:pt x="518" y="56"/>
                </a:moveTo>
                <a:lnTo>
                  <a:pt x="484" y="56"/>
                </a:lnTo>
                <a:lnTo>
                  <a:pt x="457" y="57"/>
                </a:lnTo>
                <a:lnTo>
                  <a:pt x="436" y="59"/>
                </a:lnTo>
                <a:lnTo>
                  <a:pt x="421" y="61"/>
                </a:lnTo>
                <a:lnTo>
                  <a:pt x="400" y="65"/>
                </a:lnTo>
                <a:lnTo>
                  <a:pt x="379" y="70"/>
                </a:lnTo>
                <a:lnTo>
                  <a:pt x="361" y="76"/>
                </a:lnTo>
                <a:lnTo>
                  <a:pt x="344" y="83"/>
                </a:lnTo>
                <a:lnTo>
                  <a:pt x="329" y="91"/>
                </a:lnTo>
                <a:lnTo>
                  <a:pt x="314" y="101"/>
                </a:lnTo>
                <a:lnTo>
                  <a:pt x="301" y="112"/>
                </a:lnTo>
                <a:lnTo>
                  <a:pt x="289" y="123"/>
                </a:lnTo>
                <a:lnTo>
                  <a:pt x="280" y="137"/>
                </a:lnTo>
                <a:lnTo>
                  <a:pt x="270" y="151"/>
                </a:lnTo>
                <a:lnTo>
                  <a:pt x="263" y="166"/>
                </a:lnTo>
                <a:lnTo>
                  <a:pt x="257" y="183"/>
                </a:lnTo>
                <a:lnTo>
                  <a:pt x="252" y="200"/>
                </a:lnTo>
                <a:lnTo>
                  <a:pt x="249" y="219"/>
                </a:lnTo>
                <a:lnTo>
                  <a:pt x="247" y="238"/>
                </a:lnTo>
                <a:lnTo>
                  <a:pt x="246" y="259"/>
                </a:lnTo>
                <a:lnTo>
                  <a:pt x="247" y="280"/>
                </a:lnTo>
                <a:lnTo>
                  <a:pt x="249" y="301"/>
                </a:lnTo>
                <a:lnTo>
                  <a:pt x="254" y="321"/>
                </a:lnTo>
                <a:lnTo>
                  <a:pt x="260" y="340"/>
                </a:lnTo>
                <a:lnTo>
                  <a:pt x="268" y="358"/>
                </a:lnTo>
                <a:lnTo>
                  <a:pt x="278" y="375"/>
                </a:lnTo>
                <a:lnTo>
                  <a:pt x="288" y="391"/>
                </a:lnTo>
                <a:lnTo>
                  <a:pt x="301" y="406"/>
                </a:lnTo>
                <a:lnTo>
                  <a:pt x="316" y="419"/>
                </a:lnTo>
                <a:lnTo>
                  <a:pt x="332" y="433"/>
                </a:lnTo>
                <a:lnTo>
                  <a:pt x="348" y="445"/>
                </a:lnTo>
                <a:lnTo>
                  <a:pt x="366" y="456"/>
                </a:lnTo>
                <a:lnTo>
                  <a:pt x="385" y="464"/>
                </a:lnTo>
                <a:lnTo>
                  <a:pt x="405" y="472"/>
                </a:lnTo>
                <a:lnTo>
                  <a:pt x="426" y="480"/>
                </a:lnTo>
                <a:lnTo>
                  <a:pt x="448" y="485"/>
                </a:lnTo>
                <a:lnTo>
                  <a:pt x="476" y="489"/>
                </a:lnTo>
                <a:lnTo>
                  <a:pt x="507" y="493"/>
                </a:lnTo>
                <a:lnTo>
                  <a:pt x="540" y="494"/>
                </a:lnTo>
                <a:lnTo>
                  <a:pt x="579" y="495"/>
                </a:lnTo>
                <a:lnTo>
                  <a:pt x="653" y="495"/>
                </a:lnTo>
                <a:lnTo>
                  <a:pt x="653" y="60"/>
                </a:lnTo>
                <a:lnTo>
                  <a:pt x="589" y="56"/>
                </a:lnTo>
                <a:lnTo>
                  <a:pt x="518" y="5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Freeform 39"/>
          <p:cNvSpPr>
            <a:spLocks/>
          </p:cNvSpPr>
          <p:nvPr/>
        </p:nvSpPr>
        <p:spPr bwMode="auto">
          <a:xfrm>
            <a:off x="1355014" y="425576"/>
            <a:ext cx="63533" cy="72141"/>
          </a:xfrm>
          <a:custGeom>
            <a:avLst/>
            <a:gdLst/>
            <a:ahLst/>
            <a:cxnLst>
              <a:cxn ang="0">
                <a:pos x="138" y="824"/>
              </a:cxn>
              <a:cxn ang="0">
                <a:pos x="154" y="824"/>
              </a:cxn>
              <a:cxn ang="0">
                <a:pos x="872" y="0"/>
              </a:cxn>
              <a:cxn ang="0">
                <a:pos x="941" y="0"/>
              </a:cxn>
              <a:cxn ang="0">
                <a:pos x="941" y="1081"/>
              </a:cxn>
              <a:cxn ang="0">
                <a:pos x="921" y="1079"/>
              </a:cxn>
              <a:cxn ang="0">
                <a:pos x="903" y="1076"/>
              </a:cxn>
              <a:cxn ang="0">
                <a:pos x="886" y="1076"/>
              </a:cxn>
              <a:cxn ang="0">
                <a:pos x="872" y="1075"/>
              </a:cxn>
              <a:cxn ang="0">
                <a:pos x="859" y="1076"/>
              </a:cxn>
              <a:cxn ang="0">
                <a:pos x="843" y="1076"/>
              </a:cxn>
              <a:cxn ang="0">
                <a:pos x="824" y="1079"/>
              </a:cxn>
              <a:cxn ang="0">
                <a:pos x="803" y="1081"/>
              </a:cxn>
              <a:cxn ang="0">
                <a:pos x="803" y="219"/>
              </a:cxn>
              <a:cxn ang="0">
                <a:pos x="786" y="219"/>
              </a:cxn>
              <a:cxn ang="0">
                <a:pos x="129" y="984"/>
              </a:cxn>
              <a:cxn ang="0">
                <a:pos x="106" y="1011"/>
              </a:cxn>
              <a:cxn ang="0">
                <a:pos x="83" y="1036"/>
              </a:cxn>
              <a:cxn ang="0">
                <a:pos x="64" y="1059"/>
              </a:cxn>
              <a:cxn ang="0">
                <a:pos x="48" y="1081"/>
              </a:cxn>
              <a:cxn ang="0">
                <a:pos x="0" y="1081"/>
              </a:cxn>
              <a:cxn ang="0">
                <a:pos x="0" y="0"/>
              </a:cxn>
              <a:cxn ang="0">
                <a:pos x="10" y="2"/>
              </a:cxn>
              <a:cxn ang="0">
                <a:pos x="25" y="3"/>
              </a:cxn>
              <a:cxn ang="0">
                <a:pos x="44" y="4"/>
              </a:cxn>
              <a:cxn ang="0">
                <a:pos x="69" y="4"/>
              </a:cxn>
              <a:cxn ang="0">
                <a:pos x="138" y="0"/>
              </a:cxn>
              <a:cxn ang="0">
                <a:pos x="138" y="824"/>
              </a:cxn>
            </a:cxnLst>
            <a:rect l="0" t="0" r="r" b="b"/>
            <a:pathLst>
              <a:path w="941" h="1081">
                <a:moveTo>
                  <a:pt x="138" y="824"/>
                </a:moveTo>
                <a:lnTo>
                  <a:pt x="154" y="824"/>
                </a:lnTo>
                <a:lnTo>
                  <a:pt x="872" y="0"/>
                </a:lnTo>
                <a:lnTo>
                  <a:pt x="941" y="0"/>
                </a:lnTo>
                <a:lnTo>
                  <a:pt x="941" y="1081"/>
                </a:lnTo>
                <a:lnTo>
                  <a:pt x="921" y="1079"/>
                </a:lnTo>
                <a:lnTo>
                  <a:pt x="903" y="1076"/>
                </a:lnTo>
                <a:lnTo>
                  <a:pt x="886" y="1076"/>
                </a:lnTo>
                <a:lnTo>
                  <a:pt x="872" y="1075"/>
                </a:lnTo>
                <a:lnTo>
                  <a:pt x="859" y="1076"/>
                </a:lnTo>
                <a:lnTo>
                  <a:pt x="843" y="1076"/>
                </a:lnTo>
                <a:lnTo>
                  <a:pt x="824" y="1079"/>
                </a:lnTo>
                <a:lnTo>
                  <a:pt x="803" y="1081"/>
                </a:lnTo>
                <a:lnTo>
                  <a:pt x="803" y="219"/>
                </a:lnTo>
                <a:lnTo>
                  <a:pt x="786" y="219"/>
                </a:lnTo>
                <a:lnTo>
                  <a:pt x="129" y="984"/>
                </a:lnTo>
                <a:lnTo>
                  <a:pt x="106" y="1011"/>
                </a:lnTo>
                <a:lnTo>
                  <a:pt x="83" y="1036"/>
                </a:lnTo>
                <a:lnTo>
                  <a:pt x="64" y="1059"/>
                </a:lnTo>
                <a:lnTo>
                  <a:pt x="48" y="1081"/>
                </a:lnTo>
                <a:lnTo>
                  <a:pt x="0" y="1081"/>
                </a:lnTo>
                <a:lnTo>
                  <a:pt x="0" y="0"/>
                </a:lnTo>
                <a:lnTo>
                  <a:pt x="10" y="2"/>
                </a:lnTo>
                <a:lnTo>
                  <a:pt x="25" y="3"/>
                </a:lnTo>
                <a:lnTo>
                  <a:pt x="44" y="4"/>
                </a:lnTo>
                <a:lnTo>
                  <a:pt x="69" y="4"/>
                </a:lnTo>
                <a:lnTo>
                  <a:pt x="138" y="0"/>
                </a:lnTo>
                <a:lnTo>
                  <a:pt x="138" y="8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Freeform 40"/>
          <p:cNvSpPr>
            <a:spLocks/>
          </p:cNvSpPr>
          <p:nvPr/>
        </p:nvSpPr>
        <p:spPr bwMode="auto">
          <a:xfrm>
            <a:off x="1273328" y="425576"/>
            <a:ext cx="62399" cy="72141"/>
          </a:xfrm>
          <a:custGeom>
            <a:avLst/>
            <a:gdLst/>
            <a:ahLst/>
            <a:cxnLst>
              <a:cxn ang="0">
                <a:pos x="69" y="4"/>
              </a:cxn>
              <a:cxn ang="0">
                <a:pos x="96" y="3"/>
              </a:cxn>
              <a:cxn ang="0">
                <a:pos x="139" y="0"/>
              </a:cxn>
              <a:cxn ang="0">
                <a:pos x="139" y="453"/>
              </a:cxn>
              <a:cxn ang="0">
                <a:pos x="472" y="461"/>
              </a:cxn>
              <a:cxn ang="0">
                <a:pos x="489" y="460"/>
              </a:cxn>
              <a:cxn ang="0">
                <a:pos x="509" y="460"/>
              </a:cxn>
              <a:cxn ang="0">
                <a:pos x="528" y="459"/>
              </a:cxn>
              <a:cxn ang="0">
                <a:pos x="549" y="459"/>
              </a:cxn>
              <a:cxn ang="0">
                <a:pos x="570" y="458"/>
              </a:cxn>
              <a:cxn ang="0">
                <a:pos x="592" y="457"/>
              </a:cxn>
              <a:cxn ang="0">
                <a:pos x="614" y="457"/>
              </a:cxn>
              <a:cxn ang="0">
                <a:pos x="639" y="456"/>
              </a:cxn>
              <a:cxn ang="0">
                <a:pos x="662" y="456"/>
              </a:cxn>
              <a:cxn ang="0">
                <a:pos x="684" y="454"/>
              </a:cxn>
              <a:cxn ang="0">
                <a:pos x="707" y="454"/>
              </a:cxn>
              <a:cxn ang="0">
                <a:pos x="727" y="454"/>
              </a:cxn>
              <a:cxn ang="0">
                <a:pos x="747" y="453"/>
              </a:cxn>
              <a:cxn ang="0">
                <a:pos x="766" y="453"/>
              </a:cxn>
              <a:cxn ang="0">
                <a:pos x="785" y="453"/>
              </a:cxn>
              <a:cxn ang="0">
                <a:pos x="802" y="453"/>
              </a:cxn>
              <a:cxn ang="0">
                <a:pos x="802" y="0"/>
              </a:cxn>
              <a:cxn ang="0">
                <a:pos x="843" y="3"/>
              </a:cxn>
              <a:cxn ang="0">
                <a:pos x="873" y="4"/>
              </a:cxn>
              <a:cxn ang="0">
                <a:pos x="900" y="3"/>
              </a:cxn>
              <a:cxn ang="0">
                <a:pos x="942" y="0"/>
              </a:cxn>
              <a:cxn ang="0">
                <a:pos x="942" y="1081"/>
              </a:cxn>
              <a:cxn ang="0">
                <a:pos x="913" y="1079"/>
              </a:cxn>
              <a:cxn ang="0">
                <a:pos x="902" y="1079"/>
              </a:cxn>
              <a:cxn ang="0">
                <a:pos x="894" y="1078"/>
              </a:cxn>
              <a:cxn ang="0">
                <a:pos x="873" y="1075"/>
              </a:cxn>
              <a:cxn ang="0">
                <a:pos x="849" y="1078"/>
              </a:cxn>
              <a:cxn ang="0">
                <a:pos x="827" y="1079"/>
              </a:cxn>
              <a:cxn ang="0">
                <a:pos x="802" y="1081"/>
              </a:cxn>
              <a:cxn ang="0">
                <a:pos x="802" y="537"/>
              </a:cxn>
              <a:cxn ang="0">
                <a:pos x="692" y="535"/>
              </a:cxn>
              <a:cxn ang="0">
                <a:pos x="564" y="529"/>
              </a:cxn>
              <a:cxn ang="0">
                <a:pos x="379" y="529"/>
              </a:cxn>
              <a:cxn ang="0">
                <a:pos x="367" y="529"/>
              </a:cxn>
              <a:cxn ang="0">
                <a:pos x="351" y="530"/>
              </a:cxn>
              <a:cxn ang="0">
                <a:pos x="332" y="530"/>
              </a:cxn>
              <a:cxn ang="0">
                <a:pos x="310" y="531"/>
              </a:cxn>
              <a:cxn ang="0">
                <a:pos x="289" y="533"/>
              </a:cxn>
              <a:cxn ang="0">
                <a:pos x="272" y="534"/>
              </a:cxn>
              <a:cxn ang="0">
                <a:pos x="259" y="535"/>
              </a:cxn>
              <a:cxn ang="0">
                <a:pos x="250" y="535"/>
              </a:cxn>
              <a:cxn ang="0">
                <a:pos x="139" y="537"/>
              </a:cxn>
              <a:cxn ang="0">
                <a:pos x="139" y="1081"/>
              </a:cxn>
              <a:cxn ang="0">
                <a:pos x="110" y="1079"/>
              </a:cxn>
              <a:cxn ang="0">
                <a:pos x="99" y="1079"/>
              </a:cxn>
              <a:cxn ang="0">
                <a:pos x="91" y="1078"/>
              </a:cxn>
              <a:cxn ang="0">
                <a:pos x="69" y="1075"/>
              </a:cxn>
              <a:cxn ang="0">
                <a:pos x="37" y="1078"/>
              </a:cxn>
              <a:cxn ang="0">
                <a:pos x="0" y="1081"/>
              </a:cxn>
              <a:cxn ang="0">
                <a:pos x="0" y="0"/>
              </a:cxn>
              <a:cxn ang="0">
                <a:pos x="40" y="3"/>
              </a:cxn>
              <a:cxn ang="0">
                <a:pos x="69" y="4"/>
              </a:cxn>
            </a:cxnLst>
            <a:rect l="0" t="0" r="r" b="b"/>
            <a:pathLst>
              <a:path w="942" h="1081">
                <a:moveTo>
                  <a:pt x="69" y="4"/>
                </a:moveTo>
                <a:lnTo>
                  <a:pt x="96" y="3"/>
                </a:lnTo>
                <a:lnTo>
                  <a:pt x="139" y="0"/>
                </a:lnTo>
                <a:lnTo>
                  <a:pt x="139" y="453"/>
                </a:lnTo>
                <a:lnTo>
                  <a:pt x="472" y="461"/>
                </a:lnTo>
                <a:lnTo>
                  <a:pt x="489" y="460"/>
                </a:lnTo>
                <a:lnTo>
                  <a:pt x="509" y="460"/>
                </a:lnTo>
                <a:lnTo>
                  <a:pt x="528" y="459"/>
                </a:lnTo>
                <a:lnTo>
                  <a:pt x="549" y="459"/>
                </a:lnTo>
                <a:lnTo>
                  <a:pt x="570" y="458"/>
                </a:lnTo>
                <a:lnTo>
                  <a:pt x="592" y="457"/>
                </a:lnTo>
                <a:lnTo>
                  <a:pt x="614" y="457"/>
                </a:lnTo>
                <a:lnTo>
                  <a:pt x="639" y="456"/>
                </a:lnTo>
                <a:lnTo>
                  <a:pt x="662" y="456"/>
                </a:lnTo>
                <a:lnTo>
                  <a:pt x="684" y="454"/>
                </a:lnTo>
                <a:lnTo>
                  <a:pt x="707" y="454"/>
                </a:lnTo>
                <a:lnTo>
                  <a:pt x="727" y="454"/>
                </a:lnTo>
                <a:lnTo>
                  <a:pt x="747" y="453"/>
                </a:lnTo>
                <a:lnTo>
                  <a:pt x="766" y="453"/>
                </a:lnTo>
                <a:lnTo>
                  <a:pt x="785" y="453"/>
                </a:lnTo>
                <a:lnTo>
                  <a:pt x="802" y="453"/>
                </a:lnTo>
                <a:lnTo>
                  <a:pt x="802" y="0"/>
                </a:lnTo>
                <a:lnTo>
                  <a:pt x="843" y="3"/>
                </a:lnTo>
                <a:lnTo>
                  <a:pt x="873" y="4"/>
                </a:lnTo>
                <a:lnTo>
                  <a:pt x="900" y="3"/>
                </a:lnTo>
                <a:lnTo>
                  <a:pt x="942" y="0"/>
                </a:lnTo>
                <a:lnTo>
                  <a:pt x="942" y="1081"/>
                </a:lnTo>
                <a:lnTo>
                  <a:pt x="913" y="1079"/>
                </a:lnTo>
                <a:lnTo>
                  <a:pt x="902" y="1079"/>
                </a:lnTo>
                <a:lnTo>
                  <a:pt x="894" y="1078"/>
                </a:lnTo>
                <a:lnTo>
                  <a:pt x="873" y="1075"/>
                </a:lnTo>
                <a:lnTo>
                  <a:pt x="849" y="1078"/>
                </a:lnTo>
                <a:lnTo>
                  <a:pt x="827" y="1079"/>
                </a:lnTo>
                <a:lnTo>
                  <a:pt x="802" y="1081"/>
                </a:lnTo>
                <a:lnTo>
                  <a:pt x="802" y="537"/>
                </a:lnTo>
                <a:lnTo>
                  <a:pt x="692" y="535"/>
                </a:lnTo>
                <a:lnTo>
                  <a:pt x="564" y="529"/>
                </a:lnTo>
                <a:lnTo>
                  <a:pt x="379" y="529"/>
                </a:lnTo>
                <a:lnTo>
                  <a:pt x="367" y="529"/>
                </a:lnTo>
                <a:lnTo>
                  <a:pt x="351" y="530"/>
                </a:lnTo>
                <a:lnTo>
                  <a:pt x="332" y="530"/>
                </a:lnTo>
                <a:lnTo>
                  <a:pt x="310" y="531"/>
                </a:lnTo>
                <a:lnTo>
                  <a:pt x="289" y="533"/>
                </a:lnTo>
                <a:lnTo>
                  <a:pt x="272" y="534"/>
                </a:lnTo>
                <a:lnTo>
                  <a:pt x="259" y="535"/>
                </a:lnTo>
                <a:lnTo>
                  <a:pt x="250" y="535"/>
                </a:lnTo>
                <a:lnTo>
                  <a:pt x="139" y="537"/>
                </a:lnTo>
                <a:lnTo>
                  <a:pt x="139" y="1081"/>
                </a:lnTo>
                <a:lnTo>
                  <a:pt x="110" y="1079"/>
                </a:lnTo>
                <a:lnTo>
                  <a:pt x="99" y="1079"/>
                </a:lnTo>
                <a:lnTo>
                  <a:pt x="91" y="1078"/>
                </a:lnTo>
                <a:lnTo>
                  <a:pt x="69" y="1075"/>
                </a:lnTo>
                <a:lnTo>
                  <a:pt x="37" y="1078"/>
                </a:lnTo>
                <a:lnTo>
                  <a:pt x="0" y="1081"/>
                </a:lnTo>
                <a:lnTo>
                  <a:pt x="0" y="0"/>
                </a:lnTo>
                <a:lnTo>
                  <a:pt x="40" y="3"/>
                </a:lnTo>
                <a:lnTo>
                  <a:pt x="69" y="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Freeform 41"/>
          <p:cNvSpPr>
            <a:spLocks/>
          </p:cNvSpPr>
          <p:nvPr/>
        </p:nvSpPr>
        <p:spPr bwMode="auto">
          <a:xfrm>
            <a:off x="1220001" y="425576"/>
            <a:ext cx="38574" cy="72141"/>
          </a:xfrm>
          <a:custGeom>
            <a:avLst/>
            <a:gdLst/>
            <a:ahLst/>
            <a:cxnLst>
              <a:cxn ang="0">
                <a:pos x="266" y="999"/>
              </a:cxn>
              <a:cxn ang="0">
                <a:pos x="318" y="998"/>
              </a:cxn>
              <a:cxn ang="0">
                <a:pos x="362" y="997"/>
              </a:cxn>
              <a:cxn ang="0">
                <a:pos x="397" y="996"/>
              </a:cxn>
              <a:cxn ang="0">
                <a:pos x="425" y="996"/>
              </a:cxn>
              <a:cxn ang="0">
                <a:pos x="440" y="996"/>
              </a:cxn>
              <a:cxn ang="0">
                <a:pos x="456" y="995"/>
              </a:cxn>
              <a:cxn ang="0">
                <a:pos x="472" y="994"/>
              </a:cxn>
              <a:cxn ang="0">
                <a:pos x="488" y="994"/>
              </a:cxn>
              <a:cxn ang="0">
                <a:pos x="505" y="990"/>
              </a:cxn>
              <a:cxn ang="0">
                <a:pos x="524" y="987"/>
              </a:cxn>
              <a:cxn ang="0">
                <a:pos x="545" y="984"/>
              </a:cxn>
              <a:cxn ang="0">
                <a:pos x="571" y="981"/>
              </a:cxn>
              <a:cxn ang="0">
                <a:pos x="569" y="998"/>
              </a:cxn>
              <a:cxn ang="0">
                <a:pos x="565" y="1014"/>
              </a:cxn>
              <a:cxn ang="0">
                <a:pos x="564" y="1030"/>
              </a:cxn>
              <a:cxn ang="0">
                <a:pos x="565" y="1042"/>
              </a:cxn>
              <a:cxn ang="0">
                <a:pos x="565" y="1051"/>
              </a:cxn>
              <a:cxn ang="0">
                <a:pos x="571" y="1075"/>
              </a:cxn>
              <a:cxn ang="0">
                <a:pos x="0" y="1075"/>
              </a:cxn>
              <a:cxn ang="0">
                <a:pos x="0" y="0"/>
              </a:cxn>
              <a:cxn ang="0">
                <a:pos x="559" y="0"/>
              </a:cxn>
              <a:cxn ang="0">
                <a:pos x="557" y="29"/>
              </a:cxn>
              <a:cxn ang="0">
                <a:pos x="556" y="49"/>
              </a:cxn>
              <a:cxn ang="0">
                <a:pos x="557" y="67"/>
              </a:cxn>
              <a:cxn ang="0">
                <a:pos x="559" y="96"/>
              </a:cxn>
              <a:cxn ang="0">
                <a:pos x="540" y="91"/>
              </a:cxn>
              <a:cxn ang="0">
                <a:pos x="523" y="88"/>
              </a:cxn>
              <a:cxn ang="0">
                <a:pos x="508" y="86"/>
              </a:cxn>
              <a:cxn ang="0">
                <a:pos x="497" y="84"/>
              </a:cxn>
              <a:cxn ang="0">
                <a:pos x="478" y="82"/>
              </a:cxn>
              <a:cxn ang="0">
                <a:pos x="457" y="80"/>
              </a:cxn>
              <a:cxn ang="0">
                <a:pos x="438" y="79"/>
              </a:cxn>
              <a:cxn ang="0">
                <a:pos x="419" y="78"/>
              </a:cxn>
              <a:cxn ang="0">
                <a:pos x="261" y="76"/>
              </a:cxn>
              <a:cxn ang="0">
                <a:pos x="139" y="76"/>
              </a:cxn>
              <a:cxn ang="0">
                <a:pos x="139" y="471"/>
              </a:cxn>
              <a:cxn ang="0">
                <a:pos x="427" y="471"/>
              </a:cxn>
              <a:cxn ang="0">
                <a:pos x="473" y="467"/>
              </a:cxn>
              <a:cxn ang="0">
                <a:pos x="524" y="463"/>
              </a:cxn>
              <a:cxn ang="0">
                <a:pos x="521" y="487"/>
              </a:cxn>
              <a:cxn ang="0">
                <a:pos x="520" y="504"/>
              </a:cxn>
              <a:cxn ang="0">
                <a:pos x="521" y="521"/>
              </a:cxn>
              <a:cxn ang="0">
                <a:pos x="524" y="548"/>
              </a:cxn>
              <a:cxn ang="0">
                <a:pos x="473" y="545"/>
              </a:cxn>
              <a:cxn ang="0">
                <a:pos x="427" y="540"/>
              </a:cxn>
              <a:cxn ang="0">
                <a:pos x="139" y="540"/>
              </a:cxn>
              <a:cxn ang="0">
                <a:pos x="139" y="1002"/>
              </a:cxn>
              <a:cxn ang="0">
                <a:pos x="153" y="1001"/>
              </a:cxn>
              <a:cxn ang="0">
                <a:pos x="179" y="1001"/>
              </a:cxn>
              <a:cxn ang="0">
                <a:pos x="217" y="1000"/>
              </a:cxn>
              <a:cxn ang="0">
                <a:pos x="266" y="999"/>
              </a:cxn>
            </a:cxnLst>
            <a:rect l="0" t="0" r="r" b="b"/>
            <a:pathLst>
              <a:path w="571" h="1075">
                <a:moveTo>
                  <a:pt x="266" y="999"/>
                </a:moveTo>
                <a:lnTo>
                  <a:pt x="318" y="998"/>
                </a:lnTo>
                <a:lnTo>
                  <a:pt x="362" y="997"/>
                </a:lnTo>
                <a:lnTo>
                  <a:pt x="397" y="996"/>
                </a:lnTo>
                <a:lnTo>
                  <a:pt x="425" y="996"/>
                </a:lnTo>
                <a:lnTo>
                  <a:pt x="440" y="996"/>
                </a:lnTo>
                <a:lnTo>
                  <a:pt x="456" y="995"/>
                </a:lnTo>
                <a:lnTo>
                  <a:pt x="472" y="994"/>
                </a:lnTo>
                <a:lnTo>
                  <a:pt x="488" y="994"/>
                </a:lnTo>
                <a:lnTo>
                  <a:pt x="505" y="990"/>
                </a:lnTo>
                <a:lnTo>
                  <a:pt x="524" y="987"/>
                </a:lnTo>
                <a:lnTo>
                  <a:pt x="545" y="984"/>
                </a:lnTo>
                <a:lnTo>
                  <a:pt x="571" y="981"/>
                </a:lnTo>
                <a:lnTo>
                  <a:pt x="569" y="998"/>
                </a:lnTo>
                <a:lnTo>
                  <a:pt x="565" y="1014"/>
                </a:lnTo>
                <a:lnTo>
                  <a:pt x="564" y="1030"/>
                </a:lnTo>
                <a:lnTo>
                  <a:pt x="565" y="1042"/>
                </a:lnTo>
                <a:lnTo>
                  <a:pt x="565" y="1051"/>
                </a:lnTo>
                <a:lnTo>
                  <a:pt x="571" y="1075"/>
                </a:lnTo>
                <a:lnTo>
                  <a:pt x="0" y="1075"/>
                </a:lnTo>
                <a:lnTo>
                  <a:pt x="0" y="0"/>
                </a:lnTo>
                <a:lnTo>
                  <a:pt x="559" y="0"/>
                </a:lnTo>
                <a:lnTo>
                  <a:pt x="557" y="29"/>
                </a:lnTo>
                <a:lnTo>
                  <a:pt x="556" y="49"/>
                </a:lnTo>
                <a:lnTo>
                  <a:pt x="557" y="67"/>
                </a:lnTo>
                <a:lnTo>
                  <a:pt x="559" y="96"/>
                </a:lnTo>
                <a:lnTo>
                  <a:pt x="540" y="91"/>
                </a:lnTo>
                <a:lnTo>
                  <a:pt x="523" y="88"/>
                </a:lnTo>
                <a:lnTo>
                  <a:pt x="508" y="86"/>
                </a:lnTo>
                <a:lnTo>
                  <a:pt x="497" y="84"/>
                </a:lnTo>
                <a:lnTo>
                  <a:pt x="478" y="82"/>
                </a:lnTo>
                <a:lnTo>
                  <a:pt x="457" y="80"/>
                </a:lnTo>
                <a:lnTo>
                  <a:pt x="438" y="79"/>
                </a:lnTo>
                <a:lnTo>
                  <a:pt x="419" y="78"/>
                </a:lnTo>
                <a:lnTo>
                  <a:pt x="261" y="76"/>
                </a:lnTo>
                <a:lnTo>
                  <a:pt x="139" y="76"/>
                </a:lnTo>
                <a:lnTo>
                  <a:pt x="139" y="471"/>
                </a:lnTo>
                <a:lnTo>
                  <a:pt x="427" y="471"/>
                </a:lnTo>
                <a:lnTo>
                  <a:pt x="473" y="467"/>
                </a:lnTo>
                <a:lnTo>
                  <a:pt x="524" y="463"/>
                </a:lnTo>
                <a:lnTo>
                  <a:pt x="521" y="487"/>
                </a:lnTo>
                <a:lnTo>
                  <a:pt x="520" y="504"/>
                </a:lnTo>
                <a:lnTo>
                  <a:pt x="521" y="521"/>
                </a:lnTo>
                <a:lnTo>
                  <a:pt x="524" y="548"/>
                </a:lnTo>
                <a:lnTo>
                  <a:pt x="473" y="545"/>
                </a:lnTo>
                <a:lnTo>
                  <a:pt x="427" y="540"/>
                </a:lnTo>
                <a:lnTo>
                  <a:pt x="139" y="540"/>
                </a:lnTo>
                <a:lnTo>
                  <a:pt x="139" y="1002"/>
                </a:lnTo>
                <a:lnTo>
                  <a:pt x="153" y="1001"/>
                </a:lnTo>
                <a:lnTo>
                  <a:pt x="179" y="1001"/>
                </a:lnTo>
                <a:lnTo>
                  <a:pt x="217" y="1000"/>
                </a:lnTo>
                <a:lnTo>
                  <a:pt x="266" y="9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Freeform 42"/>
          <p:cNvSpPr>
            <a:spLocks/>
          </p:cNvSpPr>
          <p:nvPr/>
        </p:nvSpPr>
        <p:spPr bwMode="auto">
          <a:xfrm>
            <a:off x="1126974" y="425576"/>
            <a:ext cx="74879" cy="72141"/>
          </a:xfrm>
          <a:custGeom>
            <a:avLst/>
            <a:gdLst/>
            <a:ahLst/>
            <a:cxnLst>
              <a:cxn ang="0">
                <a:pos x="140" y="1004"/>
              </a:cxn>
              <a:cxn ang="0">
                <a:pos x="489" y="1004"/>
              </a:cxn>
              <a:cxn ang="0">
                <a:pos x="489" y="0"/>
              </a:cxn>
              <a:cxn ang="0">
                <a:pos x="506" y="2"/>
              </a:cxn>
              <a:cxn ang="0">
                <a:pos x="524" y="4"/>
              </a:cxn>
              <a:cxn ang="0">
                <a:pos x="541" y="4"/>
              </a:cxn>
              <a:cxn ang="0">
                <a:pos x="559" y="5"/>
              </a:cxn>
              <a:cxn ang="0">
                <a:pos x="581" y="4"/>
              </a:cxn>
              <a:cxn ang="0">
                <a:pos x="599" y="4"/>
              </a:cxn>
              <a:cxn ang="0">
                <a:pos x="615" y="2"/>
              </a:cxn>
              <a:cxn ang="0">
                <a:pos x="627" y="0"/>
              </a:cxn>
              <a:cxn ang="0">
                <a:pos x="627" y="1004"/>
              </a:cxn>
              <a:cxn ang="0">
                <a:pos x="978" y="1004"/>
              </a:cxn>
              <a:cxn ang="0">
                <a:pos x="978" y="0"/>
              </a:cxn>
              <a:cxn ang="0">
                <a:pos x="995" y="2"/>
              </a:cxn>
              <a:cxn ang="0">
                <a:pos x="1012" y="4"/>
              </a:cxn>
              <a:cxn ang="0">
                <a:pos x="1029" y="4"/>
              </a:cxn>
              <a:cxn ang="0">
                <a:pos x="1047" y="5"/>
              </a:cxn>
              <a:cxn ang="0">
                <a:pos x="1065" y="4"/>
              </a:cxn>
              <a:cxn ang="0">
                <a:pos x="1082" y="4"/>
              </a:cxn>
              <a:cxn ang="0">
                <a:pos x="1100" y="2"/>
              </a:cxn>
              <a:cxn ang="0">
                <a:pos x="1117" y="0"/>
              </a:cxn>
              <a:cxn ang="0">
                <a:pos x="1117" y="1086"/>
              </a:cxn>
              <a:cxn ang="0">
                <a:pos x="1086" y="1086"/>
              </a:cxn>
              <a:cxn ang="0">
                <a:pos x="1052" y="1086"/>
              </a:cxn>
              <a:cxn ang="0">
                <a:pos x="1012" y="1085"/>
              </a:cxn>
              <a:cxn ang="0">
                <a:pos x="969" y="1085"/>
              </a:cxn>
              <a:cxn ang="0">
                <a:pos x="944" y="1084"/>
              </a:cxn>
              <a:cxn ang="0">
                <a:pos x="920" y="1084"/>
              </a:cxn>
              <a:cxn ang="0">
                <a:pos x="896" y="1084"/>
              </a:cxn>
              <a:cxn ang="0">
                <a:pos x="870" y="1084"/>
              </a:cxn>
              <a:cxn ang="0">
                <a:pos x="844" y="1083"/>
              </a:cxn>
              <a:cxn ang="0">
                <a:pos x="818" y="1083"/>
              </a:cxn>
              <a:cxn ang="0">
                <a:pos x="791" y="1083"/>
              </a:cxn>
              <a:cxn ang="0">
                <a:pos x="763" y="1083"/>
              </a:cxn>
              <a:cxn ang="0">
                <a:pos x="736" y="1081"/>
              </a:cxn>
              <a:cxn ang="0">
                <a:pos x="709" y="1081"/>
              </a:cxn>
              <a:cxn ang="0">
                <a:pos x="683" y="1081"/>
              </a:cxn>
              <a:cxn ang="0">
                <a:pos x="657" y="1081"/>
              </a:cxn>
              <a:cxn ang="0">
                <a:pos x="632" y="1080"/>
              </a:cxn>
              <a:cxn ang="0">
                <a:pos x="606" y="1080"/>
              </a:cxn>
              <a:cxn ang="0">
                <a:pos x="582" y="1080"/>
              </a:cxn>
              <a:cxn ang="0">
                <a:pos x="559" y="1080"/>
              </a:cxn>
              <a:cxn ang="0">
                <a:pos x="197" y="1080"/>
              </a:cxn>
              <a:cxn ang="0">
                <a:pos x="172" y="1081"/>
              </a:cxn>
              <a:cxn ang="0">
                <a:pos x="143" y="1081"/>
              </a:cxn>
              <a:cxn ang="0">
                <a:pos x="112" y="1083"/>
              </a:cxn>
              <a:cxn ang="0">
                <a:pos x="77" y="1084"/>
              </a:cxn>
              <a:cxn ang="0">
                <a:pos x="45" y="1084"/>
              </a:cxn>
              <a:cxn ang="0">
                <a:pos x="22" y="1085"/>
              </a:cxn>
              <a:cxn ang="0">
                <a:pos x="7" y="1086"/>
              </a:cxn>
              <a:cxn ang="0">
                <a:pos x="0" y="1086"/>
              </a:cxn>
              <a:cxn ang="0">
                <a:pos x="0" y="0"/>
              </a:cxn>
              <a:cxn ang="0">
                <a:pos x="16" y="2"/>
              </a:cxn>
              <a:cxn ang="0">
                <a:pos x="33" y="4"/>
              </a:cxn>
              <a:cxn ang="0">
                <a:pos x="51" y="4"/>
              </a:cxn>
              <a:cxn ang="0">
                <a:pos x="69" y="5"/>
              </a:cxn>
              <a:cxn ang="0">
                <a:pos x="86" y="4"/>
              </a:cxn>
              <a:cxn ang="0">
                <a:pos x="104" y="4"/>
              </a:cxn>
              <a:cxn ang="0">
                <a:pos x="122" y="2"/>
              </a:cxn>
              <a:cxn ang="0">
                <a:pos x="140" y="0"/>
              </a:cxn>
              <a:cxn ang="0">
                <a:pos x="140" y="1004"/>
              </a:cxn>
            </a:cxnLst>
            <a:rect l="0" t="0" r="r" b="b"/>
            <a:pathLst>
              <a:path w="1117" h="1086">
                <a:moveTo>
                  <a:pt x="140" y="1004"/>
                </a:moveTo>
                <a:lnTo>
                  <a:pt x="489" y="1004"/>
                </a:lnTo>
                <a:lnTo>
                  <a:pt x="489" y="0"/>
                </a:lnTo>
                <a:lnTo>
                  <a:pt x="506" y="2"/>
                </a:lnTo>
                <a:lnTo>
                  <a:pt x="524" y="4"/>
                </a:lnTo>
                <a:lnTo>
                  <a:pt x="541" y="4"/>
                </a:lnTo>
                <a:lnTo>
                  <a:pt x="559" y="5"/>
                </a:lnTo>
                <a:lnTo>
                  <a:pt x="581" y="4"/>
                </a:lnTo>
                <a:lnTo>
                  <a:pt x="599" y="4"/>
                </a:lnTo>
                <a:lnTo>
                  <a:pt x="615" y="2"/>
                </a:lnTo>
                <a:lnTo>
                  <a:pt x="627" y="0"/>
                </a:lnTo>
                <a:lnTo>
                  <a:pt x="627" y="1004"/>
                </a:lnTo>
                <a:lnTo>
                  <a:pt x="978" y="1004"/>
                </a:lnTo>
                <a:lnTo>
                  <a:pt x="978" y="0"/>
                </a:lnTo>
                <a:lnTo>
                  <a:pt x="995" y="2"/>
                </a:lnTo>
                <a:lnTo>
                  <a:pt x="1012" y="4"/>
                </a:lnTo>
                <a:lnTo>
                  <a:pt x="1029" y="4"/>
                </a:lnTo>
                <a:lnTo>
                  <a:pt x="1047" y="5"/>
                </a:lnTo>
                <a:lnTo>
                  <a:pt x="1065" y="4"/>
                </a:lnTo>
                <a:lnTo>
                  <a:pt x="1082" y="4"/>
                </a:lnTo>
                <a:lnTo>
                  <a:pt x="1100" y="2"/>
                </a:lnTo>
                <a:lnTo>
                  <a:pt x="1117" y="0"/>
                </a:lnTo>
                <a:lnTo>
                  <a:pt x="1117" y="1086"/>
                </a:lnTo>
                <a:lnTo>
                  <a:pt x="1086" y="1086"/>
                </a:lnTo>
                <a:lnTo>
                  <a:pt x="1052" y="1086"/>
                </a:lnTo>
                <a:lnTo>
                  <a:pt x="1012" y="1085"/>
                </a:lnTo>
                <a:lnTo>
                  <a:pt x="969" y="1085"/>
                </a:lnTo>
                <a:lnTo>
                  <a:pt x="944" y="1084"/>
                </a:lnTo>
                <a:lnTo>
                  <a:pt x="920" y="1084"/>
                </a:lnTo>
                <a:lnTo>
                  <a:pt x="896" y="1084"/>
                </a:lnTo>
                <a:lnTo>
                  <a:pt x="870" y="1084"/>
                </a:lnTo>
                <a:lnTo>
                  <a:pt x="844" y="1083"/>
                </a:lnTo>
                <a:lnTo>
                  <a:pt x="818" y="1083"/>
                </a:lnTo>
                <a:lnTo>
                  <a:pt x="791" y="1083"/>
                </a:lnTo>
                <a:lnTo>
                  <a:pt x="763" y="1083"/>
                </a:lnTo>
                <a:lnTo>
                  <a:pt x="736" y="1081"/>
                </a:lnTo>
                <a:lnTo>
                  <a:pt x="709" y="1081"/>
                </a:lnTo>
                <a:lnTo>
                  <a:pt x="683" y="1081"/>
                </a:lnTo>
                <a:lnTo>
                  <a:pt x="657" y="1081"/>
                </a:lnTo>
                <a:lnTo>
                  <a:pt x="632" y="1080"/>
                </a:lnTo>
                <a:lnTo>
                  <a:pt x="606" y="1080"/>
                </a:lnTo>
                <a:lnTo>
                  <a:pt x="582" y="1080"/>
                </a:lnTo>
                <a:lnTo>
                  <a:pt x="559" y="1080"/>
                </a:lnTo>
                <a:lnTo>
                  <a:pt x="197" y="1080"/>
                </a:lnTo>
                <a:lnTo>
                  <a:pt x="172" y="1081"/>
                </a:lnTo>
                <a:lnTo>
                  <a:pt x="143" y="1081"/>
                </a:lnTo>
                <a:lnTo>
                  <a:pt x="112" y="1083"/>
                </a:lnTo>
                <a:lnTo>
                  <a:pt x="77" y="1084"/>
                </a:lnTo>
                <a:lnTo>
                  <a:pt x="45" y="1084"/>
                </a:lnTo>
                <a:lnTo>
                  <a:pt x="22" y="1085"/>
                </a:lnTo>
                <a:lnTo>
                  <a:pt x="7" y="1086"/>
                </a:lnTo>
                <a:lnTo>
                  <a:pt x="0" y="1086"/>
                </a:lnTo>
                <a:lnTo>
                  <a:pt x="0" y="0"/>
                </a:lnTo>
                <a:lnTo>
                  <a:pt x="16" y="2"/>
                </a:lnTo>
                <a:lnTo>
                  <a:pt x="33" y="4"/>
                </a:lnTo>
                <a:lnTo>
                  <a:pt x="51" y="4"/>
                </a:lnTo>
                <a:lnTo>
                  <a:pt x="69" y="5"/>
                </a:lnTo>
                <a:lnTo>
                  <a:pt x="86" y="4"/>
                </a:lnTo>
                <a:lnTo>
                  <a:pt x="104" y="4"/>
                </a:lnTo>
                <a:lnTo>
                  <a:pt x="122" y="2"/>
                </a:lnTo>
                <a:lnTo>
                  <a:pt x="140" y="0"/>
                </a:lnTo>
                <a:lnTo>
                  <a:pt x="140" y="100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Freeform 43"/>
          <p:cNvSpPr>
            <a:spLocks/>
          </p:cNvSpPr>
          <p:nvPr/>
        </p:nvSpPr>
        <p:spPr bwMode="auto">
          <a:xfrm>
            <a:off x="1098607" y="425576"/>
            <a:ext cx="9076" cy="72141"/>
          </a:xfrm>
          <a:custGeom>
            <a:avLst/>
            <a:gdLst/>
            <a:ahLst/>
            <a:cxnLst>
              <a:cxn ang="0">
                <a:pos x="140" y="0"/>
              </a:cxn>
              <a:cxn ang="0">
                <a:pos x="140" y="1081"/>
              </a:cxn>
              <a:cxn ang="0">
                <a:pos x="111" y="1078"/>
              </a:cxn>
              <a:cxn ang="0">
                <a:pos x="26" y="1078"/>
              </a:cxn>
              <a:cxn ang="0">
                <a:pos x="0" y="1081"/>
              </a:cxn>
              <a:cxn ang="0">
                <a:pos x="0" y="0"/>
              </a:cxn>
              <a:cxn ang="0">
                <a:pos x="17" y="2"/>
              </a:cxn>
              <a:cxn ang="0">
                <a:pos x="34" y="3"/>
              </a:cxn>
              <a:cxn ang="0">
                <a:pos x="52" y="4"/>
              </a:cxn>
              <a:cxn ang="0">
                <a:pos x="70" y="4"/>
              </a:cxn>
              <a:cxn ang="0">
                <a:pos x="91" y="4"/>
              </a:cxn>
              <a:cxn ang="0">
                <a:pos x="110" y="3"/>
              </a:cxn>
              <a:cxn ang="0">
                <a:pos x="126" y="2"/>
              </a:cxn>
              <a:cxn ang="0">
                <a:pos x="140" y="0"/>
              </a:cxn>
            </a:cxnLst>
            <a:rect l="0" t="0" r="r" b="b"/>
            <a:pathLst>
              <a:path w="140" h="1081">
                <a:moveTo>
                  <a:pt x="140" y="0"/>
                </a:moveTo>
                <a:lnTo>
                  <a:pt x="140" y="1081"/>
                </a:lnTo>
                <a:lnTo>
                  <a:pt x="111" y="1078"/>
                </a:lnTo>
                <a:lnTo>
                  <a:pt x="26" y="1078"/>
                </a:lnTo>
                <a:lnTo>
                  <a:pt x="0" y="1081"/>
                </a:lnTo>
                <a:lnTo>
                  <a:pt x="0" y="0"/>
                </a:lnTo>
                <a:lnTo>
                  <a:pt x="17" y="2"/>
                </a:lnTo>
                <a:lnTo>
                  <a:pt x="34" y="3"/>
                </a:lnTo>
                <a:lnTo>
                  <a:pt x="52" y="4"/>
                </a:lnTo>
                <a:lnTo>
                  <a:pt x="70" y="4"/>
                </a:lnTo>
                <a:lnTo>
                  <a:pt x="91" y="4"/>
                </a:lnTo>
                <a:lnTo>
                  <a:pt x="110" y="3"/>
                </a:lnTo>
                <a:lnTo>
                  <a:pt x="126" y="2"/>
                </a:lnTo>
                <a:lnTo>
                  <a:pt x="14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Freeform 44"/>
          <p:cNvSpPr>
            <a:spLocks noEditPoints="1"/>
          </p:cNvSpPr>
          <p:nvPr/>
        </p:nvSpPr>
        <p:spPr bwMode="auto">
          <a:xfrm>
            <a:off x="1043015" y="425576"/>
            <a:ext cx="46516" cy="72141"/>
          </a:xfrm>
          <a:custGeom>
            <a:avLst/>
            <a:gdLst/>
            <a:ahLst/>
            <a:cxnLst>
              <a:cxn ang="0">
                <a:pos x="68" y="4"/>
              </a:cxn>
              <a:cxn ang="0">
                <a:pos x="138" y="0"/>
              </a:cxn>
              <a:cxn ang="0">
                <a:pos x="282" y="488"/>
              </a:cxn>
              <a:cxn ang="0">
                <a:pos x="353" y="491"/>
              </a:cxn>
              <a:cxn ang="0">
                <a:pos x="418" y="495"/>
              </a:cxn>
              <a:cxn ang="0">
                <a:pos x="474" y="502"/>
              </a:cxn>
              <a:cxn ang="0">
                <a:pos x="521" y="513"/>
              </a:cxn>
              <a:cxn ang="0">
                <a:pos x="563" y="527"/>
              </a:cxn>
              <a:cxn ang="0">
                <a:pos x="598" y="546"/>
              </a:cxn>
              <a:cxn ang="0">
                <a:pos x="626" y="568"/>
              </a:cxn>
              <a:cxn ang="0">
                <a:pos x="648" y="595"/>
              </a:cxn>
              <a:cxn ang="0">
                <a:pos x="666" y="625"/>
              </a:cxn>
              <a:cxn ang="0">
                <a:pos x="678" y="661"/>
              </a:cxn>
              <a:cxn ang="0">
                <a:pos x="686" y="702"/>
              </a:cxn>
              <a:cxn ang="0">
                <a:pos x="688" y="747"/>
              </a:cxn>
              <a:cxn ang="0">
                <a:pos x="687" y="781"/>
              </a:cxn>
              <a:cxn ang="0">
                <a:pos x="682" y="814"/>
              </a:cxn>
              <a:cxn ang="0">
                <a:pos x="677" y="844"/>
              </a:cxn>
              <a:cxn ang="0">
                <a:pos x="669" y="873"/>
              </a:cxn>
              <a:cxn ang="0">
                <a:pos x="657" y="898"/>
              </a:cxn>
              <a:cxn ang="0">
                <a:pos x="644" y="923"/>
              </a:cxn>
              <a:cxn ang="0">
                <a:pos x="627" y="944"/>
              </a:cxn>
              <a:cxn ang="0">
                <a:pos x="609" y="964"/>
              </a:cxn>
              <a:cxn ang="0">
                <a:pos x="587" y="982"/>
              </a:cxn>
              <a:cxn ang="0">
                <a:pos x="563" y="999"/>
              </a:cxn>
              <a:cxn ang="0">
                <a:pos x="535" y="1015"/>
              </a:cxn>
              <a:cxn ang="0">
                <a:pos x="504" y="1029"/>
              </a:cxn>
              <a:cxn ang="0">
                <a:pos x="470" y="1041"/>
              </a:cxn>
              <a:cxn ang="0">
                <a:pos x="433" y="1052"/>
              </a:cxn>
              <a:cxn ang="0">
                <a:pos x="352" y="1070"/>
              </a:cxn>
              <a:cxn ang="0">
                <a:pos x="321" y="1072"/>
              </a:cxn>
              <a:cxn ang="0">
                <a:pos x="275" y="1074"/>
              </a:cxn>
              <a:cxn ang="0">
                <a:pos x="213" y="1076"/>
              </a:cxn>
              <a:cxn ang="0">
                <a:pos x="141" y="1078"/>
              </a:cxn>
              <a:cxn ang="0">
                <a:pos x="0" y="0"/>
              </a:cxn>
              <a:cxn ang="0">
                <a:pos x="514" y="881"/>
              </a:cxn>
              <a:cxn ang="0">
                <a:pos x="527" y="852"/>
              </a:cxn>
              <a:cxn ang="0">
                <a:pos x="536" y="822"/>
              </a:cxn>
              <a:cxn ang="0">
                <a:pos x="541" y="790"/>
              </a:cxn>
              <a:cxn ang="0">
                <a:pos x="544" y="755"/>
              </a:cxn>
              <a:cxn ang="0">
                <a:pos x="540" y="714"/>
              </a:cxn>
              <a:cxn ang="0">
                <a:pos x="532" y="677"/>
              </a:cxn>
              <a:cxn ang="0">
                <a:pos x="518" y="644"/>
              </a:cxn>
              <a:cxn ang="0">
                <a:pos x="498" y="615"/>
              </a:cxn>
              <a:cxn ang="0">
                <a:pos x="474" y="590"/>
              </a:cxn>
              <a:cxn ang="0">
                <a:pos x="443" y="571"/>
              </a:cxn>
              <a:cxn ang="0">
                <a:pos x="407" y="558"/>
              </a:cxn>
              <a:cxn ang="0">
                <a:pos x="366" y="552"/>
              </a:cxn>
              <a:cxn ang="0">
                <a:pos x="347" y="550"/>
              </a:cxn>
              <a:cxn ang="0">
                <a:pos x="329" y="549"/>
              </a:cxn>
              <a:cxn ang="0">
                <a:pos x="304" y="549"/>
              </a:cxn>
              <a:cxn ang="0">
                <a:pos x="269" y="548"/>
              </a:cxn>
              <a:cxn ang="0">
                <a:pos x="138" y="1012"/>
              </a:cxn>
              <a:cxn ang="0">
                <a:pos x="313" y="1009"/>
              </a:cxn>
              <a:cxn ang="0">
                <a:pos x="349" y="1002"/>
              </a:cxn>
              <a:cxn ang="0">
                <a:pos x="382" y="992"/>
              </a:cxn>
              <a:cxn ang="0">
                <a:pos x="412" y="978"/>
              </a:cxn>
              <a:cxn ang="0">
                <a:pos x="441" y="962"/>
              </a:cxn>
              <a:cxn ang="0">
                <a:pos x="466" y="942"/>
              </a:cxn>
              <a:cxn ang="0">
                <a:pos x="487" y="919"/>
              </a:cxn>
              <a:cxn ang="0">
                <a:pos x="507" y="895"/>
              </a:cxn>
            </a:cxnLst>
            <a:rect l="0" t="0" r="r" b="b"/>
            <a:pathLst>
              <a:path w="688" h="1078">
                <a:moveTo>
                  <a:pt x="40" y="3"/>
                </a:moveTo>
                <a:lnTo>
                  <a:pt x="68" y="4"/>
                </a:lnTo>
                <a:lnTo>
                  <a:pt x="95" y="3"/>
                </a:lnTo>
                <a:lnTo>
                  <a:pt x="138" y="0"/>
                </a:lnTo>
                <a:lnTo>
                  <a:pt x="138" y="488"/>
                </a:lnTo>
                <a:lnTo>
                  <a:pt x="282" y="488"/>
                </a:lnTo>
                <a:lnTo>
                  <a:pt x="318" y="489"/>
                </a:lnTo>
                <a:lnTo>
                  <a:pt x="353" y="491"/>
                </a:lnTo>
                <a:lnTo>
                  <a:pt x="386" y="492"/>
                </a:lnTo>
                <a:lnTo>
                  <a:pt x="418" y="495"/>
                </a:lnTo>
                <a:lnTo>
                  <a:pt x="446" y="498"/>
                </a:lnTo>
                <a:lnTo>
                  <a:pt x="474" y="502"/>
                </a:lnTo>
                <a:lnTo>
                  <a:pt x="499" y="508"/>
                </a:lnTo>
                <a:lnTo>
                  <a:pt x="521" y="513"/>
                </a:lnTo>
                <a:lnTo>
                  <a:pt x="544" y="519"/>
                </a:lnTo>
                <a:lnTo>
                  <a:pt x="563" y="527"/>
                </a:lnTo>
                <a:lnTo>
                  <a:pt x="582" y="536"/>
                </a:lnTo>
                <a:lnTo>
                  <a:pt x="598" y="546"/>
                </a:lnTo>
                <a:lnTo>
                  <a:pt x="614" y="556"/>
                </a:lnTo>
                <a:lnTo>
                  <a:pt x="626" y="568"/>
                </a:lnTo>
                <a:lnTo>
                  <a:pt x="639" y="581"/>
                </a:lnTo>
                <a:lnTo>
                  <a:pt x="648" y="595"/>
                </a:lnTo>
                <a:lnTo>
                  <a:pt x="658" y="609"/>
                </a:lnTo>
                <a:lnTo>
                  <a:pt x="666" y="625"/>
                </a:lnTo>
                <a:lnTo>
                  <a:pt x="673" y="642"/>
                </a:lnTo>
                <a:lnTo>
                  <a:pt x="678" y="661"/>
                </a:lnTo>
                <a:lnTo>
                  <a:pt x="682" y="681"/>
                </a:lnTo>
                <a:lnTo>
                  <a:pt x="686" y="702"/>
                </a:lnTo>
                <a:lnTo>
                  <a:pt x="687" y="724"/>
                </a:lnTo>
                <a:lnTo>
                  <a:pt x="688" y="747"/>
                </a:lnTo>
                <a:lnTo>
                  <a:pt x="688" y="764"/>
                </a:lnTo>
                <a:lnTo>
                  <a:pt x="687" y="781"/>
                </a:lnTo>
                <a:lnTo>
                  <a:pt x="684" y="798"/>
                </a:lnTo>
                <a:lnTo>
                  <a:pt x="682" y="814"/>
                </a:lnTo>
                <a:lnTo>
                  <a:pt x="680" y="829"/>
                </a:lnTo>
                <a:lnTo>
                  <a:pt x="677" y="844"/>
                </a:lnTo>
                <a:lnTo>
                  <a:pt x="673" y="859"/>
                </a:lnTo>
                <a:lnTo>
                  <a:pt x="669" y="873"/>
                </a:lnTo>
                <a:lnTo>
                  <a:pt x="663" y="885"/>
                </a:lnTo>
                <a:lnTo>
                  <a:pt x="657" y="898"/>
                </a:lnTo>
                <a:lnTo>
                  <a:pt x="651" y="911"/>
                </a:lnTo>
                <a:lnTo>
                  <a:pt x="644" y="923"/>
                </a:lnTo>
                <a:lnTo>
                  <a:pt x="636" y="933"/>
                </a:lnTo>
                <a:lnTo>
                  <a:pt x="627" y="944"/>
                </a:lnTo>
                <a:lnTo>
                  <a:pt x="619" y="954"/>
                </a:lnTo>
                <a:lnTo>
                  <a:pt x="609" y="964"/>
                </a:lnTo>
                <a:lnTo>
                  <a:pt x="599" y="973"/>
                </a:lnTo>
                <a:lnTo>
                  <a:pt x="587" y="982"/>
                </a:lnTo>
                <a:lnTo>
                  <a:pt x="575" y="990"/>
                </a:lnTo>
                <a:lnTo>
                  <a:pt x="563" y="999"/>
                </a:lnTo>
                <a:lnTo>
                  <a:pt x="549" y="1007"/>
                </a:lnTo>
                <a:lnTo>
                  <a:pt x="535" y="1015"/>
                </a:lnTo>
                <a:lnTo>
                  <a:pt x="519" y="1022"/>
                </a:lnTo>
                <a:lnTo>
                  <a:pt x="504" y="1029"/>
                </a:lnTo>
                <a:lnTo>
                  <a:pt x="487" y="1035"/>
                </a:lnTo>
                <a:lnTo>
                  <a:pt x="470" y="1041"/>
                </a:lnTo>
                <a:lnTo>
                  <a:pt x="452" y="1047"/>
                </a:lnTo>
                <a:lnTo>
                  <a:pt x="433" y="1052"/>
                </a:lnTo>
                <a:lnTo>
                  <a:pt x="394" y="1062"/>
                </a:lnTo>
                <a:lnTo>
                  <a:pt x="352" y="1070"/>
                </a:lnTo>
                <a:lnTo>
                  <a:pt x="339" y="1071"/>
                </a:lnTo>
                <a:lnTo>
                  <a:pt x="321" y="1072"/>
                </a:lnTo>
                <a:lnTo>
                  <a:pt x="300" y="1073"/>
                </a:lnTo>
                <a:lnTo>
                  <a:pt x="275" y="1074"/>
                </a:lnTo>
                <a:lnTo>
                  <a:pt x="245" y="1076"/>
                </a:lnTo>
                <a:lnTo>
                  <a:pt x="213" y="1076"/>
                </a:lnTo>
                <a:lnTo>
                  <a:pt x="178" y="1078"/>
                </a:lnTo>
                <a:lnTo>
                  <a:pt x="141" y="1078"/>
                </a:lnTo>
                <a:lnTo>
                  <a:pt x="0" y="1078"/>
                </a:lnTo>
                <a:lnTo>
                  <a:pt x="0" y="0"/>
                </a:lnTo>
                <a:lnTo>
                  <a:pt x="40" y="3"/>
                </a:lnTo>
                <a:close/>
                <a:moveTo>
                  <a:pt x="514" y="881"/>
                </a:moveTo>
                <a:lnTo>
                  <a:pt x="521" y="867"/>
                </a:lnTo>
                <a:lnTo>
                  <a:pt x="527" y="852"/>
                </a:lnTo>
                <a:lnTo>
                  <a:pt x="532" y="838"/>
                </a:lnTo>
                <a:lnTo>
                  <a:pt x="536" y="822"/>
                </a:lnTo>
                <a:lnTo>
                  <a:pt x="539" y="806"/>
                </a:lnTo>
                <a:lnTo>
                  <a:pt x="541" y="790"/>
                </a:lnTo>
                <a:lnTo>
                  <a:pt x="543" y="772"/>
                </a:lnTo>
                <a:lnTo>
                  <a:pt x="544" y="755"/>
                </a:lnTo>
                <a:lnTo>
                  <a:pt x="543" y="735"/>
                </a:lnTo>
                <a:lnTo>
                  <a:pt x="540" y="714"/>
                </a:lnTo>
                <a:lnTo>
                  <a:pt x="537" y="695"/>
                </a:lnTo>
                <a:lnTo>
                  <a:pt x="532" y="677"/>
                </a:lnTo>
                <a:lnTo>
                  <a:pt x="526" y="660"/>
                </a:lnTo>
                <a:lnTo>
                  <a:pt x="518" y="644"/>
                </a:lnTo>
                <a:lnTo>
                  <a:pt x="509" y="630"/>
                </a:lnTo>
                <a:lnTo>
                  <a:pt x="498" y="615"/>
                </a:lnTo>
                <a:lnTo>
                  <a:pt x="486" y="602"/>
                </a:lnTo>
                <a:lnTo>
                  <a:pt x="474" y="590"/>
                </a:lnTo>
                <a:lnTo>
                  <a:pt x="459" y="581"/>
                </a:lnTo>
                <a:lnTo>
                  <a:pt x="443" y="571"/>
                </a:lnTo>
                <a:lnTo>
                  <a:pt x="426" y="565"/>
                </a:lnTo>
                <a:lnTo>
                  <a:pt x="407" y="558"/>
                </a:lnTo>
                <a:lnTo>
                  <a:pt x="387" y="554"/>
                </a:lnTo>
                <a:lnTo>
                  <a:pt x="366" y="552"/>
                </a:lnTo>
                <a:lnTo>
                  <a:pt x="356" y="551"/>
                </a:lnTo>
                <a:lnTo>
                  <a:pt x="347" y="550"/>
                </a:lnTo>
                <a:lnTo>
                  <a:pt x="338" y="550"/>
                </a:lnTo>
                <a:lnTo>
                  <a:pt x="329" y="549"/>
                </a:lnTo>
                <a:lnTo>
                  <a:pt x="318" y="549"/>
                </a:lnTo>
                <a:lnTo>
                  <a:pt x="304" y="549"/>
                </a:lnTo>
                <a:lnTo>
                  <a:pt x="288" y="549"/>
                </a:lnTo>
                <a:lnTo>
                  <a:pt x="269" y="548"/>
                </a:lnTo>
                <a:lnTo>
                  <a:pt x="138" y="548"/>
                </a:lnTo>
                <a:lnTo>
                  <a:pt x="138" y="1012"/>
                </a:lnTo>
                <a:lnTo>
                  <a:pt x="294" y="1012"/>
                </a:lnTo>
                <a:lnTo>
                  <a:pt x="313" y="1009"/>
                </a:lnTo>
                <a:lnTo>
                  <a:pt x="331" y="1005"/>
                </a:lnTo>
                <a:lnTo>
                  <a:pt x="349" y="1002"/>
                </a:lnTo>
                <a:lnTo>
                  <a:pt x="366" y="997"/>
                </a:lnTo>
                <a:lnTo>
                  <a:pt x="382" y="992"/>
                </a:lnTo>
                <a:lnTo>
                  <a:pt x="397" y="985"/>
                </a:lnTo>
                <a:lnTo>
                  <a:pt x="412" y="978"/>
                </a:lnTo>
                <a:lnTo>
                  <a:pt x="427" y="970"/>
                </a:lnTo>
                <a:lnTo>
                  <a:pt x="441" y="962"/>
                </a:lnTo>
                <a:lnTo>
                  <a:pt x="454" y="952"/>
                </a:lnTo>
                <a:lnTo>
                  <a:pt x="466" y="942"/>
                </a:lnTo>
                <a:lnTo>
                  <a:pt x="477" y="931"/>
                </a:lnTo>
                <a:lnTo>
                  <a:pt x="487" y="919"/>
                </a:lnTo>
                <a:lnTo>
                  <a:pt x="497" y="908"/>
                </a:lnTo>
                <a:lnTo>
                  <a:pt x="507" y="895"/>
                </a:lnTo>
                <a:lnTo>
                  <a:pt x="514" y="88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Freeform 45"/>
          <p:cNvSpPr>
            <a:spLocks noEditPoints="1"/>
          </p:cNvSpPr>
          <p:nvPr/>
        </p:nvSpPr>
        <p:spPr bwMode="auto">
          <a:xfrm>
            <a:off x="980616" y="425576"/>
            <a:ext cx="47650" cy="72141"/>
          </a:xfrm>
          <a:custGeom>
            <a:avLst/>
            <a:gdLst/>
            <a:ahLst/>
            <a:cxnLst>
              <a:cxn ang="0">
                <a:pos x="333" y="1015"/>
              </a:cxn>
              <a:cxn ang="0">
                <a:pos x="402" y="1000"/>
              </a:cxn>
              <a:cxn ang="0">
                <a:pos x="462" y="970"/>
              </a:cxn>
              <a:cxn ang="0">
                <a:pos x="508" y="926"/>
              </a:cxn>
              <a:cxn ang="0">
                <a:pos x="542" y="871"/>
              </a:cxn>
              <a:cxn ang="0">
                <a:pos x="559" y="807"/>
              </a:cxn>
              <a:cxn ang="0">
                <a:pos x="559" y="730"/>
              </a:cxn>
              <a:cxn ang="0">
                <a:pos x="539" y="659"/>
              </a:cxn>
              <a:cxn ang="0">
                <a:pos x="499" y="607"/>
              </a:cxn>
              <a:cxn ang="0">
                <a:pos x="443" y="571"/>
              </a:cxn>
              <a:cxn ang="0">
                <a:pos x="371" y="548"/>
              </a:cxn>
              <a:cxn ang="0">
                <a:pos x="284" y="537"/>
              </a:cxn>
              <a:cxn ang="0">
                <a:pos x="140" y="1017"/>
              </a:cxn>
              <a:cxn ang="0">
                <a:pos x="195" y="474"/>
              </a:cxn>
              <a:cxn ang="0">
                <a:pos x="314" y="469"/>
              </a:cxn>
              <a:cxn ang="0">
                <a:pos x="410" y="444"/>
              </a:cxn>
              <a:cxn ang="0">
                <a:pos x="461" y="412"/>
              </a:cxn>
              <a:cxn ang="0">
                <a:pos x="498" y="367"/>
              </a:cxn>
              <a:cxn ang="0">
                <a:pos x="523" y="312"/>
              </a:cxn>
              <a:cxn ang="0">
                <a:pos x="530" y="252"/>
              </a:cxn>
              <a:cxn ang="0">
                <a:pos x="523" y="187"/>
              </a:cxn>
              <a:cxn ang="0">
                <a:pos x="500" y="137"/>
              </a:cxn>
              <a:cxn ang="0">
                <a:pos x="462" y="100"/>
              </a:cxn>
              <a:cxn ang="0">
                <a:pos x="410" y="77"/>
              </a:cxn>
              <a:cxn ang="0">
                <a:pos x="343" y="64"/>
              </a:cxn>
              <a:cxn ang="0">
                <a:pos x="262" y="60"/>
              </a:cxn>
              <a:cxn ang="0">
                <a:pos x="374" y="1"/>
              </a:cxn>
              <a:cxn ang="0">
                <a:pos x="471" y="12"/>
              </a:cxn>
              <a:cxn ang="0">
                <a:pos x="548" y="33"/>
              </a:cxn>
              <a:cxn ang="0">
                <a:pos x="607" y="68"/>
              </a:cxn>
              <a:cxn ang="0">
                <a:pos x="647" y="116"/>
              </a:cxn>
              <a:cxn ang="0">
                <a:pos x="666" y="181"/>
              </a:cxn>
              <a:cxn ang="0">
                <a:pos x="668" y="244"/>
              </a:cxn>
              <a:cxn ang="0">
                <a:pos x="659" y="294"/>
              </a:cxn>
              <a:cxn ang="0">
                <a:pos x="629" y="360"/>
              </a:cxn>
              <a:cxn ang="0">
                <a:pos x="561" y="431"/>
              </a:cxn>
              <a:cxn ang="0">
                <a:pos x="473" y="480"/>
              </a:cxn>
              <a:cxn ang="0">
                <a:pos x="443" y="499"/>
              </a:cxn>
              <a:cxn ang="0">
                <a:pos x="492" y="508"/>
              </a:cxn>
              <a:cxn ang="0">
                <a:pos x="545" y="522"/>
              </a:cxn>
              <a:cxn ang="0">
                <a:pos x="591" y="545"/>
              </a:cxn>
              <a:cxn ang="0">
                <a:pos x="632" y="572"/>
              </a:cxn>
              <a:cxn ang="0">
                <a:pos x="667" y="609"/>
              </a:cxn>
              <a:cxn ang="0">
                <a:pos x="693" y="657"/>
              </a:cxn>
              <a:cxn ang="0">
                <a:pos x="706" y="713"/>
              </a:cxn>
              <a:cxn ang="0">
                <a:pos x="705" y="787"/>
              </a:cxn>
              <a:cxn ang="0">
                <a:pos x="688" y="862"/>
              </a:cxn>
              <a:cxn ang="0">
                <a:pos x="653" y="929"/>
              </a:cxn>
              <a:cxn ang="0">
                <a:pos x="599" y="987"/>
              </a:cxn>
              <a:cxn ang="0">
                <a:pos x="545" y="1025"/>
              </a:cxn>
              <a:cxn ang="0">
                <a:pos x="470" y="1055"/>
              </a:cxn>
              <a:cxn ang="0">
                <a:pos x="361" y="1073"/>
              </a:cxn>
            </a:cxnLst>
            <a:rect l="0" t="0" r="r" b="b"/>
            <a:pathLst>
              <a:path w="707" h="1075">
                <a:moveTo>
                  <a:pt x="140" y="1017"/>
                </a:moveTo>
                <a:lnTo>
                  <a:pt x="296" y="1017"/>
                </a:lnTo>
                <a:lnTo>
                  <a:pt x="315" y="1017"/>
                </a:lnTo>
                <a:lnTo>
                  <a:pt x="333" y="1015"/>
                </a:lnTo>
                <a:lnTo>
                  <a:pt x="351" y="1013"/>
                </a:lnTo>
                <a:lnTo>
                  <a:pt x="368" y="1010"/>
                </a:lnTo>
                <a:lnTo>
                  <a:pt x="385" y="1005"/>
                </a:lnTo>
                <a:lnTo>
                  <a:pt x="402" y="1000"/>
                </a:lnTo>
                <a:lnTo>
                  <a:pt x="418" y="994"/>
                </a:lnTo>
                <a:lnTo>
                  <a:pt x="434" y="987"/>
                </a:lnTo>
                <a:lnTo>
                  <a:pt x="448" y="979"/>
                </a:lnTo>
                <a:lnTo>
                  <a:pt x="462" y="970"/>
                </a:lnTo>
                <a:lnTo>
                  <a:pt x="475" y="960"/>
                </a:lnTo>
                <a:lnTo>
                  <a:pt x="487" y="949"/>
                </a:lnTo>
                <a:lnTo>
                  <a:pt x="498" y="938"/>
                </a:lnTo>
                <a:lnTo>
                  <a:pt x="508" y="926"/>
                </a:lnTo>
                <a:lnTo>
                  <a:pt x="518" y="913"/>
                </a:lnTo>
                <a:lnTo>
                  <a:pt x="527" y="899"/>
                </a:lnTo>
                <a:lnTo>
                  <a:pt x="535" y="885"/>
                </a:lnTo>
                <a:lnTo>
                  <a:pt x="542" y="871"/>
                </a:lnTo>
                <a:lnTo>
                  <a:pt x="547" y="855"/>
                </a:lnTo>
                <a:lnTo>
                  <a:pt x="553" y="840"/>
                </a:lnTo>
                <a:lnTo>
                  <a:pt x="556" y="824"/>
                </a:lnTo>
                <a:lnTo>
                  <a:pt x="559" y="807"/>
                </a:lnTo>
                <a:lnTo>
                  <a:pt x="560" y="790"/>
                </a:lnTo>
                <a:lnTo>
                  <a:pt x="561" y="773"/>
                </a:lnTo>
                <a:lnTo>
                  <a:pt x="560" y="752"/>
                </a:lnTo>
                <a:lnTo>
                  <a:pt x="559" y="730"/>
                </a:lnTo>
                <a:lnTo>
                  <a:pt x="556" y="711"/>
                </a:lnTo>
                <a:lnTo>
                  <a:pt x="552" y="693"/>
                </a:lnTo>
                <a:lnTo>
                  <a:pt x="545" y="675"/>
                </a:lnTo>
                <a:lnTo>
                  <a:pt x="539" y="659"/>
                </a:lnTo>
                <a:lnTo>
                  <a:pt x="530" y="644"/>
                </a:lnTo>
                <a:lnTo>
                  <a:pt x="521" y="631"/>
                </a:lnTo>
                <a:lnTo>
                  <a:pt x="510" y="619"/>
                </a:lnTo>
                <a:lnTo>
                  <a:pt x="499" y="607"/>
                </a:lnTo>
                <a:lnTo>
                  <a:pt x="487" y="597"/>
                </a:lnTo>
                <a:lnTo>
                  <a:pt x="473" y="587"/>
                </a:lnTo>
                <a:lnTo>
                  <a:pt x="458" y="579"/>
                </a:lnTo>
                <a:lnTo>
                  <a:pt x="443" y="571"/>
                </a:lnTo>
                <a:lnTo>
                  <a:pt x="427" y="564"/>
                </a:lnTo>
                <a:lnTo>
                  <a:pt x="410" y="557"/>
                </a:lnTo>
                <a:lnTo>
                  <a:pt x="391" y="553"/>
                </a:lnTo>
                <a:lnTo>
                  <a:pt x="371" y="548"/>
                </a:lnTo>
                <a:lnTo>
                  <a:pt x="350" y="545"/>
                </a:lnTo>
                <a:lnTo>
                  <a:pt x="328" y="541"/>
                </a:lnTo>
                <a:lnTo>
                  <a:pt x="306" y="539"/>
                </a:lnTo>
                <a:lnTo>
                  <a:pt x="284" y="537"/>
                </a:lnTo>
                <a:lnTo>
                  <a:pt x="259" y="536"/>
                </a:lnTo>
                <a:lnTo>
                  <a:pt x="235" y="536"/>
                </a:lnTo>
                <a:lnTo>
                  <a:pt x="140" y="536"/>
                </a:lnTo>
                <a:lnTo>
                  <a:pt x="140" y="1017"/>
                </a:lnTo>
                <a:close/>
                <a:moveTo>
                  <a:pt x="262" y="60"/>
                </a:moveTo>
                <a:lnTo>
                  <a:pt x="140" y="60"/>
                </a:lnTo>
                <a:lnTo>
                  <a:pt x="140" y="474"/>
                </a:lnTo>
                <a:lnTo>
                  <a:pt x="195" y="474"/>
                </a:lnTo>
                <a:lnTo>
                  <a:pt x="229" y="474"/>
                </a:lnTo>
                <a:lnTo>
                  <a:pt x="260" y="472"/>
                </a:lnTo>
                <a:lnTo>
                  <a:pt x="289" y="471"/>
                </a:lnTo>
                <a:lnTo>
                  <a:pt x="314" y="469"/>
                </a:lnTo>
                <a:lnTo>
                  <a:pt x="339" y="465"/>
                </a:lnTo>
                <a:lnTo>
                  <a:pt x="363" y="460"/>
                </a:lnTo>
                <a:lnTo>
                  <a:pt x="386" y="452"/>
                </a:lnTo>
                <a:lnTo>
                  <a:pt x="410" y="444"/>
                </a:lnTo>
                <a:lnTo>
                  <a:pt x="423" y="436"/>
                </a:lnTo>
                <a:lnTo>
                  <a:pt x="436" y="429"/>
                </a:lnTo>
                <a:lnTo>
                  <a:pt x="449" y="420"/>
                </a:lnTo>
                <a:lnTo>
                  <a:pt x="461" y="412"/>
                </a:lnTo>
                <a:lnTo>
                  <a:pt x="471" y="401"/>
                </a:lnTo>
                <a:lnTo>
                  <a:pt x="481" y="391"/>
                </a:lnTo>
                <a:lnTo>
                  <a:pt x="490" y="379"/>
                </a:lnTo>
                <a:lnTo>
                  <a:pt x="498" y="367"/>
                </a:lnTo>
                <a:lnTo>
                  <a:pt x="506" y="354"/>
                </a:lnTo>
                <a:lnTo>
                  <a:pt x="512" y="340"/>
                </a:lnTo>
                <a:lnTo>
                  <a:pt x="518" y="326"/>
                </a:lnTo>
                <a:lnTo>
                  <a:pt x="523" y="312"/>
                </a:lnTo>
                <a:lnTo>
                  <a:pt x="526" y="297"/>
                </a:lnTo>
                <a:lnTo>
                  <a:pt x="529" y="282"/>
                </a:lnTo>
                <a:lnTo>
                  <a:pt x="530" y="268"/>
                </a:lnTo>
                <a:lnTo>
                  <a:pt x="530" y="252"/>
                </a:lnTo>
                <a:lnTo>
                  <a:pt x="530" y="235"/>
                </a:lnTo>
                <a:lnTo>
                  <a:pt x="529" y="218"/>
                </a:lnTo>
                <a:lnTo>
                  <a:pt x="526" y="202"/>
                </a:lnTo>
                <a:lnTo>
                  <a:pt x="523" y="187"/>
                </a:lnTo>
                <a:lnTo>
                  <a:pt x="519" y="173"/>
                </a:lnTo>
                <a:lnTo>
                  <a:pt x="514" y="160"/>
                </a:lnTo>
                <a:lnTo>
                  <a:pt x="507" y="149"/>
                </a:lnTo>
                <a:lnTo>
                  <a:pt x="500" y="137"/>
                </a:lnTo>
                <a:lnTo>
                  <a:pt x="491" y="126"/>
                </a:lnTo>
                <a:lnTo>
                  <a:pt x="482" y="117"/>
                </a:lnTo>
                <a:lnTo>
                  <a:pt x="472" y="108"/>
                </a:lnTo>
                <a:lnTo>
                  <a:pt x="462" y="100"/>
                </a:lnTo>
                <a:lnTo>
                  <a:pt x="450" y="92"/>
                </a:lnTo>
                <a:lnTo>
                  <a:pt x="437" y="86"/>
                </a:lnTo>
                <a:lnTo>
                  <a:pt x="423" y="81"/>
                </a:lnTo>
                <a:lnTo>
                  <a:pt x="410" y="77"/>
                </a:lnTo>
                <a:lnTo>
                  <a:pt x="394" y="72"/>
                </a:lnTo>
                <a:lnTo>
                  <a:pt x="378" y="69"/>
                </a:lnTo>
                <a:lnTo>
                  <a:pt x="361" y="66"/>
                </a:lnTo>
                <a:lnTo>
                  <a:pt x="343" y="64"/>
                </a:lnTo>
                <a:lnTo>
                  <a:pt x="324" y="62"/>
                </a:lnTo>
                <a:lnTo>
                  <a:pt x="305" y="61"/>
                </a:lnTo>
                <a:lnTo>
                  <a:pt x="284" y="60"/>
                </a:lnTo>
                <a:lnTo>
                  <a:pt x="262" y="60"/>
                </a:lnTo>
                <a:close/>
                <a:moveTo>
                  <a:pt x="0" y="0"/>
                </a:moveTo>
                <a:lnTo>
                  <a:pt x="318" y="0"/>
                </a:lnTo>
                <a:lnTo>
                  <a:pt x="346" y="0"/>
                </a:lnTo>
                <a:lnTo>
                  <a:pt x="374" y="1"/>
                </a:lnTo>
                <a:lnTo>
                  <a:pt x="400" y="3"/>
                </a:lnTo>
                <a:lnTo>
                  <a:pt x="425" y="5"/>
                </a:lnTo>
                <a:lnTo>
                  <a:pt x="449" y="9"/>
                </a:lnTo>
                <a:lnTo>
                  <a:pt x="471" y="12"/>
                </a:lnTo>
                <a:lnTo>
                  <a:pt x="491" y="16"/>
                </a:lnTo>
                <a:lnTo>
                  <a:pt x="511" y="20"/>
                </a:lnTo>
                <a:lnTo>
                  <a:pt x="530" y="27"/>
                </a:lnTo>
                <a:lnTo>
                  <a:pt x="548" y="33"/>
                </a:lnTo>
                <a:lnTo>
                  <a:pt x="564" y="40"/>
                </a:lnTo>
                <a:lnTo>
                  <a:pt x="580" y="49"/>
                </a:lnTo>
                <a:lnTo>
                  <a:pt x="594" y="57"/>
                </a:lnTo>
                <a:lnTo>
                  <a:pt x="607" y="68"/>
                </a:lnTo>
                <a:lnTo>
                  <a:pt x="618" y="79"/>
                </a:lnTo>
                <a:lnTo>
                  <a:pt x="629" y="89"/>
                </a:lnTo>
                <a:lnTo>
                  <a:pt x="639" y="103"/>
                </a:lnTo>
                <a:lnTo>
                  <a:pt x="647" y="116"/>
                </a:lnTo>
                <a:lnTo>
                  <a:pt x="653" y="131"/>
                </a:lnTo>
                <a:lnTo>
                  <a:pt x="659" y="147"/>
                </a:lnTo>
                <a:lnTo>
                  <a:pt x="664" y="163"/>
                </a:lnTo>
                <a:lnTo>
                  <a:pt x="666" y="181"/>
                </a:lnTo>
                <a:lnTo>
                  <a:pt x="668" y="199"/>
                </a:lnTo>
                <a:lnTo>
                  <a:pt x="669" y="219"/>
                </a:lnTo>
                <a:lnTo>
                  <a:pt x="669" y="232"/>
                </a:lnTo>
                <a:lnTo>
                  <a:pt x="668" y="244"/>
                </a:lnTo>
                <a:lnTo>
                  <a:pt x="666" y="257"/>
                </a:lnTo>
                <a:lnTo>
                  <a:pt x="665" y="270"/>
                </a:lnTo>
                <a:lnTo>
                  <a:pt x="662" y="282"/>
                </a:lnTo>
                <a:lnTo>
                  <a:pt x="659" y="294"/>
                </a:lnTo>
                <a:lnTo>
                  <a:pt x="655" y="306"/>
                </a:lnTo>
                <a:lnTo>
                  <a:pt x="651" y="318"/>
                </a:lnTo>
                <a:lnTo>
                  <a:pt x="641" y="339"/>
                </a:lnTo>
                <a:lnTo>
                  <a:pt x="629" y="360"/>
                </a:lnTo>
                <a:lnTo>
                  <a:pt x="614" y="380"/>
                </a:lnTo>
                <a:lnTo>
                  <a:pt x="599" y="398"/>
                </a:lnTo>
                <a:lnTo>
                  <a:pt x="581" y="415"/>
                </a:lnTo>
                <a:lnTo>
                  <a:pt x="561" y="431"/>
                </a:lnTo>
                <a:lnTo>
                  <a:pt x="541" y="446"/>
                </a:lnTo>
                <a:lnTo>
                  <a:pt x="519" y="460"/>
                </a:lnTo>
                <a:lnTo>
                  <a:pt x="498" y="470"/>
                </a:lnTo>
                <a:lnTo>
                  <a:pt x="473" y="480"/>
                </a:lnTo>
                <a:lnTo>
                  <a:pt x="448" y="488"/>
                </a:lnTo>
                <a:lnTo>
                  <a:pt x="419" y="497"/>
                </a:lnTo>
                <a:lnTo>
                  <a:pt x="431" y="497"/>
                </a:lnTo>
                <a:lnTo>
                  <a:pt x="443" y="499"/>
                </a:lnTo>
                <a:lnTo>
                  <a:pt x="454" y="500"/>
                </a:lnTo>
                <a:lnTo>
                  <a:pt x="467" y="502"/>
                </a:lnTo>
                <a:lnTo>
                  <a:pt x="480" y="504"/>
                </a:lnTo>
                <a:lnTo>
                  <a:pt x="492" y="508"/>
                </a:lnTo>
                <a:lnTo>
                  <a:pt x="506" y="511"/>
                </a:lnTo>
                <a:lnTo>
                  <a:pt x="520" y="515"/>
                </a:lnTo>
                <a:lnTo>
                  <a:pt x="533" y="519"/>
                </a:lnTo>
                <a:lnTo>
                  <a:pt x="545" y="522"/>
                </a:lnTo>
                <a:lnTo>
                  <a:pt x="558" y="528"/>
                </a:lnTo>
                <a:lnTo>
                  <a:pt x="570" y="533"/>
                </a:lnTo>
                <a:lnTo>
                  <a:pt x="580" y="538"/>
                </a:lnTo>
                <a:lnTo>
                  <a:pt x="591" y="545"/>
                </a:lnTo>
                <a:lnTo>
                  <a:pt x="601" y="551"/>
                </a:lnTo>
                <a:lnTo>
                  <a:pt x="612" y="557"/>
                </a:lnTo>
                <a:lnTo>
                  <a:pt x="623" y="565"/>
                </a:lnTo>
                <a:lnTo>
                  <a:pt x="632" y="572"/>
                </a:lnTo>
                <a:lnTo>
                  <a:pt x="642" y="581"/>
                </a:lnTo>
                <a:lnTo>
                  <a:pt x="650" y="590"/>
                </a:lnTo>
                <a:lnTo>
                  <a:pt x="659" y="600"/>
                </a:lnTo>
                <a:lnTo>
                  <a:pt x="667" y="609"/>
                </a:lnTo>
                <a:lnTo>
                  <a:pt x="675" y="621"/>
                </a:lnTo>
                <a:lnTo>
                  <a:pt x="681" y="632"/>
                </a:lnTo>
                <a:lnTo>
                  <a:pt x="687" y="644"/>
                </a:lnTo>
                <a:lnTo>
                  <a:pt x="693" y="657"/>
                </a:lnTo>
                <a:lnTo>
                  <a:pt x="698" y="670"/>
                </a:lnTo>
                <a:lnTo>
                  <a:pt x="701" y="684"/>
                </a:lnTo>
                <a:lnTo>
                  <a:pt x="704" y="699"/>
                </a:lnTo>
                <a:lnTo>
                  <a:pt x="706" y="713"/>
                </a:lnTo>
                <a:lnTo>
                  <a:pt x="707" y="729"/>
                </a:lnTo>
                <a:lnTo>
                  <a:pt x="707" y="746"/>
                </a:lnTo>
                <a:lnTo>
                  <a:pt x="707" y="767"/>
                </a:lnTo>
                <a:lnTo>
                  <a:pt x="705" y="787"/>
                </a:lnTo>
                <a:lnTo>
                  <a:pt x="703" y="807"/>
                </a:lnTo>
                <a:lnTo>
                  <a:pt x="699" y="825"/>
                </a:lnTo>
                <a:lnTo>
                  <a:pt x="695" y="844"/>
                </a:lnTo>
                <a:lnTo>
                  <a:pt x="688" y="862"/>
                </a:lnTo>
                <a:lnTo>
                  <a:pt x="681" y="879"/>
                </a:lnTo>
                <a:lnTo>
                  <a:pt x="672" y="896"/>
                </a:lnTo>
                <a:lnTo>
                  <a:pt x="664" y="913"/>
                </a:lnTo>
                <a:lnTo>
                  <a:pt x="653" y="929"/>
                </a:lnTo>
                <a:lnTo>
                  <a:pt x="642" y="944"/>
                </a:lnTo>
                <a:lnTo>
                  <a:pt x="629" y="959"/>
                </a:lnTo>
                <a:lnTo>
                  <a:pt x="615" y="973"/>
                </a:lnTo>
                <a:lnTo>
                  <a:pt x="599" y="987"/>
                </a:lnTo>
                <a:lnTo>
                  <a:pt x="583" y="1000"/>
                </a:lnTo>
                <a:lnTo>
                  <a:pt x="566" y="1013"/>
                </a:lnTo>
                <a:lnTo>
                  <a:pt x="556" y="1019"/>
                </a:lnTo>
                <a:lnTo>
                  <a:pt x="545" y="1025"/>
                </a:lnTo>
                <a:lnTo>
                  <a:pt x="534" y="1032"/>
                </a:lnTo>
                <a:lnTo>
                  <a:pt x="522" y="1037"/>
                </a:lnTo>
                <a:lnTo>
                  <a:pt x="497" y="1047"/>
                </a:lnTo>
                <a:lnTo>
                  <a:pt x="470" y="1055"/>
                </a:lnTo>
                <a:lnTo>
                  <a:pt x="444" y="1062"/>
                </a:lnTo>
                <a:lnTo>
                  <a:pt x="417" y="1066"/>
                </a:lnTo>
                <a:lnTo>
                  <a:pt x="390" y="1070"/>
                </a:lnTo>
                <a:lnTo>
                  <a:pt x="361" y="1073"/>
                </a:lnTo>
                <a:lnTo>
                  <a:pt x="234" y="1075"/>
                </a:lnTo>
                <a:lnTo>
                  <a:pt x="0" y="10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Freeform 46"/>
          <p:cNvSpPr>
            <a:spLocks noEditPoints="1"/>
          </p:cNvSpPr>
          <p:nvPr/>
        </p:nvSpPr>
        <p:spPr bwMode="auto">
          <a:xfrm>
            <a:off x="888723" y="424450"/>
            <a:ext cx="78283" cy="74396"/>
          </a:xfrm>
          <a:custGeom>
            <a:avLst/>
            <a:gdLst/>
            <a:ahLst/>
            <a:cxnLst>
              <a:cxn ang="0">
                <a:pos x="91" y="887"/>
              </a:cxn>
              <a:cxn ang="0">
                <a:pos x="31" y="764"/>
              </a:cxn>
              <a:cxn ang="0">
                <a:pos x="2" y="626"/>
              </a:cxn>
              <a:cxn ang="0">
                <a:pos x="5" y="471"/>
              </a:cxn>
              <a:cxn ang="0">
                <a:pos x="43" y="332"/>
              </a:cxn>
              <a:cxn ang="0">
                <a:pos x="113" y="213"/>
              </a:cxn>
              <a:cxn ang="0">
                <a:pos x="210" y="118"/>
              </a:cxn>
              <a:cxn ang="0">
                <a:pos x="327" y="51"/>
              </a:cxn>
              <a:cxn ang="0">
                <a:pos x="464" y="9"/>
              </a:cxn>
              <a:cxn ang="0">
                <a:pos x="611" y="1"/>
              </a:cxn>
              <a:cxn ang="0">
                <a:pos x="751" y="18"/>
              </a:cxn>
              <a:cxn ang="0">
                <a:pos x="882" y="61"/>
              </a:cxn>
              <a:cxn ang="0">
                <a:pos x="998" y="130"/>
              </a:cxn>
              <a:cxn ang="0">
                <a:pos x="1089" y="227"/>
              </a:cxn>
              <a:cxn ang="0">
                <a:pos x="1153" y="353"/>
              </a:cxn>
              <a:cxn ang="0">
                <a:pos x="1180" y="506"/>
              </a:cxn>
              <a:cxn ang="0">
                <a:pos x="1176" y="623"/>
              </a:cxn>
              <a:cxn ang="0">
                <a:pos x="1156" y="719"/>
              </a:cxn>
              <a:cxn ang="0">
                <a:pos x="1122" y="810"/>
              </a:cxn>
              <a:cxn ang="0">
                <a:pos x="1073" y="891"/>
              </a:cxn>
              <a:cxn ang="0">
                <a:pos x="1013" y="961"/>
              </a:cxn>
              <a:cxn ang="0">
                <a:pos x="940" y="1020"/>
              </a:cxn>
              <a:cxn ang="0">
                <a:pos x="855" y="1065"/>
              </a:cxn>
              <a:cxn ang="0">
                <a:pos x="763" y="1098"/>
              </a:cxn>
              <a:cxn ang="0">
                <a:pos x="664" y="1117"/>
              </a:cxn>
              <a:cxn ang="0">
                <a:pos x="549" y="1121"/>
              </a:cxn>
              <a:cxn ang="0">
                <a:pos x="399" y="1099"/>
              </a:cxn>
              <a:cxn ang="0">
                <a:pos x="267" y="1048"/>
              </a:cxn>
              <a:cxn ang="0">
                <a:pos x="159" y="969"/>
              </a:cxn>
              <a:cxn ang="0">
                <a:pos x="344" y="998"/>
              </a:cxn>
              <a:cxn ang="0">
                <a:pos x="439" y="1045"/>
              </a:cxn>
              <a:cxn ang="0">
                <a:pos x="542" y="1068"/>
              </a:cxn>
              <a:cxn ang="0">
                <a:pos x="665" y="1063"/>
              </a:cxn>
              <a:cxn ang="0">
                <a:pos x="781" y="1021"/>
              </a:cxn>
              <a:cxn ang="0">
                <a:pos x="874" y="950"/>
              </a:cxn>
              <a:cxn ang="0">
                <a:pos x="943" y="855"/>
              </a:cxn>
              <a:cxn ang="0">
                <a:pos x="992" y="746"/>
              </a:cxn>
              <a:cxn ang="0">
                <a:pos x="1019" y="633"/>
              </a:cxn>
              <a:cxn ang="0">
                <a:pos x="1025" y="514"/>
              </a:cxn>
              <a:cxn ang="0">
                <a:pos x="1006" y="366"/>
              </a:cxn>
              <a:cxn ang="0">
                <a:pos x="945" y="229"/>
              </a:cxn>
              <a:cxn ang="0">
                <a:pos x="885" y="160"/>
              </a:cxn>
              <a:cxn ang="0">
                <a:pos x="824" y="114"/>
              </a:cxn>
              <a:cxn ang="0">
                <a:pos x="753" y="80"/>
              </a:cxn>
              <a:cxn ang="0">
                <a:pos x="644" y="55"/>
              </a:cxn>
              <a:cxn ang="0">
                <a:pos x="549" y="55"/>
              </a:cxn>
              <a:cxn ang="0">
                <a:pos x="434" y="80"/>
              </a:cxn>
              <a:cxn ang="0">
                <a:pos x="337" y="136"/>
              </a:cxn>
              <a:cxn ang="0">
                <a:pos x="258" y="214"/>
              </a:cxn>
              <a:cxn ang="0">
                <a:pos x="201" y="318"/>
              </a:cxn>
              <a:cxn ang="0">
                <a:pos x="166" y="442"/>
              </a:cxn>
              <a:cxn ang="0">
                <a:pos x="155" y="583"/>
              </a:cxn>
              <a:cxn ang="0">
                <a:pos x="166" y="716"/>
              </a:cxn>
              <a:cxn ang="0">
                <a:pos x="204" y="831"/>
              </a:cxn>
              <a:cxn ang="0">
                <a:pos x="264" y="925"/>
              </a:cxn>
            </a:cxnLst>
            <a:rect l="0" t="0" r="r" b="b"/>
            <a:pathLst>
              <a:path w="1181" h="1122">
                <a:moveTo>
                  <a:pt x="159" y="969"/>
                </a:moveTo>
                <a:lnTo>
                  <a:pt x="140" y="950"/>
                </a:lnTo>
                <a:lnTo>
                  <a:pt x="123" y="931"/>
                </a:lnTo>
                <a:lnTo>
                  <a:pt x="106" y="909"/>
                </a:lnTo>
                <a:lnTo>
                  <a:pt x="91" y="887"/>
                </a:lnTo>
                <a:lnTo>
                  <a:pt x="76" y="865"/>
                </a:lnTo>
                <a:lnTo>
                  <a:pt x="64" y="840"/>
                </a:lnTo>
                <a:lnTo>
                  <a:pt x="52" y="816"/>
                </a:lnTo>
                <a:lnTo>
                  <a:pt x="40" y="790"/>
                </a:lnTo>
                <a:lnTo>
                  <a:pt x="31" y="764"/>
                </a:lnTo>
                <a:lnTo>
                  <a:pt x="23" y="737"/>
                </a:lnTo>
                <a:lnTo>
                  <a:pt x="16" y="710"/>
                </a:lnTo>
                <a:lnTo>
                  <a:pt x="11" y="683"/>
                </a:lnTo>
                <a:lnTo>
                  <a:pt x="5" y="655"/>
                </a:lnTo>
                <a:lnTo>
                  <a:pt x="2" y="626"/>
                </a:lnTo>
                <a:lnTo>
                  <a:pt x="0" y="595"/>
                </a:lnTo>
                <a:lnTo>
                  <a:pt x="0" y="563"/>
                </a:lnTo>
                <a:lnTo>
                  <a:pt x="0" y="533"/>
                </a:lnTo>
                <a:lnTo>
                  <a:pt x="2" y="502"/>
                </a:lnTo>
                <a:lnTo>
                  <a:pt x="5" y="471"/>
                </a:lnTo>
                <a:lnTo>
                  <a:pt x="11" y="442"/>
                </a:lnTo>
                <a:lnTo>
                  <a:pt x="16" y="414"/>
                </a:lnTo>
                <a:lnTo>
                  <a:pt x="24" y="386"/>
                </a:lnTo>
                <a:lnTo>
                  <a:pt x="33" y="359"/>
                </a:lnTo>
                <a:lnTo>
                  <a:pt x="43" y="332"/>
                </a:lnTo>
                <a:lnTo>
                  <a:pt x="55" y="307"/>
                </a:lnTo>
                <a:lnTo>
                  <a:pt x="68" y="281"/>
                </a:lnTo>
                <a:lnTo>
                  <a:pt x="82" y="258"/>
                </a:lnTo>
                <a:lnTo>
                  <a:pt x="97" y="234"/>
                </a:lnTo>
                <a:lnTo>
                  <a:pt x="113" y="213"/>
                </a:lnTo>
                <a:lnTo>
                  <a:pt x="130" y="192"/>
                </a:lnTo>
                <a:lnTo>
                  <a:pt x="149" y="172"/>
                </a:lnTo>
                <a:lnTo>
                  <a:pt x="169" y="152"/>
                </a:lnTo>
                <a:lnTo>
                  <a:pt x="190" y="135"/>
                </a:lnTo>
                <a:lnTo>
                  <a:pt x="210" y="118"/>
                </a:lnTo>
                <a:lnTo>
                  <a:pt x="232" y="103"/>
                </a:lnTo>
                <a:lnTo>
                  <a:pt x="254" y="88"/>
                </a:lnTo>
                <a:lnTo>
                  <a:pt x="279" y="74"/>
                </a:lnTo>
                <a:lnTo>
                  <a:pt x="303" y="62"/>
                </a:lnTo>
                <a:lnTo>
                  <a:pt x="327" y="51"/>
                </a:lnTo>
                <a:lnTo>
                  <a:pt x="354" y="40"/>
                </a:lnTo>
                <a:lnTo>
                  <a:pt x="380" y="31"/>
                </a:lnTo>
                <a:lnTo>
                  <a:pt x="408" y="22"/>
                </a:lnTo>
                <a:lnTo>
                  <a:pt x="435" y="16"/>
                </a:lnTo>
                <a:lnTo>
                  <a:pt x="464" y="9"/>
                </a:lnTo>
                <a:lnTo>
                  <a:pt x="493" y="5"/>
                </a:lnTo>
                <a:lnTo>
                  <a:pt x="522" y="2"/>
                </a:lnTo>
                <a:lnTo>
                  <a:pt x="552" y="1"/>
                </a:lnTo>
                <a:lnTo>
                  <a:pt x="583" y="0"/>
                </a:lnTo>
                <a:lnTo>
                  <a:pt x="611" y="1"/>
                </a:lnTo>
                <a:lnTo>
                  <a:pt x="640" y="2"/>
                </a:lnTo>
                <a:lnTo>
                  <a:pt x="668" y="4"/>
                </a:lnTo>
                <a:lnTo>
                  <a:pt x="696" y="8"/>
                </a:lnTo>
                <a:lnTo>
                  <a:pt x="724" y="13"/>
                </a:lnTo>
                <a:lnTo>
                  <a:pt x="751" y="18"/>
                </a:lnTo>
                <a:lnTo>
                  <a:pt x="779" y="25"/>
                </a:lnTo>
                <a:lnTo>
                  <a:pt x="805" y="33"/>
                </a:lnTo>
                <a:lnTo>
                  <a:pt x="832" y="41"/>
                </a:lnTo>
                <a:lnTo>
                  <a:pt x="857" y="51"/>
                </a:lnTo>
                <a:lnTo>
                  <a:pt x="882" y="61"/>
                </a:lnTo>
                <a:lnTo>
                  <a:pt x="907" y="73"/>
                </a:lnTo>
                <a:lnTo>
                  <a:pt x="931" y="86"/>
                </a:lnTo>
                <a:lnTo>
                  <a:pt x="953" y="100"/>
                </a:lnTo>
                <a:lnTo>
                  <a:pt x="976" y="114"/>
                </a:lnTo>
                <a:lnTo>
                  <a:pt x="998" y="130"/>
                </a:lnTo>
                <a:lnTo>
                  <a:pt x="1018" y="147"/>
                </a:lnTo>
                <a:lnTo>
                  <a:pt x="1037" y="165"/>
                </a:lnTo>
                <a:lnTo>
                  <a:pt x="1055" y="186"/>
                </a:lnTo>
                <a:lnTo>
                  <a:pt x="1072" y="206"/>
                </a:lnTo>
                <a:lnTo>
                  <a:pt x="1089" y="227"/>
                </a:lnTo>
                <a:lnTo>
                  <a:pt x="1104" y="250"/>
                </a:lnTo>
                <a:lnTo>
                  <a:pt x="1118" y="274"/>
                </a:lnTo>
                <a:lnTo>
                  <a:pt x="1131" y="299"/>
                </a:lnTo>
                <a:lnTo>
                  <a:pt x="1143" y="326"/>
                </a:lnTo>
                <a:lnTo>
                  <a:pt x="1153" y="353"/>
                </a:lnTo>
                <a:lnTo>
                  <a:pt x="1161" y="381"/>
                </a:lnTo>
                <a:lnTo>
                  <a:pt x="1168" y="411"/>
                </a:lnTo>
                <a:lnTo>
                  <a:pt x="1174" y="441"/>
                </a:lnTo>
                <a:lnTo>
                  <a:pt x="1178" y="473"/>
                </a:lnTo>
                <a:lnTo>
                  <a:pt x="1180" y="506"/>
                </a:lnTo>
                <a:lnTo>
                  <a:pt x="1181" y="540"/>
                </a:lnTo>
                <a:lnTo>
                  <a:pt x="1181" y="561"/>
                </a:lnTo>
                <a:lnTo>
                  <a:pt x="1180" y="581"/>
                </a:lnTo>
                <a:lnTo>
                  <a:pt x="1178" y="603"/>
                </a:lnTo>
                <a:lnTo>
                  <a:pt x="1176" y="623"/>
                </a:lnTo>
                <a:lnTo>
                  <a:pt x="1174" y="643"/>
                </a:lnTo>
                <a:lnTo>
                  <a:pt x="1170" y="662"/>
                </a:lnTo>
                <a:lnTo>
                  <a:pt x="1166" y="682"/>
                </a:lnTo>
                <a:lnTo>
                  <a:pt x="1161" y="701"/>
                </a:lnTo>
                <a:lnTo>
                  <a:pt x="1156" y="719"/>
                </a:lnTo>
                <a:lnTo>
                  <a:pt x="1150" y="739"/>
                </a:lnTo>
                <a:lnTo>
                  <a:pt x="1144" y="757"/>
                </a:lnTo>
                <a:lnTo>
                  <a:pt x="1137" y="775"/>
                </a:lnTo>
                <a:lnTo>
                  <a:pt x="1129" y="793"/>
                </a:lnTo>
                <a:lnTo>
                  <a:pt x="1122" y="810"/>
                </a:lnTo>
                <a:lnTo>
                  <a:pt x="1112" y="827"/>
                </a:lnTo>
                <a:lnTo>
                  <a:pt x="1104" y="844"/>
                </a:lnTo>
                <a:lnTo>
                  <a:pt x="1094" y="860"/>
                </a:lnTo>
                <a:lnTo>
                  <a:pt x="1084" y="875"/>
                </a:lnTo>
                <a:lnTo>
                  <a:pt x="1073" y="891"/>
                </a:lnTo>
                <a:lnTo>
                  <a:pt x="1063" y="906"/>
                </a:lnTo>
                <a:lnTo>
                  <a:pt x="1051" y="921"/>
                </a:lnTo>
                <a:lnTo>
                  <a:pt x="1038" y="935"/>
                </a:lnTo>
                <a:lnTo>
                  <a:pt x="1025" y="948"/>
                </a:lnTo>
                <a:lnTo>
                  <a:pt x="1013" y="961"/>
                </a:lnTo>
                <a:lnTo>
                  <a:pt x="999" y="974"/>
                </a:lnTo>
                <a:lnTo>
                  <a:pt x="985" y="986"/>
                </a:lnTo>
                <a:lnTo>
                  <a:pt x="970" y="998"/>
                </a:lnTo>
                <a:lnTo>
                  <a:pt x="956" y="1009"/>
                </a:lnTo>
                <a:lnTo>
                  <a:pt x="940" y="1020"/>
                </a:lnTo>
                <a:lnTo>
                  <a:pt x="924" y="1029"/>
                </a:lnTo>
                <a:lnTo>
                  <a:pt x="907" y="1040"/>
                </a:lnTo>
                <a:lnTo>
                  <a:pt x="890" y="1048"/>
                </a:lnTo>
                <a:lnTo>
                  <a:pt x="873" y="1058"/>
                </a:lnTo>
                <a:lnTo>
                  <a:pt x="855" y="1065"/>
                </a:lnTo>
                <a:lnTo>
                  <a:pt x="837" y="1074"/>
                </a:lnTo>
                <a:lnTo>
                  <a:pt x="819" y="1080"/>
                </a:lnTo>
                <a:lnTo>
                  <a:pt x="801" y="1088"/>
                </a:lnTo>
                <a:lnTo>
                  <a:pt x="782" y="1093"/>
                </a:lnTo>
                <a:lnTo>
                  <a:pt x="763" y="1098"/>
                </a:lnTo>
                <a:lnTo>
                  <a:pt x="744" y="1104"/>
                </a:lnTo>
                <a:lnTo>
                  <a:pt x="725" y="1108"/>
                </a:lnTo>
                <a:lnTo>
                  <a:pt x="704" y="1111"/>
                </a:lnTo>
                <a:lnTo>
                  <a:pt x="684" y="1114"/>
                </a:lnTo>
                <a:lnTo>
                  <a:pt x="664" y="1117"/>
                </a:lnTo>
                <a:lnTo>
                  <a:pt x="644" y="1120"/>
                </a:lnTo>
                <a:lnTo>
                  <a:pt x="623" y="1121"/>
                </a:lnTo>
                <a:lnTo>
                  <a:pt x="602" y="1122"/>
                </a:lnTo>
                <a:lnTo>
                  <a:pt x="581" y="1122"/>
                </a:lnTo>
                <a:lnTo>
                  <a:pt x="549" y="1121"/>
                </a:lnTo>
                <a:lnTo>
                  <a:pt x="517" y="1120"/>
                </a:lnTo>
                <a:lnTo>
                  <a:pt x="486" y="1116"/>
                </a:lnTo>
                <a:lnTo>
                  <a:pt x="457" y="1112"/>
                </a:lnTo>
                <a:lnTo>
                  <a:pt x="428" y="1107"/>
                </a:lnTo>
                <a:lnTo>
                  <a:pt x="399" y="1099"/>
                </a:lnTo>
                <a:lnTo>
                  <a:pt x="371" y="1092"/>
                </a:lnTo>
                <a:lnTo>
                  <a:pt x="344" y="1084"/>
                </a:lnTo>
                <a:lnTo>
                  <a:pt x="317" y="1073"/>
                </a:lnTo>
                <a:lnTo>
                  <a:pt x="291" y="1061"/>
                </a:lnTo>
                <a:lnTo>
                  <a:pt x="267" y="1048"/>
                </a:lnTo>
                <a:lnTo>
                  <a:pt x="244" y="1035"/>
                </a:lnTo>
                <a:lnTo>
                  <a:pt x="221" y="1020"/>
                </a:lnTo>
                <a:lnTo>
                  <a:pt x="199" y="1004"/>
                </a:lnTo>
                <a:lnTo>
                  <a:pt x="178" y="987"/>
                </a:lnTo>
                <a:lnTo>
                  <a:pt x="159" y="969"/>
                </a:lnTo>
                <a:close/>
                <a:moveTo>
                  <a:pt x="279" y="942"/>
                </a:moveTo>
                <a:lnTo>
                  <a:pt x="294" y="957"/>
                </a:lnTo>
                <a:lnTo>
                  <a:pt x="310" y="972"/>
                </a:lnTo>
                <a:lnTo>
                  <a:pt x="327" y="985"/>
                </a:lnTo>
                <a:lnTo>
                  <a:pt x="344" y="998"/>
                </a:lnTo>
                <a:lnTo>
                  <a:pt x="362" y="1009"/>
                </a:lnTo>
                <a:lnTo>
                  <a:pt x="380" y="1020"/>
                </a:lnTo>
                <a:lnTo>
                  <a:pt x="398" y="1029"/>
                </a:lnTo>
                <a:lnTo>
                  <a:pt x="418" y="1038"/>
                </a:lnTo>
                <a:lnTo>
                  <a:pt x="439" y="1045"/>
                </a:lnTo>
                <a:lnTo>
                  <a:pt x="459" y="1052"/>
                </a:lnTo>
                <a:lnTo>
                  <a:pt x="479" y="1057"/>
                </a:lnTo>
                <a:lnTo>
                  <a:pt x="500" y="1061"/>
                </a:lnTo>
                <a:lnTo>
                  <a:pt x="521" y="1065"/>
                </a:lnTo>
                <a:lnTo>
                  <a:pt x="542" y="1068"/>
                </a:lnTo>
                <a:lnTo>
                  <a:pt x="564" y="1069"/>
                </a:lnTo>
                <a:lnTo>
                  <a:pt x="586" y="1070"/>
                </a:lnTo>
                <a:lnTo>
                  <a:pt x="613" y="1069"/>
                </a:lnTo>
                <a:lnTo>
                  <a:pt x="640" y="1067"/>
                </a:lnTo>
                <a:lnTo>
                  <a:pt x="665" y="1063"/>
                </a:lnTo>
                <a:lnTo>
                  <a:pt x="690" y="1058"/>
                </a:lnTo>
                <a:lnTo>
                  <a:pt x="714" y="1051"/>
                </a:lnTo>
                <a:lnTo>
                  <a:pt x="737" y="1042"/>
                </a:lnTo>
                <a:lnTo>
                  <a:pt x="760" y="1033"/>
                </a:lnTo>
                <a:lnTo>
                  <a:pt x="781" y="1021"/>
                </a:lnTo>
                <a:lnTo>
                  <a:pt x="801" y="1009"/>
                </a:lnTo>
                <a:lnTo>
                  <a:pt x="821" y="995"/>
                </a:lnTo>
                <a:lnTo>
                  <a:pt x="839" y="981"/>
                </a:lnTo>
                <a:lnTo>
                  <a:pt x="857" y="966"/>
                </a:lnTo>
                <a:lnTo>
                  <a:pt x="874" y="950"/>
                </a:lnTo>
                <a:lnTo>
                  <a:pt x="890" y="933"/>
                </a:lnTo>
                <a:lnTo>
                  <a:pt x="904" y="915"/>
                </a:lnTo>
                <a:lnTo>
                  <a:pt x="917" y="896"/>
                </a:lnTo>
                <a:lnTo>
                  <a:pt x="931" y="875"/>
                </a:lnTo>
                <a:lnTo>
                  <a:pt x="943" y="855"/>
                </a:lnTo>
                <a:lnTo>
                  <a:pt x="954" y="834"/>
                </a:lnTo>
                <a:lnTo>
                  <a:pt x="965" y="813"/>
                </a:lnTo>
                <a:lnTo>
                  <a:pt x="975" y="792"/>
                </a:lnTo>
                <a:lnTo>
                  <a:pt x="984" y="769"/>
                </a:lnTo>
                <a:lnTo>
                  <a:pt x="992" y="746"/>
                </a:lnTo>
                <a:lnTo>
                  <a:pt x="999" y="723"/>
                </a:lnTo>
                <a:lnTo>
                  <a:pt x="1005" y="700"/>
                </a:lnTo>
                <a:lnTo>
                  <a:pt x="1011" y="678"/>
                </a:lnTo>
                <a:lnTo>
                  <a:pt x="1016" y="656"/>
                </a:lnTo>
                <a:lnTo>
                  <a:pt x="1019" y="633"/>
                </a:lnTo>
                <a:lnTo>
                  <a:pt x="1022" y="612"/>
                </a:lnTo>
                <a:lnTo>
                  <a:pt x="1024" y="592"/>
                </a:lnTo>
                <a:lnTo>
                  <a:pt x="1025" y="572"/>
                </a:lnTo>
                <a:lnTo>
                  <a:pt x="1025" y="552"/>
                </a:lnTo>
                <a:lnTo>
                  <a:pt x="1025" y="514"/>
                </a:lnTo>
                <a:lnTo>
                  <a:pt x="1024" y="480"/>
                </a:lnTo>
                <a:lnTo>
                  <a:pt x="1021" y="449"/>
                </a:lnTo>
                <a:lnTo>
                  <a:pt x="1018" y="420"/>
                </a:lnTo>
                <a:lnTo>
                  <a:pt x="1013" y="393"/>
                </a:lnTo>
                <a:lnTo>
                  <a:pt x="1006" y="366"/>
                </a:lnTo>
                <a:lnTo>
                  <a:pt x="998" y="337"/>
                </a:lnTo>
                <a:lnTo>
                  <a:pt x="988" y="310"/>
                </a:lnTo>
                <a:lnTo>
                  <a:pt x="976" y="282"/>
                </a:lnTo>
                <a:lnTo>
                  <a:pt x="961" y="256"/>
                </a:lnTo>
                <a:lnTo>
                  <a:pt x="945" y="229"/>
                </a:lnTo>
                <a:lnTo>
                  <a:pt x="926" y="204"/>
                </a:lnTo>
                <a:lnTo>
                  <a:pt x="916" y="192"/>
                </a:lnTo>
                <a:lnTo>
                  <a:pt x="907" y="181"/>
                </a:lnTo>
                <a:lnTo>
                  <a:pt x="895" y="170"/>
                </a:lnTo>
                <a:lnTo>
                  <a:pt x="885" y="160"/>
                </a:lnTo>
                <a:lnTo>
                  <a:pt x="873" y="149"/>
                </a:lnTo>
                <a:lnTo>
                  <a:pt x="861" y="140"/>
                </a:lnTo>
                <a:lnTo>
                  <a:pt x="850" y="131"/>
                </a:lnTo>
                <a:lnTo>
                  <a:pt x="837" y="123"/>
                </a:lnTo>
                <a:lnTo>
                  <a:pt x="824" y="114"/>
                </a:lnTo>
                <a:lnTo>
                  <a:pt x="810" y="106"/>
                </a:lnTo>
                <a:lnTo>
                  <a:pt x="797" y="100"/>
                </a:lnTo>
                <a:lnTo>
                  <a:pt x="783" y="92"/>
                </a:lnTo>
                <a:lnTo>
                  <a:pt x="768" y="86"/>
                </a:lnTo>
                <a:lnTo>
                  <a:pt x="753" y="80"/>
                </a:lnTo>
                <a:lnTo>
                  <a:pt x="738" y="75"/>
                </a:lnTo>
                <a:lnTo>
                  <a:pt x="722" y="70"/>
                </a:lnTo>
                <a:lnTo>
                  <a:pt x="691" y="62"/>
                </a:lnTo>
                <a:lnTo>
                  <a:pt x="660" y="57"/>
                </a:lnTo>
                <a:lnTo>
                  <a:pt x="644" y="55"/>
                </a:lnTo>
                <a:lnTo>
                  <a:pt x="629" y="53"/>
                </a:lnTo>
                <a:lnTo>
                  <a:pt x="613" y="53"/>
                </a:lnTo>
                <a:lnTo>
                  <a:pt x="599" y="52"/>
                </a:lnTo>
                <a:lnTo>
                  <a:pt x="573" y="53"/>
                </a:lnTo>
                <a:lnTo>
                  <a:pt x="549" y="55"/>
                </a:lnTo>
                <a:lnTo>
                  <a:pt x="524" y="57"/>
                </a:lnTo>
                <a:lnTo>
                  <a:pt x="501" y="61"/>
                </a:lnTo>
                <a:lnTo>
                  <a:pt x="478" y="67"/>
                </a:lnTo>
                <a:lnTo>
                  <a:pt x="456" y="73"/>
                </a:lnTo>
                <a:lnTo>
                  <a:pt x="434" y="80"/>
                </a:lnTo>
                <a:lnTo>
                  <a:pt x="413" y="90"/>
                </a:lnTo>
                <a:lnTo>
                  <a:pt x="393" y="100"/>
                </a:lnTo>
                <a:lnTo>
                  <a:pt x="373" y="111"/>
                </a:lnTo>
                <a:lnTo>
                  <a:pt x="355" y="123"/>
                </a:lnTo>
                <a:lnTo>
                  <a:pt x="337" y="136"/>
                </a:lnTo>
                <a:lnTo>
                  <a:pt x="319" y="149"/>
                </a:lnTo>
                <a:lnTo>
                  <a:pt x="303" y="164"/>
                </a:lnTo>
                <a:lnTo>
                  <a:pt x="287" y="180"/>
                </a:lnTo>
                <a:lnTo>
                  <a:pt x="272" y="197"/>
                </a:lnTo>
                <a:lnTo>
                  <a:pt x="258" y="214"/>
                </a:lnTo>
                <a:lnTo>
                  <a:pt x="245" y="233"/>
                </a:lnTo>
                <a:lnTo>
                  <a:pt x="233" y="253"/>
                </a:lnTo>
                <a:lnTo>
                  <a:pt x="221" y="274"/>
                </a:lnTo>
                <a:lnTo>
                  <a:pt x="211" y="296"/>
                </a:lnTo>
                <a:lnTo>
                  <a:pt x="201" y="318"/>
                </a:lnTo>
                <a:lnTo>
                  <a:pt x="192" y="342"/>
                </a:lnTo>
                <a:lnTo>
                  <a:pt x="184" y="366"/>
                </a:lnTo>
                <a:lnTo>
                  <a:pt x="177" y="390"/>
                </a:lnTo>
                <a:lnTo>
                  <a:pt x="172" y="416"/>
                </a:lnTo>
                <a:lnTo>
                  <a:pt x="166" y="442"/>
                </a:lnTo>
                <a:lnTo>
                  <a:pt x="162" y="469"/>
                </a:lnTo>
                <a:lnTo>
                  <a:pt x="159" y="497"/>
                </a:lnTo>
                <a:lnTo>
                  <a:pt x="157" y="525"/>
                </a:lnTo>
                <a:lnTo>
                  <a:pt x="155" y="553"/>
                </a:lnTo>
                <a:lnTo>
                  <a:pt x="155" y="583"/>
                </a:lnTo>
                <a:lnTo>
                  <a:pt x="155" y="610"/>
                </a:lnTo>
                <a:lnTo>
                  <a:pt x="157" y="638"/>
                </a:lnTo>
                <a:lnTo>
                  <a:pt x="159" y="664"/>
                </a:lnTo>
                <a:lnTo>
                  <a:pt x="162" y="691"/>
                </a:lnTo>
                <a:lnTo>
                  <a:pt x="166" y="716"/>
                </a:lnTo>
                <a:lnTo>
                  <a:pt x="172" y="741"/>
                </a:lnTo>
                <a:lnTo>
                  <a:pt x="179" y="764"/>
                </a:lnTo>
                <a:lnTo>
                  <a:pt x="186" y="787"/>
                </a:lnTo>
                <a:lnTo>
                  <a:pt x="195" y="810"/>
                </a:lnTo>
                <a:lnTo>
                  <a:pt x="204" y="831"/>
                </a:lnTo>
                <a:lnTo>
                  <a:pt x="214" y="851"/>
                </a:lnTo>
                <a:lnTo>
                  <a:pt x="226" y="871"/>
                </a:lnTo>
                <a:lnTo>
                  <a:pt x="237" y="890"/>
                </a:lnTo>
                <a:lnTo>
                  <a:pt x="250" y="908"/>
                </a:lnTo>
                <a:lnTo>
                  <a:pt x="264" y="925"/>
                </a:lnTo>
                <a:lnTo>
                  <a:pt x="279" y="94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Freeform 47"/>
          <p:cNvSpPr>
            <a:spLocks/>
          </p:cNvSpPr>
          <p:nvPr/>
        </p:nvSpPr>
        <p:spPr bwMode="auto">
          <a:xfrm>
            <a:off x="811575" y="425576"/>
            <a:ext cx="62399" cy="72141"/>
          </a:xfrm>
          <a:custGeom>
            <a:avLst/>
            <a:gdLst/>
            <a:ahLst/>
            <a:cxnLst>
              <a:cxn ang="0">
                <a:pos x="68" y="1075"/>
              </a:cxn>
              <a:cxn ang="0">
                <a:pos x="37" y="1078"/>
              </a:cxn>
              <a:cxn ang="0">
                <a:pos x="0" y="1081"/>
              </a:cxn>
              <a:cxn ang="0">
                <a:pos x="0" y="0"/>
              </a:cxn>
              <a:cxn ang="0">
                <a:pos x="940" y="0"/>
              </a:cxn>
              <a:cxn ang="0">
                <a:pos x="940" y="1081"/>
              </a:cxn>
              <a:cxn ang="0">
                <a:pos x="913" y="1079"/>
              </a:cxn>
              <a:cxn ang="0">
                <a:pos x="901" y="1079"/>
              </a:cxn>
              <a:cxn ang="0">
                <a:pos x="894" y="1078"/>
              </a:cxn>
              <a:cxn ang="0">
                <a:pos x="871" y="1075"/>
              </a:cxn>
              <a:cxn ang="0">
                <a:pos x="847" y="1078"/>
              </a:cxn>
              <a:cxn ang="0">
                <a:pos x="828" y="1079"/>
              </a:cxn>
              <a:cxn ang="0">
                <a:pos x="803" y="1081"/>
              </a:cxn>
              <a:cxn ang="0">
                <a:pos x="803" y="80"/>
              </a:cxn>
              <a:cxn ang="0">
                <a:pos x="787" y="80"/>
              </a:cxn>
              <a:cxn ang="0">
                <a:pos x="771" y="80"/>
              </a:cxn>
              <a:cxn ang="0">
                <a:pos x="752" y="80"/>
              </a:cxn>
              <a:cxn ang="0">
                <a:pos x="732" y="80"/>
              </a:cxn>
              <a:cxn ang="0">
                <a:pos x="710" y="79"/>
              </a:cxn>
              <a:cxn ang="0">
                <a:pos x="687" y="79"/>
              </a:cxn>
              <a:cxn ang="0">
                <a:pos x="662" y="79"/>
              </a:cxn>
              <a:cxn ang="0">
                <a:pos x="635" y="78"/>
              </a:cxn>
              <a:cxn ang="0">
                <a:pos x="609" y="78"/>
              </a:cxn>
              <a:cxn ang="0">
                <a:pos x="583" y="77"/>
              </a:cxn>
              <a:cxn ang="0">
                <a:pos x="560" y="77"/>
              </a:cxn>
              <a:cxn ang="0">
                <a:pos x="539" y="76"/>
              </a:cxn>
              <a:cxn ang="0">
                <a:pos x="520" y="76"/>
              </a:cxn>
              <a:cxn ang="0">
                <a:pos x="502" y="76"/>
              </a:cxn>
              <a:cxn ang="0">
                <a:pos x="486" y="76"/>
              </a:cxn>
              <a:cxn ang="0">
                <a:pos x="471" y="76"/>
              </a:cxn>
              <a:cxn ang="0">
                <a:pos x="457" y="76"/>
              </a:cxn>
              <a:cxn ang="0">
                <a:pos x="441" y="76"/>
              </a:cxn>
              <a:cxn ang="0">
                <a:pos x="423" y="76"/>
              </a:cxn>
              <a:cxn ang="0">
                <a:pos x="403" y="76"/>
              </a:cxn>
              <a:cxn ang="0">
                <a:pos x="382" y="77"/>
              </a:cxn>
              <a:cxn ang="0">
                <a:pos x="358" y="77"/>
              </a:cxn>
              <a:cxn ang="0">
                <a:pos x="333" y="78"/>
              </a:cxn>
              <a:cxn ang="0">
                <a:pos x="306" y="78"/>
              </a:cxn>
              <a:cxn ang="0">
                <a:pos x="279" y="79"/>
              </a:cxn>
              <a:cxn ang="0">
                <a:pos x="255" y="79"/>
              </a:cxn>
              <a:cxn ang="0">
                <a:pos x="232" y="79"/>
              </a:cxn>
              <a:cxn ang="0">
                <a:pos x="209" y="80"/>
              </a:cxn>
              <a:cxn ang="0">
                <a:pos x="189" y="80"/>
              </a:cxn>
              <a:cxn ang="0">
                <a:pos x="170" y="80"/>
              </a:cxn>
              <a:cxn ang="0">
                <a:pos x="153" y="80"/>
              </a:cxn>
              <a:cxn ang="0">
                <a:pos x="138" y="80"/>
              </a:cxn>
              <a:cxn ang="0">
                <a:pos x="138" y="1081"/>
              </a:cxn>
              <a:cxn ang="0">
                <a:pos x="110" y="1079"/>
              </a:cxn>
              <a:cxn ang="0">
                <a:pos x="98" y="1079"/>
              </a:cxn>
              <a:cxn ang="0">
                <a:pos x="91" y="1078"/>
              </a:cxn>
              <a:cxn ang="0">
                <a:pos x="68" y="1075"/>
              </a:cxn>
            </a:cxnLst>
            <a:rect l="0" t="0" r="r" b="b"/>
            <a:pathLst>
              <a:path w="940" h="1081">
                <a:moveTo>
                  <a:pt x="68" y="1075"/>
                </a:moveTo>
                <a:lnTo>
                  <a:pt x="37" y="1078"/>
                </a:lnTo>
                <a:lnTo>
                  <a:pt x="0" y="1081"/>
                </a:lnTo>
                <a:lnTo>
                  <a:pt x="0" y="0"/>
                </a:lnTo>
                <a:lnTo>
                  <a:pt x="940" y="0"/>
                </a:lnTo>
                <a:lnTo>
                  <a:pt x="940" y="1081"/>
                </a:lnTo>
                <a:lnTo>
                  <a:pt x="913" y="1079"/>
                </a:lnTo>
                <a:lnTo>
                  <a:pt x="901" y="1079"/>
                </a:lnTo>
                <a:lnTo>
                  <a:pt x="894" y="1078"/>
                </a:lnTo>
                <a:lnTo>
                  <a:pt x="871" y="1075"/>
                </a:lnTo>
                <a:lnTo>
                  <a:pt x="847" y="1078"/>
                </a:lnTo>
                <a:lnTo>
                  <a:pt x="828" y="1079"/>
                </a:lnTo>
                <a:lnTo>
                  <a:pt x="803" y="1081"/>
                </a:lnTo>
                <a:lnTo>
                  <a:pt x="803" y="80"/>
                </a:lnTo>
                <a:lnTo>
                  <a:pt x="787" y="80"/>
                </a:lnTo>
                <a:lnTo>
                  <a:pt x="771" y="80"/>
                </a:lnTo>
                <a:lnTo>
                  <a:pt x="752" y="80"/>
                </a:lnTo>
                <a:lnTo>
                  <a:pt x="732" y="80"/>
                </a:lnTo>
                <a:lnTo>
                  <a:pt x="710" y="79"/>
                </a:lnTo>
                <a:lnTo>
                  <a:pt x="687" y="79"/>
                </a:lnTo>
                <a:lnTo>
                  <a:pt x="662" y="79"/>
                </a:lnTo>
                <a:lnTo>
                  <a:pt x="635" y="78"/>
                </a:lnTo>
                <a:lnTo>
                  <a:pt x="609" y="78"/>
                </a:lnTo>
                <a:lnTo>
                  <a:pt x="583" y="77"/>
                </a:lnTo>
                <a:lnTo>
                  <a:pt x="560" y="77"/>
                </a:lnTo>
                <a:lnTo>
                  <a:pt x="539" y="76"/>
                </a:lnTo>
                <a:lnTo>
                  <a:pt x="520" y="76"/>
                </a:lnTo>
                <a:lnTo>
                  <a:pt x="502" y="76"/>
                </a:lnTo>
                <a:lnTo>
                  <a:pt x="486" y="76"/>
                </a:lnTo>
                <a:lnTo>
                  <a:pt x="471" y="76"/>
                </a:lnTo>
                <a:lnTo>
                  <a:pt x="457" y="76"/>
                </a:lnTo>
                <a:lnTo>
                  <a:pt x="441" y="76"/>
                </a:lnTo>
                <a:lnTo>
                  <a:pt x="423" y="76"/>
                </a:lnTo>
                <a:lnTo>
                  <a:pt x="403" y="76"/>
                </a:lnTo>
                <a:lnTo>
                  <a:pt x="382" y="77"/>
                </a:lnTo>
                <a:lnTo>
                  <a:pt x="358" y="77"/>
                </a:lnTo>
                <a:lnTo>
                  <a:pt x="333" y="78"/>
                </a:lnTo>
                <a:lnTo>
                  <a:pt x="306" y="78"/>
                </a:lnTo>
                <a:lnTo>
                  <a:pt x="279" y="79"/>
                </a:lnTo>
                <a:lnTo>
                  <a:pt x="255" y="79"/>
                </a:lnTo>
                <a:lnTo>
                  <a:pt x="232" y="79"/>
                </a:lnTo>
                <a:lnTo>
                  <a:pt x="209" y="80"/>
                </a:lnTo>
                <a:lnTo>
                  <a:pt x="189" y="80"/>
                </a:lnTo>
                <a:lnTo>
                  <a:pt x="170" y="80"/>
                </a:lnTo>
                <a:lnTo>
                  <a:pt x="153" y="80"/>
                </a:lnTo>
                <a:lnTo>
                  <a:pt x="138" y="80"/>
                </a:lnTo>
                <a:lnTo>
                  <a:pt x="138" y="1081"/>
                </a:lnTo>
                <a:lnTo>
                  <a:pt x="110" y="1079"/>
                </a:lnTo>
                <a:lnTo>
                  <a:pt x="98" y="1079"/>
                </a:lnTo>
                <a:lnTo>
                  <a:pt x="91" y="1078"/>
                </a:lnTo>
                <a:lnTo>
                  <a:pt x="68" y="107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Freeform 48"/>
          <p:cNvSpPr>
            <a:spLocks/>
          </p:cNvSpPr>
          <p:nvPr/>
        </p:nvSpPr>
        <p:spPr bwMode="auto">
          <a:xfrm>
            <a:off x="136529" y="85725"/>
            <a:ext cx="484443" cy="266020"/>
          </a:xfrm>
          <a:custGeom>
            <a:avLst/>
            <a:gdLst/>
            <a:ahLst/>
            <a:cxnLst>
              <a:cxn ang="0">
                <a:pos x="3548" y="3310"/>
              </a:cxn>
              <a:cxn ang="0">
                <a:pos x="5362" y="2567"/>
              </a:cxn>
              <a:cxn ang="0">
                <a:pos x="7273" y="1825"/>
              </a:cxn>
              <a:cxn ang="0">
                <a:pos x="7275" y="1651"/>
              </a:cxn>
              <a:cxn ang="0">
                <a:pos x="7276" y="1487"/>
              </a:cxn>
              <a:cxn ang="0">
                <a:pos x="7277" y="1329"/>
              </a:cxn>
              <a:cxn ang="0">
                <a:pos x="7278" y="1174"/>
              </a:cxn>
              <a:cxn ang="0">
                <a:pos x="7279" y="1016"/>
              </a:cxn>
              <a:cxn ang="0">
                <a:pos x="7280" y="853"/>
              </a:cxn>
              <a:cxn ang="0">
                <a:pos x="7282" y="680"/>
              </a:cxn>
              <a:cxn ang="0">
                <a:pos x="7283" y="495"/>
              </a:cxn>
              <a:cxn ang="0">
                <a:pos x="7281" y="205"/>
              </a:cxn>
              <a:cxn ang="0">
                <a:pos x="7273" y="176"/>
              </a:cxn>
              <a:cxn ang="0">
                <a:pos x="7264" y="150"/>
              </a:cxn>
              <a:cxn ang="0">
                <a:pos x="7251" y="127"/>
              </a:cxn>
              <a:cxn ang="0">
                <a:pos x="7236" y="106"/>
              </a:cxn>
              <a:cxn ang="0">
                <a:pos x="7219" y="88"/>
              </a:cxn>
              <a:cxn ang="0">
                <a:pos x="7200" y="72"/>
              </a:cxn>
              <a:cxn ang="0">
                <a:pos x="7179" y="58"/>
              </a:cxn>
              <a:cxn ang="0">
                <a:pos x="7143" y="40"/>
              </a:cxn>
              <a:cxn ang="0">
                <a:pos x="7090" y="23"/>
              </a:cxn>
              <a:cxn ang="0">
                <a:pos x="7033" y="12"/>
              </a:cxn>
              <a:cxn ang="0">
                <a:pos x="6972" y="3"/>
              </a:cxn>
              <a:cxn ang="0">
                <a:pos x="6474" y="0"/>
              </a:cxn>
              <a:cxn ang="0">
                <a:pos x="6234" y="2"/>
              </a:cxn>
              <a:cxn ang="0">
                <a:pos x="5948" y="3"/>
              </a:cxn>
              <a:cxn ang="0">
                <a:pos x="5622" y="4"/>
              </a:cxn>
              <a:cxn ang="0">
                <a:pos x="5264" y="5"/>
              </a:cxn>
              <a:cxn ang="0">
                <a:pos x="4880" y="5"/>
              </a:cxn>
              <a:cxn ang="0">
                <a:pos x="4478" y="6"/>
              </a:cxn>
              <a:cxn ang="0">
                <a:pos x="4063" y="6"/>
              </a:cxn>
              <a:cxn ang="0">
                <a:pos x="3643" y="6"/>
              </a:cxn>
              <a:cxn ang="0">
                <a:pos x="3430" y="6"/>
              </a:cxn>
              <a:cxn ang="0">
                <a:pos x="3012" y="6"/>
              </a:cxn>
              <a:cxn ang="0">
                <a:pos x="2602" y="6"/>
              </a:cxn>
              <a:cxn ang="0">
                <a:pos x="2208" y="5"/>
              </a:cxn>
              <a:cxn ang="0">
                <a:pos x="1836" y="4"/>
              </a:cxn>
              <a:cxn ang="0">
                <a:pos x="1493" y="3"/>
              </a:cxn>
              <a:cxn ang="0">
                <a:pos x="1186" y="2"/>
              </a:cxn>
              <a:cxn ang="0">
                <a:pos x="923" y="1"/>
              </a:cxn>
              <a:cxn ang="0">
                <a:pos x="343" y="0"/>
              </a:cxn>
              <a:cxn ang="0">
                <a:pos x="281" y="6"/>
              </a:cxn>
              <a:cxn ang="0">
                <a:pos x="220" y="17"/>
              </a:cxn>
              <a:cxn ang="0">
                <a:pos x="165" y="31"/>
              </a:cxn>
              <a:cxn ang="0">
                <a:pos x="115" y="52"/>
              </a:cxn>
              <a:cxn ang="0">
                <a:pos x="93" y="65"/>
              </a:cxn>
              <a:cxn ang="0">
                <a:pos x="72" y="80"/>
              </a:cxn>
              <a:cxn ang="0">
                <a:pos x="54" y="97"/>
              </a:cxn>
              <a:cxn ang="0">
                <a:pos x="38" y="116"/>
              </a:cxn>
              <a:cxn ang="0">
                <a:pos x="24" y="138"/>
              </a:cxn>
              <a:cxn ang="0">
                <a:pos x="14" y="162"/>
              </a:cxn>
              <a:cxn ang="0">
                <a:pos x="5" y="190"/>
              </a:cxn>
              <a:cxn ang="0">
                <a:pos x="0" y="221"/>
              </a:cxn>
              <a:cxn ang="0">
                <a:pos x="2" y="737"/>
              </a:cxn>
              <a:cxn ang="0">
                <a:pos x="5" y="1203"/>
              </a:cxn>
              <a:cxn ang="0">
                <a:pos x="8" y="1648"/>
              </a:cxn>
              <a:cxn ang="0">
                <a:pos x="10" y="2079"/>
              </a:cxn>
              <a:cxn ang="0">
                <a:pos x="12" y="2504"/>
              </a:cxn>
              <a:cxn ang="0">
                <a:pos x="12" y="2926"/>
              </a:cxn>
              <a:cxn ang="0">
                <a:pos x="13" y="3352"/>
              </a:cxn>
              <a:cxn ang="0">
                <a:pos x="12" y="3788"/>
              </a:cxn>
              <a:cxn ang="0">
                <a:pos x="1718" y="4012"/>
              </a:cxn>
            </a:cxnLst>
            <a:rect l="0" t="0" r="r" b="b"/>
            <a:pathLst>
              <a:path w="7283" h="4012">
                <a:moveTo>
                  <a:pt x="1718" y="3310"/>
                </a:moveTo>
                <a:lnTo>
                  <a:pt x="3548" y="3310"/>
                </a:lnTo>
                <a:lnTo>
                  <a:pt x="3548" y="2567"/>
                </a:lnTo>
                <a:lnTo>
                  <a:pt x="5362" y="2567"/>
                </a:lnTo>
                <a:lnTo>
                  <a:pt x="5362" y="1825"/>
                </a:lnTo>
                <a:lnTo>
                  <a:pt x="7273" y="1825"/>
                </a:lnTo>
                <a:lnTo>
                  <a:pt x="7273" y="1737"/>
                </a:lnTo>
                <a:lnTo>
                  <a:pt x="7275" y="1651"/>
                </a:lnTo>
                <a:lnTo>
                  <a:pt x="7275" y="1568"/>
                </a:lnTo>
                <a:lnTo>
                  <a:pt x="7276" y="1487"/>
                </a:lnTo>
                <a:lnTo>
                  <a:pt x="7276" y="1407"/>
                </a:lnTo>
                <a:lnTo>
                  <a:pt x="7277" y="1329"/>
                </a:lnTo>
                <a:lnTo>
                  <a:pt x="7277" y="1251"/>
                </a:lnTo>
                <a:lnTo>
                  <a:pt x="7278" y="1174"/>
                </a:lnTo>
                <a:lnTo>
                  <a:pt x="7278" y="1095"/>
                </a:lnTo>
                <a:lnTo>
                  <a:pt x="7279" y="1016"/>
                </a:lnTo>
                <a:lnTo>
                  <a:pt x="7280" y="935"/>
                </a:lnTo>
                <a:lnTo>
                  <a:pt x="7280" y="853"/>
                </a:lnTo>
                <a:lnTo>
                  <a:pt x="7281" y="768"/>
                </a:lnTo>
                <a:lnTo>
                  <a:pt x="7282" y="680"/>
                </a:lnTo>
                <a:lnTo>
                  <a:pt x="7282" y="590"/>
                </a:lnTo>
                <a:lnTo>
                  <a:pt x="7283" y="495"/>
                </a:lnTo>
                <a:lnTo>
                  <a:pt x="7283" y="221"/>
                </a:lnTo>
                <a:lnTo>
                  <a:pt x="7281" y="205"/>
                </a:lnTo>
                <a:lnTo>
                  <a:pt x="7278" y="190"/>
                </a:lnTo>
                <a:lnTo>
                  <a:pt x="7273" y="176"/>
                </a:lnTo>
                <a:lnTo>
                  <a:pt x="7269" y="162"/>
                </a:lnTo>
                <a:lnTo>
                  <a:pt x="7264" y="150"/>
                </a:lnTo>
                <a:lnTo>
                  <a:pt x="7259" y="138"/>
                </a:lnTo>
                <a:lnTo>
                  <a:pt x="7251" y="127"/>
                </a:lnTo>
                <a:lnTo>
                  <a:pt x="7245" y="116"/>
                </a:lnTo>
                <a:lnTo>
                  <a:pt x="7236" y="106"/>
                </a:lnTo>
                <a:lnTo>
                  <a:pt x="7229" y="97"/>
                </a:lnTo>
                <a:lnTo>
                  <a:pt x="7219" y="88"/>
                </a:lnTo>
                <a:lnTo>
                  <a:pt x="7210" y="80"/>
                </a:lnTo>
                <a:lnTo>
                  <a:pt x="7200" y="72"/>
                </a:lnTo>
                <a:lnTo>
                  <a:pt x="7190" y="65"/>
                </a:lnTo>
                <a:lnTo>
                  <a:pt x="7179" y="58"/>
                </a:lnTo>
                <a:lnTo>
                  <a:pt x="7168" y="52"/>
                </a:lnTo>
                <a:lnTo>
                  <a:pt x="7143" y="40"/>
                </a:lnTo>
                <a:lnTo>
                  <a:pt x="7118" y="31"/>
                </a:lnTo>
                <a:lnTo>
                  <a:pt x="7090" y="23"/>
                </a:lnTo>
                <a:lnTo>
                  <a:pt x="7062" y="17"/>
                </a:lnTo>
                <a:lnTo>
                  <a:pt x="7033" y="12"/>
                </a:lnTo>
                <a:lnTo>
                  <a:pt x="7002" y="6"/>
                </a:lnTo>
                <a:lnTo>
                  <a:pt x="6972" y="3"/>
                </a:lnTo>
                <a:lnTo>
                  <a:pt x="6940" y="0"/>
                </a:lnTo>
                <a:lnTo>
                  <a:pt x="6474" y="0"/>
                </a:lnTo>
                <a:lnTo>
                  <a:pt x="6360" y="1"/>
                </a:lnTo>
                <a:lnTo>
                  <a:pt x="6234" y="2"/>
                </a:lnTo>
                <a:lnTo>
                  <a:pt x="6097" y="2"/>
                </a:lnTo>
                <a:lnTo>
                  <a:pt x="5948" y="3"/>
                </a:lnTo>
                <a:lnTo>
                  <a:pt x="5789" y="3"/>
                </a:lnTo>
                <a:lnTo>
                  <a:pt x="5622" y="4"/>
                </a:lnTo>
                <a:lnTo>
                  <a:pt x="5447" y="4"/>
                </a:lnTo>
                <a:lnTo>
                  <a:pt x="5264" y="5"/>
                </a:lnTo>
                <a:lnTo>
                  <a:pt x="5075" y="5"/>
                </a:lnTo>
                <a:lnTo>
                  <a:pt x="4880" y="5"/>
                </a:lnTo>
                <a:lnTo>
                  <a:pt x="4681" y="6"/>
                </a:lnTo>
                <a:lnTo>
                  <a:pt x="4478" y="6"/>
                </a:lnTo>
                <a:lnTo>
                  <a:pt x="4271" y="6"/>
                </a:lnTo>
                <a:lnTo>
                  <a:pt x="4063" y="6"/>
                </a:lnTo>
                <a:lnTo>
                  <a:pt x="3853" y="6"/>
                </a:lnTo>
                <a:lnTo>
                  <a:pt x="3643" y="6"/>
                </a:lnTo>
                <a:lnTo>
                  <a:pt x="3640" y="6"/>
                </a:lnTo>
                <a:lnTo>
                  <a:pt x="3430" y="6"/>
                </a:lnTo>
                <a:lnTo>
                  <a:pt x="3220" y="6"/>
                </a:lnTo>
                <a:lnTo>
                  <a:pt x="3012" y="6"/>
                </a:lnTo>
                <a:lnTo>
                  <a:pt x="2805" y="6"/>
                </a:lnTo>
                <a:lnTo>
                  <a:pt x="2602" y="6"/>
                </a:lnTo>
                <a:lnTo>
                  <a:pt x="2403" y="5"/>
                </a:lnTo>
                <a:lnTo>
                  <a:pt x="2208" y="5"/>
                </a:lnTo>
                <a:lnTo>
                  <a:pt x="2019" y="5"/>
                </a:lnTo>
                <a:lnTo>
                  <a:pt x="1836" y="4"/>
                </a:lnTo>
                <a:lnTo>
                  <a:pt x="1660" y="4"/>
                </a:lnTo>
                <a:lnTo>
                  <a:pt x="1493" y="3"/>
                </a:lnTo>
                <a:lnTo>
                  <a:pt x="1335" y="3"/>
                </a:lnTo>
                <a:lnTo>
                  <a:pt x="1186" y="2"/>
                </a:lnTo>
                <a:lnTo>
                  <a:pt x="1049" y="2"/>
                </a:lnTo>
                <a:lnTo>
                  <a:pt x="923" y="1"/>
                </a:lnTo>
                <a:lnTo>
                  <a:pt x="808" y="0"/>
                </a:lnTo>
                <a:lnTo>
                  <a:pt x="343" y="0"/>
                </a:lnTo>
                <a:lnTo>
                  <a:pt x="311" y="3"/>
                </a:lnTo>
                <a:lnTo>
                  <a:pt x="281" y="6"/>
                </a:lnTo>
                <a:lnTo>
                  <a:pt x="250" y="12"/>
                </a:lnTo>
                <a:lnTo>
                  <a:pt x="220" y="17"/>
                </a:lnTo>
                <a:lnTo>
                  <a:pt x="193" y="23"/>
                </a:lnTo>
                <a:lnTo>
                  <a:pt x="165" y="31"/>
                </a:lnTo>
                <a:lnTo>
                  <a:pt x="140" y="40"/>
                </a:lnTo>
                <a:lnTo>
                  <a:pt x="115" y="52"/>
                </a:lnTo>
                <a:lnTo>
                  <a:pt x="104" y="58"/>
                </a:lnTo>
                <a:lnTo>
                  <a:pt x="93" y="65"/>
                </a:lnTo>
                <a:lnTo>
                  <a:pt x="83" y="72"/>
                </a:lnTo>
                <a:lnTo>
                  <a:pt x="72" y="80"/>
                </a:lnTo>
                <a:lnTo>
                  <a:pt x="64" y="88"/>
                </a:lnTo>
                <a:lnTo>
                  <a:pt x="54" y="97"/>
                </a:lnTo>
                <a:lnTo>
                  <a:pt x="46" y="106"/>
                </a:lnTo>
                <a:lnTo>
                  <a:pt x="38" y="116"/>
                </a:lnTo>
                <a:lnTo>
                  <a:pt x="31" y="127"/>
                </a:lnTo>
                <a:lnTo>
                  <a:pt x="24" y="138"/>
                </a:lnTo>
                <a:lnTo>
                  <a:pt x="19" y="150"/>
                </a:lnTo>
                <a:lnTo>
                  <a:pt x="14" y="162"/>
                </a:lnTo>
                <a:lnTo>
                  <a:pt x="10" y="176"/>
                </a:lnTo>
                <a:lnTo>
                  <a:pt x="5" y="190"/>
                </a:lnTo>
                <a:lnTo>
                  <a:pt x="2" y="205"/>
                </a:lnTo>
                <a:lnTo>
                  <a:pt x="0" y="221"/>
                </a:lnTo>
                <a:lnTo>
                  <a:pt x="0" y="495"/>
                </a:lnTo>
                <a:lnTo>
                  <a:pt x="2" y="737"/>
                </a:lnTo>
                <a:lnTo>
                  <a:pt x="4" y="972"/>
                </a:lnTo>
                <a:lnTo>
                  <a:pt x="5" y="1203"/>
                </a:lnTo>
                <a:lnTo>
                  <a:pt x="6" y="1428"/>
                </a:lnTo>
                <a:lnTo>
                  <a:pt x="8" y="1648"/>
                </a:lnTo>
                <a:lnTo>
                  <a:pt x="10" y="1865"/>
                </a:lnTo>
                <a:lnTo>
                  <a:pt x="10" y="2079"/>
                </a:lnTo>
                <a:lnTo>
                  <a:pt x="11" y="2293"/>
                </a:lnTo>
                <a:lnTo>
                  <a:pt x="12" y="2504"/>
                </a:lnTo>
                <a:lnTo>
                  <a:pt x="12" y="2715"/>
                </a:lnTo>
                <a:lnTo>
                  <a:pt x="12" y="2926"/>
                </a:lnTo>
                <a:lnTo>
                  <a:pt x="13" y="3139"/>
                </a:lnTo>
                <a:lnTo>
                  <a:pt x="13" y="3352"/>
                </a:lnTo>
                <a:lnTo>
                  <a:pt x="12" y="3569"/>
                </a:lnTo>
                <a:lnTo>
                  <a:pt x="12" y="3788"/>
                </a:lnTo>
                <a:lnTo>
                  <a:pt x="12" y="4012"/>
                </a:lnTo>
                <a:lnTo>
                  <a:pt x="1718" y="4012"/>
                </a:lnTo>
                <a:lnTo>
                  <a:pt x="1718" y="33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Freeform 49"/>
          <p:cNvSpPr>
            <a:spLocks/>
          </p:cNvSpPr>
          <p:nvPr/>
        </p:nvSpPr>
        <p:spPr bwMode="auto">
          <a:xfrm>
            <a:off x="136529" y="259316"/>
            <a:ext cx="484443" cy="402411"/>
          </a:xfrm>
          <a:custGeom>
            <a:avLst/>
            <a:gdLst/>
            <a:ahLst/>
            <a:cxnLst>
              <a:cxn ang="0">
                <a:pos x="3661" y="742"/>
              </a:cxn>
              <a:cxn ang="0">
                <a:pos x="1833" y="2188"/>
              </a:cxn>
              <a:cxn ang="0">
                <a:pos x="5" y="2315"/>
              </a:cxn>
              <a:cxn ang="0">
                <a:pos x="4" y="2517"/>
              </a:cxn>
              <a:cxn ang="0">
                <a:pos x="3" y="2727"/>
              </a:cxn>
              <a:cxn ang="0">
                <a:pos x="2" y="2937"/>
              </a:cxn>
              <a:cxn ang="0">
                <a:pos x="1" y="3144"/>
              </a:cxn>
              <a:cxn ang="0">
                <a:pos x="0" y="3321"/>
              </a:cxn>
              <a:cxn ang="0">
                <a:pos x="4" y="3457"/>
              </a:cxn>
              <a:cxn ang="0">
                <a:pos x="18" y="3597"/>
              </a:cxn>
              <a:cxn ang="0">
                <a:pos x="47" y="3741"/>
              </a:cxn>
              <a:cxn ang="0">
                <a:pos x="97" y="3887"/>
              </a:cxn>
              <a:cxn ang="0">
                <a:pos x="172" y="4038"/>
              </a:cxn>
              <a:cxn ang="0">
                <a:pos x="279" y="4193"/>
              </a:cxn>
              <a:cxn ang="0">
                <a:pos x="423" y="4352"/>
              </a:cxn>
              <a:cxn ang="0">
                <a:pos x="610" y="4515"/>
              </a:cxn>
              <a:cxn ang="0">
                <a:pos x="845" y="4682"/>
              </a:cxn>
              <a:cxn ang="0">
                <a:pos x="1134" y="4854"/>
              </a:cxn>
              <a:cxn ang="0">
                <a:pos x="1530" y="5058"/>
              </a:cxn>
              <a:cxn ang="0">
                <a:pos x="2083" y="5328"/>
              </a:cxn>
              <a:cxn ang="0">
                <a:pos x="2681" y="5615"/>
              </a:cxn>
              <a:cxn ang="0">
                <a:pos x="3212" y="5866"/>
              </a:cxn>
              <a:cxn ang="0">
                <a:pos x="3562" y="6030"/>
              </a:cxn>
              <a:cxn ang="0">
                <a:pos x="3639" y="6066"/>
              </a:cxn>
              <a:cxn ang="0">
                <a:pos x="3641" y="6066"/>
              </a:cxn>
              <a:cxn ang="0">
                <a:pos x="3806" y="5989"/>
              </a:cxn>
              <a:cxn ang="0">
                <a:pos x="4229" y="5789"/>
              </a:cxn>
              <a:cxn ang="0">
                <a:pos x="4795" y="5521"/>
              </a:cxn>
              <a:cxn ang="0">
                <a:pos x="5391" y="5234"/>
              </a:cxn>
              <a:cxn ang="0">
                <a:pos x="5904" y="4980"/>
              </a:cxn>
              <a:cxn ang="0">
                <a:pos x="6248" y="4797"/>
              </a:cxn>
              <a:cxn ang="0">
                <a:pos x="6518" y="4626"/>
              </a:cxn>
              <a:cxn ang="0">
                <a:pos x="6737" y="4460"/>
              </a:cxn>
              <a:cxn ang="0">
                <a:pos x="6908" y="4299"/>
              </a:cxn>
              <a:cxn ang="0">
                <a:pos x="7039" y="4141"/>
              </a:cxn>
              <a:cxn ang="0">
                <a:pos x="7136" y="3988"/>
              </a:cxn>
              <a:cxn ang="0">
                <a:pos x="7203" y="3838"/>
              </a:cxn>
              <a:cxn ang="0">
                <a:pos x="7244" y="3692"/>
              </a:cxn>
              <a:cxn ang="0">
                <a:pos x="7267" y="3549"/>
              </a:cxn>
              <a:cxn ang="0">
                <a:pos x="7277" y="3411"/>
              </a:cxn>
              <a:cxn ang="0">
                <a:pos x="7279" y="3277"/>
              </a:cxn>
              <a:cxn ang="0">
                <a:pos x="7275" y="2644"/>
              </a:cxn>
              <a:cxn ang="0">
                <a:pos x="7271" y="2019"/>
              </a:cxn>
              <a:cxn ang="0">
                <a:pos x="7269" y="1402"/>
              </a:cxn>
              <a:cxn ang="0">
                <a:pos x="7268" y="795"/>
              </a:cxn>
              <a:cxn ang="0">
                <a:pos x="7269" y="197"/>
              </a:cxn>
            </a:cxnLst>
            <a:rect l="0" t="0" r="r" b="b"/>
            <a:pathLst>
              <a:path w="7279" h="6066">
                <a:moveTo>
                  <a:pt x="5491" y="0"/>
                </a:moveTo>
                <a:lnTo>
                  <a:pt x="5491" y="742"/>
                </a:lnTo>
                <a:lnTo>
                  <a:pt x="3661" y="742"/>
                </a:lnTo>
                <a:lnTo>
                  <a:pt x="3661" y="1485"/>
                </a:lnTo>
                <a:lnTo>
                  <a:pt x="1833" y="1485"/>
                </a:lnTo>
                <a:lnTo>
                  <a:pt x="1833" y="2188"/>
                </a:lnTo>
                <a:lnTo>
                  <a:pt x="5" y="2188"/>
                </a:lnTo>
                <a:lnTo>
                  <a:pt x="5" y="2250"/>
                </a:lnTo>
                <a:lnTo>
                  <a:pt x="5" y="2315"/>
                </a:lnTo>
                <a:lnTo>
                  <a:pt x="5" y="2381"/>
                </a:lnTo>
                <a:lnTo>
                  <a:pt x="4" y="2449"/>
                </a:lnTo>
                <a:lnTo>
                  <a:pt x="4" y="2517"/>
                </a:lnTo>
                <a:lnTo>
                  <a:pt x="4" y="2586"/>
                </a:lnTo>
                <a:lnTo>
                  <a:pt x="3" y="2656"/>
                </a:lnTo>
                <a:lnTo>
                  <a:pt x="3" y="2727"/>
                </a:lnTo>
                <a:lnTo>
                  <a:pt x="3" y="2797"/>
                </a:lnTo>
                <a:lnTo>
                  <a:pt x="2" y="2867"/>
                </a:lnTo>
                <a:lnTo>
                  <a:pt x="2" y="2937"/>
                </a:lnTo>
                <a:lnTo>
                  <a:pt x="2" y="3007"/>
                </a:lnTo>
                <a:lnTo>
                  <a:pt x="1" y="3076"/>
                </a:lnTo>
                <a:lnTo>
                  <a:pt x="1" y="3144"/>
                </a:lnTo>
                <a:lnTo>
                  <a:pt x="1" y="3211"/>
                </a:lnTo>
                <a:lnTo>
                  <a:pt x="0" y="3277"/>
                </a:lnTo>
                <a:lnTo>
                  <a:pt x="0" y="3321"/>
                </a:lnTo>
                <a:lnTo>
                  <a:pt x="1" y="3366"/>
                </a:lnTo>
                <a:lnTo>
                  <a:pt x="2" y="3411"/>
                </a:lnTo>
                <a:lnTo>
                  <a:pt x="4" y="3457"/>
                </a:lnTo>
                <a:lnTo>
                  <a:pt x="8" y="3504"/>
                </a:lnTo>
                <a:lnTo>
                  <a:pt x="12" y="3549"/>
                </a:lnTo>
                <a:lnTo>
                  <a:pt x="18" y="3597"/>
                </a:lnTo>
                <a:lnTo>
                  <a:pt x="26" y="3644"/>
                </a:lnTo>
                <a:lnTo>
                  <a:pt x="35" y="3692"/>
                </a:lnTo>
                <a:lnTo>
                  <a:pt x="47" y="3741"/>
                </a:lnTo>
                <a:lnTo>
                  <a:pt x="60" y="3788"/>
                </a:lnTo>
                <a:lnTo>
                  <a:pt x="77" y="3838"/>
                </a:lnTo>
                <a:lnTo>
                  <a:pt x="97" y="3887"/>
                </a:lnTo>
                <a:lnTo>
                  <a:pt x="118" y="3937"/>
                </a:lnTo>
                <a:lnTo>
                  <a:pt x="143" y="3988"/>
                </a:lnTo>
                <a:lnTo>
                  <a:pt x="172" y="4038"/>
                </a:lnTo>
                <a:lnTo>
                  <a:pt x="204" y="4090"/>
                </a:lnTo>
                <a:lnTo>
                  <a:pt x="240" y="4141"/>
                </a:lnTo>
                <a:lnTo>
                  <a:pt x="279" y="4193"/>
                </a:lnTo>
                <a:lnTo>
                  <a:pt x="322" y="4246"/>
                </a:lnTo>
                <a:lnTo>
                  <a:pt x="371" y="4299"/>
                </a:lnTo>
                <a:lnTo>
                  <a:pt x="423" y="4352"/>
                </a:lnTo>
                <a:lnTo>
                  <a:pt x="480" y="4406"/>
                </a:lnTo>
                <a:lnTo>
                  <a:pt x="542" y="4460"/>
                </a:lnTo>
                <a:lnTo>
                  <a:pt x="610" y="4515"/>
                </a:lnTo>
                <a:lnTo>
                  <a:pt x="682" y="4571"/>
                </a:lnTo>
                <a:lnTo>
                  <a:pt x="761" y="4626"/>
                </a:lnTo>
                <a:lnTo>
                  <a:pt x="845" y="4682"/>
                </a:lnTo>
                <a:lnTo>
                  <a:pt x="934" y="4739"/>
                </a:lnTo>
                <a:lnTo>
                  <a:pt x="1031" y="4797"/>
                </a:lnTo>
                <a:lnTo>
                  <a:pt x="1134" y="4854"/>
                </a:lnTo>
                <a:lnTo>
                  <a:pt x="1243" y="4912"/>
                </a:lnTo>
                <a:lnTo>
                  <a:pt x="1375" y="4980"/>
                </a:lnTo>
                <a:lnTo>
                  <a:pt x="1530" y="5058"/>
                </a:lnTo>
                <a:lnTo>
                  <a:pt x="1702" y="5144"/>
                </a:lnTo>
                <a:lnTo>
                  <a:pt x="1888" y="5234"/>
                </a:lnTo>
                <a:lnTo>
                  <a:pt x="2083" y="5328"/>
                </a:lnTo>
                <a:lnTo>
                  <a:pt x="2283" y="5425"/>
                </a:lnTo>
                <a:lnTo>
                  <a:pt x="2483" y="5521"/>
                </a:lnTo>
                <a:lnTo>
                  <a:pt x="2681" y="5615"/>
                </a:lnTo>
                <a:lnTo>
                  <a:pt x="2871" y="5705"/>
                </a:lnTo>
                <a:lnTo>
                  <a:pt x="3050" y="5789"/>
                </a:lnTo>
                <a:lnTo>
                  <a:pt x="3212" y="5866"/>
                </a:lnTo>
                <a:lnTo>
                  <a:pt x="3354" y="5932"/>
                </a:lnTo>
                <a:lnTo>
                  <a:pt x="3472" y="5989"/>
                </a:lnTo>
                <a:lnTo>
                  <a:pt x="3562" y="6030"/>
                </a:lnTo>
                <a:lnTo>
                  <a:pt x="3618" y="6057"/>
                </a:lnTo>
                <a:lnTo>
                  <a:pt x="3638" y="6066"/>
                </a:lnTo>
                <a:lnTo>
                  <a:pt x="3639" y="6066"/>
                </a:lnTo>
                <a:lnTo>
                  <a:pt x="3639" y="6065"/>
                </a:lnTo>
                <a:lnTo>
                  <a:pt x="3640" y="6066"/>
                </a:lnTo>
                <a:lnTo>
                  <a:pt x="3641" y="6066"/>
                </a:lnTo>
                <a:lnTo>
                  <a:pt x="3660" y="6057"/>
                </a:lnTo>
                <a:lnTo>
                  <a:pt x="3717" y="6030"/>
                </a:lnTo>
                <a:lnTo>
                  <a:pt x="3806" y="5989"/>
                </a:lnTo>
                <a:lnTo>
                  <a:pt x="3925" y="5932"/>
                </a:lnTo>
                <a:lnTo>
                  <a:pt x="4067" y="5866"/>
                </a:lnTo>
                <a:lnTo>
                  <a:pt x="4229" y="5789"/>
                </a:lnTo>
                <a:lnTo>
                  <a:pt x="4407" y="5705"/>
                </a:lnTo>
                <a:lnTo>
                  <a:pt x="4598" y="5615"/>
                </a:lnTo>
                <a:lnTo>
                  <a:pt x="4795" y="5521"/>
                </a:lnTo>
                <a:lnTo>
                  <a:pt x="4996" y="5425"/>
                </a:lnTo>
                <a:lnTo>
                  <a:pt x="5196" y="5328"/>
                </a:lnTo>
                <a:lnTo>
                  <a:pt x="5391" y="5234"/>
                </a:lnTo>
                <a:lnTo>
                  <a:pt x="5577" y="5144"/>
                </a:lnTo>
                <a:lnTo>
                  <a:pt x="5749" y="5058"/>
                </a:lnTo>
                <a:lnTo>
                  <a:pt x="5904" y="4980"/>
                </a:lnTo>
                <a:lnTo>
                  <a:pt x="6036" y="4912"/>
                </a:lnTo>
                <a:lnTo>
                  <a:pt x="6145" y="4854"/>
                </a:lnTo>
                <a:lnTo>
                  <a:pt x="6248" y="4797"/>
                </a:lnTo>
                <a:lnTo>
                  <a:pt x="6345" y="4739"/>
                </a:lnTo>
                <a:lnTo>
                  <a:pt x="6435" y="4682"/>
                </a:lnTo>
                <a:lnTo>
                  <a:pt x="6518" y="4626"/>
                </a:lnTo>
                <a:lnTo>
                  <a:pt x="6597" y="4571"/>
                </a:lnTo>
                <a:lnTo>
                  <a:pt x="6669" y="4515"/>
                </a:lnTo>
                <a:lnTo>
                  <a:pt x="6737" y="4460"/>
                </a:lnTo>
                <a:lnTo>
                  <a:pt x="6799" y="4406"/>
                </a:lnTo>
                <a:lnTo>
                  <a:pt x="6856" y="4352"/>
                </a:lnTo>
                <a:lnTo>
                  <a:pt x="6908" y="4299"/>
                </a:lnTo>
                <a:lnTo>
                  <a:pt x="6957" y="4246"/>
                </a:lnTo>
                <a:lnTo>
                  <a:pt x="7000" y="4193"/>
                </a:lnTo>
                <a:lnTo>
                  <a:pt x="7039" y="4141"/>
                </a:lnTo>
                <a:lnTo>
                  <a:pt x="7075" y="4090"/>
                </a:lnTo>
                <a:lnTo>
                  <a:pt x="7107" y="4038"/>
                </a:lnTo>
                <a:lnTo>
                  <a:pt x="7136" y="3988"/>
                </a:lnTo>
                <a:lnTo>
                  <a:pt x="7161" y="3937"/>
                </a:lnTo>
                <a:lnTo>
                  <a:pt x="7182" y="3887"/>
                </a:lnTo>
                <a:lnTo>
                  <a:pt x="7203" y="3838"/>
                </a:lnTo>
                <a:lnTo>
                  <a:pt x="7219" y="3788"/>
                </a:lnTo>
                <a:lnTo>
                  <a:pt x="7232" y="3741"/>
                </a:lnTo>
                <a:lnTo>
                  <a:pt x="7244" y="3692"/>
                </a:lnTo>
                <a:lnTo>
                  <a:pt x="7253" y="3644"/>
                </a:lnTo>
                <a:lnTo>
                  <a:pt x="7261" y="3597"/>
                </a:lnTo>
                <a:lnTo>
                  <a:pt x="7267" y="3549"/>
                </a:lnTo>
                <a:lnTo>
                  <a:pt x="7271" y="3504"/>
                </a:lnTo>
                <a:lnTo>
                  <a:pt x="7275" y="3457"/>
                </a:lnTo>
                <a:lnTo>
                  <a:pt x="7277" y="3411"/>
                </a:lnTo>
                <a:lnTo>
                  <a:pt x="7278" y="3366"/>
                </a:lnTo>
                <a:lnTo>
                  <a:pt x="7279" y="3321"/>
                </a:lnTo>
                <a:lnTo>
                  <a:pt x="7279" y="3277"/>
                </a:lnTo>
                <a:lnTo>
                  <a:pt x="7278" y="3064"/>
                </a:lnTo>
                <a:lnTo>
                  <a:pt x="7276" y="2854"/>
                </a:lnTo>
                <a:lnTo>
                  <a:pt x="7275" y="2644"/>
                </a:lnTo>
                <a:lnTo>
                  <a:pt x="7274" y="2435"/>
                </a:lnTo>
                <a:lnTo>
                  <a:pt x="7273" y="2227"/>
                </a:lnTo>
                <a:lnTo>
                  <a:pt x="7271" y="2019"/>
                </a:lnTo>
                <a:lnTo>
                  <a:pt x="7270" y="1813"/>
                </a:lnTo>
                <a:lnTo>
                  <a:pt x="7270" y="1607"/>
                </a:lnTo>
                <a:lnTo>
                  <a:pt x="7269" y="1402"/>
                </a:lnTo>
                <a:lnTo>
                  <a:pt x="7269" y="1199"/>
                </a:lnTo>
                <a:lnTo>
                  <a:pt x="7269" y="997"/>
                </a:lnTo>
                <a:lnTo>
                  <a:pt x="7268" y="795"/>
                </a:lnTo>
                <a:lnTo>
                  <a:pt x="7268" y="594"/>
                </a:lnTo>
                <a:lnTo>
                  <a:pt x="7268" y="396"/>
                </a:lnTo>
                <a:lnTo>
                  <a:pt x="7269" y="197"/>
                </a:lnTo>
                <a:lnTo>
                  <a:pt x="7269" y="0"/>
                </a:lnTo>
                <a:lnTo>
                  <a:pt x="5491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67" r:id="rId12"/>
    <p:sldLayoutId id="2147483868" r:id="rId13"/>
    <p:sldLayoutId id="214748388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Tx/>
        <a:buSzPct val="100000"/>
        <a:buFont typeface="Calibri" pitchFamily="34" charset="0"/>
        <a:buChar char="–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Tx/>
        <a:buSzPct val="90000"/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zalega\Desktop\Красноярск 2015\Рисунки\Top.png"/>
          <p:cNvPicPr preferRelativeResize="0">
            <a:picLocks noChangeArrowheads="1"/>
          </p:cNvPicPr>
          <p:nvPr userDrawn="1"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565992" y="4877513"/>
            <a:ext cx="8578008" cy="270900"/>
          </a:xfrm>
          <a:prstGeom prst="rect">
            <a:avLst/>
          </a:prstGeom>
          <a:noFill/>
        </p:spPr>
      </p:pic>
      <p:pic>
        <p:nvPicPr>
          <p:cNvPr id="77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 l="1969" t="14106" r="2627" b="6652"/>
          <a:stretch>
            <a:fillRect/>
          </a:stretch>
        </p:blipFill>
        <p:spPr bwMode="auto">
          <a:xfrm>
            <a:off x="0" y="0"/>
            <a:ext cx="9144000" cy="7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Текст 12"/>
          <p:cNvSpPr>
            <a:spLocks noGrp="1"/>
          </p:cNvSpPr>
          <p:nvPr>
            <p:ph type="body" idx="1"/>
          </p:nvPr>
        </p:nvSpPr>
        <p:spPr bwMode="auto">
          <a:xfrm>
            <a:off x="366712" y="1035844"/>
            <a:ext cx="8512176" cy="348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369" name="Заголовок 21"/>
          <p:cNvSpPr>
            <a:spLocks noGrp="1"/>
          </p:cNvSpPr>
          <p:nvPr>
            <p:ph type="title"/>
          </p:nvPr>
        </p:nvSpPr>
        <p:spPr bwMode="auto">
          <a:xfrm>
            <a:off x="2033901" y="33339"/>
            <a:ext cx="6990459" cy="68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2" name="Прямоугольник 71"/>
          <p:cNvSpPr/>
          <p:nvPr userDrawn="1"/>
        </p:nvSpPr>
        <p:spPr>
          <a:xfrm>
            <a:off x="0" y="4877512"/>
            <a:ext cx="533400" cy="265988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4913710"/>
            <a:ext cx="533400" cy="18335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C267DD-283A-4702-90AC-644DA599F4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56" name="Группа 55"/>
          <p:cNvGrpSpPr>
            <a:grpSpLocks noChangeAspect="1"/>
          </p:cNvGrpSpPr>
          <p:nvPr userDrawn="1"/>
        </p:nvGrpSpPr>
        <p:grpSpPr>
          <a:xfrm>
            <a:off x="145237" y="129611"/>
            <a:ext cx="1451061" cy="432000"/>
            <a:chOff x="-2308316" y="464638"/>
            <a:chExt cx="1814431" cy="725099"/>
          </a:xfrm>
        </p:grpSpPr>
        <p:grpSp>
          <p:nvGrpSpPr>
            <p:cNvPr id="57" name="Группа 1"/>
            <p:cNvGrpSpPr/>
            <p:nvPr/>
          </p:nvGrpSpPr>
          <p:grpSpPr>
            <a:xfrm>
              <a:off x="-1596163" y="509336"/>
              <a:ext cx="1102278" cy="635703"/>
              <a:chOff x="-2555158" y="1246497"/>
              <a:chExt cx="1102278" cy="635703"/>
            </a:xfrm>
          </p:grpSpPr>
          <p:sp>
            <p:nvSpPr>
              <p:cNvPr id="61" name="Freeform 5"/>
              <p:cNvSpPr>
                <a:spLocks/>
              </p:cNvSpPr>
              <p:nvPr/>
            </p:nvSpPr>
            <p:spPr bwMode="auto">
              <a:xfrm>
                <a:off x="-1562115" y="1416774"/>
                <a:ext cx="109235" cy="1461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2" y="46"/>
                  </a:cxn>
                  <a:cxn ang="0">
                    <a:pos x="1301" y="77"/>
                  </a:cxn>
                  <a:cxn ang="0">
                    <a:pos x="1302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6" y="130"/>
                  </a:cxn>
                  <a:cxn ang="0">
                    <a:pos x="958" y="130"/>
                  </a:cxn>
                  <a:cxn ang="0">
                    <a:pos x="925" y="128"/>
                  </a:cxn>
                  <a:cxn ang="0">
                    <a:pos x="895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89" y="123"/>
                  </a:cxn>
                  <a:cxn ang="0">
                    <a:pos x="777" y="123"/>
                  </a:cxn>
                  <a:cxn ang="0">
                    <a:pos x="777" y="1739"/>
                  </a:cxn>
                  <a:cxn ang="0">
                    <a:pos x="749" y="1736"/>
                  </a:cxn>
                  <a:cxn ang="0">
                    <a:pos x="720" y="1733"/>
                  </a:cxn>
                  <a:cxn ang="0">
                    <a:pos x="693" y="1731"/>
                  </a:cxn>
                  <a:cxn ang="0">
                    <a:pos x="666" y="1731"/>
                  </a:cxn>
                  <a:cxn ang="0">
                    <a:pos x="638" y="1731"/>
                  </a:cxn>
                  <a:cxn ang="0">
                    <a:pos x="610" y="1733"/>
                  </a:cxn>
                  <a:cxn ang="0">
                    <a:pos x="582" y="1736"/>
                  </a:cxn>
                  <a:cxn ang="0">
                    <a:pos x="555" y="1739"/>
                  </a:cxn>
                  <a:cxn ang="0">
                    <a:pos x="555" y="123"/>
                  </a:cxn>
                  <a:cxn ang="0">
                    <a:pos x="488" y="123"/>
                  </a:cxn>
                  <a:cxn ang="0">
                    <a:pos x="421" y="125"/>
                  </a:cxn>
                  <a:cxn ang="0">
                    <a:pos x="354" y="128"/>
                  </a:cxn>
                  <a:cxn ang="0">
                    <a:pos x="285" y="131"/>
                  </a:cxn>
                  <a:cxn ang="0">
                    <a:pos x="215" y="135"/>
                  </a:cxn>
                  <a:cxn ang="0">
                    <a:pos x="144" y="140"/>
                  </a:cxn>
                  <a:cxn ang="0">
                    <a:pos x="73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7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2" y="46"/>
                    </a:lnTo>
                    <a:lnTo>
                      <a:pt x="1301" y="77"/>
                    </a:lnTo>
                    <a:lnTo>
                      <a:pt x="1302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7" y="123"/>
                    </a:lnTo>
                    <a:lnTo>
                      <a:pt x="777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1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Freeform 6"/>
              <p:cNvSpPr>
                <a:spLocks/>
              </p:cNvSpPr>
              <p:nvPr/>
            </p:nvSpPr>
            <p:spPr bwMode="auto">
              <a:xfrm>
                <a:off x="-1702559" y="1416774"/>
                <a:ext cx="136189" cy="146155"/>
              </a:xfrm>
              <a:custGeom>
                <a:avLst/>
                <a:gdLst/>
                <a:ahLst/>
                <a:cxnLst>
                  <a:cxn ang="0">
                    <a:pos x="883" y="1435"/>
                  </a:cxn>
                  <a:cxn ang="0">
                    <a:pos x="711" y="1736"/>
                  </a:cxn>
                  <a:cxn ang="0">
                    <a:pos x="672" y="1731"/>
                  </a:cxn>
                  <a:cxn ang="0">
                    <a:pos x="628" y="1731"/>
                  </a:cxn>
                  <a:cxn ang="0">
                    <a:pos x="572" y="1736"/>
                  </a:cxn>
                  <a:cxn ang="0">
                    <a:pos x="564" y="1706"/>
                  </a:cxn>
                  <a:cxn ang="0">
                    <a:pos x="607" y="1636"/>
                  </a:cxn>
                  <a:cxn ang="0">
                    <a:pos x="651" y="1562"/>
                  </a:cxn>
                  <a:cxn ang="0">
                    <a:pos x="696" y="1482"/>
                  </a:cxn>
                  <a:cxn ang="0">
                    <a:pos x="844" y="1214"/>
                  </a:cxn>
                  <a:cxn ang="0">
                    <a:pos x="459" y="653"/>
                  </a:cxn>
                  <a:cxn ang="0">
                    <a:pos x="176" y="246"/>
                  </a:cxn>
                  <a:cxn ang="0">
                    <a:pos x="143" y="198"/>
                  </a:cxn>
                  <a:cxn ang="0">
                    <a:pos x="112" y="154"/>
                  </a:cxn>
                  <a:cxn ang="0">
                    <a:pos x="83" y="115"/>
                  </a:cxn>
                  <a:cxn ang="0">
                    <a:pos x="46" y="63"/>
                  </a:cxn>
                  <a:cxn ang="0">
                    <a:pos x="11" y="15"/>
                  </a:cxn>
                  <a:cxn ang="0">
                    <a:pos x="157" y="8"/>
                  </a:cxn>
                  <a:cxn ang="0">
                    <a:pos x="294" y="0"/>
                  </a:cxn>
                  <a:cxn ang="0">
                    <a:pos x="377" y="135"/>
                  </a:cxn>
                  <a:cxn ang="0">
                    <a:pos x="457" y="263"/>
                  </a:cxn>
                  <a:cxn ang="0">
                    <a:pos x="535" y="383"/>
                  </a:cxn>
                  <a:cxn ang="0">
                    <a:pos x="610" y="496"/>
                  </a:cxn>
                  <a:cxn ang="0">
                    <a:pos x="690" y="615"/>
                  </a:cxn>
                  <a:cxn ang="0">
                    <a:pos x="774" y="734"/>
                  </a:cxn>
                  <a:cxn ang="0">
                    <a:pos x="861" y="851"/>
                  </a:cxn>
                  <a:cxn ang="0">
                    <a:pos x="950" y="969"/>
                  </a:cxn>
                  <a:cxn ang="0">
                    <a:pos x="1077" y="768"/>
                  </a:cxn>
                  <a:cxn ang="0">
                    <a:pos x="1352" y="205"/>
                  </a:cxn>
                  <a:cxn ang="0">
                    <a:pos x="1371" y="164"/>
                  </a:cxn>
                  <a:cxn ang="0">
                    <a:pos x="1403" y="92"/>
                  </a:cxn>
                  <a:cxn ang="0">
                    <a:pos x="1428" y="38"/>
                  </a:cxn>
                  <a:cxn ang="0">
                    <a:pos x="1443" y="0"/>
                  </a:cxn>
                  <a:cxn ang="0">
                    <a:pos x="1486" y="5"/>
                  </a:cxn>
                  <a:cxn ang="0">
                    <a:pos x="1529" y="8"/>
                  </a:cxn>
                  <a:cxn ang="0">
                    <a:pos x="1620" y="0"/>
                  </a:cxn>
                  <a:cxn ang="0">
                    <a:pos x="1204" y="803"/>
                  </a:cxn>
                </a:cxnLst>
                <a:rect l="0" t="0" r="r" b="b"/>
                <a:pathLst>
                  <a:path w="1620" h="1739">
                    <a:moveTo>
                      <a:pt x="1204" y="803"/>
                    </a:moveTo>
                    <a:lnTo>
                      <a:pt x="883" y="1435"/>
                    </a:lnTo>
                    <a:lnTo>
                      <a:pt x="736" y="1739"/>
                    </a:lnTo>
                    <a:lnTo>
                      <a:pt x="711" y="1736"/>
                    </a:lnTo>
                    <a:lnTo>
                      <a:pt x="690" y="1733"/>
                    </a:lnTo>
                    <a:lnTo>
                      <a:pt x="672" y="1731"/>
                    </a:lnTo>
                    <a:lnTo>
                      <a:pt x="657" y="1731"/>
                    </a:lnTo>
                    <a:lnTo>
                      <a:pt x="628" y="1731"/>
                    </a:lnTo>
                    <a:lnTo>
                      <a:pt x="600" y="1733"/>
                    </a:lnTo>
                    <a:lnTo>
                      <a:pt x="572" y="1736"/>
                    </a:lnTo>
                    <a:lnTo>
                      <a:pt x="543" y="1739"/>
                    </a:lnTo>
                    <a:lnTo>
                      <a:pt x="564" y="1706"/>
                    </a:lnTo>
                    <a:lnTo>
                      <a:pt x="585" y="1672"/>
                    </a:lnTo>
                    <a:lnTo>
                      <a:pt x="607" y="1636"/>
                    </a:lnTo>
                    <a:lnTo>
                      <a:pt x="629" y="1600"/>
                    </a:lnTo>
                    <a:lnTo>
                      <a:pt x="651" y="1562"/>
                    </a:lnTo>
                    <a:lnTo>
                      <a:pt x="673" y="1522"/>
                    </a:lnTo>
                    <a:lnTo>
                      <a:pt x="696" y="1482"/>
                    </a:lnTo>
                    <a:lnTo>
                      <a:pt x="719" y="1441"/>
                    </a:lnTo>
                    <a:lnTo>
                      <a:pt x="844" y="1214"/>
                    </a:lnTo>
                    <a:lnTo>
                      <a:pt x="685" y="981"/>
                    </a:lnTo>
                    <a:lnTo>
                      <a:pt x="459" y="653"/>
                    </a:lnTo>
                    <a:lnTo>
                      <a:pt x="195" y="273"/>
                    </a:lnTo>
                    <a:lnTo>
                      <a:pt x="176" y="246"/>
                    </a:lnTo>
                    <a:lnTo>
                      <a:pt x="160" y="221"/>
                    </a:lnTo>
                    <a:lnTo>
                      <a:pt x="143" y="198"/>
                    </a:lnTo>
                    <a:lnTo>
                      <a:pt x="127" y="175"/>
                    </a:lnTo>
                    <a:lnTo>
                      <a:pt x="112" y="154"/>
                    </a:lnTo>
                    <a:lnTo>
                      <a:pt x="97" y="133"/>
                    </a:lnTo>
                    <a:lnTo>
                      <a:pt x="83" y="115"/>
                    </a:lnTo>
                    <a:lnTo>
                      <a:pt x="69" y="97"/>
                    </a:lnTo>
                    <a:lnTo>
                      <a:pt x="46" y="63"/>
                    </a:lnTo>
                    <a:lnTo>
                      <a:pt x="26" y="3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157" y="8"/>
                    </a:lnTo>
                    <a:lnTo>
                      <a:pt x="210" y="5"/>
                    </a:lnTo>
                    <a:lnTo>
                      <a:pt x="294" y="0"/>
                    </a:lnTo>
                    <a:lnTo>
                      <a:pt x="336" y="69"/>
                    </a:lnTo>
                    <a:lnTo>
                      <a:pt x="377" y="135"/>
                    </a:lnTo>
                    <a:lnTo>
                      <a:pt x="418" y="200"/>
                    </a:lnTo>
                    <a:lnTo>
                      <a:pt x="457" y="263"/>
                    </a:lnTo>
                    <a:lnTo>
                      <a:pt x="496" y="324"/>
                    </a:lnTo>
                    <a:lnTo>
                      <a:pt x="535" y="383"/>
                    </a:lnTo>
                    <a:lnTo>
                      <a:pt x="573" y="441"/>
                    </a:lnTo>
                    <a:lnTo>
                      <a:pt x="610" y="496"/>
                    </a:lnTo>
                    <a:lnTo>
                      <a:pt x="650" y="555"/>
                    </a:lnTo>
                    <a:lnTo>
                      <a:pt x="690" y="615"/>
                    </a:lnTo>
                    <a:lnTo>
                      <a:pt x="733" y="674"/>
                    </a:lnTo>
                    <a:lnTo>
                      <a:pt x="774" y="734"/>
                    </a:lnTo>
                    <a:lnTo>
                      <a:pt x="817" y="792"/>
                    </a:lnTo>
                    <a:lnTo>
                      <a:pt x="861" y="851"/>
                    </a:lnTo>
                    <a:lnTo>
                      <a:pt x="905" y="911"/>
                    </a:lnTo>
                    <a:lnTo>
                      <a:pt x="950" y="969"/>
                    </a:lnTo>
                    <a:lnTo>
                      <a:pt x="978" y="970"/>
                    </a:lnTo>
                    <a:lnTo>
                      <a:pt x="1077" y="768"/>
                    </a:lnTo>
                    <a:lnTo>
                      <a:pt x="1217" y="486"/>
                    </a:lnTo>
                    <a:lnTo>
                      <a:pt x="1352" y="205"/>
                    </a:lnTo>
                    <a:lnTo>
                      <a:pt x="1361" y="187"/>
                    </a:lnTo>
                    <a:lnTo>
                      <a:pt x="1371" y="164"/>
                    </a:lnTo>
                    <a:lnTo>
                      <a:pt x="1386" y="132"/>
                    </a:lnTo>
                    <a:lnTo>
                      <a:pt x="1403" y="92"/>
                    </a:lnTo>
                    <a:lnTo>
                      <a:pt x="1417" y="64"/>
                    </a:lnTo>
                    <a:lnTo>
                      <a:pt x="1428" y="38"/>
                    </a:lnTo>
                    <a:lnTo>
                      <a:pt x="1437" y="17"/>
                    </a:lnTo>
                    <a:lnTo>
                      <a:pt x="1443" y="0"/>
                    </a:lnTo>
                    <a:lnTo>
                      <a:pt x="1465" y="3"/>
                    </a:lnTo>
                    <a:lnTo>
                      <a:pt x="1486" y="5"/>
                    </a:lnTo>
                    <a:lnTo>
                      <a:pt x="1507" y="8"/>
                    </a:lnTo>
                    <a:lnTo>
                      <a:pt x="1529" y="8"/>
                    </a:lnTo>
                    <a:lnTo>
                      <a:pt x="1566" y="5"/>
                    </a:lnTo>
                    <a:lnTo>
                      <a:pt x="1620" y="0"/>
                    </a:lnTo>
                    <a:lnTo>
                      <a:pt x="1496" y="227"/>
                    </a:lnTo>
                    <a:lnTo>
                      <a:pt x="1204" y="8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Freeform 7"/>
              <p:cNvSpPr>
                <a:spLocks/>
              </p:cNvSpPr>
              <p:nvPr/>
            </p:nvSpPr>
            <p:spPr bwMode="auto">
              <a:xfrm>
                <a:off x="-1817469" y="1416774"/>
                <a:ext cx="109235" cy="1461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4" y="46"/>
                  </a:cxn>
                  <a:cxn ang="0">
                    <a:pos x="1300" y="77"/>
                  </a:cxn>
                  <a:cxn ang="0">
                    <a:pos x="1304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6" y="130"/>
                  </a:cxn>
                  <a:cxn ang="0">
                    <a:pos x="958" y="130"/>
                  </a:cxn>
                  <a:cxn ang="0">
                    <a:pos x="925" y="128"/>
                  </a:cxn>
                  <a:cxn ang="0">
                    <a:pos x="895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90" y="123"/>
                  </a:cxn>
                  <a:cxn ang="0">
                    <a:pos x="778" y="123"/>
                  </a:cxn>
                  <a:cxn ang="0">
                    <a:pos x="778" y="1739"/>
                  </a:cxn>
                  <a:cxn ang="0">
                    <a:pos x="749" y="1736"/>
                  </a:cxn>
                  <a:cxn ang="0">
                    <a:pos x="721" y="1733"/>
                  </a:cxn>
                  <a:cxn ang="0">
                    <a:pos x="693" y="1731"/>
                  </a:cxn>
                  <a:cxn ang="0">
                    <a:pos x="668" y="1731"/>
                  </a:cxn>
                  <a:cxn ang="0">
                    <a:pos x="639" y="1731"/>
                  </a:cxn>
                  <a:cxn ang="0">
                    <a:pos x="611" y="1733"/>
                  </a:cxn>
                  <a:cxn ang="0">
                    <a:pos x="583" y="1736"/>
                  </a:cxn>
                  <a:cxn ang="0">
                    <a:pos x="556" y="1739"/>
                  </a:cxn>
                  <a:cxn ang="0">
                    <a:pos x="556" y="123"/>
                  </a:cxn>
                  <a:cxn ang="0">
                    <a:pos x="489" y="123"/>
                  </a:cxn>
                  <a:cxn ang="0">
                    <a:pos x="422" y="125"/>
                  </a:cxn>
                  <a:cxn ang="0">
                    <a:pos x="354" y="128"/>
                  </a:cxn>
                  <a:cxn ang="0">
                    <a:pos x="286" y="131"/>
                  </a:cxn>
                  <a:cxn ang="0">
                    <a:pos x="216" y="135"/>
                  </a:cxn>
                  <a:cxn ang="0">
                    <a:pos x="145" y="140"/>
                  </a:cxn>
                  <a:cxn ang="0">
                    <a:pos x="73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7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4" y="46"/>
                    </a:lnTo>
                    <a:lnTo>
                      <a:pt x="1300" y="77"/>
                    </a:lnTo>
                    <a:lnTo>
                      <a:pt x="1304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90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1" y="1733"/>
                    </a:lnTo>
                    <a:lnTo>
                      <a:pt x="693" y="1731"/>
                    </a:lnTo>
                    <a:lnTo>
                      <a:pt x="668" y="1731"/>
                    </a:lnTo>
                    <a:lnTo>
                      <a:pt x="639" y="1731"/>
                    </a:lnTo>
                    <a:lnTo>
                      <a:pt x="611" y="1733"/>
                    </a:lnTo>
                    <a:lnTo>
                      <a:pt x="583" y="1736"/>
                    </a:lnTo>
                    <a:lnTo>
                      <a:pt x="556" y="1739"/>
                    </a:lnTo>
                    <a:lnTo>
                      <a:pt x="556" y="123"/>
                    </a:lnTo>
                    <a:lnTo>
                      <a:pt x="489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6" y="131"/>
                    </a:lnTo>
                    <a:lnTo>
                      <a:pt x="216" y="135"/>
                    </a:lnTo>
                    <a:lnTo>
                      <a:pt x="145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Freeform 8"/>
              <p:cNvSpPr>
                <a:spLocks/>
              </p:cNvSpPr>
              <p:nvPr/>
            </p:nvSpPr>
            <p:spPr bwMode="auto">
              <a:xfrm>
                <a:off x="-1966425" y="1416774"/>
                <a:ext cx="126258" cy="146155"/>
              </a:xfrm>
              <a:custGeom>
                <a:avLst/>
                <a:gdLst/>
                <a:ahLst/>
                <a:cxnLst>
                  <a:cxn ang="0">
                    <a:pos x="1267" y="351"/>
                  </a:cxn>
                  <a:cxn ang="0">
                    <a:pos x="209" y="1583"/>
                  </a:cxn>
                  <a:cxn ang="0">
                    <a:pos x="169" y="1627"/>
                  </a:cxn>
                  <a:cxn ang="0">
                    <a:pos x="135" y="1668"/>
                  </a:cxn>
                  <a:cxn ang="0">
                    <a:pos x="105" y="1705"/>
                  </a:cxn>
                  <a:cxn ang="0">
                    <a:pos x="77" y="1739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17" y="3"/>
                  </a:cxn>
                  <a:cxn ang="0">
                    <a:pos x="41" y="5"/>
                  </a:cxn>
                  <a:cxn ang="0">
                    <a:pos x="73" y="8"/>
                  </a:cxn>
                  <a:cxn ang="0">
                    <a:pos x="112" y="8"/>
                  </a:cxn>
                  <a:cxn ang="0">
                    <a:pos x="223" y="0"/>
                  </a:cxn>
                  <a:cxn ang="0">
                    <a:pos x="223" y="1327"/>
                  </a:cxn>
                  <a:cxn ang="0">
                    <a:pos x="250" y="1327"/>
                  </a:cxn>
                  <a:cxn ang="0">
                    <a:pos x="1405" y="0"/>
                  </a:cxn>
                  <a:cxn ang="0">
                    <a:pos x="1516" y="0"/>
                  </a:cxn>
                  <a:cxn ang="0">
                    <a:pos x="1516" y="1739"/>
                  </a:cxn>
                  <a:cxn ang="0">
                    <a:pos x="1483" y="1736"/>
                  </a:cxn>
                  <a:cxn ang="0">
                    <a:pos x="1454" y="1733"/>
                  </a:cxn>
                  <a:cxn ang="0">
                    <a:pos x="1428" y="1731"/>
                  </a:cxn>
                  <a:cxn ang="0">
                    <a:pos x="1405" y="1731"/>
                  </a:cxn>
                  <a:cxn ang="0">
                    <a:pos x="1383" y="1731"/>
                  </a:cxn>
                  <a:cxn ang="0">
                    <a:pos x="1358" y="1733"/>
                  </a:cxn>
                  <a:cxn ang="0">
                    <a:pos x="1327" y="1736"/>
                  </a:cxn>
                  <a:cxn ang="0">
                    <a:pos x="1292" y="1739"/>
                  </a:cxn>
                  <a:cxn ang="0">
                    <a:pos x="1292" y="351"/>
                  </a:cxn>
                  <a:cxn ang="0">
                    <a:pos x="1267" y="351"/>
                  </a:cxn>
                </a:cxnLst>
                <a:rect l="0" t="0" r="r" b="b"/>
                <a:pathLst>
                  <a:path w="1516" h="1739">
                    <a:moveTo>
                      <a:pt x="1267" y="351"/>
                    </a:moveTo>
                    <a:lnTo>
                      <a:pt x="209" y="1583"/>
                    </a:lnTo>
                    <a:lnTo>
                      <a:pt x="169" y="1627"/>
                    </a:lnTo>
                    <a:lnTo>
                      <a:pt x="135" y="1668"/>
                    </a:lnTo>
                    <a:lnTo>
                      <a:pt x="105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2" y="8"/>
                    </a:lnTo>
                    <a:lnTo>
                      <a:pt x="223" y="0"/>
                    </a:lnTo>
                    <a:lnTo>
                      <a:pt x="223" y="1327"/>
                    </a:lnTo>
                    <a:lnTo>
                      <a:pt x="250" y="1327"/>
                    </a:lnTo>
                    <a:lnTo>
                      <a:pt x="1405" y="0"/>
                    </a:lnTo>
                    <a:lnTo>
                      <a:pt x="1516" y="0"/>
                    </a:lnTo>
                    <a:lnTo>
                      <a:pt x="1516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5" y="1731"/>
                    </a:lnTo>
                    <a:lnTo>
                      <a:pt x="1383" y="1731"/>
                    </a:lnTo>
                    <a:lnTo>
                      <a:pt x="1358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7" y="3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Freeform 9"/>
              <p:cNvSpPr>
                <a:spLocks/>
              </p:cNvSpPr>
              <p:nvPr/>
            </p:nvSpPr>
            <p:spPr bwMode="auto">
              <a:xfrm>
                <a:off x="-2099777" y="1416774"/>
                <a:ext cx="109235" cy="1461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3" y="46"/>
                  </a:cxn>
                  <a:cxn ang="0">
                    <a:pos x="1301" y="77"/>
                  </a:cxn>
                  <a:cxn ang="0">
                    <a:pos x="1303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5" y="130"/>
                  </a:cxn>
                  <a:cxn ang="0">
                    <a:pos x="959" y="130"/>
                  </a:cxn>
                  <a:cxn ang="0">
                    <a:pos x="925" y="128"/>
                  </a:cxn>
                  <a:cxn ang="0">
                    <a:pos x="894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89" y="123"/>
                  </a:cxn>
                  <a:cxn ang="0">
                    <a:pos x="778" y="123"/>
                  </a:cxn>
                  <a:cxn ang="0">
                    <a:pos x="778" y="1739"/>
                  </a:cxn>
                  <a:cxn ang="0">
                    <a:pos x="749" y="1736"/>
                  </a:cxn>
                  <a:cxn ang="0">
                    <a:pos x="720" y="1733"/>
                  </a:cxn>
                  <a:cxn ang="0">
                    <a:pos x="693" y="1731"/>
                  </a:cxn>
                  <a:cxn ang="0">
                    <a:pos x="666" y="1731"/>
                  </a:cxn>
                  <a:cxn ang="0">
                    <a:pos x="638" y="1731"/>
                  </a:cxn>
                  <a:cxn ang="0">
                    <a:pos x="610" y="1733"/>
                  </a:cxn>
                  <a:cxn ang="0">
                    <a:pos x="582" y="1736"/>
                  </a:cxn>
                  <a:cxn ang="0">
                    <a:pos x="555" y="1739"/>
                  </a:cxn>
                  <a:cxn ang="0">
                    <a:pos x="555" y="123"/>
                  </a:cxn>
                  <a:cxn ang="0">
                    <a:pos x="488" y="123"/>
                  </a:cxn>
                  <a:cxn ang="0">
                    <a:pos x="422" y="125"/>
                  </a:cxn>
                  <a:cxn ang="0">
                    <a:pos x="354" y="128"/>
                  </a:cxn>
                  <a:cxn ang="0">
                    <a:pos x="285" y="131"/>
                  </a:cxn>
                  <a:cxn ang="0">
                    <a:pos x="215" y="135"/>
                  </a:cxn>
                  <a:cxn ang="0">
                    <a:pos x="144" y="140"/>
                  </a:cxn>
                  <a:cxn ang="0">
                    <a:pos x="72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6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3" y="46"/>
                    </a:lnTo>
                    <a:lnTo>
                      <a:pt x="1301" y="77"/>
                    </a:lnTo>
                    <a:lnTo>
                      <a:pt x="1303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5" y="130"/>
                    </a:lnTo>
                    <a:lnTo>
                      <a:pt x="959" y="130"/>
                    </a:lnTo>
                    <a:lnTo>
                      <a:pt x="925" y="128"/>
                    </a:lnTo>
                    <a:lnTo>
                      <a:pt x="894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2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6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Freeform 10"/>
              <p:cNvSpPr>
                <a:spLocks/>
              </p:cNvSpPr>
              <p:nvPr/>
            </p:nvSpPr>
            <p:spPr bwMode="auto">
              <a:xfrm>
                <a:off x="-2237384" y="1413936"/>
                <a:ext cx="126258" cy="150412"/>
              </a:xfrm>
              <a:custGeom>
                <a:avLst/>
                <a:gdLst/>
                <a:ahLst/>
                <a:cxnLst>
                  <a:cxn ang="0">
                    <a:pos x="254" y="1022"/>
                  </a:cxn>
                  <a:cxn ang="0">
                    <a:pos x="275" y="1157"/>
                  </a:cxn>
                  <a:cxn ang="0">
                    <a:pos x="313" y="1280"/>
                  </a:cxn>
                  <a:cxn ang="0">
                    <a:pos x="368" y="1392"/>
                  </a:cxn>
                  <a:cxn ang="0">
                    <a:pos x="437" y="1487"/>
                  </a:cxn>
                  <a:cxn ang="0">
                    <a:pos x="519" y="1567"/>
                  </a:cxn>
                  <a:cxn ang="0">
                    <a:pos x="614" y="1630"/>
                  </a:cxn>
                  <a:cxn ang="0">
                    <a:pos x="719" y="1675"/>
                  </a:cxn>
                  <a:cxn ang="0">
                    <a:pos x="831" y="1700"/>
                  </a:cxn>
                  <a:cxn ang="0">
                    <a:pos x="960" y="1706"/>
                  </a:cxn>
                  <a:cxn ang="0">
                    <a:pos x="1108" y="1686"/>
                  </a:cxn>
                  <a:cxn ang="0">
                    <a:pos x="1242" y="1639"/>
                  </a:cxn>
                  <a:cxn ang="0">
                    <a:pos x="1347" y="1585"/>
                  </a:cxn>
                  <a:cxn ang="0">
                    <a:pos x="1452" y="1661"/>
                  </a:cxn>
                  <a:cxn ang="0">
                    <a:pos x="1353" y="1717"/>
                  </a:cxn>
                  <a:cxn ang="0">
                    <a:pos x="1240" y="1758"/>
                  </a:cxn>
                  <a:cxn ang="0">
                    <a:pos x="1122" y="1785"/>
                  </a:cxn>
                  <a:cxn ang="0">
                    <a:pos x="996" y="1802"/>
                  </a:cxn>
                  <a:cxn ang="0">
                    <a:pos x="842" y="1806"/>
                  </a:cxn>
                  <a:cxn ang="0">
                    <a:pos x="649" y="1782"/>
                  </a:cxn>
                  <a:cxn ang="0">
                    <a:pos x="540" y="1750"/>
                  </a:cxn>
                  <a:cxn ang="0">
                    <a:pos x="439" y="1708"/>
                  </a:cxn>
                  <a:cxn ang="0">
                    <a:pos x="348" y="1655"/>
                  </a:cxn>
                  <a:cxn ang="0">
                    <a:pos x="268" y="1590"/>
                  </a:cxn>
                  <a:cxn ang="0">
                    <a:pos x="198" y="1516"/>
                  </a:cxn>
                  <a:cxn ang="0">
                    <a:pos x="136" y="1430"/>
                  </a:cxn>
                  <a:cxn ang="0">
                    <a:pos x="87" y="1334"/>
                  </a:cxn>
                  <a:cxn ang="0">
                    <a:pos x="35" y="1183"/>
                  </a:cxn>
                  <a:cxn ang="0">
                    <a:pos x="1" y="947"/>
                  </a:cxn>
                  <a:cxn ang="0">
                    <a:pos x="7" y="762"/>
                  </a:cxn>
                  <a:cxn ang="0">
                    <a:pos x="39" y="607"/>
                  </a:cxn>
                  <a:cxn ang="0">
                    <a:pos x="95" y="467"/>
                  </a:cxn>
                  <a:cxn ang="0">
                    <a:pos x="175" y="343"/>
                  </a:cxn>
                  <a:cxn ang="0">
                    <a:pos x="273" y="237"/>
                  </a:cxn>
                  <a:cxn ang="0">
                    <a:pos x="391" y="150"/>
                  </a:cxn>
                  <a:cxn ang="0">
                    <a:pos x="525" y="82"/>
                  </a:cxn>
                  <a:cxn ang="0">
                    <a:pos x="670" y="33"/>
                  </a:cxn>
                  <a:cxn ang="0">
                    <a:pos x="825" y="6"/>
                  </a:cxn>
                  <a:cxn ang="0">
                    <a:pos x="979" y="0"/>
                  </a:cxn>
                  <a:cxn ang="0">
                    <a:pos x="1095" y="7"/>
                  </a:cxn>
                  <a:cxn ang="0">
                    <a:pos x="1213" y="23"/>
                  </a:cxn>
                  <a:cxn ang="0">
                    <a:pos x="1328" y="52"/>
                  </a:cxn>
                  <a:cxn ang="0">
                    <a:pos x="1438" y="90"/>
                  </a:cxn>
                  <a:cxn ang="0">
                    <a:pos x="1486" y="158"/>
                  </a:cxn>
                  <a:cxn ang="0">
                    <a:pos x="1453" y="282"/>
                  </a:cxn>
                  <a:cxn ang="0">
                    <a:pos x="1366" y="253"/>
                  </a:cxn>
                  <a:cxn ang="0">
                    <a:pos x="1263" y="183"/>
                  </a:cxn>
                  <a:cxn ang="0">
                    <a:pos x="1142" y="128"/>
                  </a:cxn>
                  <a:cxn ang="0">
                    <a:pos x="1005" y="98"/>
                  </a:cxn>
                  <a:cxn ang="0">
                    <a:pos x="864" y="100"/>
                  </a:cxn>
                  <a:cxn ang="0">
                    <a:pos x="739" y="123"/>
                  </a:cxn>
                  <a:cxn ang="0">
                    <a:pos x="628" y="168"/>
                  </a:cxn>
                  <a:cxn ang="0">
                    <a:pos x="528" y="232"/>
                  </a:cxn>
                  <a:cxn ang="0">
                    <a:pos x="444" y="315"/>
                  </a:cxn>
                  <a:cxn ang="0">
                    <a:pos x="374" y="413"/>
                  </a:cxn>
                  <a:cxn ang="0">
                    <a:pos x="319" y="525"/>
                  </a:cxn>
                  <a:cxn ang="0">
                    <a:pos x="279" y="647"/>
                  </a:cxn>
                  <a:cxn ang="0">
                    <a:pos x="256" y="774"/>
                  </a:cxn>
                  <a:cxn ang="0">
                    <a:pos x="249" y="906"/>
                  </a:cxn>
                </a:cxnLst>
                <a:rect l="0" t="0" r="r" b="b"/>
                <a:pathLst>
                  <a:path w="1501" h="1807">
                    <a:moveTo>
                      <a:pt x="249" y="906"/>
                    </a:moveTo>
                    <a:lnTo>
                      <a:pt x="249" y="936"/>
                    </a:lnTo>
                    <a:lnTo>
                      <a:pt x="250" y="965"/>
                    </a:lnTo>
                    <a:lnTo>
                      <a:pt x="252" y="995"/>
                    </a:lnTo>
                    <a:lnTo>
                      <a:pt x="254" y="1022"/>
                    </a:lnTo>
                    <a:lnTo>
                      <a:pt x="257" y="1050"/>
                    </a:lnTo>
                    <a:lnTo>
                      <a:pt x="260" y="1077"/>
                    </a:lnTo>
                    <a:lnTo>
                      <a:pt x="265" y="1104"/>
                    </a:lnTo>
                    <a:lnTo>
                      <a:pt x="270" y="1130"/>
                    </a:lnTo>
                    <a:lnTo>
                      <a:pt x="275" y="1157"/>
                    </a:lnTo>
                    <a:lnTo>
                      <a:pt x="282" y="1182"/>
                    </a:lnTo>
                    <a:lnTo>
                      <a:pt x="288" y="1208"/>
                    </a:lnTo>
                    <a:lnTo>
                      <a:pt x="296" y="1232"/>
                    </a:lnTo>
                    <a:lnTo>
                      <a:pt x="305" y="1257"/>
                    </a:lnTo>
                    <a:lnTo>
                      <a:pt x="313" y="1280"/>
                    </a:lnTo>
                    <a:lnTo>
                      <a:pt x="323" y="1303"/>
                    </a:lnTo>
                    <a:lnTo>
                      <a:pt x="333" y="1326"/>
                    </a:lnTo>
                    <a:lnTo>
                      <a:pt x="344" y="1348"/>
                    </a:lnTo>
                    <a:lnTo>
                      <a:pt x="356" y="1370"/>
                    </a:lnTo>
                    <a:lnTo>
                      <a:pt x="368" y="1392"/>
                    </a:lnTo>
                    <a:lnTo>
                      <a:pt x="381" y="1412"/>
                    </a:lnTo>
                    <a:lnTo>
                      <a:pt x="394" y="1432"/>
                    </a:lnTo>
                    <a:lnTo>
                      <a:pt x="408" y="1451"/>
                    </a:lnTo>
                    <a:lnTo>
                      <a:pt x="422" y="1469"/>
                    </a:lnTo>
                    <a:lnTo>
                      <a:pt x="437" y="1487"/>
                    </a:lnTo>
                    <a:lnTo>
                      <a:pt x="452" y="1505"/>
                    </a:lnTo>
                    <a:lnTo>
                      <a:pt x="468" y="1521"/>
                    </a:lnTo>
                    <a:lnTo>
                      <a:pt x="485" y="1537"/>
                    </a:lnTo>
                    <a:lnTo>
                      <a:pt x="502" y="1553"/>
                    </a:lnTo>
                    <a:lnTo>
                      <a:pt x="519" y="1567"/>
                    </a:lnTo>
                    <a:lnTo>
                      <a:pt x="537" y="1580"/>
                    </a:lnTo>
                    <a:lnTo>
                      <a:pt x="556" y="1594"/>
                    </a:lnTo>
                    <a:lnTo>
                      <a:pt x="575" y="1607"/>
                    </a:lnTo>
                    <a:lnTo>
                      <a:pt x="594" y="1619"/>
                    </a:lnTo>
                    <a:lnTo>
                      <a:pt x="614" y="1630"/>
                    </a:lnTo>
                    <a:lnTo>
                      <a:pt x="634" y="1641"/>
                    </a:lnTo>
                    <a:lnTo>
                      <a:pt x="654" y="1651"/>
                    </a:lnTo>
                    <a:lnTo>
                      <a:pt x="676" y="1659"/>
                    </a:lnTo>
                    <a:lnTo>
                      <a:pt x="697" y="1668"/>
                    </a:lnTo>
                    <a:lnTo>
                      <a:pt x="719" y="1675"/>
                    </a:lnTo>
                    <a:lnTo>
                      <a:pt x="740" y="1681"/>
                    </a:lnTo>
                    <a:lnTo>
                      <a:pt x="762" y="1688"/>
                    </a:lnTo>
                    <a:lnTo>
                      <a:pt x="785" y="1693"/>
                    </a:lnTo>
                    <a:lnTo>
                      <a:pt x="808" y="1697"/>
                    </a:lnTo>
                    <a:lnTo>
                      <a:pt x="831" y="1700"/>
                    </a:lnTo>
                    <a:lnTo>
                      <a:pt x="855" y="1703"/>
                    </a:lnTo>
                    <a:lnTo>
                      <a:pt x="879" y="1705"/>
                    </a:lnTo>
                    <a:lnTo>
                      <a:pt x="903" y="1706"/>
                    </a:lnTo>
                    <a:lnTo>
                      <a:pt x="928" y="1707"/>
                    </a:lnTo>
                    <a:lnTo>
                      <a:pt x="960" y="1706"/>
                    </a:lnTo>
                    <a:lnTo>
                      <a:pt x="990" y="1705"/>
                    </a:lnTo>
                    <a:lnTo>
                      <a:pt x="1020" y="1701"/>
                    </a:lnTo>
                    <a:lnTo>
                      <a:pt x="1050" y="1697"/>
                    </a:lnTo>
                    <a:lnTo>
                      <a:pt x="1079" y="1692"/>
                    </a:lnTo>
                    <a:lnTo>
                      <a:pt x="1108" y="1686"/>
                    </a:lnTo>
                    <a:lnTo>
                      <a:pt x="1136" y="1678"/>
                    </a:lnTo>
                    <a:lnTo>
                      <a:pt x="1165" y="1669"/>
                    </a:lnTo>
                    <a:lnTo>
                      <a:pt x="1192" y="1659"/>
                    </a:lnTo>
                    <a:lnTo>
                      <a:pt x="1218" y="1649"/>
                    </a:lnTo>
                    <a:lnTo>
                      <a:pt x="1242" y="1639"/>
                    </a:lnTo>
                    <a:lnTo>
                      <a:pt x="1266" y="1629"/>
                    </a:lnTo>
                    <a:lnTo>
                      <a:pt x="1288" y="1619"/>
                    </a:lnTo>
                    <a:lnTo>
                      <a:pt x="1309" y="1608"/>
                    </a:lnTo>
                    <a:lnTo>
                      <a:pt x="1329" y="1596"/>
                    </a:lnTo>
                    <a:lnTo>
                      <a:pt x="1347" y="1585"/>
                    </a:lnTo>
                    <a:lnTo>
                      <a:pt x="1382" y="1562"/>
                    </a:lnTo>
                    <a:lnTo>
                      <a:pt x="1414" y="1541"/>
                    </a:lnTo>
                    <a:lnTo>
                      <a:pt x="1442" y="1521"/>
                    </a:lnTo>
                    <a:lnTo>
                      <a:pt x="1467" y="1502"/>
                    </a:lnTo>
                    <a:lnTo>
                      <a:pt x="1452" y="1661"/>
                    </a:lnTo>
                    <a:lnTo>
                      <a:pt x="1434" y="1674"/>
                    </a:lnTo>
                    <a:lnTo>
                      <a:pt x="1414" y="1686"/>
                    </a:lnTo>
                    <a:lnTo>
                      <a:pt x="1395" y="1696"/>
                    </a:lnTo>
                    <a:lnTo>
                      <a:pt x="1374" y="1707"/>
                    </a:lnTo>
                    <a:lnTo>
                      <a:pt x="1353" y="1717"/>
                    </a:lnTo>
                    <a:lnTo>
                      <a:pt x="1330" y="1727"/>
                    </a:lnTo>
                    <a:lnTo>
                      <a:pt x="1308" y="1735"/>
                    </a:lnTo>
                    <a:lnTo>
                      <a:pt x="1285" y="1744"/>
                    </a:lnTo>
                    <a:lnTo>
                      <a:pt x="1263" y="1751"/>
                    </a:lnTo>
                    <a:lnTo>
                      <a:pt x="1240" y="1758"/>
                    </a:lnTo>
                    <a:lnTo>
                      <a:pt x="1218" y="1764"/>
                    </a:lnTo>
                    <a:lnTo>
                      <a:pt x="1195" y="1769"/>
                    </a:lnTo>
                    <a:lnTo>
                      <a:pt x="1170" y="1776"/>
                    </a:lnTo>
                    <a:lnTo>
                      <a:pt x="1146" y="1781"/>
                    </a:lnTo>
                    <a:lnTo>
                      <a:pt x="1122" y="1785"/>
                    </a:lnTo>
                    <a:lnTo>
                      <a:pt x="1096" y="1791"/>
                    </a:lnTo>
                    <a:lnTo>
                      <a:pt x="1072" y="1794"/>
                    </a:lnTo>
                    <a:lnTo>
                      <a:pt x="1046" y="1797"/>
                    </a:lnTo>
                    <a:lnTo>
                      <a:pt x="1021" y="1799"/>
                    </a:lnTo>
                    <a:lnTo>
                      <a:pt x="996" y="1802"/>
                    </a:lnTo>
                    <a:lnTo>
                      <a:pt x="970" y="1803"/>
                    </a:lnTo>
                    <a:lnTo>
                      <a:pt x="945" y="1804"/>
                    </a:lnTo>
                    <a:lnTo>
                      <a:pt x="918" y="1806"/>
                    </a:lnTo>
                    <a:lnTo>
                      <a:pt x="893" y="1807"/>
                    </a:lnTo>
                    <a:lnTo>
                      <a:pt x="842" y="1806"/>
                    </a:lnTo>
                    <a:lnTo>
                      <a:pt x="791" y="1802"/>
                    </a:lnTo>
                    <a:lnTo>
                      <a:pt x="742" y="1797"/>
                    </a:lnTo>
                    <a:lnTo>
                      <a:pt x="696" y="1791"/>
                    </a:lnTo>
                    <a:lnTo>
                      <a:pt x="672" y="1786"/>
                    </a:lnTo>
                    <a:lnTo>
                      <a:pt x="649" y="1782"/>
                    </a:lnTo>
                    <a:lnTo>
                      <a:pt x="627" y="1777"/>
                    </a:lnTo>
                    <a:lnTo>
                      <a:pt x="605" y="1770"/>
                    </a:lnTo>
                    <a:lnTo>
                      <a:pt x="582" y="1764"/>
                    </a:lnTo>
                    <a:lnTo>
                      <a:pt x="561" y="1758"/>
                    </a:lnTo>
                    <a:lnTo>
                      <a:pt x="540" y="1750"/>
                    </a:lnTo>
                    <a:lnTo>
                      <a:pt x="519" y="1743"/>
                    </a:lnTo>
                    <a:lnTo>
                      <a:pt x="499" y="1734"/>
                    </a:lnTo>
                    <a:lnTo>
                      <a:pt x="479" y="1727"/>
                    </a:lnTo>
                    <a:lnTo>
                      <a:pt x="458" y="1717"/>
                    </a:lnTo>
                    <a:lnTo>
                      <a:pt x="439" y="1708"/>
                    </a:lnTo>
                    <a:lnTo>
                      <a:pt x="420" y="1698"/>
                    </a:lnTo>
                    <a:lnTo>
                      <a:pt x="402" y="1689"/>
                    </a:lnTo>
                    <a:lnTo>
                      <a:pt x="383" y="1678"/>
                    </a:lnTo>
                    <a:lnTo>
                      <a:pt x="366" y="1666"/>
                    </a:lnTo>
                    <a:lnTo>
                      <a:pt x="348" y="1655"/>
                    </a:lnTo>
                    <a:lnTo>
                      <a:pt x="331" y="1643"/>
                    </a:lnTo>
                    <a:lnTo>
                      <a:pt x="315" y="1630"/>
                    </a:lnTo>
                    <a:lnTo>
                      <a:pt x="300" y="1618"/>
                    </a:lnTo>
                    <a:lnTo>
                      <a:pt x="284" y="1604"/>
                    </a:lnTo>
                    <a:lnTo>
                      <a:pt x="268" y="1590"/>
                    </a:lnTo>
                    <a:lnTo>
                      <a:pt x="253" y="1576"/>
                    </a:lnTo>
                    <a:lnTo>
                      <a:pt x="239" y="1561"/>
                    </a:lnTo>
                    <a:lnTo>
                      <a:pt x="224" y="1547"/>
                    </a:lnTo>
                    <a:lnTo>
                      <a:pt x="211" y="1532"/>
                    </a:lnTo>
                    <a:lnTo>
                      <a:pt x="198" y="1516"/>
                    </a:lnTo>
                    <a:lnTo>
                      <a:pt x="184" y="1499"/>
                    </a:lnTo>
                    <a:lnTo>
                      <a:pt x="172" y="1483"/>
                    </a:lnTo>
                    <a:lnTo>
                      <a:pt x="160" y="1465"/>
                    </a:lnTo>
                    <a:lnTo>
                      <a:pt x="148" y="1448"/>
                    </a:lnTo>
                    <a:lnTo>
                      <a:pt x="136" y="1430"/>
                    </a:lnTo>
                    <a:lnTo>
                      <a:pt x="126" y="1412"/>
                    </a:lnTo>
                    <a:lnTo>
                      <a:pt x="115" y="1393"/>
                    </a:lnTo>
                    <a:lnTo>
                      <a:pt x="106" y="1373"/>
                    </a:lnTo>
                    <a:lnTo>
                      <a:pt x="96" y="1353"/>
                    </a:lnTo>
                    <a:lnTo>
                      <a:pt x="87" y="1334"/>
                    </a:lnTo>
                    <a:lnTo>
                      <a:pt x="78" y="1313"/>
                    </a:lnTo>
                    <a:lnTo>
                      <a:pt x="70" y="1293"/>
                    </a:lnTo>
                    <a:lnTo>
                      <a:pt x="61" y="1272"/>
                    </a:lnTo>
                    <a:lnTo>
                      <a:pt x="47" y="1228"/>
                    </a:lnTo>
                    <a:lnTo>
                      <a:pt x="35" y="1183"/>
                    </a:lnTo>
                    <a:lnTo>
                      <a:pt x="24" y="1138"/>
                    </a:lnTo>
                    <a:lnTo>
                      <a:pt x="15" y="1092"/>
                    </a:lnTo>
                    <a:lnTo>
                      <a:pt x="8" y="1044"/>
                    </a:lnTo>
                    <a:lnTo>
                      <a:pt x="3" y="997"/>
                    </a:lnTo>
                    <a:lnTo>
                      <a:pt x="1" y="947"/>
                    </a:lnTo>
                    <a:lnTo>
                      <a:pt x="0" y="897"/>
                    </a:lnTo>
                    <a:lnTo>
                      <a:pt x="0" y="862"/>
                    </a:lnTo>
                    <a:lnTo>
                      <a:pt x="2" y="828"/>
                    </a:lnTo>
                    <a:lnTo>
                      <a:pt x="4" y="795"/>
                    </a:lnTo>
                    <a:lnTo>
                      <a:pt x="7" y="762"/>
                    </a:lnTo>
                    <a:lnTo>
                      <a:pt x="11" y="730"/>
                    </a:lnTo>
                    <a:lnTo>
                      <a:pt x="17" y="698"/>
                    </a:lnTo>
                    <a:lnTo>
                      <a:pt x="23" y="668"/>
                    </a:lnTo>
                    <a:lnTo>
                      <a:pt x="30" y="637"/>
                    </a:lnTo>
                    <a:lnTo>
                      <a:pt x="39" y="607"/>
                    </a:lnTo>
                    <a:lnTo>
                      <a:pt x="48" y="577"/>
                    </a:lnTo>
                    <a:lnTo>
                      <a:pt x="58" y="550"/>
                    </a:lnTo>
                    <a:lnTo>
                      <a:pt x="70" y="521"/>
                    </a:lnTo>
                    <a:lnTo>
                      <a:pt x="82" y="494"/>
                    </a:lnTo>
                    <a:lnTo>
                      <a:pt x="95" y="467"/>
                    </a:lnTo>
                    <a:lnTo>
                      <a:pt x="109" y="440"/>
                    </a:lnTo>
                    <a:lnTo>
                      <a:pt x="125" y="415"/>
                    </a:lnTo>
                    <a:lnTo>
                      <a:pt x="141" y="391"/>
                    </a:lnTo>
                    <a:lnTo>
                      <a:pt x="158" y="366"/>
                    </a:lnTo>
                    <a:lnTo>
                      <a:pt x="175" y="343"/>
                    </a:lnTo>
                    <a:lnTo>
                      <a:pt x="194" y="319"/>
                    </a:lnTo>
                    <a:lnTo>
                      <a:pt x="212" y="297"/>
                    </a:lnTo>
                    <a:lnTo>
                      <a:pt x="232" y="276"/>
                    </a:lnTo>
                    <a:lnTo>
                      <a:pt x="252" y="256"/>
                    </a:lnTo>
                    <a:lnTo>
                      <a:pt x="273" y="237"/>
                    </a:lnTo>
                    <a:lnTo>
                      <a:pt x="295" y="218"/>
                    </a:lnTo>
                    <a:lnTo>
                      <a:pt x="318" y="200"/>
                    </a:lnTo>
                    <a:lnTo>
                      <a:pt x="341" y="183"/>
                    </a:lnTo>
                    <a:lnTo>
                      <a:pt x="365" y="166"/>
                    </a:lnTo>
                    <a:lnTo>
                      <a:pt x="391" y="150"/>
                    </a:lnTo>
                    <a:lnTo>
                      <a:pt x="416" y="135"/>
                    </a:lnTo>
                    <a:lnTo>
                      <a:pt x="443" y="120"/>
                    </a:lnTo>
                    <a:lnTo>
                      <a:pt x="469" y="106"/>
                    </a:lnTo>
                    <a:lnTo>
                      <a:pt x="497" y="93"/>
                    </a:lnTo>
                    <a:lnTo>
                      <a:pt x="525" y="82"/>
                    </a:lnTo>
                    <a:lnTo>
                      <a:pt x="553" y="70"/>
                    </a:lnTo>
                    <a:lnTo>
                      <a:pt x="581" y="59"/>
                    </a:lnTo>
                    <a:lnTo>
                      <a:pt x="611" y="50"/>
                    </a:lnTo>
                    <a:lnTo>
                      <a:pt x="641" y="41"/>
                    </a:lnTo>
                    <a:lnTo>
                      <a:pt x="670" y="33"/>
                    </a:lnTo>
                    <a:lnTo>
                      <a:pt x="700" y="27"/>
                    </a:lnTo>
                    <a:lnTo>
                      <a:pt x="731" y="20"/>
                    </a:lnTo>
                    <a:lnTo>
                      <a:pt x="761" y="15"/>
                    </a:lnTo>
                    <a:lnTo>
                      <a:pt x="793" y="10"/>
                    </a:lnTo>
                    <a:lnTo>
                      <a:pt x="825" y="6"/>
                    </a:lnTo>
                    <a:lnTo>
                      <a:pt x="857" y="3"/>
                    </a:lnTo>
                    <a:lnTo>
                      <a:pt x="890" y="1"/>
                    </a:lnTo>
                    <a:lnTo>
                      <a:pt x="922" y="0"/>
                    </a:lnTo>
                    <a:lnTo>
                      <a:pt x="955" y="0"/>
                    </a:lnTo>
                    <a:lnTo>
                      <a:pt x="979" y="0"/>
                    </a:lnTo>
                    <a:lnTo>
                      <a:pt x="1002" y="1"/>
                    </a:lnTo>
                    <a:lnTo>
                      <a:pt x="1025" y="2"/>
                    </a:lnTo>
                    <a:lnTo>
                      <a:pt x="1049" y="3"/>
                    </a:lnTo>
                    <a:lnTo>
                      <a:pt x="1072" y="5"/>
                    </a:lnTo>
                    <a:lnTo>
                      <a:pt x="1095" y="7"/>
                    </a:lnTo>
                    <a:lnTo>
                      <a:pt x="1119" y="10"/>
                    </a:lnTo>
                    <a:lnTo>
                      <a:pt x="1143" y="13"/>
                    </a:lnTo>
                    <a:lnTo>
                      <a:pt x="1166" y="16"/>
                    </a:lnTo>
                    <a:lnTo>
                      <a:pt x="1189" y="20"/>
                    </a:lnTo>
                    <a:lnTo>
                      <a:pt x="1213" y="23"/>
                    </a:lnTo>
                    <a:lnTo>
                      <a:pt x="1236" y="29"/>
                    </a:lnTo>
                    <a:lnTo>
                      <a:pt x="1259" y="34"/>
                    </a:lnTo>
                    <a:lnTo>
                      <a:pt x="1283" y="39"/>
                    </a:lnTo>
                    <a:lnTo>
                      <a:pt x="1306" y="46"/>
                    </a:lnTo>
                    <a:lnTo>
                      <a:pt x="1328" y="52"/>
                    </a:lnTo>
                    <a:lnTo>
                      <a:pt x="1350" y="59"/>
                    </a:lnTo>
                    <a:lnTo>
                      <a:pt x="1373" y="66"/>
                    </a:lnTo>
                    <a:lnTo>
                      <a:pt x="1395" y="74"/>
                    </a:lnTo>
                    <a:lnTo>
                      <a:pt x="1417" y="82"/>
                    </a:lnTo>
                    <a:lnTo>
                      <a:pt x="1438" y="90"/>
                    </a:lnTo>
                    <a:lnTo>
                      <a:pt x="1460" y="99"/>
                    </a:lnTo>
                    <a:lnTo>
                      <a:pt x="1480" y="107"/>
                    </a:lnTo>
                    <a:lnTo>
                      <a:pt x="1501" y="117"/>
                    </a:lnTo>
                    <a:lnTo>
                      <a:pt x="1493" y="137"/>
                    </a:lnTo>
                    <a:lnTo>
                      <a:pt x="1486" y="158"/>
                    </a:lnTo>
                    <a:lnTo>
                      <a:pt x="1479" y="182"/>
                    </a:lnTo>
                    <a:lnTo>
                      <a:pt x="1472" y="205"/>
                    </a:lnTo>
                    <a:lnTo>
                      <a:pt x="1466" y="229"/>
                    </a:lnTo>
                    <a:lnTo>
                      <a:pt x="1460" y="256"/>
                    </a:lnTo>
                    <a:lnTo>
                      <a:pt x="1453" y="282"/>
                    </a:lnTo>
                    <a:lnTo>
                      <a:pt x="1447" y="311"/>
                    </a:lnTo>
                    <a:lnTo>
                      <a:pt x="1430" y="314"/>
                    </a:lnTo>
                    <a:lnTo>
                      <a:pt x="1413" y="295"/>
                    </a:lnTo>
                    <a:lnTo>
                      <a:pt x="1392" y="275"/>
                    </a:lnTo>
                    <a:lnTo>
                      <a:pt x="1366" y="253"/>
                    </a:lnTo>
                    <a:lnTo>
                      <a:pt x="1337" y="228"/>
                    </a:lnTo>
                    <a:lnTo>
                      <a:pt x="1321" y="217"/>
                    </a:lnTo>
                    <a:lnTo>
                      <a:pt x="1303" y="205"/>
                    </a:lnTo>
                    <a:lnTo>
                      <a:pt x="1283" y="193"/>
                    </a:lnTo>
                    <a:lnTo>
                      <a:pt x="1263" y="183"/>
                    </a:lnTo>
                    <a:lnTo>
                      <a:pt x="1240" y="171"/>
                    </a:lnTo>
                    <a:lnTo>
                      <a:pt x="1218" y="160"/>
                    </a:lnTo>
                    <a:lnTo>
                      <a:pt x="1194" y="150"/>
                    </a:lnTo>
                    <a:lnTo>
                      <a:pt x="1168" y="138"/>
                    </a:lnTo>
                    <a:lnTo>
                      <a:pt x="1142" y="128"/>
                    </a:lnTo>
                    <a:lnTo>
                      <a:pt x="1115" y="119"/>
                    </a:lnTo>
                    <a:lnTo>
                      <a:pt x="1089" y="111"/>
                    </a:lnTo>
                    <a:lnTo>
                      <a:pt x="1061" y="106"/>
                    </a:lnTo>
                    <a:lnTo>
                      <a:pt x="1034" y="102"/>
                    </a:lnTo>
                    <a:lnTo>
                      <a:pt x="1005" y="98"/>
                    </a:lnTo>
                    <a:lnTo>
                      <a:pt x="975" y="97"/>
                    </a:lnTo>
                    <a:lnTo>
                      <a:pt x="946" y="96"/>
                    </a:lnTo>
                    <a:lnTo>
                      <a:pt x="918" y="96"/>
                    </a:lnTo>
                    <a:lnTo>
                      <a:pt x="891" y="98"/>
                    </a:lnTo>
                    <a:lnTo>
                      <a:pt x="864" y="100"/>
                    </a:lnTo>
                    <a:lnTo>
                      <a:pt x="839" y="103"/>
                    </a:lnTo>
                    <a:lnTo>
                      <a:pt x="813" y="106"/>
                    </a:lnTo>
                    <a:lnTo>
                      <a:pt x="788" y="111"/>
                    </a:lnTo>
                    <a:lnTo>
                      <a:pt x="764" y="117"/>
                    </a:lnTo>
                    <a:lnTo>
                      <a:pt x="739" y="123"/>
                    </a:lnTo>
                    <a:lnTo>
                      <a:pt x="716" y="131"/>
                    </a:lnTo>
                    <a:lnTo>
                      <a:pt x="694" y="138"/>
                    </a:lnTo>
                    <a:lnTo>
                      <a:pt x="670" y="146"/>
                    </a:lnTo>
                    <a:lnTo>
                      <a:pt x="649" y="157"/>
                    </a:lnTo>
                    <a:lnTo>
                      <a:pt x="628" y="168"/>
                    </a:lnTo>
                    <a:lnTo>
                      <a:pt x="607" y="178"/>
                    </a:lnTo>
                    <a:lnTo>
                      <a:pt x="587" y="191"/>
                    </a:lnTo>
                    <a:lnTo>
                      <a:pt x="567" y="204"/>
                    </a:lnTo>
                    <a:lnTo>
                      <a:pt x="547" y="218"/>
                    </a:lnTo>
                    <a:lnTo>
                      <a:pt x="528" y="232"/>
                    </a:lnTo>
                    <a:lnTo>
                      <a:pt x="510" y="247"/>
                    </a:lnTo>
                    <a:lnTo>
                      <a:pt x="493" y="263"/>
                    </a:lnTo>
                    <a:lnTo>
                      <a:pt x="476" y="280"/>
                    </a:lnTo>
                    <a:lnTo>
                      <a:pt x="460" y="297"/>
                    </a:lnTo>
                    <a:lnTo>
                      <a:pt x="444" y="315"/>
                    </a:lnTo>
                    <a:lnTo>
                      <a:pt x="429" y="333"/>
                    </a:lnTo>
                    <a:lnTo>
                      <a:pt x="414" y="352"/>
                    </a:lnTo>
                    <a:lnTo>
                      <a:pt x="400" y="371"/>
                    </a:lnTo>
                    <a:lnTo>
                      <a:pt x="386" y="392"/>
                    </a:lnTo>
                    <a:lnTo>
                      <a:pt x="374" y="413"/>
                    </a:lnTo>
                    <a:lnTo>
                      <a:pt x="362" y="434"/>
                    </a:lnTo>
                    <a:lnTo>
                      <a:pt x="350" y="455"/>
                    </a:lnTo>
                    <a:lnTo>
                      <a:pt x="339" y="479"/>
                    </a:lnTo>
                    <a:lnTo>
                      <a:pt x="328" y="502"/>
                    </a:lnTo>
                    <a:lnTo>
                      <a:pt x="319" y="525"/>
                    </a:lnTo>
                    <a:lnTo>
                      <a:pt x="310" y="550"/>
                    </a:lnTo>
                    <a:lnTo>
                      <a:pt x="302" y="573"/>
                    </a:lnTo>
                    <a:lnTo>
                      <a:pt x="293" y="598"/>
                    </a:lnTo>
                    <a:lnTo>
                      <a:pt x="286" y="622"/>
                    </a:lnTo>
                    <a:lnTo>
                      <a:pt x="279" y="647"/>
                    </a:lnTo>
                    <a:lnTo>
                      <a:pt x="274" y="672"/>
                    </a:lnTo>
                    <a:lnTo>
                      <a:pt x="269" y="697"/>
                    </a:lnTo>
                    <a:lnTo>
                      <a:pt x="264" y="723"/>
                    </a:lnTo>
                    <a:lnTo>
                      <a:pt x="259" y="748"/>
                    </a:lnTo>
                    <a:lnTo>
                      <a:pt x="256" y="774"/>
                    </a:lnTo>
                    <a:lnTo>
                      <a:pt x="254" y="800"/>
                    </a:lnTo>
                    <a:lnTo>
                      <a:pt x="251" y="826"/>
                    </a:lnTo>
                    <a:lnTo>
                      <a:pt x="250" y="852"/>
                    </a:lnTo>
                    <a:lnTo>
                      <a:pt x="249" y="880"/>
                    </a:lnTo>
                    <a:lnTo>
                      <a:pt x="249" y="90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Freeform 11"/>
              <p:cNvSpPr>
                <a:spLocks/>
              </p:cNvSpPr>
              <p:nvPr/>
            </p:nvSpPr>
            <p:spPr bwMode="auto">
              <a:xfrm>
                <a:off x="-2390597" y="1416774"/>
                <a:ext cx="126258" cy="146155"/>
              </a:xfrm>
              <a:custGeom>
                <a:avLst/>
                <a:gdLst/>
                <a:ahLst/>
                <a:cxnLst>
                  <a:cxn ang="0">
                    <a:pos x="222" y="729"/>
                  </a:cxn>
                  <a:cxn ang="0">
                    <a:pos x="758" y="742"/>
                  </a:cxn>
                  <a:cxn ang="0">
                    <a:pos x="788" y="741"/>
                  </a:cxn>
                  <a:cxn ang="0">
                    <a:pos x="818" y="740"/>
                  </a:cxn>
                  <a:cxn ang="0">
                    <a:pos x="850" y="739"/>
                  </a:cxn>
                  <a:cxn ang="0">
                    <a:pos x="883" y="738"/>
                  </a:cxn>
                  <a:cxn ang="0">
                    <a:pos x="917" y="737"/>
                  </a:cxn>
                  <a:cxn ang="0">
                    <a:pos x="952" y="736"/>
                  </a:cxn>
                  <a:cxn ang="0">
                    <a:pos x="989" y="735"/>
                  </a:cxn>
                  <a:cxn ang="0">
                    <a:pos x="1026" y="734"/>
                  </a:cxn>
                  <a:cxn ang="0">
                    <a:pos x="1064" y="733"/>
                  </a:cxn>
                  <a:cxn ang="0">
                    <a:pos x="1101" y="731"/>
                  </a:cxn>
                  <a:cxn ang="0">
                    <a:pos x="1136" y="731"/>
                  </a:cxn>
                  <a:cxn ang="0">
                    <a:pos x="1170" y="730"/>
                  </a:cxn>
                  <a:cxn ang="0">
                    <a:pos x="1203" y="730"/>
                  </a:cxn>
                  <a:cxn ang="0">
                    <a:pos x="1234" y="730"/>
                  </a:cxn>
                  <a:cxn ang="0">
                    <a:pos x="1263" y="729"/>
                  </a:cxn>
                  <a:cxn ang="0">
                    <a:pos x="1292" y="729"/>
                  </a:cxn>
                  <a:cxn ang="0">
                    <a:pos x="1292" y="0"/>
                  </a:cxn>
                  <a:cxn ang="0">
                    <a:pos x="1357" y="5"/>
                  </a:cxn>
                  <a:cxn ang="0">
                    <a:pos x="1404" y="8"/>
                  </a:cxn>
                  <a:cxn ang="0">
                    <a:pos x="1448" y="5"/>
                  </a:cxn>
                  <a:cxn ang="0">
                    <a:pos x="1514" y="0"/>
                  </a:cxn>
                  <a:cxn ang="0">
                    <a:pos x="1514" y="1739"/>
                  </a:cxn>
                  <a:cxn ang="0">
                    <a:pos x="1469" y="1735"/>
                  </a:cxn>
                  <a:cxn ang="0">
                    <a:pos x="1459" y="1735"/>
                  </a:cxn>
                  <a:cxn ang="0">
                    <a:pos x="1451" y="1735"/>
                  </a:cxn>
                  <a:cxn ang="0">
                    <a:pos x="1445" y="1733"/>
                  </a:cxn>
                  <a:cxn ang="0">
                    <a:pos x="1439" y="1732"/>
                  </a:cxn>
                  <a:cxn ang="0">
                    <a:pos x="1404" y="1731"/>
                  </a:cxn>
                  <a:cxn ang="0">
                    <a:pos x="1364" y="1732"/>
                  </a:cxn>
                  <a:cxn ang="0">
                    <a:pos x="1332" y="1735"/>
                  </a:cxn>
                  <a:cxn ang="0">
                    <a:pos x="1292" y="1739"/>
                  </a:cxn>
                  <a:cxn ang="0">
                    <a:pos x="1292" y="866"/>
                  </a:cxn>
                  <a:cxn ang="0">
                    <a:pos x="1114" y="860"/>
                  </a:cxn>
                  <a:cxn ang="0">
                    <a:pos x="906" y="851"/>
                  </a:cxn>
                  <a:cxn ang="0">
                    <a:pos x="610" y="851"/>
                  </a:cxn>
                  <a:cxn ang="0">
                    <a:pos x="589" y="851"/>
                  </a:cxn>
                  <a:cxn ang="0">
                    <a:pos x="563" y="852"/>
                  </a:cxn>
                  <a:cxn ang="0">
                    <a:pos x="532" y="854"/>
                  </a:cxn>
                  <a:cxn ang="0">
                    <a:pos x="497" y="857"/>
                  </a:cxn>
                  <a:cxn ang="0">
                    <a:pos x="464" y="858"/>
                  </a:cxn>
                  <a:cxn ang="0">
                    <a:pos x="437" y="859"/>
                  </a:cxn>
                  <a:cxn ang="0">
                    <a:pos x="416" y="860"/>
                  </a:cxn>
                  <a:cxn ang="0">
                    <a:pos x="402" y="860"/>
                  </a:cxn>
                  <a:cxn ang="0">
                    <a:pos x="222" y="866"/>
                  </a:cxn>
                  <a:cxn ang="0">
                    <a:pos x="222" y="1739"/>
                  </a:cxn>
                  <a:cxn ang="0">
                    <a:pos x="178" y="1735"/>
                  </a:cxn>
                  <a:cxn ang="0">
                    <a:pos x="167" y="1735"/>
                  </a:cxn>
                  <a:cxn ang="0">
                    <a:pos x="158" y="1735"/>
                  </a:cxn>
                  <a:cxn ang="0">
                    <a:pos x="151" y="1733"/>
                  </a:cxn>
                  <a:cxn ang="0">
                    <a:pos x="146" y="1732"/>
                  </a:cxn>
                  <a:cxn ang="0">
                    <a:pos x="111" y="1731"/>
                  </a:cxn>
                  <a:cxn ang="0">
                    <a:pos x="60" y="1733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63" y="5"/>
                  </a:cxn>
                  <a:cxn ang="0">
                    <a:pos x="111" y="8"/>
                  </a:cxn>
                  <a:cxn ang="0">
                    <a:pos x="154" y="5"/>
                  </a:cxn>
                  <a:cxn ang="0">
                    <a:pos x="222" y="0"/>
                  </a:cxn>
                  <a:cxn ang="0">
                    <a:pos x="222" y="729"/>
                  </a:cxn>
                </a:cxnLst>
                <a:rect l="0" t="0" r="r" b="b"/>
                <a:pathLst>
                  <a:path w="1514" h="1739">
                    <a:moveTo>
                      <a:pt x="222" y="729"/>
                    </a:moveTo>
                    <a:lnTo>
                      <a:pt x="758" y="742"/>
                    </a:lnTo>
                    <a:lnTo>
                      <a:pt x="788" y="741"/>
                    </a:lnTo>
                    <a:lnTo>
                      <a:pt x="818" y="740"/>
                    </a:lnTo>
                    <a:lnTo>
                      <a:pt x="850" y="739"/>
                    </a:lnTo>
                    <a:lnTo>
                      <a:pt x="883" y="738"/>
                    </a:lnTo>
                    <a:lnTo>
                      <a:pt x="917" y="737"/>
                    </a:lnTo>
                    <a:lnTo>
                      <a:pt x="952" y="736"/>
                    </a:lnTo>
                    <a:lnTo>
                      <a:pt x="989" y="735"/>
                    </a:lnTo>
                    <a:lnTo>
                      <a:pt x="1026" y="734"/>
                    </a:lnTo>
                    <a:lnTo>
                      <a:pt x="1064" y="733"/>
                    </a:lnTo>
                    <a:lnTo>
                      <a:pt x="1101" y="731"/>
                    </a:lnTo>
                    <a:lnTo>
                      <a:pt x="1136" y="731"/>
                    </a:lnTo>
                    <a:lnTo>
                      <a:pt x="1170" y="730"/>
                    </a:lnTo>
                    <a:lnTo>
                      <a:pt x="1203" y="730"/>
                    </a:lnTo>
                    <a:lnTo>
                      <a:pt x="1234" y="730"/>
                    </a:lnTo>
                    <a:lnTo>
                      <a:pt x="1263" y="729"/>
                    </a:lnTo>
                    <a:lnTo>
                      <a:pt x="1292" y="729"/>
                    </a:lnTo>
                    <a:lnTo>
                      <a:pt x="1292" y="0"/>
                    </a:lnTo>
                    <a:lnTo>
                      <a:pt x="1357" y="5"/>
                    </a:lnTo>
                    <a:lnTo>
                      <a:pt x="1404" y="8"/>
                    </a:lnTo>
                    <a:lnTo>
                      <a:pt x="1448" y="5"/>
                    </a:lnTo>
                    <a:lnTo>
                      <a:pt x="1514" y="0"/>
                    </a:lnTo>
                    <a:lnTo>
                      <a:pt x="1514" y="1739"/>
                    </a:lnTo>
                    <a:lnTo>
                      <a:pt x="1469" y="1735"/>
                    </a:lnTo>
                    <a:lnTo>
                      <a:pt x="1459" y="1735"/>
                    </a:lnTo>
                    <a:lnTo>
                      <a:pt x="1451" y="1735"/>
                    </a:lnTo>
                    <a:lnTo>
                      <a:pt x="1445" y="1733"/>
                    </a:lnTo>
                    <a:lnTo>
                      <a:pt x="1439" y="1732"/>
                    </a:lnTo>
                    <a:lnTo>
                      <a:pt x="1404" y="1731"/>
                    </a:lnTo>
                    <a:lnTo>
                      <a:pt x="1364" y="1732"/>
                    </a:lnTo>
                    <a:lnTo>
                      <a:pt x="1332" y="1735"/>
                    </a:lnTo>
                    <a:lnTo>
                      <a:pt x="1292" y="1739"/>
                    </a:lnTo>
                    <a:lnTo>
                      <a:pt x="1292" y="866"/>
                    </a:lnTo>
                    <a:lnTo>
                      <a:pt x="1114" y="860"/>
                    </a:lnTo>
                    <a:lnTo>
                      <a:pt x="906" y="851"/>
                    </a:lnTo>
                    <a:lnTo>
                      <a:pt x="610" y="851"/>
                    </a:lnTo>
                    <a:lnTo>
                      <a:pt x="589" y="851"/>
                    </a:lnTo>
                    <a:lnTo>
                      <a:pt x="563" y="852"/>
                    </a:lnTo>
                    <a:lnTo>
                      <a:pt x="532" y="854"/>
                    </a:lnTo>
                    <a:lnTo>
                      <a:pt x="497" y="857"/>
                    </a:lnTo>
                    <a:lnTo>
                      <a:pt x="464" y="858"/>
                    </a:lnTo>
                    <a:lnTo>
                      <a:pt x="437" y="859"/>
                    </a:lnTo>
                    <a:lnTo>
                      <a:pt x="416" y="860"/>
                    </a:lnTo>
                    <a:lnTo>
                      <a:pt x="402" y="860"/>
                    </a:lnTo>
                    <a:lnTo>
                      <a:pt x="222" y="866"/>
                    </a:lnTo>
                    <a:lnTo>
                      <a:pt x="222" y="1739"/>
                    </a:lnTo>
                    <a:lnTo>
                      <a:pt x="178" y="1735"/>
                    </a:lnTo>
                    <a:lnTo>
                      <a:pt x="167" y="1735"/>
                    </a:lnTo>
                    <a:lnTo>
                      <a:pt x="158" y="1735"/>
                    </a:lnTo>
                    <a:lnTo>
                      <a:pt x="151" y="1733"/>
                    </a:lnTo>
                    <a:lnTo>
                      <a:pt x="146" y="1732"/>
                    </a:lnTo>
                    <a:lnTo>
                      <a:pt x="111" y="1731"/>
                    </a:lnTo>
                    <a:lnTo>
                      <a:pt x="60" y="1733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63" y="5"/>
                    </a:lnTo>
                    <a:lnTo>
                      <a:pt x="111" y="8"/>
                    </a:lnTo>
                    <a:lnTo>
                      <a:pt x="154" y="5"/>
                    </a:lnTo>
                    <a:lnTo>
                      <a:pt x="222" y="0"/>
                    </a:lnTo>
                    <a:lnTo>
                      <a:pt x="222" y="7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Freeform 12"/>
              <p:cNvSpPr>
                <a:spLocks/>
              </p:cNvSpPr>
              <p:nvPr/>
            </p:nvSpPr>
            <p:spPr bwMode="auto">
              <a:xfrm>
                <a:off x="-2555158" y="1416774"/>
                <a:ext cx="126258" cy="146155"/>
              </a:xfrm>
              <a:custGeom>
                <a:avLst/>
                <a:gdLst/>
                <a:ahLst/>
                <a:cxnLst>
                  <a:cxn ang="0">
                    <a:pos x="209" y="1583"/>
                  </a:cxn>
                  <a:cxn ang="0">
                    <a:pos x="169" y="1627"/>
                  </a:cxn>
                  <a:cxn ang="0">
                    <a:pos x="135" y="1668"/>
                  </a:cxn>
                  <a:cxn ang="0">
                    <a:pos x="104" y="1705"/>
                  </a:cxn>
                  <a:cxn ang="0">
                    <a:pos x="77" y="1739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17" y="3"/>
                  </a:cxn>
                  <a:cxn ang="0">
                    <a:pos x="41" y="5"/>
                  </a:cxn>
                  <a:cxn ang="0">
                    <a:pos x="73" y="8"/>
                  </a:cxn>
                  <a:cxn ang="0">
                    <a:pos x="111" y="8"/>
                  </a:cxn>
                  <a:cxn ang="0">
                    <a:pos x="224" y="0"/>
                  </a:cxn>
                  <a:cxn ang="0">
                    <a:pos x="224" y="1327"/>
                  </a:cxn>
                  <a:cxn ang="0">
                    <a:pos x="249" y="1327"/>
                  </a:cxn>
                  <a:cxn ang="0">
                    <a:pos x="1404" y="0"/>
                  </a:cxn>
                  <a:cxn ang="0">
                    <a:pos x="1515" y="0"/>
                  </a:cxn>
                  <a:cxn ang="0">
                    <a:pos x="1515" y="1739"/>
                  </a:cxn>
                  <a:cxn ang="0">
                    <a:pos x="1483" y="1736"/>
                  </a:cxn>
                  <a:cxn ang="0">
                    <a:pos x="1454" y="1733"/>
                  </a:cxn>
                  <a:cxn ang="0">
                    <a:pos x="1428" y="1731"/>
                  </a:cxn>
                  <a:cxn ang="0">
                    <a:pos x="1404" y="1731"/>
                  </a:cxn>
                  <a:cxn ang="0">
                    <a:pos x="1384" y="1731"/>
                  </a:cxn>
                  <a:cxn ang="0">
                    <a:pos x="1357" y="1733"/>
                  </a:cxn>
                  <a:cxn ang="0">
                    <a:pos x="1327" y="1736"/>
                  </a:cxn>
                  <a:cxn ang="0">
                    <a:pos x="1292" y="1739"/>
                  </a:cxn>
                  <a:cxn ang="0">
                    <a:pos x="1292" y="351"/>
                  </a:cxn>
                  <a:cxn ang="0">
                    <a:pos x="1266" y="351"/>
                  </a:cxn>
                  <a:cxn ang="0">
                    <a:pos x="209" y="1583"/>
                  </a:cxn>
                </a:cxnLst>
                <a:rect l="0" t="0" r="r" b="b"/>
                <a:pathLst>
                  <a:path w="1515" h="1739">
                    <a:moveTo>
                      <a:pt x="209" y="1583"/>
                    </a:moveTo>
                    <a:lnTo>
                      <a:pt x="169" y="1627"/>
                    </a:lnTo>
                    <a:lnTo>
                      <a:pt x="135" y="1668"/>
                    </a:lnTo>
                    <a:lnTo>
                      <a:pt x="104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1" y="8"/>
                    </a:lnTo>
                    <a:lnTo>
                      <a:pt x="224" y="0"/>
                    </a:lnTo>
                    <a:lnTo>
                      <a:pt x="224" y="1327"/>
                    </a:lnTo>
                    <a:lnTo>
                      <a:pt x="249" y="1327"/>
                    </a:lnTo>
                    <a:lnTo>
                      <a:pt x="1404" y="0"/>
                    </a:lnTo>
                    <a:lnTo>
                      <a:pt x="1515" y="0"/>
                    </a:lnTo>
                    <a:lnTo>
                      <a:pt x="1515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4" y="1731"/>
                    </a:lnTo>
                    <a:lnTo>
                      <a:pt x="1384" y="1731"/>
                    </a:lnTo>
                    <a:lnTo>
                      <a:pt x="1357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6" y="351"/>
                    </a:lnTo>
                    <a:lnTo>
                      <a:pt x="209" y="15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Freeform 13"/>
              <p:cNvSpPr>
                <a:spLocks/>
              </p:cNvSpPr>
              <p:nvPr/>
            </p:nvSpPr>
            <p:spPr bwMode="auto">
              <a:xfrm>
                <a:off x="-1533742" y="1787128"/>
                <a:ext cx="79443" cy="87977"/>
              </a:xfrm>
              <a:custGeom>
                <a:avLst/>
                <a:gdLst/>
                <a:ahLst/>
                <a:cxnLst>
                  <a:cxn ang="0">
                    <a:pos x="786" y="218"/>
                  </a:cxn>
                  <a:cxn ang="0">
                    <a:pos x="129" y="985"/>
                  </a:cxn>
                  <a:cxn ang="0">
                    <a:pos x="105" y="1011"/>
                  </a:cxn>
                  <a:cxn ang="0">
                    <a:pos x="84" y="1037"/>
                  </a:cxn>
                  <a:cxn ang="0">
                    <a:pos x="64" y="1060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26" y="4"/>
                  </a:cxn>
                  <a:cxn ang="0">
                    <a:pos x="45" y="5"/>
                  </a:cxn>
                  <a:cxn ang="0">
                    <a:pos x="69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6" y="826"/>
                  </a:cxn>
                  <a:cxn ang="0">
                    <a:pos x="872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2" y="1078"/>
                  </a:cxn>
                  <a:cxn ang="0">
                    <a:pos x="904" y="1077"/>
                  </a:cxn>
                  <a:cxn ang="0">
                    <a:pos x="887" y="1076"/>
                  </a:cxn>
                  <a:cxn ang="0">
                    <a:pos x="872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3" y="1081"/>
                  </a:cxn>
                  <a:cxn ang="0">
                    <a:pos x="803" y="218"/>
                  </a:cxn>
                  <a:cxn ang="0">
                    <a:pos x="786" y="218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9" y="985"/>
                    </a:lnTo>
                    <a:lnTo>
                      <a:pt x="105" y="1011"/>
                    </a:lnTo>
                    <a:lnTo>
                      <a:pt x="84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6" y="826"/>
                    </a:lnTo>
                    <a:lnTo>
                      <a:pt x="872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4" y="1077"/>
                    </a:lnTo>
                    <a:lnTo>
                      <a:pt x="887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Freeform 14"/>
              <p:cNvSpPr>
                <a:spLocks/>
              </p:cNvSpPr>
              <p:nvPr/>
            </p:nvSpPr>
            <p:spPr bwMode="auto">
              <a:xfrm>
                <a:off x="-1635884" y="1787128"/>
                <a:ext cx="79443" cy="87977"/>
              </a:xfrm>
              <a:custGeom>
                <a:avLst/>
                <a:gdLst/>
                <a:ahLst/>
                <a:cxnLst>
                  <a:cxn ang="0">
                    <a:pos x="129" y="985"/>
                  </a:cxn>
                  <a:cxn ang="0">
                    <a:pos x="104" y="1011"/>
                  </a:cxn>
                  <a:cxn ang="0">
                    <a:pos x="82" y="1037"/>
                  </a:cxn>
                  <a:cxn ang="0">
                    <a:pos x="63" y="1060"/>
                  </a:cxn>
                  <a:cxn ang="0">
                    <a:pos x="47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4"/>
                  </a:cxn>
                  <a:cxn ang="0">
                    <a:pos x="44" y="5"/>
                  </a:cxn>
                  <a:cxn ang="0">
                    <a:pos x="67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4" y="826"/>
                  </a:cxn>
                  <a:cxn ang="0">
                    <a:pos x="872" y="0"/>
                  </a:cxn>
                  <a:cxn ang="0">
                    <a:pos x="940" y="0"/>
                  </a:cxn>
                  <a:cxn ang="0">
                    <a:pos x="940" y="1081"/>
                  </a:cxn>
                  <a:cxn ang="0">
                    <a:pos x="920" y="1078"/>
                  </a:cxn>
                  <a:cxn ang="0">
                    <a:pos x="903" y="1077"/>
                  </a:cxn>
                  <a:cxn ang="0">
                    <a:pos x="886" y="1076"/>
                  </a:cxn>
                  <a:cxn ang="0">
                    <a:pos x="872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1" y="1081"/>
                  </a:cxn>
                  <a:cxn ang="0">
                    <a:pos x="801" y="218"/>
                  </a:cxn>
                  <a:cxn ang="0">
                    <a:pos x="786" y="218"/>
                  </a:cxn>
                  <a:cxn ang="0">
                    <a:pos x="129" y="985"/>
                  </a:cxn>
                </a:cxnLst>
                <a:rect l="0" t="0" r="r" b="b"/>
                <a:pathLst>
                  <a:path w="940" h="1081">
                    <a:moveTo>
                      <a:pt x="129" y="985"/>
                    </a:moveTo>
                    <a:lnTo>
                      <a:pt x="104" y="1011"/>
                    </a:lnTo>
                    <a:lnTo>
                      <a:pt x="82" y="1037"/>
                    </a:lnTo>
                    <a:lnTo>
                      <a:pt x="63" y="1060"/>
                    </a:lnTo>
                    <a:lnTo>
                      <a:pt x="47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4" y="5"/>
                    </a:lnTo>
                    <a:lnTo>
                      <a:pt x="67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2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20" y="1078"/>
                    </a:lnTo>
                    <a:lnTo>
                      <a:pt x="903" y="1077"/>
                    </a:lnTo>
                    <a:lnTo>
                      <a:pt x="886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1" y="1081"/>
                    </a:lnTo>
                    <a:lnTo>
                      <a:pt x="801" y="218"/>
                    </a:lnTo>
                    <a:lnTo>
                      <a:pt x="786" y="218"/>
                    </a:lnTo>
                    <a:lnTo>
                      <a:pt x="129" y="98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Freeform 15"/>
              <p:cNvSpPr>
                <a:spLocks/>
              </p:cNvSpPr>
              <p:nvPr/>
            </p:nvSpPr>
            <p:spPr bwMode="auto">
              <a:xfrm>
                <a:off x="-1738025" y="1787128"/>
                <a:ext cx="85118" cy="95072"/>
              </a:xfrm>
              <a:custGeom>
                <a:avLst/>
                <a:gdLst/>
                <a:ahLst/>
                <a:cxnLst>
                  <a:cxn ang="0">
                    <a:pos x="139" y="1003"/>
                  </a:cxn>
                  <a:cxn ang="0">
                    <a:pos x="794" y="1003"/>
                  </a:cxn>
                  <a:cxn ang="0">
                    <a:pos x="794" y="0"/>
                  </a:cxn>
                  <a:cxn ang="0">
                    <a:pos x="809" y="1"/>
                  </a:cxn>
                  <a:cxn ang="0">
                    <a:pos x="826" y="2"/>
                  </a:cxn>
                  <a:cxn ang="0">
                    <a:pos x="844" y="3"/>
                  </a:cxn>
                  <a:cxn ang="0">
                    <a:pos x="864" y="3"/>
                  </a:cxn>
                  <a:cxn ang="0">
                    <a:pos x="880" y="3"/>
                  </a:cxn>
                  <a:cxn ang="0">
                    <a:pos x="897" y="2"/>
                  </a:cxn>
                  <a:cxn ang="0">
                    <a:pos x="915" y="1"/>
                  </a:cxn>
                  <a:cxn ang="0">
                    <a:pos x="933" y="0"/>
                  </a:cxn>
                  <a:cxn ang="0">
                    <a:pos x="933" y="1003"/>
                  </a:cxn>
                  <a:cxn ang="0">
                    <a:pos x="1022" y="1003"/>
                  </a:cxn>
                  <a:cxn ang="0">
                    <a:pos x="1018" y="1037"/>
                  </a:cxn>
                  <a:cxn ang="0">
                    <a:pos x="1017" y="1065"/>
                  </a:cxn>
                  <a:cxn ang="0">
                    <a:pos x="1018" y="1082"/>
                  </a:cxn>
                  <a:cxn ang="0">
                    <a:pos x="1019" y="1116"/>
                  </a:cxn>
                  <a:cxn ang="0">
                    <a:pos x="1022" y="1146"/>
                  </a:cxn>
                  <a:cxn ang="0">
                    <a:pos x="1007" y="1146"/>
                  </a:cxn>
                  <a:cxn ang="0">
                    <a:pos x="1002" y="1138"/>
                  </a:cxn>
                  <a:cxn ang="0">
                    <a:pos x="996" y="1131"/>
                  </a:cxn>
                  <a:cxn ang="0">
                    <a:pos x="989" y="1124"/>
                  </a:cxn>
                  <a:cxn ang="0">
                    <a:pos x="982" y="1117"/>
                  </a:cxn>
                  <a:cxn ang="0">
                    <a:pos x="974" y="1112"/>
                  </a:cxn>
                  <a:cxn ang="0">
                    <a:pos x="966" y="1108"/>
                  </a:cxn>
                  <a:cxn ang="0">
                    <a:pos x="956" y="1104"/>
                  </a:cxn>
                  <a:cxn ang="0">
                    <a:pos x="947" y="1099"/>
                  </a:cxn>
                  <a:cxn ang="0">
                    <a:pos x="936" y="1096"/>
                  </a:cxn>
                  <a:cxn ang="0">
                    <a:pos x="926" y="1093"/>
                  </a:cxn>
                  <a:cxn ang="0">
                    <a:pos x="914" y="1091"/>
                  </a:cxn>
                  <a:cxn ang="0">
                    <a:pos x="901" y="1088"/>
                  </a:cxn>
                  <a:cxn ang="0">
                    <a:pos x="890" y="1085"/>
                  </a:cxn>
                  <a:cxn ang="0">
                    <a:pos x="877" y="1083"/>
                  </a:cxn>
                  <a:cxn ang="0">
                    <a:pos x="865" y="1083"/>
                  </a:cxn>
                  <a:cxn ang="0">
                    <a:pos x="854" y="1082"/>
                  </a:cxn>
                  <a:cxn ang="0">
                    <a:pos x="692" y="1079"/>
                  </a:cxn>
                  <a:cxn ang="0">
                    <a:pos x="465" y="1079"/>
                  </a:cxn>
                  <a:cxn ang="0">
                    <a:pos x="428" y="1079"/>
                  </a:cxn>
                  <a:cxn ang="0">
                    <a:pos x="392" y="1079"/>
                  </a:cxn>
                  <a:cxn ang="0">
                    <a:pos x="358" y="1079"/>
                  </a:cxn>
                  <a:cxn ang="0">
                    <a:pos x="326" y="1079"/>
                  </a:cxn>
                  <a:cxn ang="0">
                    <a:pos x="296" y="1080"/>
                  </a:cxn>
                  <a:cxn ang="0">
                    <a:pos x="268" y="1080"/>
                  </a:cxn>
                  <a:cxn ang="0">
                    <a:pos x="241" y="1080"/>
                  </a:cxn>
                  <a:cxn ang="0">
                    <a:pos x="217" y="1080"/>
                  </a:cxn>
                  <a:cxn ang="0">
                    <a:pos x="193" y="1080"/>
                  </a:cxn>
                  <a:cxn ang="0">
                    <a:pos x="168" y="1081"/>
                  </a:cxn>
                  <a:cxn ang="0">
                    <a:pos x="143" y="1081"/>
                  </a:cxn>
                  <a:cxn ang="0">
                    <a:pos x="116" y="1082"/>
                  </a:cxn>
                  <a:cxn ang="0">
                    <a:pos x="89" y="1082"/>
                  </a:cxn>
                  <a:cxn ang="0">
                    <a:pos x="60" y="1083"/>
                  </a:cxn>
                  <a:cxn ang="0">
                    <a:pos x="31" y="1083"/>
                  </a:cxn>
                  <a:cxn ang="0">
                    <a:pos x="0" y="1084"/>
                  </a:cxn>
                  <a:cxn ang="0">
                    <a:pos x="0" y="0"/>
                  </a:cxn>
                  <a:cxn ang="0">
                    <a:pos x="16" y="1"/>
                  </a:cxn>
                  <a:cxn ang="0">
                    <a:pos x="33" y="2"/>
                  </a:cxn>
                  <a:cxn ang="0">
                    <a:pos x="51" y="3"/>
                  </a:cxn>
                  <a:cxn ang="0">
                    <a:pos x="69" y="3"/>
                  </a:cxn>
                  <a:cxn ang="0">
                    <a:pos x="87" y="3"/>
                  </a:cxn>
                  <a:cxn ang="0">
                    <a:pos x="104" y="2"/>
                  </a:cxn>
                  <a:cxn ang="0">
                    <a:pos x="121" y="1"/>
                  </a:cxn>
                  <a:cxn ang="0">
                    <a:pos x="139" y="0"/>
                  </a:cxn>
                  <a:cxn ang="0">
                    <a:pos x="139" y="1003"/>
                  </a:cxn>
                </a:cxnLst>
                <a:rect l="0" t="0" r="r" b="b"/>
                <a:pathLst>
                  <a:path w="1022" h="1146">
                    <a:moveTo>
                      <a:pt x="139" y="1003"/>
                    </a:moveTo>
                    <a:lnTo>
                      <a:pt x="794" y="1003"/>
                    </a:lnTo>
                    <a:lnTo>
                      <a:pt x="794" y="0"/>
                    </a:lnTo>
                    <a:lnTo>
                      <a:pt x="809" y="1"/>
                    </a:lnTo>
                    <a:lnTo>
                      <a:pt x="826" y="2"/>
                    </a:lnTo>
                    <a:lnTo>
                      <a:pt x="844" y="3"/>
                    </a:lnTo>
                    <a:lnTo>
                      <a:pt x="864" y="3"/>
                    </a:lnTo>
                    <a:lnTo>
                      <a:pt x="880" y="3"/>
                    </a:lnTo>
                    <a:lnTo>
                      <a:pt x="897" y="2"/>
                    </a:lnTo>
                    <a:lnTo>
                      <a:pt x="915" y="1"/>
                    </a:lnTo>
                    <a:lnTo>
                      <a:pt x="933" y="0"/>
                    </a:lnTo>
                    <a:lnTo>
                      <a:pt x="933" y="1003"/>
                    </a:lnTo>
                    <a:lnTo>
                      <a:pt x="1022" y="1003"/>
                    </a:lnTo>
                    <a:lnTo>
                      <a:pt x="1018" y="1037"/>
                    </a:lnTo>
                    <a:lnTo>
                      <a:pt x="1017" y="1065"/>
                    </a:lnTo>
                    <a:lnTo>
                      <a:pt x="1018" y="1082"/>
                    </a:lnTo>
                    <a:lnTo>
                      <a:pt x="1019" y="1116"/>
                    </a:lnTo>
                    <a:lnTo>
                      <a:pt x="1022" y="1146"/>
                    </a:lnTo>
                    <a:lnTo>
                      <a:pt x="1007" y="1146"/>
                    </a:lnTo>
                    <a:lnTo>
                      <a:pt x="1002" y="1138"/>
                    </a:lnTo>
                    <a:lnTo>
                      <a:pt x="996" y="1131"/>
                    </a:lnTo>
                    <a:lnTo>
                      <a:pt x="989" y="1124"/>
                    </a:lnTo>
                    <a:lnTo>
                      <a:pt x="982" y="1117"/>
                    </a:lnTo>
                    <a:lnTo>
                      <a:pt x="974" y="1112"/>
                    </a:lnTo>
                    <a:lnTo>
                      <a:pt x="966" y="1108"/>
                    </a:lnTo>
                    <a:lnTo>
                      <a:pt x="956" y="1104"/>
                    </a:lnTo>
                    <a:lnTo>
                      <a:pt x="947" y="1099"/>
                    </a:lnTo>
                    <a:lnTo>
                      <a:pt x="936" y="1096"/>
                    </a:lnTo>
                    <a:lnTo>
                      <a:pt x="926" y="1093"/>
                    </a:lnTo>
                    <a:lnTo>
                      <a:pt x="914" y="1091"/>
                    </a:lnTo>
                    <a:lnTo>
                      <a:pt x="901" y="1088"/>
                    </a:lnTo>
                    <a:lnTo>
                      <a:pt x="890" y="1085"/>
                    </a:lnTo>
                    <a:lnTo>
                      <a:pt x="877" y="1083"/>
                    </a:lnTo>
                    <a:lnTo>
                      <a:pt x="865" y="1083"/>
                    </a:lnTo>
                    <a:lnTo>
                      <a:pt x="854" y="1082"/>
                    </a:lnTo>
                    <a:lnTo>
                      <a:pt x="692" y="1079"/>
                    </a:lnTo>
                    <a:lnTo>
                      <a:pt x="465" y="1079"/>
                    </a:lnTo>
                    <a:lnTo>
                      <a:pt x="428" y="1079"/>
                    </a:lnTo>
                    <a:lnTo>
                      <a:pt x="392" y="1079"/>
                    </a:lnTo>
                    <a:lnTo>
                      <a:pt x="358" y="1079"/>
                    </a:lnTo>
                    <a:lnTo>
                      <a:pt x="326" y="1079"/>
                    </a:lnTo>
                    <a:lnTo>
                      <a:pt x="296" y="1080"/>
                    </a:lnTo>
                    <a:lnTo>
                      <a:pt x="268" y="1080"/>
                    </a:lnTo>
                    <a:lnTo>
                      <a:pt x="241" y="1080"/>
                    </a:lnTo>
                    <a:lnTo>
                      <a:pt x="217" y="1080"/>
                    </a:lnTo>
                    <a:lnTo>
                      <a:pt x="193" y="1080"/>
                    </a:lnTo>
                    <a:lnTo>
                      <a:pt x="168" y="1081"/>
                    </a:lnTo>
                    <a:lnTo>
                      <a:pt x="143" y="1081"/>
                    </a:lnTo>
                    <a:lnTo>
                      <a:pt x="116" y="1082"/>
                    </a:lnTo>
                    <a:lnTo>
                      <a:pt x="89" y="1082"/>
                    </a:lnTo>
                    <a:lnTo>
                      <a:pt x="60" y="1083"/>
                    </a:lnTo>
                    <a:lnTo>
                      <a:pt x="31" y="1083"/>
                    </a:lnTo>
                    <a:lnTo>
                      <a:pt x="0" y="1084"/>
                    </a:lnTo>
                    <a:lnTo>
                      <a:pt x="0" y="0"/>
                    </a:lnTo>
                    <a:lnTo>
                      <a:pt x="16" y="1"/>
                    </a:lnTo>
                    <a:lnTo>
                      <a:pt x="33" y="2"/>
                    </a:lnTo>
                    <a:lnTo>
                      <a:pt x="51" y="3"/>
                    </a:lnTo>
                    <a:lnTo>
                      <a:pt x="69" y="3"/>
                    </a:lnTo>
                    <a:lnTo>
                      <a:pt x="87" y="3"/>
                    </a:lnTo>
                    <a:lnTo>
                      <a:pt x="104" y="2"/>
                    </a:lnTo>
                    <a:lnTo>
                      <a:pt x="121" y="1"/>
                    </a:lnTo>
                    <a:lnTo>
                      <a:pt x="139" y="0"/>
                    </a:lnTo>
                    <a:lnTo>
                      <a:pt x="139" y="10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Freeform 16"/>
              <p:cNvSpPr>
                <a:spLocks noEditPoints="1"/>
              </p:cNvSpPr>
              <p:nvPr/>
            </p:nvSpPr>
            <p:spPr bwMode="auto">
              <a:xfrm>
                <a:off x="-1834492" y="1784290"/>
                <a:ext cx="83699" cy="92234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493" y="0"/>
                  </a:cxn>
                  <a:cxn ang="0">
                    <a:pos x="528" y="0"/>
                  </a:cxn>
                  <a:cxn ang="0">
                    <a:pos x="1001" y="1103"/>
                  </a:cxn>
                  <a:cxn ang="0">
                    <a:pos x="968" y="1100"/>
                  </a:cxn>
                  <a:cxn ang="0">
                    <a:pos x="959" y="1100"/>
                  </a:cxn>
                  <a:cxn ang="0">
                    <a:pos x="954" y="1100"/>
                  </a:cxn>
                  <a:cxn ang="0">
                    <a:pos x="945" y="1099"/>
                  </a:cxn>
                  <a:cxn ang="0">
                    <a:pos x="920" y="1098"/>
                  </a:cxn>
                  <a:cxn ang="0">
                    <a:pos x="894" y="1098"/>
                  </a:cxn>
                  <a:cxn ang="0">
                    <a:pos x="871" y="1099"/>
                  </a:cxn>
                  <a:cxn ang="0">
                    <a:pos x="836" y="1103"/>
                  </a:cxn>
                  <a:cxn ang="0">
                    <a:pos x="820" y="1057"/>
                  </a:cxn>
                  <a:cxn ang="0">
                    <a:pos x="805" y="1016"/>
                  </a:cxn>
                  <a:cxn ang="0">
                    <a:pos x="794" y="983"/>
                  </a:cxn>
                  <a:cxn ang="0">
                    <a:pos x="784" y="957"/>
                  </a:cxn>
                  <a:cxn ang="0">
                    <a:pos x="778" y="940"/>
                  </a:cxn>
                  <a:cxn ang="0">
                    <a:pos x="771" y="922"/>
                  </a:cxn>
                  <a:cxn ang="0">
                    <a:pos x="763" y="902"/>
                  </a:cxn>
                  <a:cxn ang="0">
                    <a:pos x="753" y="879"/>
                  </a:cxn>
                  <a:cxn ang="0">
                    <a:pos x="744" y="855"/>
                  </a:cxn>
                  <a:cxn ang="0">
                    <a:pos x="734" y="831"/>
                  </a:cxn>
                  <a:cxn ang="0">
                    <a:pos x="725" y="805"/>
                  </a:cxn>
                  <a:cxn ang="0">
                    <a:pos x="714" y="780"/>
                  </a:cxn>
                  <a:cxn ang="0">
                    <a:pos x="705" y="754"/>
                  </a:cxn>
                  <a:cxn ang="0">
                    <a:pos x="693" y="729"/>
                  </a:cxn>
                  <a:cxn ang="0">
                    <a:pos x="682" y="702"/>
                  </a:cxn>
                  <a:cxn ang="0">
                    <a:pos x="671" y="676"/>
                  </a:cxn>
                  <a:cxn ang="0">
                    <a:pos x="270" y="676"/>
                  </a:cxn>
                  <a:cxn ang="0">
                    <a:pos x="231" y="775"/>
                  </a:cxn>
                  <a:cxn ang="0">
                    <a:pos x="183" y="900"/>
                  </a:cxn>
                  <a:cxn ang="0">
                    <a:pos x="148" y="998"/>
                  </a:cxn>
                  <a:cxn ang="0">
                    <a:pos x="115" y="1103"/>
                  </a:cxn>
                  <a:cxn ang="0">
                    <a:pos x="90" y="1100"/>
                  </a:cxn>
                  <a:cxn ang="0">
                    <a:pos x="81" y="1100"/>
                  </a:cxn>
                  <a:cxn ang="0">
                    <a:pos x="75" y="1099"/>
                  </a:cxn>
                  <a:cxn ang="0">
                    <a:pos x="56" y="1098"/>
                  </a:cxn>
                  <a:cxn ang="0">
                    <a:pos x="39" y="1098"/>
                  </a:cxn>
                  <a:cxn ang="0">
                    <a:pos x="23" y="1099"/>
                  </a:cxn>
                  <a:cxn ang="0">
                    <a:pos x="0" y="1103"/>
                  </a:cxn>
                  <a:cxn ang="0">
                    <a:pos x="646" y="611"/>
                  </a:cxn>
                  <a:cxn ang="0">
                    <a:pos x="473" y="207"/>
                  </a:cxn>
                  <a:cxn ang="0">
                    <a:pos x="300" y="611"/>
                  </a:cxn>
                  <a:cxn ang="0">
                    <a:pos x="646" y="611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3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8" y="1100"/>
                    </a:lnTo>
                    <a:lnTo>
                      <a:pt x="959" y="1100"/>
                    </a:lnTo>
                    <a:lnTo>
                      <a:pt x="954" y="1100"/>
                    </a:lnTo>
                    <a:lnTo>
                      <a:pt x="945" y="1099"/>
                    </a:lnTo>
                    <a:lnTo>
                      <a:pt x="920" y="1098"/>
                    </a:lnTo>
                    <a:lnTo>
                      <a:pt x="894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20" y="1057"/>
                    </a:lnTo>
                    <a:lnTo>
                      <a:pt x="805" y="1016"/>
                    </a:lnTo>
                    <a:lnTo>
                      <a:pt x="794" y="983"/>
                    </a:lnTo>
                    <a:lnTo>
                      <a:pt x="784" y="957"/>
                    </a:lnTo>
                    <a:lnTo>
                      <a:pt x="778" y="940"/>
                    </a:lnTo>
                    <a:lnTo>
                      <a:pt x="771" y="922"/>
                    </a:lnTo>
                    <a:lnTo>
                      <a:pt x="763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5" y="754"/>
                    </a:lnTo>
                    <a:lnTo>
                      <a:pt x="693" y="729"/>
                    </a:lnTo>
                    <a:lnTo>
                      <a:pt x="682" y="702"/>
                    </a:lnTo>
                    <a:lnTo>
                      <a:pt x="671" y="676"/>
                    </a:lnTo>
                    <a:lnTo>
                      <a:pt x="270" y="676"/>
                    </a:lnTo>
                    <a:lnTo>
                      <a:pt x="231" y="775"/>
                    </a:lnTo>
                    <a:lnTo>
                      <a:pt x="183" y="900"/>
                    </a:lnTo>
                    <a:lnTo>
                      <a:pt x="148" y="998"/>
                    </a:lnTo>
                    <a:lnTo>
                      <a:pt x="115" y="1103"/>
                    </a:lnTo>
                    <a:lnTo>
                      <a:pt x="90" y="1100"/>
                    </a:lnTo>
                    <a:lnTo>
                      <a:pt x="81" y="1100"/>
                    </a:lnTo>
                    <a:lnTo>
                      <a:pt x="75" y="1099"/>
                    </a:lnTo>
                    <a:lnTo>
                      <a:pt x="56" y="1098"/>
                    </a:lnTo>
                    <a:lnTo>
                      <a:pt x="39" y="1098"/>
                    </a:lnTo>
                    <a:lnTo>
                      <a:pt x="23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3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Freeform 17"/>
              <p:cNvSpPr>
                <a:spLocks/>
              </p:cNvSpPr>
              <p:nvPr/>
            </p:nvSpPr>
            <p:spPr bwMode="auto">
              <a:xfrm>
                <a:off x="-1902587" y="1787128"/>
                <a:ext cx="65257" cy="87977"/>
              </a:xfrm>
              <a:custGeom>
                <a:avLst/>
                <a:gdLst/>
                <a:ahLst/>
                <a:cxnLst>
                  <a:cxn ang="0">
                    <a:pos x="509" y="937"/>
                  </a:cxn>
                  <a:cxn ang="0">
                    <a:pos x="164" y="535"/>
                  </a:cxn>
                  <a:cxn ang="0">
                    <a:pos x="160" y="531"/>
                  </a:cxn>
                  <a:cxn ang="0">
                    <a:pos x="154" y="528"/>
                  </a:cxn>
                  <a:cxn ang="0">
                    <a:pos x="149" y="527"/>
                  </a:cxn>
                  <a:cxn ang="0">
                    <a:pos x="143" y="526"/>
                  </a:cxn>
                  <a:cxn ang="0">
                    <a:pos x="142" y="527"/>
                  </a:cxn>
                  <a:cxn ang="0">
                    <a:pos x="141" y="527"/>
                  </a:cxn>
                  <a:cxn ang="0">
                    <a:pos x="138" y="528"/>
                  </a:cxn>
                  <a:cxn ang="0">
                    <a:pos x="137" y="531"/>
                  </a:cxn>
                  <a:cxn ang="0">
                    <a:pos x="137" y="1081"/>
                  </a:cxn>
                  <a:cxn ang="0">
                    <a:pos x="110" y="1078"/>
                  </a:cxn>
                  <a:cxn ang="0">
                    <a:pos x="98" y="1078"/>
                  </a:cxn>
                  <a:cxn ang="0">
                    <a:pos x="90" y="1077"/>
                  </a:cxn>
                  <a:cxn ang="0">
                    <a:pos x="69" y="1076"/>
                  </a:cxn>
                  <a:cxn ang="0">
                    <a:pos x="37" y="1077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39" y="4"/>
                  </a:cxn>
                  <a:cxn ang="0">
                    <a:pos x="69" y="5"/>
                  </a:cxn>
                  <a:cxn ang="0">
                    <a:pos x="95" y="4"/>
                  </a:cxn>
                  <a:cxn ang="0">
                    <a:pos x="137" y="0"/>
                  </a:cxn>
                  <a:cxn ang="0">
                    <a:pos x="137" y="489"/>
                  </a:cxn>
                  <a:cxn ang="0">
                    <a:pos x="142" y="491"/>
                  </a:cxn>
                  <a:cxn ang="0">
                    <a:pos x="145" y="492"/>
                  </a:cxn>
                  <a:cxn ang="0">
                    <a:pos x="151" y="491"/>
                  </a:cxn>
                  <a:cxn ang="0">
                    <a:pos x="160" y="489"/>
                  </a:cxn>
                  <a:cxn ang="0">
                    <a:pos x="168" y="485"/>
                  </a:cxn>
                  <a:cxn ang="0">
                    <a:pos x="178" y="480"/>
                  </a:cxn>
                  <a:cxn ang="0">
                    <a:pos x="184" y="473"/>
                  </a:cxn>
                  <a:cxn ang="0">
                    <a:pos x="192" y="467"/>
                  </a:cxn>
                  <a:cxn ang="0">
                    <a:pos x="201" y="459"/>
                  </a:cxn>
                  <a:cxn ang="0">
                    <a:pos x="210" y="451"/>
                  </a:cxn>
                  <a:cxn ang="0">
                    <a:pos x="221" y="440"/>
                  </a:cxn>
                  <a:cxn ang="0">
                    <a:pos x="234" y="430"/>
                  </a:cxn>
                  <a:cxn ang="0">
                    <a:pos x="247" y="417"/>
                  </a:cxn>
                  <a:cxn ang="0">
                    <a:pos x="261" y="402"/>
                  </a:cxn>
                  <a:cxn ang="0">
                    <a:pos x="650" y="0"/>
                  </a:cxn>
                  <a:cxn ang="0">
                    <a:pos x="685" y="4"/>
                  </a:cxn>
                  <a:cxn ang="0">
                    <a:pos x="712" y="5"/>
                  </a:cxn>
                  <a:cxn ang="0">
                    <a:pos x="736" y="4"/>
                  </a:cxn>
                  <a:cxn ang="0">
                    <a:pos x="773" y="0"/>
                  </a:cxn>
                  <a:cxn ang="0">
                    <a:pos x="416" y="346"/>
                  </a:cxn>
                  <a:cxn ang="0">
                    <a:pos x="283" y="481"/>
                  </a:cxn>
                  <a:cxn ang="0">
                    <a:pos x="414" y="632"/>
                  </a:cxn>
                  <a:cxn ang="0">
                    <a:pos x="569" y="803"/>
                  </a:cxn>
                  <a:cxn ang="0">
                    <a:pos x="665" y="916"/>
                  </a:cxn>
                  <a:cxn ang="0">
                    <a:pos x="791" y="1074"/>
                  </a:cxn>
                  <a:cxn ang="0">
                    <a:pos x="791" y="1081"/>
                  </a:cxn>
                  <a:cxn ang="0">
                    <a:pos x="758" y="1078"/>
                  </a:cxn>
                  <a:cxn ang="0">
                    <a:pos x="748" y="1078"/>
                  </a:cxn>
                  <a:cxn ang="0">
                    <a:pos x="741" y="1078"/>
                  </a:cxn>
                  <a:cxn ang="0">
                    <a:pos x="733" y="1077"/>
                  </a:cxn>
                  <a:cxn ang="0">
                    <a:pos x="706" y="1076"/>
                  </a:cxn>
                  <a:cxn ang="0">
                    <a:pos x="665" y="1077"/>
                  </a:cxn>
                  <a:cxn ang="0">
                    <a:pos x="618" y="1081"/>
                  </a:cxn>
                  <a:cxn ang="0">
                    <a:pos x="588" y="1039"/>
                  </a:cxn>
                  <a:cxn ang="0">
                    <a:pos x="560" y="1002"/>
                  </a:cxn>
                  <a:cxn ang="0">
                    <a:pos x="534" y="968"/>
                  </a:cxn>
                  <a:cxn ang="0">
                    <a:pos x="509" y="937"/>
                  </a:cxn>
                </a:cxnLst>
                <a:rect l="0" t="0" r="r" b="b"/>
                <a:pathLst>
                  <a:path w="791" h="1081">
                    <a:moveTo>
                      <a:pt x="509" y="937"/>
                    </a:moveTo>
                    <a:lnTo>
                      <a:pt x="164" y="535"/>
                    </a:lnTo>
                    <a:lnTo>
                      <a:pt x="160" y="531"/>
                    </a:lnTo>
                    <a:lnTo>
                      <a:pt x="154" y="528"/>
                    </a:lnTo>
                    <a:lnTo>
                      <a:pt x="149" y="527"/>
                    </a:lnTo>
                    <a:lnTo>
                      <a:pt x="143" y="526"/>
                    </a:lnTo>
                    <a:lnTo>
                      <a:pt x="142" y="527"/>
                    </a:lnTo>
                    <a:lnTo>
                      <a:pt x="141" y="527"/>
                    </a:lnTo>
                    <a:lnTo>
                      <a:pt x="138" y="528"/>
                    </a:lnTo>
                    <a:lnTo>
                      <a:pt x="137" y="531"/>
                    </a:lnTo>
                    <a:lnTo>
                      <a:pt x="137" y="1081"/>
                    </a:lnTo>
                    <a:lnTo>
                      <a:pt x="110" y="1078"/>
                    </a:lnTo>
                    <a:lnTo>
                      <a:pt x="98" y="1078"/>
                    </a:lnTo>
                    <a:lnTo>
                      <a:pt x="90" y="1077"/>
                    </a:lnTo>
                    <a:lnTo>
                      <a:pt x="69" y="1076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39" y="4"/>
                    </a:lnTo>
                    <a:lnTo>
                      <a:pt x="69" y="5"/>
                    </a:lnTo>
                    <a:lnTo>
                      <a:pt x="95" y="4"/>
                    </a:lnTo>
                    <a:lnTo>
                      <a:pt x="137" y="0"/>
                    </a:lnTo>
                    <a:lnTo>
                      <a:pt x="137" y="489"/>
                    </a:lnTo>
                    <a:lnTo>
                      <a:pt x="142" y="491"/>
                    </a:lnTo>
                    <a:lnTo>
                      <a:pt x="145" y="492"/>
                    </a:lnTo>
                    <a:lnTo>
                      <a:pt x="151" y="491"/>
                    </a:lnTo>
                    <a:lnTo>
                      <a:pt x="160" y="489"/>
                    </a:lnTo>
                    <a:lnTo>
                      <a:pt x="168" y="485"/>
                    </a:lnTo>
                    <a:lnTo>
                      <a:pt x="178" y="480"/>
                    </a:lnTo>
                    <a:lnTo>
                      <a:pt x="184" y="473"/>
                    </a:lnTo>
                    <a:lnTo>
                      <a:pt x="192" y="467"/>
                    </a:lnTo>
                    <a:lnTo>
                      <a:pt x="201" y="459"/>
                    </a:lnTo>
                    <a:lnTo>
                      <a:pt x="210" y="451"/>
                    </a:lnTo>
                    <a:lnTo>
                      <a:pt x="221" y="440"/>
                    </a:lnTo>
                    <a:lnTo>
                      <a:pt x="234" y="430"/>
                    </a:lnTo>
                    <a:lnTo>
                      <a:pt x="247" y="417"/>
                    </a:lnTo>
                    <a:lnTo>
                      <a:pt x="261" y="402"/>
                    </a:lnTo>
                    <a:lnTo>
                      <a:pt x="650" y="0"/>
                    </a:lnTo>
                    <a:lnTo>
                      <a:pt x="685" y="4"/>
                    </a:lnTo>
                    <a:lnTo>
                      <a:pt x="712" y="5"/>
                    </a:lnTo>
                    <a:lnTo>
                      <a:pt x="736" y="4"/>
                    </a:lnTo>
                    <a:lnTo>
                      <a:pt x="773" y="0"/>
                    </a:lnTo>
                    <a:lnTo>
                      <a:pt x="416" y="346"/>
                    </a:lnTo>
                    <a:lnTo>
                      <a:pt x="283" y="481"/>
                    </a:lnTo>
                    <a:lnTo>
                      <a:pt x="414" y="632"/>
                    </a:lnTo>
                    <a:lnTo>
                      <a:pt x="569" y="803"/>
                    </a:lnTo>
                    <a:lnTo>
                      <a:pt x="665" y="916"/>
                    </a:lnTo>
                    <a:lnTo>
                      <a:pt x="791" y="1074"/>
                    </a:lnTo>
                    <a:lnTo>
                      <a:pt x="791" y="1081"/>
                    </a:lnTo>
                    <a:lnTo>
                      <a:pt x="758" y="1078"/>
                    </a:lnTo>
                    <a:lnTo>
                      <a:pt x="748" y="1078"/>
                    </a:lnTo>
                    <a:lnTo>
                      <a:pt x="741" y="1078"/>
                    </a:lnTo>
                    <a:lnTo>
                      <a:pt x="733" y="1077"/>
                    </a:lnTo>
                    <a:lnTo>
                      <a:pt x="706" y="1076"/>
                    </a:lnTo>
                    <a:lnTo>
                      <a:pt x="665" y="1077"/>
                    </a:lnTo>
                    <a:lnTo>
                      <a:pt x="618" y="1081"/>
                    </a:lnTo>
                    <a:lnTo>
                      <a:pt x="588" y="1039"/>
                    </a:lnTo>
                    <a:lnTo>
                      <a:pt x="560" y="1002"/>
                    </a:lnTo>
                    <a:lnTo>
                      <a:pt x="534" y="968"/>
                    </a:lnTo>
                    <a:lnTo>
                      <a:pt x="509" y="93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Freeform 18"/>
              <p:cNvSpPr>
                <a:spLocks/>
              </p:cNvSpPr>
              <p:nvPr/>
            </p:nvSpPr>
            <p:spPr bwMode="auto">
              <a:xfrm>
                <a:off x="-2006147" y="1787128"/>
                <a:ext cx="79443" cy="87977"/>
              </a:xfrm>
              <a:custGeom>
                <a:avLst/>
                <a:gdLst/>
                <a:ahLst/>
                <a:cxnLst>
                  <a:cxn ang="0">
                    <a:pos x="786" y="218"/>
                  </a:cxn>
                  <a:cxn ang="0">
                    <a:pos x="128" y="985"/>
                  </a:cxn>
                  <a:cxn ang="0">
                    <a:pos x="105" y="1011"/>
                  </a:cxn>
                  <a:cxn ang="0">
                    <a:pos x="83" y="1037"/>
                  </a:cxn>
                  <a:cxn ang="0">
                    <a:pos x="64" y="1060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4" y="4"/>
                  </a:cxn>
                  <a:cxn ang="0">
                    <a:pos x="45" y="5"/>
                  </a:cxn>
                  <a:cxn ang="0">
                    <a:pos x="68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4" y="826"/>
                  </a:cxn>
                  <a:cxn ang="0">
                    <a:pos x="871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2" y="1078"/>
                  </a:cxn>
                  <a:cxn ang="0">
                    <a:pos x="903" y="1077"/>
                  </a:cxn>
                  <a:cxn ang="0">
                    <a:pos x="887" y="1076"/>
                  </a:cxn>
                  <a:cxn ang="0">
                    <a:pos x="871" y="1076"/>
                  </a:cxn>
                  <a:cxn ang="0">
                    <a:pos x="858" y="1076"/>
                  </a:cxn>
                  <a:cxn ang="0">
                    <a:pos x="842" y="1077"/>
                  </a:cxn>
                  <a:cxn ang="0">
                    <a:pos x="823" y="1078"/>
                  </a:cxn>
                  <a:cxn ang="0">
                    <a:pos x="802" y="1081"/>
                  </a:cxn>
                  <a:cxn ang="0">
                    <a:pos x="802" y="218"/>
                  </a:cxn>
                  <a:cxn ang="0">
                    <a:pos x="786" y="218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8" y="985"/>
                    </a:lnTo>
                    <a:lnTo>
                      <a:pt x="105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5" y="5"/>
                    </a:lnTo>
                    <a:lnTo>
                      <a:pt x="68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1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3" y="1077"/>
                    </a:lnTo>
                    <a:lnTo>
                      <a:pt x="887" y="1076"/>
                    </a:lnTo>
                    <a:lnTo>
                      <a:pt x="871" y="1076"/>
                    </a:lnTo>
                    <a:lnTo>
                      <a:pt x="858" y="1076"/>
                    </a:lnTo>
                    <a:lnTo>
                      <a:pt x="842" y="1077"/>
                    </a:lnTo>
                    <a:lnTo>
                      <a:pt x="823" y="1078"/>
                    </a:lnTo>
                    <a:lnTo>
                      <a:pt x="802" y="1081"/>
                    </a:lnTo>
                    <a:lnTo>
                      <a:pt x="802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Freeform 19"/>
              <p:cNvSpPr>
                <a:spLocks noEditPoints="1"/>
              </p:cNvSpPr>
              <p:nvPr/>
            </p:nvSpPr>
            <p:spPr bwMode="auto">
              <a:xfrm>
                <a:off x="-2128149" y="1787128"/>
                <a:ext cx="104979" cy="87977"/>
              </a:xfrm>
              <a:custGeom>
                <a:avLst/>
                <a:gdLst/>
                <a:ahLst/>
                <a:cxnLst>
                  <a:cxn ang="0">
                    <a:pos x="494" y="139"/>
                  </a:cxn>
                  <a:cxn ang="0">
                    <a:pos x="390" y="165"/>
                  </a:cxn>
                  <a:cxn ang="0">
                    <a:pos x="303" y="213"/>
                  </a:cxn>
                  <a:cxn ang="0">
                    <a:pos x="239" y="277"/>
                  </a:cxn>
                  <a:cxn ang="0">
                    <a:pos x="191" y="358"/>
                  </a:cxn>
                  <a:cxn ang="0">
                    <a:pos x="161" y="452"/>
                  </a:cxn>
                  <a:cxn ang="0">
                    <a:pos x="155" y="560"/>
                  </a:cxn>
                  <a:cxn ang="0">
                    <a:pos x="184" y="688"/>
                  </a:cxn>
                  <a:cxn ang="0">
                    <a:pos x="249" y="797"/>
                  </a:cxn>
                  <a:cxn ang="0">
                    <a:pos x="350" y="878"/>
                  </a:cxn>
                  <a:cxn ang="0">
                    <a:pos x="478" y="922"/>
                  </a:cxn>
                  <a:cxn ang="0">
                    <a:pos x="565" y="0"/>
                  </a:cxn>
                  <a:cxn ang="0">
                    <a:pos x="654" y="5"/>
                  </a:cxn>
                  <a:cxn ang="0">
                    <a:pos x="746" y="84"/>
                  </a:cxn>
                  <a:cxn ang="0">
                    <a:pos x="938" y="116"/>
                  </a:cxn>
                  <a:cxn ang="0">
                    <a:pos x="1035" y="156"/>
                  </a:cxn>
                  <a:cxn ang="0">
                    <a:pos x="1118" y="209"/>
                  </a:cxn>
                  <a:cxn ang="0">
                    <a:pos x="1173" y="263"/>
                  </a:cxn>
                  <a:cxn ang="0">
                    <a:pos x="1229" y="352"/>
                  </a:cxn>
                  <a:cxn ang="0">
                    <a:pos x="1255" y="423"/>
                  </a:cxn>
                  <a:cxn ang="0">
                    <a:pos x="1267" y="501"/>
                  </a:cxn>
                  <a:cxn ang="0">
                    <a:pos x="1263" y="602"/>
                  </a:cxn>
                  <a:cxn ang="0">
                    <a:pos x="1230" y="710"/>
                  </a:cxn>
                  <a:cxn ang="0">
                    <a:pos x="1169" y="805"/>
                  </a:cxn>
                  <a:cxn ang="0">
                    <a:pos x="1081" y="886"/>
                  </a:cxn>
                  <a:cxn ang="0">
                    <a:pos x="965" y="945"/>
                  </a:cxn>
                  <a:cxn ang="0">
                    <a:pos x="828" y="978"/>
                  </a:cxn>
                  <a:cxn ang="0">
                    <a:pos x="703" y="1081"/>
                  </a:cxn>
                  <a:cxn ang="0">
                    <a:pos x="612" y="1076"/>
                  </a:cxn>
                  <a:cxn ang="0">
                    <a:pos x="521" y="986"/>
                  </a:cxn>
                  <a:cxn ang="0">
                    <a:pos x="365" y="965"/>
                  </a:cxn>
                  <a:cxn ang="0">
                    <a:pos x="279" y="935"/>
                  </a:cxn>
                  <a:cxn ang="0">
                    <a:pos x="175" y="877"/>
                  </a:cxn>
                  <a:cxn ang="0">
                    <a:pos x="116" y="825"/>
                  </a:cxn>
                  <a:cxn ang="0">
                    <a:pos x="67" y="764"/>
                  </a:cxn>
                  <a:cxn ang="0">
                    <a:pos x="32" y="696"/>
                  </a:cxn>
                  <a:cxn ang="0">
                    <a:pos x="10" y="625"/>
                  </a:cxn>
                  <a:cxn ang="0">
                    <a:pos x="1" y="501"/>
                  </a:cxn>
                  <a:cxn ang="0">
                    <a:pos x="16" y="410"/>
                  </a:cxn>
                  <a:cxn ang="0">
                    <a:pos x="44" y="339"/>
                  </a:cxn>
                  <a:cxn ang="0">
                    <a:pos x="84" y="276"/>
                  </a:cxn>
                  <a:cxn ang="0">
                    <a:pos x="136" y="220"/>
                  </a:cxn>
                  <a:cxn ang="0">
                    <a:pos x="201" y="173"/>
                  </a:cxn>
                  <a:cxn ang="0">
                    <a:pos x="310" y="121"/>
                  </a:cxn>
                  <a:cxn ang="0">
                    <a:pos x="479" y="87"/>
                  </a:cxn>
                  <a:cxn ang="0">
                    <a:pos x="1112" y="493"/>
                  </a:cxn>
                  <a:cxn ang="0">
                    <a:pos x="1092" y="399"/>
                  </a:cxn>
                  <a:cxn ang="0">
                    <a:pos x="1052" y="313"/>
                  </a:cxn>
                  <a:cxn ang="0">
                    <a:pos x="993" y="241"/>
                  </a:cxn>
                  <a:cxn ang="0">
                    <a:pos x="913" y="185"/>
                  </a:cxn>
                  <a:cxn ang="0">
                    <a:pos x="816" y="147"/>
                  </a:cxn>
                  <a:cxn ang="0">
                    <a:pos x="703" y="136"/>
                  </a:cxn>
                  <a:cxn ang="0">
                    <a:pos x="817" y="917"/>
                  </a:cxn>
                  <a:cxn ang="0">
                    <a:pos x="940" y="864"/>
                  </a:cxn>
                  <a:cxn ang="0">
                    <a:pos x="1033" y="778"/>
                  </a:cxn>
                  <a:cxn ang="0">
                    <a:pos x="1092" y="664"/>
                  </a:cxn>
                  <a:cxn ang="0">
                    <a:pos x="1113" y="533"/>
                  </a:cxn>
                </a:cxnLst>
                <a:rect l="0" t="0" r="r" b="b"/>
                <a:pathLst>
                  <a:path w="1268" h="1081">
                    <a:moveTo>
                      <a:pt x="565" y="930"/>
                    </a:moveTo>
                    <a:lnTo>
                      <a:pt x="565" y="136"/>
                    </a:lnTo>
                    <a:lnTo>
                      <a:pt x="541" y="136"/>
                    </a:lnTo>
                    <a:lnTo>
                      <a:pt x="517" y="137"/>
                    </a:lnTo>
                    <a:lnTo>
                      <a:pt x="494" y="139"/>
                    </a:lnTo>
                    <a:lnTo>
                      <a:pt x="472" y="143"/>
                    </a:lnTo>
                    <a:lnTo>
                      <a:pt x="451" y="146"/>
                    </a:lnTo>
                    <a:lnTo>
                      <a:pt x="429" y="152"/>
                    </a:lnTo>
                    <a:lnTo>
                      <a:pt x="409" y="158"/>
                    </a:lnTo>
                    <a:lnTo>
                      <a:pt x="390" y="165"/>
                    </a:lnTo>
                    <a:lnTo>
                      <a:pt x="371" y="174"/>
                    </a:lnTo>
                    <a:lnTo>
                      <a:pt x="352" y="182"/>
                    </a:lnTo>
                    <a:lnTo>
                      <a:pt x="335" y="192"/>
                    </a:lnTo>
                    <a:lnTo>
                      <a:pt x="319" y="202"/>
                    </a:lnTo>
                    <a:lnTo>
                      <a:pt x="303" y="213"/>
                    </a:lnTo>
                    <a:lnTo>
                      <a:pt x="288" y="224"/>
                    </a:lnTo>
                    <a:lnTo>
                      <a:pt x="275" y="237"/>
                    </a:lnTo>
                    <a:lnTo>
                      <a:pt x="262" y="249"/>
                    </a:lnTo>
                    <a:lnTo>
                      <a:pt x="250" y="263"/>
                    </a:lnTo>
                    <a:lnTo>
                      <a:pt x="239" y="277"/>
                    </a:lnTo>
                    <a:lnTo>
                      <a:pt x="227" y="292"/>
                    </a:lnTo>
                    <a:lnTo>
                      <a:pt x="217" y="308"/>
                    </a:lnTo>
                    <a:lnTo>
                      <a:pt x="208" y="324"/>
                    </a:lnTo>
                    <a:lnTo>
                      <a:pt x="198" y="341"/>
                    </a:lnTo>
                    <a:lnTo>
                      <a:pt x="191" y="358"/>
                    </a:lnTo>
                    <a:lnTo>
                      <a:pt x="184" y="376"/>
                    </a:lnTo>
                    <a:lnTo>
                      <a:pt x="176" y="395"/>
                    </a:lnTo>
                    <a:lnTo>
                      <a:pt x="171" y="413"/>
                    </a:lnTo>
                    <a:lnTo>
                      <a:pt x="166" y="432"/>
                    </a:lnTo>
                    <a:lnTo>
                      <a:pt x="161" y="452"/>
                    </a:lnTo>
                    <a:lnTo>
                      <a:pt x="158" y="472"/>
                    </a:lnTo>
                    <a:lnTo>
                      <a:pt x="156" y="492"/>
                    </a:lnTo>
                    <a:lnTo>
                      <a:pt x="155" y="513"/>
                    </a:lnTo>
                    <a:lnTo>
                      <a:pt x="155" y="533"/>
                    </a:lnTo>
                    <a:lnTo>
                      <a:pt x="155" y="560"/>
                    </a:lnTo>
                    <a:lnTo>
                      <a:pt x="158" y="587"/>
                    </a:lnTo>
                    <a:lnTo>
                      <a:pt x="161" y="613"/>
                    </a:lnTo>
                    <a:lnTo>
                      <a:pt x="168" y="639"/>
                    </a:lnTo>
                    <a:lnTo>
                      <a:pt x="174" y="663"/>
                    </a:lnTo>
                    <a:lnTo>
                      <a:pt x="184" y="688"/>
                    </a:lnTo>
                    <a:lnTo>
                      <a:pt x="193" y="711"/>
                    </a:lnTo>
                    <a:lnTo>
                      <a:pt x="206" y="734"/>
                    </a:lnTo>
                    <a:lnTo>
                      <a:pt x="219" y="757"/>
                    </a:lnTo>
                    <a:lnTo>
                      <a:pt x="233" y="777"/>
                    </a:lnTo>
                    <a:lnTo>
                      <a:pt x="249" y="797"/>
                    </a:lnTo>
                    <a:lnTo>
                      <a:pt x="266" y="815"/>
                    </a:lnTo>
                    <a:lnTo>
                      <a:pt x="285" y="833"/>
                    </a:lnTo>
                    <a:lnTo>
                      <a:pt x="305" y="849"/>
                    </a:lnTo>
                    <a:lnTo>
                      <a:pt x="327" y="864"/>
                    </a:lnTo>
                    <a:lnTo>
                      <a:pt x="350" y="878"/>
                    </a:lnTo>
                    <a:lnTo>
                      <a:pt x="374" y="890"/>
                    </a:lnTo>
                    <a:lnTo>
                      <a:pt x="399" y="901"/>
                    </a:lnTo>
                    <a:lnTo>
                      <a:pt x="424" y="909"/>
                    </a:lnTo>
                    <a:lnTo>
                      <a:pt x="451" y="917"/>
                    </a:lnTo>
                    <a:lnTo>
                      <a:pt x="478" y="922"/>
                    </a:lnTo>
                    <a:lnTo>
                      <a:pt x="507" y="926"/>
                    </a:lnTo>
                    <a:lnTo>
                      <a:pt x="535" y="930"/>
                    </a:lnTo>
                    <a:lnTo>
                      <a:pt x="565" y="930"/>
                    </a:lnTo>
                    <a:close/>
                    <a:moveTo>
                      <a:pt x="565" y="83"/>
                    </a:moveTo>
                    <a:lnTo>
                      <a:pt x="565" y="0"/>
                    </a:lnTo>
                    <a:lnTo>
                      <a:pt x="577" y="2"/>
                    </a:lnTo>
                    <a:lnTo>
                      <a:pt x="591" y="4"/>
                    </a:lnTo>
                    <a:lnTo>
                      <a:pt x="610" y="5"/>
                    </a:lnTo>
                    <a:lnTo>
                      <a:pt x="633" y="5"/>
                    </a:lnTo>
                    <a:lnTo>
                      <a:pt x="654" y="5"/>
                    </a:lnTo>
                    <a:lnTo>
                      <a:pt x="673" y="4"/>
                    </a:lnTo>
                    <a:lnTo>
                      <a:pt x="690" y="2"/>
                    </a:lnTo>
                    <a:lnTo>
                      <a:pt x="703" y="0"/>
                    </a:lnTo>
                    <a:lnTo>
                      <a:pt x="703" y="83"/>
                    </a:lnTo>
                    <a:lnTo>
                      <a:pt x="746" y="84"/>
                    </a:lnTo>
                    <a:lnTo>
                      <a:pt x="787" y="87"/>
                    </a:lnTo>
                    <a:lnTo>
                      <a:pt x="828" y="91"/>
                    </a:lnTo>
                    <a:lnTo>
                      <a:pt x="866" y="97"/>
                    </a:lnTo>
                    <a:lnTo>
                      <a:pt x="903" y="106"/>
                    </a:lnTo>
                    <a:lnTo>
                      <a:pt x="938" y="116"/>
                    </a:lnTo>
                    <a:lnTo>
                      <a:pt x="956" y="121"/>
                    </a:lnTo>
                    <a:lnTo>
                      <a:pt x="973" y="127"/>
                    </a:lnTo>
                    <a:lnTo>
                      <a:pt x="989" y="135"/>
                    </a:lnTo>
                    <a:lnTo>
                      <a:pt x="1005" y="141"/>
                    </a:lnTo>
                    <a:lnTo>
                      <a:pt x="1035" y="156"/>
                    </a:lnTo>
                    <a:lnTo>
                      <a:pt x="1065" y="173"/>
                    </a:lnTo>
                    <a:lnTo>
                      <a:pt x="1079" y="181"/>
                    </a:lnTo>
                    <a:lnTo>
                      <a:pt x="1092" y="190"/>
                    </a:lnTo>
                    <a:lnTo>
                      <a:pt x="1105" y="199"/>
                    </a:lnTo>
                    <a:lnTo>
                      <a:pt x="1118" y="209"/>
                    </a:lnTo>
                    <a:lnTo>
                      <a:pt x="1130" y="220"/>
                    </a:lnTo>
                    <a:lnTo>
                      <a:pt x="1141" y="230"/>
                    </a:lnTo>
                    <a:lnTo>
                      <a:pt x="1152" y="241"/>
                    </a:lnTo>
                    <a:lnTo>
                      <a:pt x="1162" y="251"/>
                    </a:lnTo>
                    <a:lnTo>
                      <a:pt x="1173" y="263"/>
                    </a:lnTo>
                    <a:lnTo>
                      <a:pt x="1183" y="275"/>
                    </a:lnTo>
                    <a:lnTo>
                      <a:pt x="1191" y="286"/>
                    </a:lnTo>
                    <a:lnTo>
                      <a:pt x="1201" y="299"/>
                    </a:lnTo>
                    <a:lnTo>
                      <a:pt x="1215" y="326"/>
                    </a:lnTo>
                    <a:lnTo>
                      <a:pt x="1229" y="352"/>
                    </a:lnTo>
                    <a:lnTo>
                      <a:pt x="1235" y="366"/>
                    </a:lnTo>
                    <a:lnTo>
                      <a:pt x="1241" y="380"/>
                    </a:lnTo>
                    <a:lnTo>
                      <a:pt x="1246" y="395"/>
                    </a:lnTo>
                    <a:lnTo>
                      <a:pt x="1250" y="408"/>
                    </a:lnTo>
                    <a:lnTo>
                      <a:pt x="1255" y="423"/>
                    </a:lnTo>
                    <a:lnTo>
                      <a:pt x="1258" y="438"/>
                    </a:lnTo>
                    <a:lnTo>
                      <a:pt x="1261" y="453"/>
                    </a:lnTo>
                    <a:lnTo>
                      <a:pt x="1264" y="469"/>
                    </a:lnTo>
                    <a:lnTo>
                      <a:pt x="1265" y="485"/>
                    </a:lnTo>
                    <a:lnTo>
                      <a:pt x="1267" y="501"/>
                    </a:lnTo>
                    <a:lnTo>
                      <a:pt x="1268" y="517"/>
                    </a:lnTo>
                    <a:lnTo>
                      <a:pt x="1268" y="533"/>
                    </a:lnTo>
                    <a:lnTo>
                      <a:pt x="1267" y="556"/>
                    </a:lnTo>
                    <a:lnTo>
                      <a:pt x="1265" y="578"/>
                    </a:lnTo>
                    <a:lnTo>
                      <a:pt x="1263" y="602"/>
                    </a:lnTo>
                    <a:lnTo>
                      <a:pt x="1259" y="624"/>
                    </a:lnTo>
                    <a:lnTo>
                      <a:pt x="1253" y="645"/>
                    </a:lnTo>
                    <a:lnTo>
                      <a:pt x="1246" y="667"/>
                    </a:lnTo>
                    <a:lnTo>
                      <a:pt x="1239" y="689"/>
                    </a:lnTo>
                    <a:lnTo>
                      <a:pt x="1230" y="710"/>
                    </a:lnTo>
                    <a:lnTo>
                      <a:pt x="1221" y="730"/>
                    </a:lnTo>
                    <a:lnTo>
                      <a:pt x="1209" y="750"/>
                    </a:lnTo>
                    <a:lnTo>
                      <a:pt x="1196" y="769"/>
                    </a:lnTo>
                    <a:lnTo>
                      <a:pt x="1184" y="787"/>
                    </a:lnTo>
                    <a:lnTo>
                      <a:pt x="1169" y="805"/>
                    </a:lnTo>
                    <a:lnTo>
                      <a:pt x="1153" y="822"/>
                    </a:lnTo>
                    <a:lnTo>
                      <a:pt x="1137" y="839"/>
                    </a:lnTo>
                    <a:lnTo>
                      <a:pt x="1119" y="856"/>
                    </a:lnTo>
                    <a:lnTo>
                      <a:pt x="1100" y="871"/>
                    </a:lnTo>
                    <a:lnTo>
                      <a:pt x="1081" y="886"/>
                    </a:lnTo>
                    <a:lnTo>
                      <a:pt x="1060" y="899"/>
                    </a:lnTo>
                    <a:lnTo>
                      <a:pt x="1037" y="912"/>
                    </a:lnTo>
                    <a:lnTo>
                      <a:pt x="1015" y="923"/>
                    </a:lnTo>
                    <a:lnTo>
                      <a:pt x="991" y="934"/>
                    </a:lnTo>
                    <a:lnTo>
                      <a:pt x="965" y="945"/>
                    </a:lnTo>
                    <a:lnTo>
                      <a:pt x="940" y="953"/>
                    </a:lnTo>
                    <a:lnTo>
                      <a:pt x="912" y="961"/>
                    </a:lnTo>
                    <a:lnTo>
                      <a:pt x="885" y="968"/>
                    </a:lnTo>
                    <a:lnTo>
                      <a:pt x="856" y="974"/>
                    </a:lnTo>
                    <a:lnTo>
                      <a:pt x="828" y="978"/>
                    </a:lnTo>
                    <a:lnTo>
                      <a:pt x="798" y="983"/>
                    </a:lnTo>
                    <a:lnTo>
                      <a:pt x="767" y="985"/>
                    </a:lnTo>
                    <a:lnTo>
                      <a:pt x="735" y="987"/>
                    </a:lnTo>
                    <a:lnTo>
                      <a:pt x="703" y="987"/>
                    </a:lnTo>
                    <a:lnTo>
                      <a:pt x="703" y="1081"/>
                    </a:lnTo>
                    <a:lnTo>
                      <a:pt x="690" y="1078"/>
                    </a:lnTo>
                    <a:lnTo>
                      <a:pt x="674" y="1077"/>
                    </a:lnTo>
                    <a:lnTo>
                      <a:pt x="655" y="1076"/>
                    </a:lnTo>
                    <a:lnTo>
                      <a:pt x="633" y="1076"/>
                    </a:lnTo>
                    <a:lnTo>
                      <a:pt x="612" y="1076"/>
                    </a:lnTo>
                    <a:lnTo>
                      <a:pt x="592" y="1077"/>
                    </a:lnTo>
                    <a:lnTo>
                      <a:pt x="577" y="1078"/>
                    </a:lnTo>
                    <a:lnTo>
                      <a:pt x="565" y="1081"/>
                    </a:lnTo>
                    <a:lnTo>
                      <a:pt x="565" y="987"/>
                    </a:lnTo>
                    <a:lnTo>
                      <a:pt x="521" y="986"/>
                    </a:lnTo>
                    <a:lnTo>
                      <a:pt x="480" y="984"/>
                    </a:lnTo>
                    <a:lnTo>
                      <a:pt x="440" y="978"/>
                    </a:lnTo>
                    <a:lnTo>
                      <a:pt x="402" y="972"/>
                    </a:lnTo>
                    <a:lnTo>
                      <a:pt x="383" y="969"/>
                    </a:lnTo>
                    <a:lnTo>
                      <a:pt x="365" y="965"/>
                    </a:lnTo>
                    <a:lnTo>
                      <a:pt x="347" y="959"/>
                    </a:lnTo>
                    <a:lnTo>
                      <a:pt x="329" y="954"/>
                    </a:lnTo>
                    <a:lnTo>
                      <a:pt x="312" y="948"/>
                    </a:lnTo>
                    <a:lnTo>
                      <a:pt x="295" y="941"/>
                    </a:lnTo>
                    <a:lnTo>
                      <a:pt x="279" y="935"/>
                    </a:lnTo>
                    <a:lnTo>
                      <a:pt x="262" y="928"/>
                    </a:lnTo>
                    <a:lnTo>
                      <a:pt x="231" y="912"/>
                    </a:lnTo>
                    <a:lnTo>
                      <a:pt x="203" y="895"/>
                    </a:lnTo>
                    <a:lnTo>
                      <a:pt x="189" y="886"/>
                    </a:lnTo>
                    <a:lnTo>
                      <a:pt x="175" y="877"/>
                    </a:lnTo>
                    <a:lnTo>
                      <a:pt x="162" y="867"/>
                    </a:lnTo>
                    <a:lnTo>
                      <a:pt x="150" y="856"/>
                    </a:lnTo>
                    <a:lnTo>
                      <a:pt x="138" y="846"/>
                    </a:lnTo>
                    <a:lnTo>
                      <a:pt x="126" y="835"/>
                    </a:lnTo>
                    <a:lnTo>
                      <a:pt x="116" y="825"/>
                    </a:lnTo>
                    <a:lnTo>
                      <a:pt x="105" y="813"/>
                    </a:lnTo>
                    <a:lnTo>
                      <a:pt x="95" y="801"/>
                    </a:lnTo>
                    <a:lnTo>
                      <a:pt x="85" y="788"/>
                    </a:lnTo>
                    <a:lnTo>
                      <a:pt x="76" y="777"/>
                    </a:lnTo>
                    <a:lnTo>
                      <a:pt x="67" y="764"/>
                    </a:lnTo>
                    <a:lnTo>
                      <a:pt x="59" y="750"/>
                    </a:lnTo>
                    <a:lnTo>
                      <a:pt x="51" y="738"/>
                    </a:lnTo>
                    <a:lnTo>
                      <a:pt x="44" y="724"/>
                    </a:lnTo>
                    <a:lnTo>
                      <a:pt x="37" y="710"/>
                    </a:lnTo>
                    <a:lnTo>
                      <a:pt x="32" y="696"/>
                    </a:lnTo>
                    <a:lnTo>
                      <a:pt x="26" y="682"/>
                    </a:lnTo>
                    <a:lnTo>
                      <a:pt x="21" y="669"/>
                    </a:lnTo>
                    <a:lnTo>
                      <a:pt x="17" y="654"/>
                    </a:lnTo>
                    <a:lnTo>
                      <a:pt x="13" y="640"/>
                    </a:lnTo>
                    <a:lnTo>
                      <a:pt x="10" y="625"/>
                    </a:lnTo>
                    <a:lnTo>
                      <a:pt x="7" y="610"/>
                    </a:lnTo>
                    <a:lnTo>
                      <a:pt x="5" y="595"/>
                    </a:lnTo>
                    <a:lnTo>
                      <a:pt x="1" y="565"/>
                    </a:lnTo>
                    <a:lnTo>
                      <a:pt x="0" y="533"/>
                    </a:lnTo>
                    <a:lnTo>
                      <a:pt x="1" y="501"/>
                    </a:lnTo>
                    <a:lnTo>
                      <a:pt x="5" y="469"/>
                    </a:lnTo>
                    <a:lnTo>
                      <a:pt x="7" y="454"/>
                    </a:lnTo>
                    <a:lnTo>
                      <a:pt x="10" y="439"/>
                    </a:lnTo>
                    <a:lnTo>
                      <a:pt x="13" y="424"/>
                    </a:lnTo>
                    <a:lnTo>
                      <a:pt x="16" y="410"/>
                    </a:lnTo>
                    <a:lnTo>
                      <a:pt x="21" y="395"/>
                    </a:lnTo>
                    <a:lnTo>
                      <a:pt x="26" y="381"/>
                    </a:lnTo>
                    <a:lnTo>
                      <a:pt x="31" y="367"/>
                    </a:lnTo>
                    <a:lnTo>
                      <a:pt x="37" y="353"/>
                    </a:lnTo>
                    <a:lnTo>
                      <a:pt x="44" y="339"/>
                    </a:lnTo>
                    <a:lnTo>
                      <a:pt x="50" y="327"/>
                    </a:lnTo>
                    <a:lnTo>
                      <a:pt x="57" y="313"/>
                    </a:lnTo>
                    <a:lnTo>
                      <a:pt x="66" y="300"/>
                    </a:lnTo>
                    <a:lnTo>
                      <a:pt x="74" y="287"/>
                    </a:lnTo>
                    <a:lnTo>
                      <a:pt x="84" y="276"/>
                    </a:lnTo>
                    <a:lnTo>
                      <a:pt x="94" y="264"/>
                    </a:lnTo>
                    <a:lnTo>
                      <a:pt x="103" y="252"/>
                    </a:lnTo>
                    <a:lnTo>
                      <a:pt x="114" y="241"/>
                    </a:lnTo>
                    <a:lnTo>
                      <a:pt x="124" y="230"/>
                    </a:lnTo>
                    <a:lnTo>
                      <a:pt x="136" y="220"/>
                    </a:lnTo>
                    <a:lnTo>
                      <a:pt x="148" y="210"/>
                    </a:lnTo>
                    <a:lnTo>
                      <a:pt x="160" y="200"/>
                    </a:lnTo>
                    <a:lnTo>
                      <a:pt x="173" y="191"/>
                    </a:lnTo>
                    <a:lnTo>
                      <a:pt x="187" y="181"/>
                    </a:lnTo>
                    <a:lnTo>
                      <a:pt x="201" y="173"/>
                    </a:lnTo>
                    <a:lnTo>
                      <a:pt x="229" y="157"/>
                    </a:lnTo>
                    <a:lnTo>
                      <a:pt x="260" y="141"/>
                    </a:lnTo>
                    <a:lnTo>
                      <a:pt x="276" y="135"/>
                    </a:lnTo>
                    <a:lnTo>
                      <a:pt x="293" y="127"/>
                    </a:lnTo>
                    <a:lnTo>
                      <a:pt x="310" y="121"/>
                    </a:lnTo>
                    <a:lnTo>
                      <a:pt x="327" y="116"/>
                    </a:lnTo>
                    <a:lnTo>
                      <a:pt x="363" y="106"/>
                    </a:lnTo>
                    <a:lnTo>
                      <a:pt x="400" y="97"/>
                    </a:lnTo>
                    <a:lnTo>
                      <a:pt x="439" y="91"/>
                    </a:lnTo>
                    <a:lnTo>
                      <a:pt x="479" y="87"/>
                    </a:lnTo>
                    <a:lnTo>
                      <a:pt x="521" y="84"/>
                    </a:lnTo>
                    <a:lnTo>
                      <a:pt x="565" y="83"/>
                    </a:lnTo>
                    <a:close/>
                    <a:moveTo>
                      <a:pt x="1113" y="533"/>
                    </a:moveTo>
                    <a:lnTo>
                      <a:pt x="1113" y="513"/>
                    </a:lnTo>
                    <a:lnTo>
                      <a:pt x="1112" y="493"/>
                    </a:lnTo>
                    <a:lnTo>
                      <a:pt x="1109" y="473"/>
                    </a:lnTo>
                    <a:lnTo>
                      <a:pt x="1106" y="454"/>
                    </a:lnTo>
                    <a:lnTo>
                      <a:pt x="1102" y="435"/>
                    </a:lnTo>
                    <a:lnTo>
                      <a:pt x="1098" y="417"/>
                    </a:lnTo>
                    <a:lnTo>
                      <a:pt x="1092" y="399"/>
                    </a:lnTo>
                    <a:lnTo>
                      <a:pt x="1086" y="381"/>
                    </a:lnTo>
                    <a:lnTo>
                      <a:pt x="1079" y="363"/>
                    </a:lnTo>
                    <a:lnTo>
                      <a:pt x="1070" y="346"/>
                    </a:lnTo>
                    <a:lnTo>
                      <a:pt x="1062" y="329"/>
                    </a:lnTo>
                    <a:lnTo>
                      <a:pt x="1052" y="313"/>
                    </a:lnTo>
                    <a:lnTo>
                      <a:pt x="1042" y="298"/>
                    </a:lnTo>
                    <a:lnTo>
                      <a:pt x="1031" y="282"/>
                    </a:lnTo>
                    <a:lnTo>
                      <a:pt x="1018" y="268"/>
                    </a:lnTo>
                    <a:lnTo>
                      <a:pt x="1006" y="255"/>
                    </a:lnTo>
                    <a:lnTo>
                      <a:pt x="993" y="241"/>
                    </a:lnTo>
                    <a:lnTo>
                      <a:pt x="979" y="228"/>
                    </a:lnTo>
                    <a:lnTo>
                      <a:pt x="964" y="216"/>
                    </a:lnTo>
                    <a:lnTo>
                      <a:pt x="948" y="205"/>
                    </a:lnTo>
                    <a:lnTo>
                      <a:pt x="931" y="194"/>
                    </a:lnTo>
                    <a:lnTo>
                      <a:pt x="913" y="185"/>
                    </a:lnTo>
                    <a:lnTo>
                      <a:pt x="895" y="175"/>
                    </a:lnTo>
                    <a:lnTo>
                      <a:pt x="876" y="166"/>
                    </a:lnTo>
                    <a:lnTo>
                      <a:pt x="856" y="159"/>
                    </a:lnTo>
                    <a:lnTo>
                      <a:pt x="837" y="153"/>
                    </a:lnTo>
                    <a:lnTo>
                      <a:pt x="816" y="147"/>
                    </a:lnTo>
                    <a:lnTo>
                      <a:pt x="795" y="143"/>
                    </a:lnTo>
                    <a:lnTo>
                      <a:pt x="773" y="140"/>
                    </a:lnTo>
                    <a:lnTo>
                      <a:pt x="750" y="137"/>
                    </a:lnTo>
                    <a:lnTo>
                      <a:pt x="727" y="136"/>
                    </a:lnTo>
                    <a:lnTo>
                      <a:pt x="703" y="136"/>
                    </a:lnTo>
                    <a:lnTo>
                      <a:pt x="703" y="930"/>
                    </a:lnTo>
                    <a:lnTo>
                      <a:pt x="732" y="930"/>
                    </a:lnTo>
                    <a:lnTo>
                      <a:pt x="761" y="926"/>
                    </a:lnTo>
                    <a:lnTo>
                      <a:pt x="790" y="923"/>
                    </a:lnTo>
                    <a:lnTo>
                      <a:pt x="817" y="917"/>
                    </a:lnTo>
                    <a:lnTo>
                      <a:pt x="844" y="909"/>
                    </a:lnTo>
                    <a:lnTo>
                      <a:pt x="869" y="901"/>
                    </a:lnTo>
                    <a:lnTo>
                      <a:pt x="893" y="890"/>
                    </a:lnTo>
                    <a:lnTo>
                      <a:pt x="918" y="878"/>
                    </a:lnTo>
                    <a:lnTo>
                      <a:pt x="940" y="864"/>
                    </a:lnTo>
                    <a:lnTo>
                      <a:pt x="961" y="849"/>
                    </a:lnTo>
                    <a:lnTo>
                      <a:pt x="980" y="833"/>
                    </a:lnTo>
                    <a:lnTo>
                      <a:pt x="999" y="816"/>
                    </a:lnTo>
                    <a:lnTo>
                      <a:pt x="1016" y="797"/>
                    </a:lnTo>
                    <a:lnTo>
                      <a:pt x="1033" y="778"/>
                    </a:lnTo>
                    <a:lnTo>
                      <a:pt x="1048" y="757"/>
                    </a:lnTo>
                    <a:lnTo>
                      <a:pt x="1062" y="734"/>
                    </a:lnTo>
                    <a:lnTo>
                      <a:pt x="1073" y="712"/>
                    </a:lnTo>
                    <a:lnTo>
                      <a:pt x="1084" y="688"/>
                    </a:lnTo>
                    <a:lnTo>
                      <a:pt x="1092" y="664"/>
                    </a:lnTo>
                    <a:lnTo>
                      <a:pt x="1100" y="639"/>
                    </a:lnTo>
                    <a:lnTo>
                      <a:pt x="1106" y="613"/>
                    </a:lnTo>
                    <a:lnTo>
                      <a:pt x="1109" y="587"/>
                    </a:lnTo>
                    <a:lnTo>
                      <a:pt x="1112" y="560"/>
                    </a:lnTo>
                    <a:lnTo>
                      <a:pt x="1113" y="53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Freeform 20"/>
              <p:cNvSpPr>
                <a:spLocks/>
              </p:cNvSpPr>
              <p:nvPr/>
            </p:nvSpPr>
            <p:spPr bwMode="auto">
              <a:xfrm>
                <a:off x="-2224616" y="1787128"/>
                <a:ext cx="78025" cy="87977"/>
              </a:xfrm>
              <a:custGeom>
                <a:avLst/>
                <a:gdLst/>
                <a:ahLst/>
                <a:cxnLst>
                  <a:cxn ang="0">
                    <a:pos x="139" y="826"/>
                  </a:cxn>
                  <a:cxn ang="0">
                    <a:pos x="156" y="826"/>
                  </a:cxn>
                  <a:cxn ang="0">
                    <a:pos x="873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1" y="1078"/>
                  </a:cxn>
                  <a:cxn ang="0">
                    <a:pos x="903" y="1077"/>
                  </a:cxn>
                  <a:cxn ang="0">
                    <a:pos x="888" y="1076"/>
                  </a:cxn>
                  <a:cxn ang="0">
                    <a:pos x="873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3" y="1081"/>
                  </a:cxn>
                  <a:cxn ang="0">
                    <a:pos x="803" y="218"/>
                  </a:cxn>
                  <a:cxn ang="0">
                    <a:pos x="786" y="218"/>
                  </a:cxn>
                  <a:cxn ang="0">
                    <a:pos x="130" y="985"/>
                  </a:cxn>
                  <a:cxn ang="0">
                    <a:pos x="106" y="1011"/>
                  </a:cxn>
                  <a:cxn ang="0">
                    <a:pos x="83" y="1037"/>
                  </a:cxn>
                  <a:cxn ang="0">
                    <a:pos x="64" y="1060"/>
                  </a:cxn>
                  <a:cxn ang="0">
                    <a:pos x="49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4"/>
                  </a:cxn>
                  <a:cxn ang="0">
                    <a:pos x="45" y="5"/>
                  </a:cxn>
                  <a:cxn ang="0">
                    <a:pos x="69" y="5"/>
                  </a:cxn>
                  <a:cxn ang="0">
                    <a:pos x="139" y="0"/>
                  </a:cxn>
                  <a:cxn ang="0">
                    <a:pos x="139" y="826"/>
                  </a:cxn>
                </a:cxnLst>
                <a:rect l="0" t="0" r="r" b="b"/>
                <a:pathLst>
                  <a:path w="942" h="1081">
                    <a:moveTo>
                      <a:pt x="139" y="826"/>
                    </a:moveTo>
                    <a:lnTo>
                      <a:pt x="156" y="826"/>
                    </a:lnTo>
                    <a:lnTo>
                      <a:pt x="873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1" y="1078"/>
                    </a:lnTo>
                    <a:lnTo>
                      <a:pt x="903" y="1077"/>
                    </a:lnTo>
                    <a:lnTo>
                      <a:pt x="888" y="1076"/>
                    </a:lnTo>
                    <a:lnTo>
                      <a:pt x="873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lnTo>
                      <a:pt x="130" y="985"/>
                    </a:lnTo>
                    <a:lnTo>
                      <a:pt x="106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9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9" y="0"/>
                    </a:lnTo>
                    <a:lnTo>
                      <a:pt x="139" y="8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Freeform 21"/>
              <p:cNvSpPr>
                <a:spLocks/>
              </p:cNvSpPr>
              <p:nvPr/>
            </p:nvSpPr>
            <p:spPr bwMode="auto">
              <a:xfrm>
                <a:off x="-2321084" y="1787128"/>
                <a:ext cx="83699" cy="87977"/>
              </a:xfrm>
              <a:custGeom>
                <a:avLst/>
                <a:gdLst/>
                <a:ahLst/>
                <a:cxnLst>
                  <a:cxn ang="0">
                    <a:pos x="251" y="523"/>
                  </a:cxn>
                  <a:cxn ang="0">
                    <a:pos x="277" y="466"/>
                  </a:cxn>
                  <a:cxn ang="0">
                    <a:pos x="302" y="407"/>
                  </a:cxn>
                  <a:cxn ang="0">
                    <a:pos x="329" y="346"/>
                  </a:cxn>
                  <a:cxn ang="0">
                    <a:pos x="366" y="260"/>
                  </a:cxn>
                  <a:cxn ang="0">
                    <a:pos x="405" y="164"/>
                  </a:cxn>
                  <a:cxn ang="0">
                    <a:pos x="437" y="86"/>
                  </a:cxn>
                  <a:cxn ang="0">
                    <a:pos x="460" y="24"/>
                  </a:cxn>
                  <a:cxn ang="0">
                    <a:pos x="543" y="0"/>
                  </a:cxn>
                  <a:cxn ang="0">
                    <a:pos x="863" y="773"/>
                  </a:cxn>
                  <a:cxn ang="0">
                    <a:pos x="912" y="888"/>
                  </a:cxn>
                  <a:cxn ang="0">
                    <a:pos x="952" y="977"/>
                  </a:cxn>
                  <a:cxn ang="0">
                    <a:pos x="980" y="1042"/>
                  </a:cxn>
                  <a:cxn ang="0">
                    <a:pos x="1000" y="1081"/>
                  </a:cxn>
                  <a:cxn ang="0">
                    <a:pos x="950" y="1077"/>
                  </a:cxn>
                  <a:cxn ang="0">
                    <a:pos x="944" y="1076"/>
                  </a:cxn>
                  <a:cxn ang="0">
                    <a:pos x="897" y="1077"/>
                  </a:cxn>
                  <a:cxn ang="0">
                    <a:pos x="846" y="1081"/>
                  </a:cxn>
                  <a:cxn ang="0">
                    <a:pos x="667" y="624"/>
                  </a:cxn>
                  <a:cxn ang="0">
                    <a:pos x="490" y="173"/>
                  </a:cxn>
                  <a:cxn ang="0">
                    <a:pos x="472" y="182"/>
                  </a:cxn>
                  <a:cxn ang="0">
                    <a:pos x="444" y="244"/>
                  </a:cxn>
                  <a:cxn ang="0">
                    <a:pos x="409" y="327"/>
                  </a:cxn>
                  <a:cxn ang="0">
                    <a:pos x="385" y="383"/>
                  </a:cxn>
                  <a:cxn ang="0">
                    <a:pos x="361" y="439"/>
                  </a:cxn>
                  <a:cxn ang="0">
                    <a:pos x="338" y="492"/>
                  </a:cxn>
                  <a:cxn ang="0">
                    <a:pos x="312" y="554"/>
                  </a:cxn>
                  <a:cxn ang="0">
                    <a:pos x="283" y="625"/>
                  </a:cxn>
                  <a:cxn ang="0">
                    <a:pos x="254" y="697"/>
                  </a:cxn>
                  <a:cxn ang="0">
                    <a:pos x="226" y="769"/>
                  </a:cxn>
                  <a:cxn ang="0">
                    <a:pos x="199" y="842"/>
                  </a:cxn>
                  <a:cxn ang="0">
                    <a:pos x="174" y="912"/>
                  </a:cxn>
                  <a:cxn ang="0">
                    <a:pos x="150" y="980"/>
                  </a:cxn>
                  <a:cxn ang="0">
                    <a:pos x="126" y="1047"/>
                  </a:cxn>
                  <a:cxn ang="0">
                    <a:pos x="84" y="1077"/>
                  </a:cxn>
                  <a:cxn ang="0">
                    <a:pos x="39" y="1077"/>
                  </a:cxn>
                  <a:cxn ang="0">
                    <a:pos x="0" y="1081"/>
                  </a:cxn>
                  <a:cxn ang="0">
                    <a:pos x="145" y="763"/>
                  </a:cxn>
                  <a:cxn ang="0">
                    <a:pos x="172" y="705"/>
                  </a:cxn>
                  <a:cxn ang="0">
                    <a:pos x="198" y="644"/>
                  </a:cxn>
                  <a:cxn ang="0">
                    <a:pos x="226" y="583"/>
                  </a:cxn>
                </a:cxnLst>
                <a:rect l="0" t="0" r="r" b="b"/>
                <a:pathLst>
                  <a:path w="1000" h="1081">
                    <a:moveTo>
                      <a:pt x="240" y="551"/>
                    </a:moveTo>
                    <a:lnTo>
                      <a:pt x="251" y="523"/>
                    </a:lnTo>
                    <a:lnTo>
                      <a:pt x="264" y="496"/>
                    </a:lnTo>
                    <a:lnTo>
                      <a:pt x="277" y="466"/>
                    </a:lnTo>
                    <a:lnTo>
                      <a:pt x="289" y="437"/>
                    </a:lnTo>
                    <a:lnTo>
                      <a:pt x="302" y="407"/>
                    </a:lnTo>
                    <a:lnTo>
                      <a:pt x="316" y="377"/>
                    </a:lnTo>
                    <a:lnTo>
                      <a:pt x="329" y="346"/>
                    </a:lnTo>
                    <a:lnTo>
                      <a:pt x="342" y="314"/>
                    </a:lnTo>
                    <a:lnTo>
                      <a:pt x="366" y="260"/>
                    </a:lnTo>
                    <a:lnTo>
                      <a:pt x="386" y="210"/>
                    </a:lnTo>
                    <a:lnTo>
                      <a:pt x="405" y="164"/>
                    </a:lnTo>
                    <a:lnTo>
                      <a:pt x="422" y="123"/>
                    </a:lnTo>
                    <a:lnTo>
                      <a:pt x="437" y="86"/>
                    </a:lnTo>
                    <a:lnTo>
                      <a:pt x="449" y="53"/>
                    </a:lnTo>
                    <a:lnTo>
                      <a:pt x="460" y="24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669" y="310"/>
                    </a:lnTo>
                    <a:lnTo>
                      <a:pt x="863" y="773"/>
                    </a:lnTo>
                    <a:lnTo>
                      <a:pt x="889" y="833"/>
                    </a:lnTo>
                    <a:lnTo>
                      <a:pt x="912" y="888"/>
                    </a:lnTo>
                    <a:lnTo>
                      <a:pt x="933" y="936"/>
                    </a:lnTo>
                    <a:lnTo>
                      <a:pt x="952" y="977"/>
                    </a:lnTo>
                    <a:lnTo>
                      <a:pt x="967" y="1012"/>
                    </a:lnTo>
                    <a:lnTo>
                      <a:pt x="980" y="1042"/>
                    </a:lnTo>
                    <a:lnTo>
                      <a:pt x="992" y="1064"/>
                    </a:lnTo>
                    <a:lnTo>
                      <a:pt x="1000" y="1081"/>
                    </a:lnTo>
                    <a:lnTo>
                      <a:pt x="967" y="1077"/>
                    </a:lnTo>
                    <a:lnTo>
                      <a:pt x="950" y="1077"/>
                    </a:lnTo>
                    <a:lnTo>
                      <a:pt x="947" y="1076"/>
                    </a:lnTo>
                    <a:lnTo>
                      <a:pt x="944" y="1076"/>
                    </a:lnTo>
                    <a:lnTo>
                      <a:pt x="924" y="1076"/>
                    </a:lnTo>
                    <a:lnTo>
                      <a:pt x="897" y="1077"/>
                    </a:lnTo>
                    <a:lnTo>
                      <a:pt x="876" y="1078"/>
                    </a:lnTo>
                    <a:lnTo>
                      <a:pt x="846" y="1081"/>
                    </a:lnTo>
                    <a:lnTo>
                      <a:pt x="785" y="928"/>
                    </a:lnTo>
                    <a:lnTo>
                      <a:pt x="667" y="624"/>
                    </a:lnTo>
                    <a:lnTo>
                      <a:pt x="556" y="344"/>
                    </a:lnTo>
                    <a:lnTo>
                      <a:pt x="490" y="173"/>
                    </a:lnTo>
                    <a:lnTo>
                      <a:pt x="475" y="174"/>
                    </a:lnTo>
                    <a:lnTo>
                      <a:pt x="472" y="182"/>
                    </a:lnTo>
                    <a:lnTo>
                      <a:pt x="461" y="206"/>
                    </a:lnTo>
                    <a:lnTo>
                      <a:pt x="444" y="244"/>
                    </a:lnTo>
                    <a:lnTo>
                      <a:pt x="421" y="298"/>
                    </a:lnTo>
                    <a:lnTo>
                      <a:pt x="409" y="327"/>
                    </a:lnTo>
                    <a:lnTo>
                      <a:pt x="396" y="355"/>
                    </a:lnTo>
                    <a:lnTo>
                      <a:pt x="385" y="383"/>
                    </a:lnTo>
                    <a:lnTo>
                      <a:pt x="373" y="411"/>
                    </a:lnTo>
                    <a:lnTo>
                      <a:pt x="361" y="439"/>
                    </a:lnTo>
                    <a:lnTo>
                      <a:pt x="349" y="466"/>
                    </a:lnTo>
                    <a:lnTo>
                      <a:pt x="338" y="492"/>
                    </a:lnTo>
                    <a:lnTo>
                      <a:pt x="326" y="519"/>
                    </a:lnTo>
                    <a:lnTo>
                      <a:pt x="312" y="554"/>
                    </a:lnTo>
                    <a:lnTo>
                      <a:pt x="298" y="590"/>
                    </a:lnTo>
                    <a:lnTo>
                      <a:pt x="283" y="625"/>
                    </a:lnTo>
                    <a:lnTo>
                      <a:pt x="268" y="661"/>
                    </a:lnTo>
                    <a:lnTo>
                      <a:pt x="254" y="697"/>
                    </a:lnTo>
                    <a:lnTo>
                      <a:pt x="241" y="733"/>
                    </a:lnTo>
                    <a:lnTo>
                      <a:pt x="226" y="769"/>
                    </a:lnTo>
                    <a:lnTo>
                      <a:pt x="212" y="807"/>
                    </a:lnTo>
                    <a:lnTo>
                      <a:pt x="199" y="842"/>
                    </a:lnTo>
                    <a:lnTo>
                      <a:pt x="187" y="877"/>
                    </a:lnTo>
                    <a:lnTo>
                      <a:pt x="174" y="912"/>
                    </a:lnTo>
                    <a:lnTo>
                      <a:pt x="161" y="946"/>
                    </a:lnTo>
                    <a:lnTo>
                      <a:pt x="150" y="980"/>
                    </a:lnTo>
                    <a:lnTo>
                      <a:pt x="138" y="1014"/>
                    </a:lnTo>
                    <a:lnTo>
                      <a:pt x="126" y="1047"/>
                    </a:lnTo>
                    <a:lnTo>
                      <a:pt x="116" y="1081"/>
                    </a:lnTo>
                    <a:lnTo>
                      <a:pt x="84" y="1077"/>
                    </a:lnTo>
                    <a:lnTo>
                      <a:pt x="56" y="1076"/>
                    </a:lnTo>
                    <a:lnTo>
                      <a:pt x="39" y="1077"/>
                    </a:lnTo>
                    <a:lnTo>
                      <a:pt x="22" y="1078"/>
                    </a:lnTo>
                    <a:lnTo>
                      <a:pt x="0" y="1081"/>
                    </a:lnTo>
                    <a:lnTo>
                      <a:pt x="133" y="792"/>
                    </a:lnTo>
                    <a:lnTo>
                      <a:pt x="145" y="763"/>
                    </a:lnTo>
                    <a:lnTo>
                      <a:pt x="159" y="734"/>
                    </a:lnTo>
                    <a:lnTo>
                      <a:pt x="172" y="705"/>
                    </a:lnTo>
                    <a:lnTo>
                      <a:pt x="185" y="675"/>
                    </a:lnTo>
                    <a:lnTo>
                      <a:pt x="198" y="644"/>
                    </a:lnTo>
                    <a:lnTo>
                      <a:pt x="212" y="613"/>
                    </a:lnTo>
                    <a:lnTo>
                      <a:pt x="226" y="583"/>
                    </a:lnTo>
                    <a:lnTo>
                      <a:pt x="240" y="5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Freeform 22"/>
              <p:cNvSpPr>
                <a:spLocks noEditPoints="1"/>
              </p:cNvSpPr>
              <p:nvPr/>
            </p:nvSpPr>
            <p:spPr bwMode="auto">
              <a:xfrm>
                <a:off x="-2406202" y="1784290"/>
                <a:ext cx="83699" cy="92234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492" y="0"/>
                  </a:cxn>
                  <a:cxn ang="0">
                    <a:pos x="528" y="0"/>
                  </a:cxn>
                  <a:cxn ang="0">
                    <a:pos x="1001" y="1103"/>
                  </a:cxn>
                  <a:cxn ang="0">
                    <a:pos x="966" y="1100"/>
                  </a:cxn>
                  <a:cxn ang="0">
                    <a:pos x="957" y="1100"/>
                  </a:cxn>
                  <a:cxn ang="0">
                    <a:pos x="952" y="1100"/>
                  </a:cxn>
                  <a:cxn ang="0">
                    <a:pos x="945" y="1099"/>
                  </a:cxn>
                  <a:cxn ang="0">
                    <a:pos x="918" y="1098"/>
                  </a:cxn>
                  <a:cxn ang="0">
                    <a:pos x="893" y="1098"/>
                  </a:cxn>
                  <a:cxn ang="0">
                    <a:pos x="871" y="1099"/>
                  </a:cxn>
                  <a:cxn ang="0">
                    <a:pos x="836" y="1103"/>
                  </a:cxn>
                  <a:cxn ang="0">
                    <a:pos x="819" y="1057"/>
                  </a:cxn>
                  <a:cxn ang="0">
                    <a:pos x="805" y="1016"/>
                  </a:cxn>
                  <a:cxn ang="0">
                    <a:pos x="793" y="983"/>
                  </a:cxn>
                  <a:cxn ang="0">
                    <a:pos x="784" y="957"/>
                  </a:cxn>
                  <a:cxn ang="0">
                    <a:pos x="777" y="940"/>
                  </a:cxn>
                  <a:cxn ang="0">
                    <a:pos x="769" y="922"/>
                  </a:cxn>
                  <a:cxn ang="0">
                    <a:pos x="762" y="902"/>
                  </a:cxn>
                  <a:cxn ang="0">
                    <a:pos x="753" y="879"/>
                  </a:cxn>
                  <a:cxn ang="0">
                    <a:pos x="744" y="855"/>
                  </a:cxn>
                  <a:cxn ang="0">
                    <a:pos x="734" y="831"/>
                  </a:cxn>
                  <a:cxn ang="0">
                    <a:pos x="725" y="805"/>
                  </a:cxn>
                  <a:cxn ang="0">
                    <a:pos x="714" y="780"/>
                  </a:cxn>
                  <a:cxn ang="0">
                    <a:pos x="703" y="754"/>
                  </a:cxn>
                  <a:cxn ang="0">
                    <a:pos x="693" y="729"/>
                  </a:cxn>
                  <a:cxn ang="0">
                    <a:pos x="681" y="702"/>
                  </a:cxn>
                  <a:cxn ang="0">
                    <a:pos x="670" y="676"/>
                  </a:cxn>
                  <a:cxn ang="0">
                    <a:pos x="269" y="676"/>
                  </a:cxn>
                  <a:cxn ang="0">
                    <a:pos x="230" y="775"/>
                  </a:cxn>
                  <a:cxn ang="0">
                    <a:pos x="183" y="900"/>
                  </a:cxn>
                  <a:cxn ang="0">
                    <a:pos x="147" y="998"/>
                  </a:cxn>
                  <a:cxn ang="0">
                    <a:pos x="113" y="1103"/>
                  </a:cxn>
                  <a:cxn ang="0">
                    <a:pos x="89" y="1100"/>
                  </a:cxn>
                  <a:cxn ang="0">
                    <a:pos x="79" y="1100"/>
                  </a:cxn>
                  <a:cxn ang="0">
                    <a:pos x="73" y="1099"/>
                  </a:cxn>
                  <a:cxn ang="0">
                    <a:pos x="54" y="1098"/>
                  </a:cxn>
                  <a:cxn ang="0">
                    <a:pos x="37" y="1098"/>
                  </a:cxn>
                  <a:cxn ang="0">
                    <a:pos x="22" y="1099"/>
                  </a:cxn>
                  <a:cxn ang="0">
                    <a:pos x="0" y="1103"/>
                  </a:cxn>
                  <a:cxn ang="0">
                    <a:pos x="646" y="611"/>
                  </a:cxn>
                  <a:cxn ang="0">
                    <a:pos x="471" y="207"/>
                  </a:cxn>
                  <a:cxn ang="0">
                    <a:pos x="300" y="611"/>
                  </a:cxn>
                  <a:cxn ang="0">
                    <a:pos x="646" y="611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2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6" y="1100"/>
                    </a:lnTo>
                    <a:lnTo>
                      <a:pt x="957" y="1100"/>
                    </a:lnTo>
                    <a:lnTo>
                      <a:pt x="952" y="1100"/>
                    </a:lnTo>
                    <a:lnTo>
                      <a:pt x="945" y="1099"/>
                    </a:lnTo>
                    <a:lnTo>
                      <a:pt x="918" y="1098"/>
                    </a:lnTo>
                    <a:lnTo>
                      <a:pt x="893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19" y="1057"/>
                    </a:lnTo>
                    <a:lnTo>
                      <a:pt x="805" y="1016"/>
                    </a:lnTo>
                    <a:lnTo>
                      <a:pt x="793" y="983"/>
                    </a:lnTo>
                    <a:lnTo>
                      <a:pt x="784" y="957"/>
                    </a:lnTo>
                    <a:lnTo>
                      <a:pt x="777" y="940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3" y="754"/>
                    </a:lnTo>
                    <a:lnTo>
                      <a:pt x="693" y="729"/>
                    </a:lnTo>
                    <a:lnTo>
                      <a:pt x="681" y="702"/>
                    </a:lnTo>
                    <a:lnTo>
                      <a:pt x="670" y="676"/>
                    </a:lnTo>
                    <a:lnTo>
                      <a:pt x="269" y="676"/>
                    </a:lnTo>
                    <a:lnTo>
                      <a:pt x="230" y="775"/>
                    </a:lnTo>
                    <a:lnTo>
                      <a:pt x="183" y="900"/>
                    </a:lnTo>
                    <a:lnTo>
                      <a:pt x="147" y="998"/>
                    </a:lnTo>
                    <a:lnTo>
                      <a:pt x="113" y="1103"/>
                    </a:lnTo>
                    <a:lnTo>
                      <a:pt x="89" y="1100"/>
                    </a:lnTo>
                    <a:lnTo>
                      <a:pt x="79" y="1100"/>
                    </a:lnTo>
                    <a:lnTo>
                      <a:pt x="73" y="1099"/>
                    </a:lnTo>
                    <a:lnTo>
                      <a:pt x="54" y="1098"/>
                    </a:lnTo>
                    <a:lnTo>
                      <a:pt x="37" y="1098"/>
                    </a:lnTo>
                    <a:lnTo>
                      <a:pt x="22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1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/>
            </p:nvSpPr>
            <p:spPr bwMode="auto">
              <a:xfrm>
                <a:off x="-2472877" y="1787128"/>
                <a:ext cx="58164" cy="87977"/>
              </a:xfrm>
              <a:custGeom>
                <a:avLst/>
                <a:gdLst/>
                <a:ahLst/>
                <a:cxnLst>
                  <a:cxn ang="0">
                    <a:pos x="288" y="472"/>
                  </a:cxn>
                  <a:cxn ang="0">
                    <a:pos x="386" y="452"/>
                  </a:cxn>
                  <a:cxn ang="0">
                    <a:pos x="448" y="421"/>
                  </a:cxn>
                  <a:cxn ang="0">
                    <a:pos x="489" y="380"/>
                  </a:cxn>
                  <a:cxn ang="0">
                    <a:pos x="517" y="327"/>
                  </a:cxn>
                  <a:cxn ang="0">
                    <a:pos x="530" y="267"/>
                  </a:cxn>
                  <a:cxn ang="0">
                    <a:pos x="526" y="203"/>
                  </a:cxn>
                  <a:cxn ang="0">
                    <a:pos x="505" y="148"/>
                  </a:cxn>
                  <a:cxn ang="0">
                    <a:pos x="471" y="108"/>
                  </a:cxn>
                  <a:cxn ang="0">
                    <a:pos x="423" y="82"/>
                  </a:cxn>
                  <a:cxn ang="0">
                    <a:pos x="359" y="66"/>
                  </a:cxn>
                  <a:cxn ang="0">
                    <a:pos x="283" y="60"/>
                  </a:cxn>
                  <a:cxn ang="0">
                    <a:pos x="195" y="475"/>
                  </a:cxn>
                  <a:cxn ang="0">
                    <a:pos x="0" y="0"/>
                  </a:cxn>
                  <a:cxn ang="0">
                    <a:pos x="398" y="3"/>
                  </a:cxn>
                  <a:cxn ang="0">
                    <a:pos x="491" y="17"/>
                  </a:cxn>
                  <a:cxn ang="0">
                    <a:pos x="564" y="41"/>
                  </a:cxn>
                  <a:cxn ang="0">
                    <a:pos x="618" y="78"/>
                  </a:cxn>
                  <a:cxn ang="0">
                    <a:pos x="653" y="131"/>
                  </a:cxn>
                  <a:cxn ang="0">
                    <a:pos x="667" y="199"/>
                  </a:cxn>
                  <a:cxn ang="0">
                    <a:pos x="665" y="258"/>
                  </a:cxn>
                  <a:cxn ang="0">
                    <a:pos x="654" y="306"/>
                  </a:cxn>
                  <a:cxn ang="0">
                    <a:pos x="621" y="370"/>
                  </a:cxn>
                  <a:cxn ang="0">
                    <a:pos x="581" y="416"/>
                  </a:cxn>
                  <a:cxn ang="0">
                    <a:pos x="497" y="470"/>
                  </a:cxn>
                  <a:cxn ang="0">
                    <a:pos x="430" y="499"/>
                  </a:cxn>
                  <a:cxn ang="0">
                    <a:pos x="478" y="504"/>
                  </a:cxn>
                  <a:cxn ang="0">
                    <a:pos x="532" y="519"/>
                  </a:cxn>
                  <a:cxn ang="0">
                    <a:pos x="580" y="538"/>
                  </a:cxn>
                  <a:cxn ang="0">
                    <a:pos x="622" y="566"/>
                  </a:cxn>
                  <a:cxn ang="0">
                    <a:pos x="658" y="600"/>
                  </a:cxn>
                  <a:cxn ang="0">
                    <a:pos x="687" y="644"/>
                  </a:cxn>
                  <a:cxn ang="0">
                    <a:pos x="705" y="699"/>
                  </a:cxn>
                  <a:cxn ang="0">
                    <a:pos x="708" y="767"/>
                  </a:cxn>
                  <a:cxn ang="0">
                    <a:pos x="694" y="845"/>
                  </a:cxn>
                  <a:cxn ang="0">
                    <a:pos x="663" y="914"/>
                  </a:cxn>
                  <a:cxn ang="0">
                    <a:pos x="613" y="973"/>
                  </a:cxn>
                  <a:cxn ang="0">
                    <a:pos x="555" y="1020"/>
                  </a:cxn>
                  <a:cxn ang="0">
                    <a:pos x="510" y="1042"/>
                  </a:cxn>
                  <a:cxn ang="0">
                    <a:pos x="443" y="1061"/>
                  </a:cxn>
                  <a:cxn ang="0">
                    <a:pos x="234" y="536"/>
                  </a:cxn>
                  <a:cxn ang="0">
                    <a:pos x="315" y="1018"/>
                  </a:cxn>
                  <a:cxn ang="0">
                    <a:pos x="386" y="1006"/>
                  </a:cxn>
                  <a:cxn ang="0">
                    <a:pos x="447" y="980"/>
                  </a:cxn>
                  <a:cxn ang="0">
                    <a:pos x="498" y="938"/>
                  </a:cxn>
                  <a:cxn ang="0">
                    <a:pos x="534" y="884"/>
                  </a:cxn>
                  <a:cxn ang="0">
                    <a:pos x="555" y="824"/>
                  </a:cxn>
                  <a:cxn ang="0">
                    <a:pos x="559" y="751"/>
                  </a:cxn>
                  <a:cxn ang="0">
                    <a:pos x="545" y="676"/>
                  </a:cxn>
                  <a:cxn ang="0">
                    <a:pos x="510" y="620"/>
                  </a:cxn>
                  <a:cxn ang="0">
                    <a:pos x="458" y="578"/>
                  </a:cxn>
                  <a:cxn ang="0">
                    <a:pos x="389" y="553"/>
                  </a:cxn>
                  <a:cxn ang="0">
                    <a:pos x="306" y="539"/>
                  </a:cxn>
                </a:cxnLst>
                <a:rect l="0" t="0" r="r" b="b"/>
                <a:pathLst>
                  <a:path w="708" h="1076">
                    <a:moveTo>
                      <a:pt x="195" y="475"/>
                    </a:moveTo>
                    <a:lnTo>
                      <a:pt x="229" y="475"/>
                    </a:lnTo>
                    <a:lnTo>
                      <a:pt x="260" y="474"/>
                    </a:lnTo>
                    <a:lnTo>
                      <a:pt x="288" y="472"/>
                    </a:lnTo>
                    <a:lnTo>
                      <a:pt x="315" y="470"/>
                    </a:lnTo>
                    <a:lnTo>
                      <a:pt x="339" y="466"/>
                    </a:lnTo>
                    <a:lnTo>
                      <a:pt x="362" y="459"/>
                    </a:lnTo>
                    <a:lnTo>
                      <a:pt x="386" y="452"/>
                    </a:lnTo>
                    <a:lnTo>
                      <a:pt x="410" y="442"/>
                    </a:lnTo>
                    <a:lnTo>
                      <a:pt x="424" y="436"/>
                    </a:lnTo>
                    <a:lnTo>
                      <a:pt x="437" y="429"/>
                    </a:lnTo>
                    <a:lnTo>
                      <a:pt x="448" y="421"/>
                    </a:lnTo>
                    <a:lnTo>
                      <a:pt x="460" y="412"/>
                    </a:lnTo>
                    <a:lnTo>
                      <a:pt x="470" y="402"/>
                    </a:lnTo>
                    <a:lnTo>
                      <a:pt x="481" y="392"/>
                    </a:lnTo>
                    <a:lnTo>
                      <a:pt x="489" y="380"/>
                    </a:lnTo>
                    <a:lnTo>
                      <a:pt x="498" y="367"/>
                    </a:lnTo>
                    <a:lnTo>
                      <a:pt x="505" y="354"/>
                    </a:lnTo>
                    <a:lnTo>
                      <a:pt x="512" y="341"/>
                    </a:lnTo>
                    <a:lnTo>
                      <a:pt x="517" y="327"/>
                    </a:lnTo>
                    <a:lnTo>
                      <a:pt x="521" y="313"/>
                    </a:lnTo>
                    <a:lnTo>
                      <a:pt x="526" y="298"/>
                    </a:lnTo>
                    <a:lnTo>
                      <a:pt x="528" y="283"/>
                    </a:lnTo>
                    <a:lnTo>
                      <a:pt x="530" y="267"/>
                    </a:lnTo>
                    <a:lnTo>
                      <a:pt x="530" y="251"/>
                    </a:lnTo>
                    <a:lnTo>
                      <a:pt x="530" y="234"/>
                    </a:lnTo>
                    <a:lnTo>
                      <a:pt x="528" y="218"/>
                    </a:lnTo>
                    <a:lnTo>
                      <a:pt x="526" y="203"/>
                    </a:lnTo>
                    <a:lnTo>
                      <a:pt x="521" y="188"/>
                    </a:lnTo>
                    <a:lnTo>
                      <a:pt x="517" y="174"/>
                    </a:lnTo>
                    <a:lnTo>
                      <a:pt x="512" y="161"/>
                    </a:lnTo>
                    <a:lnTo>
                      <a:pt x="505" y="148"/>
                    </a:lnTo>
                    <a:lnTo>
                      <a:pt x="498" y="138"/>
                    </a:lnTo>
                    <a:lnTo>
                      <a:pt x="491" y="127"/>
                    </a:lnTo>
                    <a:lnTo>
                      <a:pt x="481" y="118"/>
                    </a:lnTo>
                    <a:lnTo>
                      <a:pt x="471" y="108"/>
                    </a:lnTo>
                    <a:lnTo>
                      <a:pt x="461" y="101"/>
                    </a:lnTo>
                    <a:lnTo>
                      <a:pt x="449" y="93"/>
                    </a:lnTo>
                    <a:lnTo>
                      <a:pt x="437" y="87"/>
                    </a:lnTo>
                    <a:lnTo>
                      <a:pt x="423" y="82"/>
                    </a:lnTo>
                    <a:lnTo>
                      <a:pt x="409" y="76"/>
                    </a:lnTo>
                    <a:lnTo>
                      <a:pt x="393" y="72"/>
                    </a:lnTo>
                    <a:lnTo>
                      <a:pt x="377" y="69"/>
                    </a:lnTo>
                    <a:lnTo>
                      <a:pt x="359" y="66"/>
                    </a:lnTo>
                    <a:lnTo>
                      <a:pt x="342" y="64"/>
                    </a:lnTo>
                    <a:lnTo>
                      <a:pt x="323" y="62"/>
                    </a:lnTo>
                    <a:lnTo>
                      <a:pt x="303" y="60"/>
                    </a:lnTo>
                    <a:lnTo>
                      <a:pt x="283" y="60"/>
                    </a:lnTo>
                    <a:lnTo>
                      <a:pt x="262" y="60"/>
                    </a:lnTo>
                    <a:lnTo>
                      <a:pt x="138" y="60"/>
                    </a:lnTo>
                    <a:lnTo>
                      <a:pt x="138" y="475"/>
                    </a:lnTo>
                    <a:lnTo>
                      <a:pt x="195" y="475"/>
                    </a:lnTo>
                    <a:close/>
                    <a:moveTo>
                      <a:pt x="360" y="1074"/>
                    </a:moveTo>
                    <a:lnTo>
                      <a:pt x="232" y="1076"/>
                    </a:lnTo>
                    <a:lnTo>
                      <a:pt x="0" y="1076"/>
                    </a:lnTo>
                    <a:lnTo>
                      <a:pt x="0" y="0"/>
                    </a:lnTo>
                    <a:lnTo>
                      <a:pt x="318" y="0"/>
                    </a:lnTo>
                    <a:lnTo>
                      <a:pt x="345" y="1"/>
                    </a:lnTo>
                    <a:lnTo>
                      <a:pt x="373" y="2"/>
                    </a:lnTo>
                    <a:lnTo>
                      <a:pt x="398" y="3"/>
                    </a:lnTo>
                    <a:lnTo>
                      <a:pt x="424" y="5"/>
                    </a:lnTo>
                    <a:lnTo>
                      <a:pt x="447" y="8"/>
                    </a:lnTo>
                    <a:lnTo>
                      <a:pt x="469" y="13"/>
                    </a:lnTo>
                    <a:lnTo>
                      <a:pt x="491" y="17"/>
                    </a:lnTo>
                    <a:lnTo>
                      <a:pt x="511" y="22"/>
                    </a:lnTo>
                    <a:lnTo>
                      <a:pt x="530" y="27"/>
                    </a:lnTo>
                    <a:lnTo>
                      <a:pt x="547" y="34"/>
                    </a:lnTo>
                    <a:lnTo>
                      <a:pt x="564" y="41"/>
                    </a:lnTo>
                    <a:lnTo>
                      <a:pt x="578" y="50"/>
                    </a:lnTo>
                    <a:lnTo>
                      <a:pt x="593" y="58"/>
                    </a:lnTo>
                    <a:lnTo>
                      <a:pt x="606" y="68"/>
                    </a:lnTo>
                    <a:lnTo>
                      <a:pt x="618" y="78"/>
                    </a:lnTo>
                    <a:lnTo>
                      <a:pt x="628" y="90"/>
                    </a:lnTo>
                    <a:lnTo>
                      <a:pt x="638" y="103"/>
                    </a:lnTo>
                    <a:lnTo>
                      <a:pt x="645" y="117"/>
                    </a:lnTo>
                    <a:lnTo>
                      <a:pt x="653" y="131"/>
                    </a:lnTo>
                    <a:lnTo>
                      <a:pt x="658" y="147"/>
                    </a:lnTo>
                    <a:lnTo>
                      <a:pt x="662" y="163"/>
                    </a:lnTo>
                    <a:lnTo>
                      <a:pt x="665" y="181"/>
                    </a:lnTo>
                    <a:lnTo>
                      <a:pt x="667" y="199"/>
                    </a:lnTo>
                    <a:lnTo>
                      <a:pt x="669" y="218"/>
                    </a:lnTo>
                    <a:lnTo>
                      <a:pt x="669" y="232"/>
                    </a:lnTo>
                    <a:lnTo>
                      <a:pt x="667" y="245"/>
                    </a:lnTo>
                    <a:lnTo>
                      <a:pt x="665" y="258"/>
                    </a:lnTo>
                    <a:lnTo>
                      <a:pt x="663" y="270"/>
                    </a:lnTo>
                    <a:lnTo>
                      <a:pt x="661" y="282"/>
                    </a:lnTo>
                    <a:lnTo>
                      <a:pt x="658" y="294"/>
                    </a:lnTo>
                    <a:lnTo>
                      <a:pt x="654" y="306"/>
                    </a:lnTo>
                    <a:lnTo>
                      <a:pt x="649" y="317"/>
                    </a:lnTo>
                    <a:lnTo>
                      <a:pt x="640" y="338"/>
                    </a:lnTo>
                    <a:lnTo>
                      <a:pt x="628" y="360"/>
                    </a:lnTo>
                    <a:lnTo>
                      <a:pt x="621" y="370"/>
                    </a:lnTo>
                    <a:lnTo>
                      <a:pt x="614" y="380"/>
                    </a:lnTo>
                    <a:lnTo>
                      <a:pt x="606" y="389"/>
                    </a:lnTo>
                    <a:lnTo>
                      <a:pt x="598" y="399"/>
                    </a:lnTo>
                    <a:lnTo>
                      <a:pt x="581" y="416"/>
                    </a:lnTo>
                    <a:lnTo>
                      <a:pt x="562" y="432"/>
                    </a:lnTo>
                    <a:lnTo>
                      <a:pt x="540" y="447"/>
                    </a:lnTo>
                    <a:lnTo>
                      <a:pt x="519" y="459"/>
                    </a:lnTo>
                    <a:lnTo>
                      <a:pt x="497" y="470"/>
                    </a:lnTo>
                    <a:lnTo>
                      <a:pt x="473" y="480"/>
                    </a:lnTo>
                    <a:lnTo>
                      <a:pt x="446" y="489"/>
                    </a:lnTo>
                    <a:lnTo>
                      <a:pt x="419" y="499"/>
                    </a:lnTo>
                    <a:lnTo>
                      <a:pt x="430" y="499"/>
                    </a:lnTo>
                    <a:lnTo>
                      <a:pt x="442" y="500"/>
                    </a:lnTo>
                    <a:lnTo>
                      <a:pt x="453" y="501"/>
                    </a:lnTo>
                    <a:lnTo>
                      <a:pt x="465" y="502"/>
                    </a:lnTo>
                    <a:lnTo>
                      <a:pt x="478" y="504"/>
                    </a:lnTo>
                    <a:lnTo>
                      <a:pt x="492" y="507"/>
                    </a:lnTo>
                    <a:lnTo>
                      <a:pt x="504" y="511"/>
                    </a:lnTo>
                    <a:lnTo>
                      <a:pt x="519" y="516"/>
                    </a:lnTo>
                    <a:lnTo>
                      <a:pt x="532" y="519"/>
                    </a:lnTo>
                    <a:lnTo>
                      <a:pt x="544" y="523"/>
                    </a:lnTo>
                    <a:lnTo>
                      <a:pt x="556" y="527"/>
                    </a:lnTo>
                    <a:lnTo>
                      <a:pt x="568" y="533"/>
                    </a:lnTo>
                    <a:lnTo>
                      <a:pt x="580" y="538"/>
                    </a:lnTo>
                    <a:lnTo>
                      <a:pt x="591" y="544"/>
                    </a:lnTo>
                    <a:lnTo>
                      <a:pt x="602" y="551"/>
                    </a:lnTo>
                    <a:lnTo>
                      <a:pt x="612" y="558"/>
                    </a:lnTo>
                    <a:lnTo>
                      <a:pt x="622" y="566"/>
                    </a:lnTo>
                    <a:lnTo>
                      <a:pt x="631" y="573"/>
                    </a:lnTo>
                    <a:lnTo>
                      <a:pt x="641" y="581"/>
                    </a:lnTo>
                    <a:lnTo>
                      <a:pt x="649" y="590"/>
                    </a:lnTo>
                    <a:lnTo>
                      <a:pt x="658" y="600"/>
                    </a:lnTo>
                    <a:lnTo>
                      <a:pt x="665" y="610"/>
                    </a:lnTo>
                    <a:lnTo>
                      <a:pt x="673" y="621"/>
                    </a:lnTo>
                    <a:lnTo>
                      <a:pt x="680" y="632"/>
                    </a:lnTo>
                    <a:lnTo>
                      <a:pt x="687" y="644"/>
                    </a:lnTo>
                    <a:lnTo>
                      <a:pt x="692" y="657"/>
                    </a:lnTo>
                    <a:lnTo>
                      <a:pt x="697" y="671"/>
                    </a:lnTo>
                    <a:lnTo>
                      <a:pt x="701" y="684"/>
                    </a:lnTo>
                    <a:lnTo>
                      <a:pt x="705" y="699"/>
                    </a:lnTo>
                    <a:lnTo>
                      <a:pt x="707" y="714"/>
                    </a:lnTo>
                    <a:lnTo>
                      <a:pt x="708" y="730"/>
                    </a:lnTo>
                    <a:lnTo>
                      <a:pt x="708" y="747"/>
                    </a:lnTo>
                    <a:lnTo>
                      <a:pt x="708" y="767"/>
                    </a:lnTo>
                    <a:lnTo>
                      <a:pt x="706" y="787"/>
                    </a:lnTo>
                    <a:lnTo>
                      <a:pt x="703" y="808"/>
                    </a:lnTo>
                    <a:lnTo>
                      <a:pt x="699" y="827"/>
                    </a:lnTo>
                    <a:lnTo>
                      <a:pt x="694" y="845"/>
                    </a:lnTo>
                    <a:lnTo>
                      <a:pt x="688" y="863"/>
                    </a:lnTo>
                    <a:lnTo>
                      <a:pt x="681" y="880"/>
                    </a:lnTo>
                    <a:lnTo>
                      <a:pt x="673" y="897"/>
                    </a:lnTo>
                    <a:lnTo>
                      <a:pt x="663" y="914"/>
                    </a:lnTo>
                    <a:lnTo>
                      <a:pt x="653" y="930"/>
                    </a:lnTo>
                    <a:lnTo>
                      <a:pt x="641" y="945"/>
                    </a:lnTo>
                    <a:lnTo>
                      <a:pt x="628" y="959"/>
                    </a:lnTo>
                    <a:lnTo>
                      <a:pt x="613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5" y="1012"/>
                    </a:lnTo>
                    <a:lnTo>
                      <a:pt x="555" y="1020"/>
                    </a:lnTo>
                    <a:lnTo>
                      <a:pt x="545" y="1026"/>
                    </a:lnTo>
                    <a:lnTo>
                      <a:pt x="533" y="1032"/>
                    </a:lnTo>
                    <a:lnTo>
                      <a:pt x="521" y="1037"/>
                    </a:lnTo>
                    <a:lnTo>
                      <a:pt x="510" y="1042"/>
                    </a:lnTo>
                    <a:lnTo>
                      <a:pt x="496" y="1047"/>
                    </a:lnTo>
                    <a:lnTo>
                      <a:pt x="483" y="1052"/>
                    </a:lnTo>
                    <a:lnTo>
                      <a:pt x="469" y="1056"/>
                    </a:lnTo>
                    <a:lnTo>
                      <a:pt x="443" y="1061"/>
                    </a:lnTo>
                    <a:lnTo>
                      <a:pt x="416" y="1067"/>
                    </a:lnTo>
                    <a:lnTo>
                      <a:pt x="389" y="1071"/>
                    </a:lnTo>
                    <a:lnTo>
                      <a:pt x="360" y="1074"/>
                    </a:lnTo>
                    <a:close/>
                    <a:moveTo>
                      <a:pt x="234" y="536"/>
                    </a:moveTo>
                    <a:lnTo>
                      <a:pt x="138" y="536"/>
                    </a:lnTo>
                    <a:lnTo>
                      <a:pt x="138" y="1018"/>
                    </a:lnTo>
                    <a:lnTo>
                      <a:pt x="296" y="1018"/>
                    </a:lnTo>
                    <a:lnTo>
                      <a:pt x="315" y="1018"/>
                    </a:lnTo>
                    <a:lnTo>
                      <a:pt x="333" y="1016"/>
                    </a:lnTo>
                    <a:lnTo>
                      <a:pt x="351" y="1014"/>
                    </a:lnTo>
                    <a:lnTo>
                      <a:pt x="369" y="1010"/>
                    </a:lnTo>
                    <a:lnTo>
                      <a:pt x="386" y="1006"/>
                    </a:lnTo>
                    <a:lnTo>
                      <a:pt x="402" y="1001"/>
                    </a:lnTo>
                    <a:lnTo>
                      <a:pt x="417" y="994"/>
                    </a:lnTo>
                    <a:lnTo>
                      <a:pt x="433" y="987"/>
                    </a:lnTo>
                    <a:lnTo>
                      <a:pt x="447" y="980"/>
                    </a:lnTo>
                    <a:lnTo>
                      <a:pt x="461" y="970"/>
                    </a:lnTo>
                    <a:lnTo>
                      <a:pt x="475" y="960"/>
                    </a:lnTo>
                    <a:lnTo>
                      <a:pt x="486" y="950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4" y="884"/>
                    </a:lnTo>
                    <a:lnTo>
                      <a:pt x="541" y="869"/>
                    </a:lnTo>
                    <a:lnTo>
                      <a:pt x="547" y="854"/>
                    </a:lnTo>
                    <a:lnTo>
                      <a:pt x="552" y="839"/>
                    </a:lnTo>
                    <a:lnTo>
                      <a:pt x="555" y="824"/>
                    </a:lnTo>
                    <a:lnTo>
                      <a:pt x="558" y="808"/>
                    </a:lnTo>
                    <a:lnTo>
                      <a:pt x="559" y="791"/>
                    </a:lnTo>
                    <a:lnTo>
                      <a:pt x="560" y="774"/>
                    </a:lnTo>
                    <a:lnTo>
                      <a:pt x="559" y="751"/>
                    </a:lnTo>
                    <a:lnTo>
                      <a:pt x="557" y="731"/>
                    </a:lnTo>
                    <a:lnTo>
                      <a:pt x="554" y="711"/>
                    </a:lnTo>
                    <a:lnTo>
                      <a:pt x="550" y="693"/>
                    </a:lnTo>
                    <a:lnTo>
                      <a:pt x="545" y="676"/>
                    </a:lnTo>
                    <a:lnTo>
                      <a:pt x="537" y="660"/>
                    </a:lnTo>
                    <a:lnTo>
                      <a:pt x="530" y="646"/>
                    </a:lnTo>
                    <a:lnTo>
                      <a:pt x="520" y="632"/>
                    </a:lnTo>
                    <a:lnTo>
                      <a:pt x="510" y="620"/>
                    </a:lnTo>
                    <a:lnTo>
                      <a:pt x="499" y="608"/>
                    </a:lnTo>
                    <a:lnTo>
                      <a:pt x="486" y="597"/>
                    </a:lnTo>
                    <a:lnTo>
                      <a:pt x="473" y="588"/>
                    </a:lnTo>
                    <a:lnTo>
                      <a:pt x="458" y="578"/>
                    </a:lnTo>
                    <a:lnTo>
                      <a:pt x="442" y="571"/>
                    </a:lnTo>
                    <a:lnTo>
                      <a:pt x="425" y="565"/>
                    </a:lnTo>
                    <a:lnTo>
                      <a:pt x="407" y="558"/>
                    </a:lnTo>
                    <a:lnTo>
                      <a:pt x="389" y="553"/>
                    </a:lnTo>
                    <a:lnTo>
                      <a:pt x="370" y="549"/>
                    </a:lnTo>
                    <a:lnTo>
                      <a:pt x="350" y="544"/>
                    </a:lnTo>
                    <a:lnTo>
                      <a:pt x="328" y="542"/>
                    </a:lnTo>
                    <a:lnTo>
                      <a:pt x="306" y="539"/>
                    </a:lnTo>
                    <a:lnTo>
                      <a:pt x="283" y="538"/>
                    </a:lnTo>
                    <a:lnTo>
                      <a:pt x="259" y="537"/>
                    </a:lnTo>
                    <a:lnTo>
                      <a:pt x="234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/>
            </p:nvSpPr>
            <p:spPr bwMode="auto">
              <a:xfrm>
                <a:off x="-2553739" y="1787128"/>
                <a:ext cx="66676" cy="87977"/>
              </a:xfrm>
              <a:custGeom>
                <a:avLst/>
                <a:gdLst/>
                <a:ahLst/>
                <a:cxnLst>
                  <a:cxn ang="0">
                    <a:pos x="0" y="1081"/>
                  </a:cxn>
                  <a:cxn ang="0">
                    <a:pos x="0" y="0"/>
                  </a:cxn>
                  <a:cxn ang="0">
                    <a:pos x="40" y="4"/>
                  </a:cxn>
                  <a:cxn ang="0">
                    <a:pos x="70" y="5"/>
                  </a:cxn>
                  <a:cxn ang="0">
                    <a:pos x="98" y="4"/>
                  </a:cxn>
                  <a:cxn ang="0">
                    <a:pos x="140" y="0"/>
                  </a:cxn>
                  <a:cxn ang="0">
                    <a:pos x="140" y="489"/>
                  </a:cxn>
                  <a:cxn ang="0">
                    <a:pos x="144" y="491"/>
                  </a:cxn>
                  <a:cxn ang="0">
                    <a:pos x="147" y="492"/>
                  </a:cxn>
                  <a:cxn ang="0">
                    <a:pos x="154" y="491"/>
                  </a:cxn>
                  <a:cxn ang="0">
                    <a:pos x="161" y="489"/>
                  </a:cxn>
                  <a:cxn ang="0">
                    <a:pos x="170" y="485"/>
                  </a:cxn>
                  <a:cxn ang="0">
                    <a:pos x="179" y="480"/>
                  </a:cxn>
                  <a:cxn ang="0">
                    <a:pos x="187" y="473"/>
                  </a:cxn>
                  <a:cxn ang="0">
                    <a:pos x="194" y="467"/>
                  </a:cxn>
                  <a:cxn ang="0">
                    <a:pos x="203" y="459"/>
                  </a:cxn>
                  <a:cxn ang="0">
                    <a:pos x="213" y="451"/>
                  </a:cxn>
                  <a:cxn ang="0">
                    <a:pos x="224" y="440"/>
                  </a:cxn>
                  <a:cxn ang="0">
                    <a:pos x="235" y="430"/>
                  </a:cxn>
                  <a:cxn ang="0">
                    <a:pos x="248" y="417"/>
                  </a:cxn>
                  <a:cxn ang="0">
                    <a:pos x="263" y="402"/>
                  </a:cxn>
                  <a:cxn ang="0">
                    <a:pos x="651" y="0"/>
                  </a:cxn>
                  <a:cxn ang="0">
                    <a:pos x="685" y="4"/>
                  </a:cxn>
                  <a:cxn ang="0">
                    <a:pos x="714" y="5"/>
                  </a:cxn>
                  <a:cxn ang="0">
                    <a:pos x="738" y="4"/>
                  </a:cxn>
                  <a:cxn ang="0">
                    <a:pos x="774" y="0"/>
                  </a:cxn>
                  <a:cxn ang="0">
                    <a:pos x="417" y="346"/>
                  </a:cxn>
                  <a:cxn ang="0">
                    <a:pos x="283" y="481"/>
                  </a:cxn>
                  <a:cxn ang="0">
                    <a:pos x="416" y="632"/>
                  </a:cxn>
                  <a:cxn ang="0">
                    <a:pos x="569" y="803"/>
                  </a:cxn>
                  <a:cxn ang="0">
                    <a:pos x="666" y="916"/>
                  </a:cxn>
                  <a:cxn ang="0">
                    <a:pos x="794" y="1074"/>
                  </a:cxn>
                  <a:cxn ang="0">
                    <a:pos x="794" y="1081"/>
                  </a:cxn>
                  <a:cxn ang="0">
                    <a:pos x="759" y="1078"/>
                  </a:cxn>
                  <a:cxn ang="0">
                    <a:pos x="749" y="1078"/>
                  </a:cxn>
                  <a:cxn ang="0">
                    <a:pos x="743" y="1078"/>
                  </a:cxn>
                  <a:cxn ang="0">
                    <a:pos x="734" y="1077"/>
                  </a:cxn>
                  <a:cxn ang="0">
                    <a:pos x="708" y="1076"/>
                  </a:cxn>
                  <a:cxn ang="0">
                    <a:pos x="666" y="1077"/>
                  </a:cxn>
                  <a:cxn ang="0">
                    <a:pos x="619" y="1081"/>
                  </a:cxn>
                  <a:cxn ang="0">
                    <a:pos x="589" y="1039"/>
                  </a:cxn>
                  <a:cxn ang="0">
                    <a:pos x="562" y="1002"/>
                  </a:cxn>
                  <a:cxn ang="0">
                    <a:pos x="535" y="968"/>
                  </a:cxn>
                  <a:cxn ang="0">
                    <a:pos x="511" y="937"/>
                  </a:cxn>
                  <a:cxn ang="0">
                    <a:pos x="166" y="535"/>
                  </a:cxn>
                  <a:cxn ang="0">
                    <a:pos x="161" y="531"/>
                  </a:cxn>
                  <a:cxn ang="0">
                    <a:pos x="156" y="528"/>
                  </a:cxn>
                  <a:cxn ang="0">
                    <a:pos x="150" y="527"/>
                  </a:cxn>
                  <a:cxn ang="0">
                    <a:pos x="144" y="526"/>
                  </a:cxn>
                  <a:cxn ang="0">
                    <a:pos x="143" y="527"/>
                  </a:cxn>
                  <a:cxn ang="0">
                    <a:pos x="141" y="527"/>
                  </a:cxn>
                  <a:cxn ang="0">
                    <a:pos x="141" y="528"/>
                  </a:cxn>
                  <a:cxn ang="0">
                    <a:pos x="140" y="531"/>
                  </a:cxn>
                  <a:cxn ang="0">
                    <a:pos x="140" y="1081"/>
                  </a:cxn>
                  <a:cxn ang="0">
                    <a:pos x="112" y="1078"/>
                  </a:cxn>
                  <a:cxn ang="0">
                    <a:pos x="100" y="1078"/>
                  </a:cxn>
                  <a:cxn ang="0">
                    <a:pos x="91" y="1077"/>
                  </a:cxn>
                  <a:cxn ang="0">
                    <a:pos x="70" y="1076"/>
                  </a:cxn>
                  <a:cxn ang="0">
                    <a:pos x="38" y="1077"/>
                  </a:cxn>
                  <a:cxn ang="0">
                    <a:pos x="0" y="1081"/>
                  </a:cxn>
                </a:cxnLst>
                <a:rect l="0" t="0" r="r" b="b"/>
                <a:pathLst>
                  <a:path w="794" h="1081">
                    <a:moveTo>
                      <a:pt x="0" y="1081"/>
                    </a:moveTo>
                    <a:lnTo>
                      <a:pt x="0" y="0"/>
                    </a:lnTo>
                    <a:lnTo>
                      <a:pt x="40" y="4"/>
                    </a:lnTo>
                    <a:lnTo>
                      <a:pt x="70" y="5"/>
                    </a:lnTo>
                    <a:lnTo>
                      <a:pt x="98" y="4"/>
                    </a:lnTo>
                    <a:lnTo>
                      <a:pt x="140" y="0"/>
                    </a:lnTo>
                    <a:lnTo>
                      <a:pt x="140" y="489"/>
                    </a:lnTo>
                    <a:lnTo>
                      <a:pt x="144" y="491"/>
                    </a:lnTo>
                    <a:lnTo>
                      <a:pt x="147" y="492"/>
                    </a:lnTo>
                    <a:lnTo>
                      <a:pt x="154" y="491"/>
                    </a:lnTo>
                    <a:lnTo>
                      <a:pt x="161" y="489"/>
                    </a:lnTo>
                    <a:lnTo>
                      <a:pt x="170" y="485"/>
                    </a:lnTo>
                    <a:lnTo>
                      <a:pt x="179" y="480"/>
                    </a:lnTo>
                    <a:lnTo>
                      <a:pt x="187" y="473"/>
                    </a:lnTo>
                    <a:lnTo>
                      <a:pt x="194" y="467"/>
                    </a:lnTo>
                    <a:lnTo>
                      <a:pt x="203" y="459"/>
                    </a:lnTo>
                    <a:lnTo>
                      <a:pt x="213" y="451"/>
                    </a:lnTo>
                    <a:lnTo>
                      <a:pt x="224" y="440"/>
                    </a:lnTo>
                    <a:lnTo>
                      <a:pt x="235" y="430"/>
                    </a:lnTo>
                    <a:lnTo>
                      <a:pt x="248" y="417"/>
                    </a:lnTo>
                    <a:lnTo>
                      <a:pt x="263" y="402"/>
                    </a:lnTo>
                    <a:lnTo>
                      <a:pt x="651" y="0"/>
                    </a:lnTo>
                    <a:lnTo>
                      <a:pt x="685" y="4"/>
                    </a:lnTo>
                    <a:lnTo>
                      <a:pt x="714" y="5"/>
                    </a:lnTo>
                    <a:lnTo>
                      <a:pt x="738" y="4"/>
                    </a:lnTo>
                    <a:lnTo>
                      <a:pt x="774" y="0"/>
                    </a:lnTo>
                    <a:lnTo>
                      <a:pt x="417" y="346"/>
                    </a:lnTo>
                    <a:lnTo>
                      <a:pt x="283" y="481"/>
                    </a:lnTo>
                    <a:lnTo>
                      <a:pt x="416" y="632"/>
                    </a:lnTo>
                    <a:lnTo>
                      <a:pt x="569" y="803"/>
                    </a:lnTo>
                    <a:lnTo>
                      <a:pt x="666" y="916"/>
                    </a:lnTo>
                    <a:lnTo>
                      <a:pt x="794" y="1074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3" y="1078"/>
                    </a:lnTo>
                    <a:lnTo>
                      <a:pt x="734" y="1077"/>
                    </a:lnTo>
                    <a:lnTo>
                      <a:pt x="708" y="1076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2" y="1002"/>
                    </a:lnTo>
                    <a:lnTo>
                      <a:pt x="535" y="968"/>
                    </a:lnTo>
                    <a:lnTo>
                      <a:pt x="511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6" y="528"/>
                    </a:lnTo>
                    <a:lnTo>
                      <a:pt x="150" y="527"/>
                    </a:lnTo>
                    <a:lnTo>
                      <a:pt x="144" y="526"/>
                    </a:lnTo>
                    <a:lnTo>
                      <a:pt x="143" y="527"/>
                    </a:lnTo>
                    <a:lnTo>
                      <a:pt x="141" y="527"/>
                    </a:lnTo>
                    <a:lnTo>
                      <a:pt x="141" y="528"/>
                    </a:lnTo>
                    <a:lnTo>
                      <a:pt x="140" y="531"/>
                    </a:lnTo>
                    <a:lnTo>
                      <a:pt x="140" y="1081"/>
                    </a:lnTo>
                    <a:lnTo>
                      <a:pt x="112" y="1078"/>
                    </a:lnTo>
                    <a:lnTo>
                      <a:pt x="100" y="1078"/>
                    </a:lnTo>
                    <a:lnTo>
                      <a:pt x="91" y="1077"/>
                    </a:lnTo>
                    <a:lnTo>
                      <a:pt x="70" y="1076"/>
                    </a:lnTo>
                    <a:lnTo>
                      <a:pt x="38" y="1077"/>
                    </a:lnTo>
                    <a:lnTo>
                      <a:pt x="0" y="10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/>
            </p:nvSpPr>
            <p:spPr bwMode="auto">
              <a:xfrm>
                <a:off x="-1546510" y="1246497"/>
                <a:ext cx="53908" cy="12771"/>
              </a:xfrm>
              <a:custGeom>
                <a:avLst/>
                <a:gdLst/>
                <a:ahLst/>
                <a:cxnLst>
                  <a:cxn ang="0">
                    <a:pos x="345" y="78"/>
                  </a:cxn>
                  <a:cxn ang="0">
                    <a:pos x="384" y="75"/>
                  </a:cxn>
                  <a:cxn ang="0">
                    <a:pos x="423" y="71"/>
                  </a:cxn>
                  <a:cxn ang="0">
                    <a:pos x="461" y="63"/>
                  </a:cxn>
                  <a:cxn ang="0">
                    <a:pos x="497" y="53"/>
                  </a:cxn>
                  <a:cxn ang="0">
                    <a:pos x="532" y="41"/>
                  </a:cxn>
                  <a:cxn ang="0">
                    <a:pos x="564" y="26"/>
                  </a:cxn>
                  <a:cxn ang="0">
                    <a:pos x="597" y="9"/>
                  </a:cxn>
                  <a:cxn ang="0">
                    <a:pos x="649" y="62"/>
                  </a:cxn>
                  <a:cxn ang="0">
                    <a:pos x="613" y="84"/>
                  </a:cxn>
                  <a:cxn ang="0">
                    <a:pos x="576" y="102"/>
                  </a:cxn>
                  <a:cxn ang="0">
                    <a:pos x="537" y="117"/>
                  </a:cxn>
                  <a:cxn ang="0">
                    <a:pos x="496" y="129"/>
                  </a:cxn>
                  <a:cxn ang="0">
                    <a:pos x="453" y="140"/>
                  </a:cxn>
                  <a:cxn ang="0">
                    <a:pos x="411" y="147"/>
                  </a:cxn>
                  <a:cxn ang="0">
                    <a:pos x="368" y="153"/>
                  </a:cxn>
                  <a:cxn ang="0">
                    <a:pos x="325" y="154"/>
                  </a:cxn>
                  <a:cxn ang="0">
                    <a:pos x="282" y="153"/>
                  </a:cxn>
                  <a:cxn ang="0">
                    <a:pos x="240" y="148"/>
                  </a:cxn>
                  <a:cxn ang="0">
                    <a:pos x="199" y="141"/>
                  </a:cxn>
                  <a:cxn ang="0">
                    <a:pos x="158" y="131"/>
                  </a:cxn>
                  <a:cxn ang="0">
                    <a:pos x="117" y="119"/>
                  </a:cxn>
                  <a:cxn ang="0">
                    <a:pos x="77" y="104"/>
                  </a:cxn>
                  <a:cxn ang="0">
                    <a:pos x="38" y="86"/>
                  </a:cxn>
                  <a:cxn ang="0">
                    <a:pos x="0" y="65"/>
                  </a:cxn>
                  <a:cxn ang="0">
                    <a:pos x="56" y="9"/>
                  </a:cxn>
                  <a:cxn ang="0">
                    <a:pos x="88" y="26"/>
                  </a:cxn>
                  <a:cxn ang="0">
                    <a:pos x="119" y="41"/>
                  </a:cxn>
                  <a:cxn ang="0">
                    <a:pos x="154" y="53"/>
                  </a:cxn>
                  <a:cxn ang="0">
                    <a:pos x="189" y="63"/>
                  </a:cxn>
                  <a:cxn ang="0">
                    <a:pos x="226" y="71"/>
                  </a:cxn>
                  <a:cxn ang="0">
                    <a:pos x="265" y="75"/>
                  </a:cxn>
                  <a:cxn ang="0">
                    <a:pos x="305" y="78"/>
                  </a:cxn>
                </a:cxnLst>
                <a:rect l="0" t="0" r="r" b="b"/>
                <a:pathLst>
                  <a:path w="649" h="154">
                    <a:moveTo>
                      <a:pt x="325" y="78"/>
                    </a:moveTo>
                    <a:lnTo>
                      <a:pt x="345" y="78"/>
                    </a:lnTo>
                    <a:lnTo>
                      <a:pt x="365" y="77"/>
                    </a:lnTo>
                    <a:lnTo>
                      <a:pt x="384" y="75"/>
                    </a:lnTo>
                    <a:lnTo>
                      <a:pt x="404" y="73"/>
                    </a:lnTo>
                    <a:lnTo>
                      <a:pt x="423" y="71"/>
                    </a:lnTo>
                    <a:lnTo>
                      <a:pt x="443" y="67"/>
                    </a:lnTo>
                    <a:lnTo>
                      <a:pt x="461" y="63"/>
                    </a:lnTo>
                    <a:lnTo>
                      <a:pt x="479" y="58"/>
                    </a:lnTo>
                    <a:lnTo>
                      <a:pt x="497" y="53"/>
                    </a:lnTo>
                    <a:lnTo>
                      <a:pt x="515" y="48"/>
                    </a:lnTo>
                    <a:lnTo>
                      <a:pt x="532" y="41"/>
                    </a:lnTo>
                    <a:lnTo>
                      <a:pt x="548" y="34"/>
                    </a:lnTo>
                    <a:lnTo>
                      <a:pt x="564" y="26"/>
                    </a:lnTo>
                    <a:lnTo>
                      <a:pt x="581" y="18"/>
                    </a:lnTo>
                    <a:lnTo>
                      <a:pt x="597" y="9"/>
                    </a:lnTo>
                    <a:lnTo>
                      <a:pt x="612" y="0"/>
                    </a:lnTo>
                    <a:lnTo>
                      <a:pt x="649" y="62"/>
                    </a:lnTo>
                    <a:lnTo>
                      <a:pt x="632" y="73"/>
                    </a:lnTo>
                    <a:lnTo>
                      <a:pt x="613" y="84"/>
                    </a:lnTo>
                    <a:lnTo>
                      <a:pt x="595" y="93"/>
                    </a:lnTo>
                    <a:lnTo>
                      <a:pt x="576" y="102"/>
                    </a:lnTo>
                    <a:lnTo>
                      <a:pt x="556" y="109"/>
                    </a:lnTo>
                    <a:lnTo>
                      <a:pt x="537" y="117"/>
                    </a:lnTo>
                    <a:lnTo>
                      <a:pt x="517" y="124"/>
                    </a:lnTo>
                    <a:lnTo>
                      <a:pt x="496" y="129"/>
                    </a:lnTo>
                    <a:lnTo>
                      <a:pt x="474" y="135"/>
                    </a:lnTo>
                    <a:lnTo>
                      <a:pt x="453" y="140"/>
                    </a:lnTo>
                    <a:lnTo>
                      <a:pt x="432" y="144"/>
                    </a:lnTo>
                    <a:lnTo>
                      <a:pt x="411" y="147"/>
                    </a:lnTo>
                    <a:lnTo>
                      <a:pt x="390" y="150"/>
                    </a:lnTo>
                    <a:lnTo>
                      <a:pt x="368" y="153"/>
                    </a:lnTo>
                    <a:lnTo>
                      <a:pt x="346" y="154"/>
                    </a:lnTo>
                    <a:lnTo>
                      <a:pt x="325" y="154"/>
                    </a:lnTo>
                    <a:lnTo>
                      <a:pt x="304" y="154"/>
                    </a:lnTo>
                    <a:lnTo>
                      <a:pt x="282" y="153"/>
                    </a:lnTo>
                    <a:lnTo>
                      <a:pt x="261" y="150"/>
                    </a:lnTo>
                    <a:lnTo>
                      <a:pt x="240" y="148"/>
                    </a:lnTo>
                    <a:lnTo>
                      <a:pt x="219" y="145"/>
                    </a:lnTo>
                    <a:lnTo>
                      <a:pt x="199" y="141"/>
                    </a:lnTo>
                    <a:lnTo>
                      <a:pt x="178" y="137"/>
                    </a:lnTo>
                    <a:lnTo>
                      <a:pt x="158" y="131"/>
                    </a:lnTo>
                    <a:lnTo>
                      <a:pt x="137" y="125"/>
                    </a:lnTo>
                    <a:lnTo>
                      <a:pt x="117" y="119"/>
                    </a:lnTo>
                    <a:lnTo>
                      <a:pt x="97" y="111"/>
                    </a:lnTo>
                    <a:lnTo>
                      <a:pt x="77" y="104"/>
                    </a:lnTo>
                    <a:lnTo>
                      <a:pt x="58" y="95"/>
                    </a:lnTo>
                    <a:lnTo>
                      <a:pt x="38" y="86"/>
                    </a:lnTo>
                    <a:lnTo>
                      <a:pt x="19" y="75"/>
                    </a:lnTo>
                    <a:lnTo>
                      <a:pt x="0" y="65"/>
                    </a:lnTo>
                    <a:lnTo>
                      <a:pt x="41" y="0"/>
                    </a:lnTo>
                    <a:lnTo>
                      <a:pt x="56" y="9"/>
                    </a:lnTo>
                    <a:lnTo>
                      <a:pt x="72" y="18"/>
                    </a:lnTo>
                    <a:lnTo>
                      <a:pt x="88" y="26"/>
                    </a:lnTo>
                    <a:lnTo>
                      <a:pt x="104" y="34"/>
                    </a:lnTo>
                    <a:lnTo>
                      <a:pt x="119" y="41"/>
                    </a:lnTo>
                    <a:lnTo>
                      <a:pt x="136" y="48"/>
                    </a:lnTo>
                    <a:lnTo>
                      <a:pt x="154" y="53"/>
                    </a:lnTo>
                    <a:lnTo>
                      <a:pt x="171" y="58"/>
                    </a:lnTo>
                    <a:lnTo>
                      <a:pt x="189" y="63"/>
                    </a:lnTo>
                    <a:lnTo>
                      <a:pt x="207" y="67"/>
                    </a:lnTo>
                    <a:lnTo>
                      <a:pt x="226" y="71"/>
                    </a:lnTo>
                    <a:lnTo>
                      <a:pt x="246" y="73"/>
                    </a:lnTo>
                    <a:lnTo>
                      <a:pt x="265" y="75"/>
                    </a:lnTo>
                    <a:lnTo>
                      <a:pt x="285" y="77"/>
                    </a:lnTo>
                    <a:lnTo>
                      <a:pt x="305" y="78"/>
                    </a:lnTo>
                    <a:lnTo>
                      <a:pt x="325" y="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/>
            </p:nvSpPr>
            <p:spPr bwMode="auto">
              <a:xfrm>
                <a:off x="-1559277" y="1262105"/>
                <a:ext cx="79443" cy="90815"/>
              </a:xfrm>
              <a:custGeom>
                <a:avLst/>
                <a:gdLst/>
                <a:ahLst/>
                <a:cxnLst>
                  <a:cxn ang="0">
                    <a:pos x="941" y="0"/>
                  </a:cxn>
                  <a:cxn ang="0">
                    <a:pos x="941" y="1080"/>
                  </a:cxn>
                  <a:cxn ang="0">
                    <a:pos x="922" y="1077"/>
                  </a:cxn>
                  <a:cxn ang="0">
                    <a:pos x="904" y="1075"/>
                  </a:cxn>
                  <a:cxn ang="0">
                    <a:pos x="888" y="1075"/>
                  </a:cxn>
                  <a:cxn ang="0">
                    <a:pos x="873" y="1074"/>
                  </a:cxn>
                  <a:cxn ang="0">
                    <a:pos x="860" y="1075"/>
                  </a:cxn>
                  <a:cxn ang="0">
                    <a:pos x="843" y="1075"/>
                  </a:cxn>
                  <a:cxn ang="0">
                    <a:pos x="824" y="1077"/>
                  </a:cxn>
                  <a:cxn ang="0">
                    <a:pos x="802" y="1080"/>
                  </a:cxn>
                  <a:cxn ang="0">
                    <a:pos x="802" y="218"/>
                  </a:cxn>
                  <a:cxn ang="0">
                    <a:pos x="787" y="218"/>
                  </a:cxn>
                  <a:cxn ang="0">
                    <a:pos x="549" y="495"/>
                  </a:cxn>
                  <a:cxn ang="0">
                    <a:pos x="219" y="880"/>
                  </a:cxn>
                  <a:cxn ang="0">
                    <a:pos x="48" y="1080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30" y="3"/>
                  </a:cxn>
                  <a:cxn ang="0">
                    <a:pos x="48" y="3"/>
                  </a:cxn>
                  <a:cxn ang="0">
                    <a:pos x="70" y="3"/>
                  </a:cxn>
                  <a:cxn ang="0">
                    <a:pos x="91" y="3"/>
                  </a:cxn>
                  <a:cxn ang="0">
                    <a:pos x="110" y="3"/>
                  </a:cxn>
                  <a:cxn ang="0">
                    <a:pos x="126" y="1"/>
                  </a:cxn>
                  <a:cxn ang="0">
                    <a:pos x="139" y="0"/>
                  </a:cxn>
                  <a:cxn ang="0">
                    <a:pos x="139" y="824"/>
                  </a:cxn>
                  <a:cxn ang="0">
                    <a:pos x="155" y="823"/>
                  </a:cxn>
                  <a:cxn ang="0">
                    <a:pos x="873" y="0"/>
                  </a:cxn>
                  <a:cxn ang="0">
                    <a:pos x="941" y="0"/>
                  </a:cxn>
                </a:cxnLst>
                <a:rect l="0" t="0" r="r" b="b"/>
                <a:pathLst>
                  <a:path w="941" h="1080">
                    <a:moveTo>
                      <a:pt x="941" y="0"/>
                    </a:moveTo>
                    <a:lnTo>
                      <a:pt x="941" y="1080"/>
                    </a:lnTo>
                    <a:lnTo>
                      <a:pt x="922" y="1077"/>
                    </a:lnTo>
                    <a:lnTo>
                      <a:pt x="904" y="1075"/>
                    </a:lnTo>
                    <a:lnTo>
                      <a:pt x="888" y="1075"/>
                    </a:lnTo>
                    <a:lnTo>
                      <a:pt x="873" y="1074"/>
                    </a:lnTo>
                    <a:lnTo>
                      <a:pt x="860" y="1075"/>
                    </a:lnTo>
                    <a:lnTo>
                      <a:pt x="843" y="1075"/>
                    </a:lnTo>
                    <a:lnTo>
                      <a:pt x="824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7" y="218"/>
                    </a:lnTo>
                    <a:lnTo>
                      <a:pt x="549" y="495"/>
                    </a:lnTo>
                    <a:lnTo>
                      <a:pt x="219" y="880"/>
                    </a:lnTo>
                    <a:lnTo>
                      <a:pt x="48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30" y="3"/>
                    </a:lnTo>
                    <a:lnTo>
                      <a:pt x="48" y="3"/>
                    </a:lnTo>
                    <a:lnTo>
                      <a:pt x="70" y="3"/>
                    </a:lnTo>
                    <a:lnTo>
                      <a:pt x="91" y="3"/>
                    </a:lnTo>
                    <a:lnTo>
                      <a:pt x="110" y="3"/>
                    </a:lnTo>
                    <a:lnTo>
                      <a:pt x="126" y="1"/>
                    </a:lnTo>
                    <a:lnTo>
                      <a:pt x="139" y="0"/>
                    </a:lnTo>
                    <a:lnTo>
                      <a:pt x="139" y="824"/>
                    </a:lnTo>
                    <a:lnTo>
                      <a:pt x="155" y="823"/>
                    </a:lnTo>
                    <a:lnTo>
                      <a:pt x="873" y="0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Freeform 27"/>
              <p:cNvSpPr>
                <a:spLocks/>
              </p:cNvSpPr>
              <p:nvPr/>
            </p:nvSpPr>
            <p:spPr bwMode="auto">
              <a:xfrm>
                <a:off x="-1661419" y="1262105"/>
                <a:ext cx="78025" cy="90815"/>
              </a:xfrm>
              <a:custGeom>
                <a:avLst/>
                <a:gdLst/>
                <a:ahLst/>
                <a:cxnLst>
                  <a:cxn ang="0">
                    <a:pos x="153" y="824"/>
                  </a:cxn>
                  <a:cxn ang="0">
                    <a:pos x="870" y="0"/>
                  </a:cxn>
                  <a:cxn ang="0">
                    <a:pos x="939" y="0"/>
                  </a:cxn>
                  <a:cxn ang="0">
                    <a:pos x="939" y="1080"/>
                  </a:cxn>
                  <a:cxn ang="0">
                    <a:pos x="920" y="1077"/>
                  </a:cxn>
                  <a:cxn ang="0">
                    <a:pos x="901" y="1075"/>
                  </a:cxn>
                  <a:cxn ang="0">
                    <a:pos x="885" y="1075"/>
                  </a:cxn>
                  <a:cxn ang="0">
                    <a:pos x="870" y="1074"/>
                  </a:cxn>
                  <a:cxn ang="0">
                    <a:pos x="858" y="1075"/>
                  </a:cxn>
                  <a:cxn ang="0">
                    <a:pos x="842" y="1075"/>
                  </a:cxn>
                  <a:cxn ang="0">
                    <a:pos x="823" y="1077"/>
                  </a:cxn>
                  <a:cxn ang="0">
                    <a:pos x="802" y="1080"/>
                  </a:cxn>
                  <a:cxn ang="0">
                    <a:pos x="802" y="218"/>
                  </a:cxn>
                  <a:cxn ang="0">
                    <a:pos x="786" y="218"/>
                  </a:cxn>
                  <a:cxn ang="0">
                    <a:pos x="128" y="984"/>
                  </a:cxn>
                  <a:cxn ang="0">
                    <a:pos x="103" y="1011"/>
                  </a:cxn>
                  <a:cxn ang="0">
                    <a:pos x="82" y="1035"/>
                  </a:cxn>
                  <a:cxn ang="0">
                    <a:pos x="63" y="1058"/>
                  </a:cxn>
                  <a:cxn ang="0">
                    <a:pos x="47" y="1080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10" y="1"/>
                  </a:cxn>
                  <a:cxn ang="0">
                    <a:pos x="24" y="3"/>
                  </a:cxn>
                  <a:cxn ang="0">
                    <a:pos x="43" y="3"/>
                  </a:cxn>
                  <a:cxn ang="0">
                    <a:pos x="67" y="3"/>
                  </a:cxn>
                  <a:cxn ang="0">
                    <a:pos x="137" y="0"/>
                  </a:cxn>
                  <a:cxn ang="0">
                    <a:pos x="137" y="824"/>
                  </a:cxn>
                  <a:cxn ang="0">
                    <a:pos x="153" y="824"/>
                  </a:cxn>
                </a:cxnLst>
                <a:rect l="0" t="0" r="r" b="b"/>
                <a:pathLst>
                  <a:path w="939" h="1080">
                    <a:moveTo>
                      <a:pt x="153" y="824"/>
                    </a:moveTo>
                    <a:lnTo>
                      <a:pt x="870" y="0"/>
                    </a:lnTo>
                    <a:lnTo>
                      <a:pt x="939" y="0"/>
                    </a:lnTo>
                    <a:lnTo>
                      <a:pt x="939" y="1080"/>
                    </a:lnTo>
                    <a:lnTo>
                      <a:pt x="920" y="1077"/>
                    </a:lnTo>
                    <a:lnTo>
                      <a:pt x="901" y="1075"/>
                    </a:lnTo>
                    <a:lnTo>
                      <a:pt x="885" y="1075"/>
                    </a:lnTo>
                    <a:lnTo>
                      <a:pt x="870" y="1074"/>
                    </a:lnTo>
                    <a:lnTo>
                      <a:pt x="858" y="1075"/>
                    </a:lnTo>
                    <a:lnTo>
                      <a:pt x="842" y="1075"/>
                    </a:lnTo>
                    <a:lnTo>
                      <a:pt x="823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6" y="218"/>
                    </a:lnTo>
                    <a:lnTo>
                      <a:pt x="128" y="984"/>
                    </a:lnTo>
                    <a:lnTo>
                      <a:pt x="103" y="1011"/>
                    </a:lnTo>
                    <a:lnTo>
                      <a:pt x="82" y="1035"/>
                    </a:lnTo>
                    <a:lnTo>
                      <a:pt x="63" y="1058"/>
                    </a:lnTo>
                    <a:lnTo>
                      <a:pt x="47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24" y="3"/>
                    </a:lnTo>
                    <a:lnTo>
                      <a:pt x="43" y="3"/>
                    </a:lnTo>
                    <a:lnTo>
                      <a:pt x="67" y="3"/>
                    </a:lnTo>
                    <a:lnTo>
                      <a:pt x="137" y="0"/>
                    </a:lnTo>
                    <a:lnTo>
                      <a:pt x="137" y="824"/>
                    </a:lnTo>
                    <a:lnTo>
                      <a:pt x="153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8" name="Freeform 28"/>
              <p:cNvSpPr>
                <a:spLocks/>
              </p:cNvSpPr>
              <p:nvPr/>
            </p:nvSpPr>
            <p:spPr bwMode="auto">
              <a:xfrm>
                <a:off x="-1742281" y="1262105"/>
                <a:ext cx="65257" cy="90815"/>
              </a:xfrm>
              <a:custGeom>
                <a:avLst/>
                <a:gdLst/>
                <a:ahLst/>
                <a:cxnLst>
                  <a:cxn ang="0">
                    <a:pos x="138" y="530"/>
                  </a:cxn>
                  <a:cxn ang="0">
                    <a:pos x="138" y="1081"/>
                  </a:cxn>
                  <a:cxn ang="0">
                    <a:pos x="111" y="1078"/>
                  </a:cxn>
                  <a:cxn ang="0">
                    <a:pos x="98" y="1077"/>
                  </a:cxn>
                  <a:cxn ang="0">
                    <a:pos x="91" y="1077"/>
                  </a:cxn>
                  <a:cxn ang="0">
                    <a:pos x="69" y="1075"/>
                  </a:cxn>
                  <a:cxn ang="0">
                    <a:pos x="38" y="1077"/>
                  </a:cxn>
                  <a:cxn ang="0">
                    <a:pos x="0" y="1081"/>
                  </a:cxn>
                  <a:cxn ang="0">
                    <a:pos x="0" y="1"/>
                  </a:cxn>
                  <a:cxn ang="0">
                    <a:pos x="40" y="3"/>
                  </a:cxn>
                  <a:cxn ang="0">
                    <a:pos x="69" y="4"/>
                  </a:cxn>
                  <a:cxn ang="0">
                    <a:pos x="96" y="3"/>
                  </a:cxn>
                  <a:cxn ang="0">
                    <a:pos x="138" y="1"/>
                  </a:cxn>
                  <a:cxn ang="0">
                    <a:pos x="138" y="488"/>
                  </a:cxn>
                  <a:cxn ang="0">
                    <a:pos x="143" y="490"/>
                  </a:cxn>
                  <a:cxn ang="0">
                    <a:pos x="146" y="491"/>
                  </a:cxn>
                  <a:cxn ang="0">
                    <a:pos x="153" y="490"/>
                  </a:cxn>
                  <a:cxn ang="0">
                    <a:pos x="161" y="488"/>
                  </a:cxn>
                  <a:cxn ang="0">
                    <a:pos x="169" y="484"/>
                  </a:cxn>
                  <a:cxn ang="0">
                    <a:pos x="179" y="479"/>
                  </a:cxn>
                  <a:cxn ang="0">
                    <a:pos x="185" y="473"/>
                  </a:cxn>
                  <a:cxn ang="0">
                    <a:pos x="193" y="466"/>
                  </a:cxn>
                  <a:cxn ang="0">
                    <a:pos x="203" y="459"/>
                  </a:cxn>
                  <a:cxn ang="0">
                    <a:pos x="213" y="450"/>
                  </a:cxn>
                  <a:cxn ang="0">
                    <a:pos x="223" y="440"/>
                  </a:cxn>
                  <a:cxn ang="0">
                    <a:pos x="235" y="429"/>
                  </a:cxn>
                  <a:cxn ang="0">
                    <a:pos x="247" y="416"/>
                  </a:cxn>
                  <a:cxn ang="0">
                    <a:pos x="262" y="402"/>
                  </a:cxn>
                  <a:cxn ang="0">
                    <a:pos x="650" y="1"/>
                  </a:cxn>
                  <a:cxn ang="0">
                    <a:pos x="686" y="3"/>
                  </a:cxn>
                  <a:cxn ang="0">
                    <a:pos x="713" y="4"/>
                  </a:cxn>
                  <a:cxn ang="0">
                    <a:pos x="738" y="3"/>
                  </a:cxn>
                  <a:cxn ang="0">
                    <a:pos x="774" y="0"/>
                  </a:cxn>
                  <a:cxn ang="0">
                    <a:pos x="416" y="345"/>
                  </a:cxn>
                  <a:cxn ang="0">
                    <a:pos x="281" y="480"/>
                  </a:cxn>
                  <a:cxn ang="0">
                    <a:pos x="415" y="630"/>
                  </a:cxn>
                  <a:cxn ang="0">
                    <a:pos x="568" y="804"/>
                  </a:cxn>
                  <a:cxn ang="0">
                    <a:pos x="666" y="915"/>
                  </a:cxn>
                  <a:cxn ang="0">
                    <a:pos x="792" y="1073"/>
                  </a:cxn>
                  <a:cxn ang="0">
                    <a:pos x="792" y="1081"/>
                  </a:cxn>
                  <a:cxn ang="0">
                    <a:pos x="758" y="1078"/>
                  </a:cxn>
                  <a:cxn ang="0">
                    <a:pos x="747" y="1078"/>
                  </a:cxn>
                  <a:cxn ang="0">
                    <a:pos x="742" y="1077"/>
                  </a:cxn>
                  <a:cxn ang="0">
                    <a:pos x="733" y="1077"/>
                  </a:cxn>
                  <a:cxn ang="0">
                    <a:pos x="706" y="1075"/>
                  </a:cxn>
                  <a:cxn ang="0">
                    <a:pos x="666" y="1077"/>
                  </a:cxn>
                  <a:cxn ang="0">
                    <a:pos x="617" y="1081"/>
                  </a:cxn>
                  <a:cxn ang="0">
                    <a:pos x="589" y="1039"/>
                  </a:cxn>
                  <a:cxn ang="0">
                    <a:pos x="560" y="1001"/>
                  </a:cxn>
                  <a:cxn ang="0">
                    <a:pos x="535" y="967"/>
                  </a:cxn>
                  <a:cxn ang="0">
                    <a:pos x="509" y="937"/>
                  </a:cxn>
                  <a:cxn ang="0">
                    <a:pos x="166" y="535"/>
                  </a:cxn>
                  <a:cxn ang="0">
                    <a:pos x="161" y="531"/>
                  </a:cxn>
                  <a:cxn ang="0">
                    <a:pos x="155" y="529"/>
                  </a:cxn>
                  <a:cxn ang="0">
                    <a:pos x="149" y="526"/>
                  </a:cxn>
                  <a:cxn ang="0">
                    <a:pos x="143" y="526"/>
                  </a:cxn>
                  <a:cxn ang="0">
                    <a:pos x="143" y="526"/>
                  </a:cxn>
                  <a:cxn ang="0">
                    <a:pos x="139" y="528"/>
                  </a:cxn>
                  <a:cxn ang="0">
                    <a:pos x="139" y="529"/>
                  </a:cxn>
                  <a:cxn ang="0">
                    <a:pos x="138" y="530"/>
                  </a:cxn>
                </a:cxnLst>
                <a:rect l="0" t="0" r="r" b="b"/>
                <a:pathLst>
                  <a:path w="792" h="1081">
                    <a:moveTo>
                      <a:pt x="138" y="530"/>
                    </a:moveTo>
                    <a:lnTo>
                      <a:pt x="138" y="1081"/>
                    </a:lnTo>
                    <a:lnTo>
                      <a:pt x="111" y="1078"/>
                    </a:lnTo>
                    <a:lnTo>
                      <a:pt x="98" y="1077"/>
                    </a:lnTo>
                    <a:lnTo>
                      <a:pt x="91" y="1077"/>
                    </a:lnTo>
                    <a:lnTo>
                      <a:pt x="69" y="1075"/>
                    </a:lnTo>
                    <a:lnTo>
                      <a:pt x="38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40" y="3"/>
                    </a:lnTo>
                    <a:lnTo>
                      <a:pt x="69" y="4"/>
                    </a:lnTo>
                    <a:lnTo>
                      <a:pt x="96" y="3"/>
                    </a:lnTo>
                    <a:lnTo>
                      <a:pt x="138" y="1"/>
                    </a:lnTo>
                    <a:lnTo>
                      <a:pt x="138" y="488"/>
                    </a:lnTo>
                    <a:lnTo>
                      <a:pt x="143" y="490"/>
                    </a:lnTo>
                    <a:lnTo>
                      <a:pt x="146" y="491"/>
                    </a:lnTo>
                    <a:lnTo>
                      <a:pt x="153" y="490"/>
                    </a:lnTo>
                    <a:lnTo>
                      <a:pt x="161" y="488"/>
                    </a:lnTo>
                    <a:lnTo>
                      <a:pt x="169" y="484"/>
                    </a:lnTo>
                    <a:lnTo>
                      <a:pt x="179" y="479"/>
                    </a:lnTo>
                    <a:lnTo>
                      <a:pt x="185" y="473"/>
                    </a:lnTo>
                    <a:lnTo>
                      <a:pt x="193" y="466"/>
                    </a:lnTo>
                    <a:lnTo>
                      <a:pt x="203" y="459"/>
                    </a:lnTo>
                    <a:lnTo>
                      <a:pt x="213" y="450"/>
                    </a:lnTo>
                    <a:lnTo>
                      <a:pt x="223" y="440"/>
                    </a:lnTo>
                    <a:lnTo>
                      <a:pt x="235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0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8" y="3"/>
                    </a:lnTo>
                    <a:lnTo>
                      <a:pt x="774" y="0"/>
                    </a:lnTo>
                    <a:lnTo>
                      <a:pt x="416" y="345"/>
                    </a:lnTo>
                    <a:lnTo>
                      <a:pt x="281" y="480"/>
                    </a:lnTo>
                    <a:lnTo>
                      <a:pt x="415" y="630"/>
                    </a:lnTo>
                    <a:lnTo>
                      <a:pt x="568" y="804"/>
                    </a:lnTo>
                    <a:lnTo>
                      <a:pt x="666" y="915"/>
                    </a:lnTo>
                    <a:lnTo>
                      <a:pt x="792" y="1073"/>
                    </a:lnTo>
                    <a:lnTo>
                      <a:pt x="792" y="1081"/>
                    </a:lnTo>
                    <a:lnTo>
                      <a:pt x="758" y="1078"/>
                    </a:lnTo>
                    <a:lnTo>
                      <a:pt x="747" y="1078"/>
                    </a:lnTo>
                    <a:lnTo>
                      <a:pt x="742" y="1077"/>
                    </a:lnTo>
                    <a:lnTo>
                      <a:pt x="733" y="1077"/>
                    </a:lnTo>
                    <a:lnTo>
                      <a:pt x="706" y="1075"/>
                    </a:lnTo>
                    <a:lnTo>
                      <a:pt x="666" y="1077"/>
                    </a:lnTo>
                    <a:lnTo>
                      <a:pt x="617" y="1081"/>
                    </a:lnTo>
                    <a:lnTo>
                      <a:pt x="589" y="1039"/>
                    </a:lnTo>
                    <a:lnTo>
                      <a:pt x="560" y="1001"/>
                    </a:lnTo>
                    <a:lnTo>
                      <a:pt x="535" y="967"/>
                    </a:lnTo>
                    <a:lnTo>
                      <a:pt x="509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3" y="526"/>
                    </a:lnTo>
                    <a:lnTo>
                      <a:pt x="139" y="528"/>
                    </a:lnTo>
                    <a:lnTo>
                      <a:pt x="139" y="529"/>
                    </a:lnTo>
                    <a:lnTo>
                      <a:pt x="138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Freeform 29"/>
              <p:cNvSpPr>
                <a:spLocks/>
              </p:cNvSpPr>
              <p:nvPr/>
            </p:nvSpPr>
            <p:spPr bwMode="auto">
              <a:xfrm>
                <a:off x="-1837330" y="1260686"/>
                <a:ext cx="78025" cy="96491"/>
              </a:xfrm>
              <a:custGeom>
                <a:avLst/>
                <a:gdLst/>
                <a:ahLst/>
                <a:cxnLst>
                  <a:cxn ang="0">
                    <a:pos x="15" y="708"/>
                  </a:cxn>
                  <a:cxn ang="0">
                    <a:pos x="0" y="589"/>
                  </a:cxn>
                  <a:cxn ang="0">
                    <a:pos x="2" y="494"/>
                  </a:cxn>
                  <a:cxn ang="0">
                    <a:pos x="14" y="415"/>
                  </a:cxn>
                  <a:cxn ang="0">
                    <a:pos x="35" y="341"/>
                  </a:cxn>
                  <a:cxn ang="0">
                    <a:pos x="67" y="273"/>
                  </a:cxn>
                  <a:cxn ang="0">
                    <a:pos x="108" y="212"/>
                  </a:cxn>
                  <a:cxn ang="0">
                    <a:pos x="156" y="159"/>
                  </a:cxn>
                  <a:cxn ang="0">
                    <a:pos x="212" y="113"/>
                  </a:cxn>
                  <a:cxn ang="0">
                    <a:pos x="275" y="75"/>
                  </a:cxn>
                  <a:cxn ang="0">
                    <a:pos x="343" y="44"/>
                  </a:cxn>
                  <a:cxn ang="0">
                    <a:pos x="417" y="21"/>
                  </a:cxn>
                  <a:cxn ang="0">
                    <a:pos x="493" y="6"/>
                  </a:cxn>
                  <a:cxn ang="0">
                    <a:pos x="572" y="0"/>
                  </a:cxn>
                  <a:cxn ang="0">
                    <a:pos x="680" y="4"/>
                  </a:cxn>
                  <a:cxn ang="0">
                    <a:pos x="796" y="25"/>
                  </a:cxn>
                  <a:cxn ang="0">
                    <a:pos x="906" y="61"/>
                  </a:cxn>
                  <a:cxn ang="0">
                    <a:pos x="906" y="159"/>
                  </a:cxn>
                  <a:cxn ang="0">
                    <a:pos x="865" y="171"/>
                  </a:cxn>
                  <a:cxn ang="0">
                    <a:pos x="784" y="113"/>
                  </a:cxn>
                  <a:cxn ang="0">
                    <a:pos x="692" y="75"/>
                  </a:cxn>
                  <a:cxn ang="0">
                    <a:pos x="623" y="61"/>
                  </a:cxn>
                  <a:cxn ang="0">
                    <a:pos x="553" y="60"/>
                  </a:cxn>
                  <a:cxn ang="0">
                    <a:pos x="490" y="69"/>
                  </a:cxn>
                  <a:cxn ang="0">
                    <a:pos x="430" y="86"/>
                  </a:cxn>
                  <a:cxn ang="0">
                    <a:pos x="376" y="111"/>
                  </a:cxn>
                  <a:cxn ang="0">
                    <a:pos x="328" y="144"/>
                  </a:cxn>
                  <a:cxn ang="0">
                    <a:pos x="285" y="184"/>
                  </a:cxn>
                  <a:cxn ang="0">
                    <a:pos x="232" y="257"/>
                  </a:cxn>
                  <a:cxn ang="0">
                    <a:pos x="182" y="372"/>
                  </a:cxn>
                  <a:cxn ang="0">
                    <a:pos x="157" y="497"/>
                  </a:cxn>
                  <a:cxn ang="0">
                    <a:pos x="158" y="635"/>
                  </a:cxn>
                  <a:cxn ang="0">
                    <a:pos x="183" y="765"/>
                  </a:cxn>
                  <a:cxn ang="0">
                    <a:pos x="236" y="877"/>
                  </a:cxn>
                  <a:cxn ang="0">
                    <a:pos x="312" y="964"/>
                  </a:cxn>
                  <a:cxn ang="0">
                    <a:pos x="382" y="1013"/>
                  </a:cxn>
                  <a:cxn ang="0">
                    <a:pos x="460" y="1045"/>
                  </a:cxn>
                  <a:cxn ang="0">
                    <a:pos x="576" y="1060"/>
                  </a:cxn>
                  <a:cxn ang="0">
                    <a:pos x="652" y="1055"/>
                  </a:cxn>
                  <a:cxn ang="0">
                    <a:pos x="723" y="1037"/>
                  </a:cxn>
                  <a:cxn ang="0">
                    <a:pos x="837" y="985"/>
                  </a:cxn>
                  <a:cxn ang="0">
                    <a:pos x="911" y="934"/>
                  </a:cxn>
                  <a:cxn ang="0">
                    <a:pos x="825" y="1073"/>
                  </a:cxn>
                  <a:cxn ang="0">
                    <a:pos x="712" y="1107"/>
                  </a:cxn>
                  <a:cxn ang="0">
                    <a:pos x="586" y="1122"/>
                  </a:cxn>
                  <a:cxn ang="0">
                    <a:pos x="461" y="1116"/>
                  </a:cxn>
                  <a:cxn ang="0">
                    <a:pos x="349" y="1092"/>
                  </a:cxn>
                  <a:cxn ang="0">
                    <a:pos x="249" y="1049"/>
                  </a:cxn>
                  <a:cxn ang="0">
                    <a:pos x="167" y="988"/>
                  </a:cxn>
                  <a:cxn ang="0">
                    <a:pos x="99" y="910"/>
                  </a:cxn>
                  <a:cxn ang="0">
                    <a:pos x="48" y="816"/>
                  </a:cxn>
                </a:cxnLst>
                <a:rect l="0" t="0" r="r" b="b"/>
                <a:pathLst>
                  <a:path w="931" h="1122">
                    <a:moveTo>
                      <a:pt x="37" y="789"/>
                    </a:moveTo>
                    <a:lnTo>
                      <a:pt x="29" y="763"/>
                    </a:lnTo>
                    <a:lnTo>
                      <a:pt x="21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5" y="649"/>
                    </a:lnTo>
                    <a:lnTo>
                      <a:pt x="2" y="620"/>
                    </a:lnTo>
                    <a:lnTo>
                      <a:pt x="0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2" y="494"/>
                    </a:lnTo>
                    <a:lnTo>
                      <a:pt x="4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4" y="415"/>
                    </a:lnTo>
                    <a:lnTo>
                      <a:pt x="18" y="396"/>
                    </a:lnTo>
                    <a:lnTo>
                      <a:pt x="24" y="378"/>
                    </a:lnTo>
                    <a:lnTo>
                      <a:pt x="30" y="359"/>
                    </a:lnTo>
                    <a:lnTo>
                      <a:pt x="35" y="341"/>
                    </a:lnTo>
                    <a:lnTo>
                      <a:pt x="43" y="323"/>
                    </a:lnTo>
                    <a:lnTo>
                      <a:pt x="50" y="306"/>
                    </a:lnTo>
                    <a:lnTo>
                      <a:pt x="58" y="290"/>
                    </a:lnTo>
                    <a:lnTo>
                      <a:pt x="67" y="273"/>
                    </a:lnTo>
                    <a:lnTo>
                      <a:pt x="76" y="258"/>
                    </a:lnTo>
                    <a:lnTo>
                      <a:pt x="86" y="242"/>
                    </a:lnTo>
                    <a:lnTo>
                      <a:pt x="97" y="227"/>
                    </a:lnTo>
                    <a:lnTo>
                      <a:pt x="108" y="212"/>
                    </a:lnTo>
                    <a:lnTo>
                      <a:pt x="119" y="198"/>
                    </a:lnTo>
                    <a:lnTo>
                      <a:pt x="132" y="184"/>
                    </a:lnTo>
                    <a:lnTo>
                      <a:pt x="143" y="172"/>
                    </a:lnTo>
                    <a:lnTo>
                      <a:pt x="156" y="159"/>
                    </a:lnTo>
                    <a:lnTo>
                      <a:pt x="170" y="147"/>
                    </a:lnTo>
                    <a:lnTo>
                      <a:pt x="183" y="136"/>
                    </a:lnTo>
                    <a:lnTo>
                      <a:pt x="197" y="124"/>
                    </a:lnTo>
                    <a:lnTo>
                      <a:pt x="212" y="113"/>
                    </a:lnTo>
                    <a:lnTo>
                      <a:pt x="227" y="103"/>
                    </a:lnTo>
                    <a:lnTo>
                      <a:pt x="242" y="93"/>
                    </a:lnTo>
                    <a:lnTo>
                      <a:pt x="258" y="84"/>
                    </a:lnTo>
                    <a:lnTo>
                      <a:pt x="275" y="75"/>
                    </a:lnTo>
                    <a:lnTo>
                      <a:pt x="292" y="67"/>
                    </a:lnTo>
                    <a:lnTo>
                      <a:pt x="308" y="59"/>
                    </a:lnTo>
                    <a:lnTo>
                      <a:pt x="325" y="51"/>
                    </a:lnTo>
                    <a:lnTo>
                      <a:pt x="343" y="44"/>
                    </a:lnTo>
                    <a:lnTo>
                      <a:pt x="361" y="38"/>
                    </a:lnTo>
                    <a:lnTo>
                      <a:pt x="379" y="31"/>
                    </a:lnTo>
                    <a:lnTo>
                      <a:pt x="397" y="26"/>
                    </a:lnTo>
                    <a:lnTo>
                      <a:pt x="417" y="21"/>
                    </a:lnTo>
                    <a:lnTo>
                      <a:pt x="435" y="17"/>
                    </a:lnTo>
                    <a:lnTo>
                      <a:pt x="454" y="12"/>
                    </a:lnTo>
                    <a:lnTo>
                      <a:pt x="473" y="9"/>
                    </a:lnTo>
                    <a:lnTo>
                      <a:pt x="493" y="6"/>
                    </a:lnTo>
                    <a:lnTo>
                      <a:pt x="512" y="4"/>
                    </a:lnTo>
                    <a:lnTo>
                      <a:pt x="532" y="2"/>
                    </a:lnTo>
                    <a:lnTo>
                      <a:pt x="552" y="1"/>
                    </a:lnTo>
                    <a:lnTo>
                      <a:pt x="572" y="0"/>
                    </a:lnTo>
                    <a:lnTo>
                      <a:pt x="593" y="0"/>
                    </a:lnTo>
                    <a:lnTo>
                      <a:pt x="622" y="1"/>
                    </a:lnTo>
                    <a:lnTo>
                      <a:pt x="652" y="2"/>
                    </a:lnTo>
                    <a:lnTo>
                      <a:pt x="680" y="4"/>
                    </a:lnTo>
                    <a:lnTo>
                      <a:pt x="710" y="7"/>
                    </a:lnTo>
                    <a:lnTo>
                      <a:pt x="739" y="12"/>
                    </a:lnTo>
                    <a:lnTo>
                      <a:pt x="767" y="18"/>
                    </a:lnTo>
                    <a:lnTo>
                      <a:pt x="796" y="25"/>
                    </a:lnTo>
                    <a:lnTo>
                      <a:pt x="824" y="33"/>
                    </a:lnTo>
                    <a:lnTo>
                      <a:pt x="852" y="41"/>
                    </a:lnTo>
                    <a:lnTo>
                      <a:pt x="879" y="51"/>
                    </a:lnTo>
                    <a:lnTo>
                      <a:pt x="906" y="61"/>
                    </a:lnTo>
                    <a:lnTo>
                      <a:pt x="931" y="73"/>
                    </a:lnTo>
                    <a:lnTo>
                      <a:pt x="923" y="98"/>
                    </a:lnTo>
                    <a:lnTo>
                      <a:pt x="914" y="127"/>
                    </a:lnTo>
                    <a:lnTo>
                      <a:pt x="906" y="159"/>
                    </a:lnTo>
                    <a:lnTo>
                      <a:pt x="899" y="194"/>
                    </a:lnTo>
                    <a:lnTo>
                      <a:pt x="888" y="195"/>
                    </a:lnTo>
                    <a:lnTo>
                      <a:pt x="877" y="183"/>
                    </a:lnTo>
                    <a:lnTo>
                      <a:pt x="865" y="171"/>
                    </a:lnTo>
                    <a:lnTo>
                      <a:pt x="849" y="157"/>
                    </a:lnTo>
                    <a:lnTo>
                      <a:pt x="830" y="142"/>
                    </a:lnTo>
                    <a:lnTo>
                      <a:pt x="808" y="127"/>
                    </a:lnTo>
                    <a:lnTo>
                      <a:pt x="784" y="113"/>
                    </a:lnTo>
                    <a:lnTo>
                      <a:pt x="757" y="99"/>
                    </a:lnTo>
                    <a:lnTo>
                      <a:pt x="726" y="86"/>
                    </a:lnTo>
                    <a:lnTo>
                      <a:pt x="709" y="80"/>
                    </a:lnTo>
                    <a:lnTo>
                      <a:pt x="692" y="75"/>
                    </a:lnTo>
                    <a:lnTo>
                      <a:pt x="676" y="70"/>
                    </a:lnTo>
                    <a:lnTo>
                      <a:pt x="658" y="67"/>
                    </a:lnTo>
                    <a:lnTo>
                      <a:pt x="641" y="63"/>
                    </a:lnTo>
                    <a:lnTo>
                      <a:pt x="623" y="61"/>
                    </a:lnTo>
                    <a:lnTo>
                      <a:pt x="605" y="60"/>
                    </a:lnTo>
                    <a:lnTo>
                      <a:pt x="587" y="59"/>
                    </a:lnTo>
                    <a:lnTo>
                      <a:pt x="570" y="59"/>
                    </a:lnTo>
                    <a:lnTo>
                      <a:pt x="553" y="60"/>
                    </a:lnTo>
                    <a:lnTo>
                      <a:pt x="537" y="61"/>
                    </a:lnTo>
                    <a:lnTo>
                      <a:pt x="520" y="63"/>
                    </a:lnTo>
                    <a:lnTo>
                      <a:pt x="504" y="65"/>
                    </a:lnTo>
                    <a:lnTo>
                      <a:pt x="490" y="69"/>
                    </a:lnTo>
                    <a:lnTo>
                      <a:pt x="474" y="72"/>
                    </a:lnTo>
                    <a:lnTo>
                      <a:pt x="459" y="76"/>
                    </a:lnTo>
                    <a:lnTo>
                      <a:pt x="444" y="80"/>
                    </a:lnTo>
                    <a:lnTo>
                      <a:pt x="430" y="86"/>
                    </a:lnTo>
                    <a:lnTo>
                      <a:pt x="417" y="91"/>
                    </a:lnTo>
                    <a:lnTo>
                      <a:pt x="403" y="97"/>
                    </a:lnTo>
                    <a:lnTo>
                      <a:pt x="389" y="104"/>
                    </a:lnTo>
                    <a:lnTo>
                      <a:pt x="376" y="111"/>
                    </a:lnTo>
                    <a:lnTo>
                      <a:pt x="364" y="119"/>
                    </a:lnTo>
                    <a:lnTo>
                      <a:pt x="352" y="126"/>
                    </a:lnTo>
                    <a:lnTo>
                      <a:pt x="339" y="134"/>
                    </a:lnTo>
                    <a:lnTo>
                      <a:pt x="328" y="144"/>
                    </a:lnTo>
                    <a:lnTo>
                      <a:pt x="317" y="154"/>
                    </a:lnTo>
                    <a:lnTo>
                      <a:pt x="306" y="163"/>
                    </a:lnTo>
                    <a:lnTo>
                      <a:pt x="296" y="174"/>
                    </a:lnTo>
                    <a:lnTo>
                      <a:pt x="285" y="184"/>
                    </a:lnTo>
                    <a:lnTo>
                      <a:pt x="276" y="195"/>
                    </a:lnTo>
                    <a:lnTo>
                      <a:pt x="266" y="207"/>
                    </a:lnTo>
                    <a:lnTo>
                      <a:pt x="248" y="231"/>
                    </a:lnTo>
                    <a:lnTo>
                      <a:pt x="232" y="257"/>
                    </a:lnTo>
                    <a:lnTo>
                      <a:pt x="217" y="283"/>
                    </a:lnTo>
                    <a:lnTo>
                      <a:pt x="204" y="313"/>
                    </a:lnTo>
                    <a:lnTo>
                      <a:pt x="192" y="341"/>
                    </a:lnTo>
                    <a:lnTo>
                      <a:pt x="182" y="372"/>
                    </a:lnTo>
                    <a:lnTo>
                      <a:pt x="174" y="402"/>
                    </a:lnTo>
                    <a:lnTo>
                      <a:pt x="167" y="434"/>
                    </a:lnTo>
                    <a:lnTo>
                      <a:pt x="161" y="466"/>
                    </a:lnTo>
                    <a:lnTo>
                      <a:pt x="157" y="497"/>
                    </a:lnTo>
                    <a:lnTo>
                      <a:pt x="155" y="530"/>
                    </a:lnTo>
                    <a:lnTo>
                      <a:pt x="154" y="564"/>
                    </a:lnTo>
                    <a:lnTo>
                      <a:pt x="155" y="600"/>
                    </a:lnTo>
                    <a:lnTo>
                      <a:pt x="158" y="635"/>
                    </a:lnTo>
                    <a:lnTo>
                      <a:pt x="162" y="669"/>
                    </a:lnTo>
                    <a:lnTo>
                      <a:pt x="168" y="702"/>
                    </a:lnTo>
                    <a:lnTo>
                      <a:pt x="175" y="734"/>
                    </a:lnTo>
                    <a:lnTo>
                      <a:pt x="183" y="765"/>
                    </a:lnTo>
                    <a:lnTo>
                      <a:pt x="194" y="795"/>
                    </a:lnTo>
                    <a:lnTo>
                      <a:pt x="206" y="824"/>
                    </a:lnTo>
                    <a:lnTo>
                      <a:pt x="221" y="851"/>
                    </a:lnTo>
                    <a:lnTo>
                      <a:pt x="236" y="877"/>
                    </a:lnTo>
                    <a:lnTo>
                      <a:pt x="253" y="902"/>
                    </a:lnTo>
                    <a:lnTo>
                      <a:pt x="271" y="924"/>
                    </a:lnTo>
                    <a:lnTo>
                      <a:pt x="290" y="945"/>
                    </a:lnTo>
                    <a:lnTo>
                      <a:pt x="312" y="964"/>
                    </a:lnTo>
                    <a:lnTo>
                      <a:pt x="333" y="983"/>
                    </a:lnTo>
                    <a:lnTo>
                      <a:pt x="357" y="998"/>
                    </a:lnTo>
                    <a:lnTo>
                      <a:pt x="369" y="1006"/>
                    </a:lnTo>
                    <a:lnTo>
                      <a:pt x="382" y="1013"/>
                    </a:lnTo>
                    <a:lnTo>
                      <a:pt x="393" y="1020"/>
                    </a:lnTo>
                    <a:lnTo>
                      <a:pt x="407" y="1026"/>
                    </a:lnTo>
                    <a:lnTo>
                      <a:pt x="432" y="1037"/>
                    </a:lnTo>
                    <a:lnTo>
                      <a:pt x="460" y="1045"/>
                    </a:lnTo>
                    <a:lnTo>
                      <a:pt x="487" y="1052"/>
                    </a:lnTo>
                    <a:lnTo>
                      <a:pt x="516" y="1056"/>
                    </a:lnTo>
                    <a:lnTo>
                      <a:pt x="546" y="1059"/>
                    </a:lnTo>
                    <a:lnTo>
                      <a:pt x="576" y="1060"/>
                    </a:lnTo>
                    <a:lnTo>
                      <a:pt x="596" y="1060"/>
                    </a:lnTo>
                    <a:lnTo>
                      <a:pt x="615" y="1059"/>
                    </a:lnTo>
                    <a:lnTo>
                      <a:pt x="633" y="1057"/>
                    </a:lnTo>
                    <a:lnTo>
                      <a:pt x="652" y="1055"/>
                    </a:lnTo>
                    <a:lnTo>
                      <a:pt x="670" y="1050"/>
                    </a:lnTo>
                    <a:lnTo>
                      <a:pt x="688" y="1047"/>
                    </a:lnTo>
                    <a:lnTo>
                      <a:pt x="706" y="1042"/>
                    </a:lnTo>
                    <a:lnTo>
                      <a:pt x="723" y="1037"/>
                    </a:lnTo>
                    <a:lnTo>
                      <a:pt x="756" y="1025"/>
                    </a:lnTo>
                    <a:lnTo>
                      <a:pt x="786" y="1012"/>
                    </a:lnTo>
                    <a:lnTo>
                      <a:pt x="813" y="998"/>
                    </a:lnTo>
                    <a:lnTo>
                      <a:pt x="837" y="985"/>
                    </a:lnTo>
                    <a:lnTo>
                      <a:pt x="858" y="971"/>
                    </a:lnTo>
                    <a:lnTo>
                      <a:pt x="877" y="957"/>
                    </a:lnTo>
                    <a:lnTo>
                      <a:pt x="895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78" y="1046"/>
                    </a:lnTo>
                    <a:lnTo>
                      <a:pt x="853" y="1060"/>
                    </a:lnTo>
                    <a:lnTo>
                      <a:pt x="825" y="1073"/>
                    </a:lnTo>
                    <a:lnTo>
                      <a:pt x="797" y="1084"/>
                    </a:lnTo>
                    <a:lnTo>
                      <a:pt x="770" y="1093"/>
                    </a:lnTo>
                    <a:lnTo>
                      <a:pt x="742" y="1100"/>
                    </a:lnTo>
                    <a:lnTo>
                      <a:pt x="712" y="1107"/>
                    </a:lnTo>
                    <a:lnTo>
                      <a:pt x="681" y="1112"/>
                    </a:lnTo>
                    <a:lnTo>
                      <a:pt x="650" y="1116"/>
                    </a:lnTo>
                    <a:lnTo>
                      <a:pt x="618" y="1119"/>
                    </a:lnTo>
                    <a:lnTo>
                      <a:pt x="586" y="1122"/>
                    </a:lnTo>
                    <a:lnTo>
                      <a:pt x="554" y="1122"/>
                    </a:lnTo>
                    <a:lnTo>
                      <a:pt x="522" y="1122"/>
                    </a:lnTo>
                    <a:lnTo>
                      <a:pt x="492" y="1119"/>
                    </a:lnTo>
                    <a:lnTo>
                      <a:pt x="461" y="1116"/>
                    </a:lnTo>
                    <a:lnTo>
                      <a:pt x="431" y="1112"/>
                    </a:lnTo>
                    <a:lnTo>
                      <a:pt x="403" y="1107"/>
                    </a:lnTo>
                    <a:lnTo>
                      <a:pt x="375" y="1099"/>
                    </a:lnTo>
                    <a:lnTo>
                      <a:pt x="349" y="1092"/>
                    </a:lnTo>
                    <a:lnTo>
                      <a:pt x="323" y="1082"/>
                    </a:lnTo>
                    <a:lnTo>
                      <a:pt x="298" y="1073"/>
                    </a:lnTo>
                    <a:lnTo>
                      <a:pt x="274" y="1061"/>
                    </a:lnTo>
                    <a:lnTo>
                      <a:pt x="249" y="1049"/>
                    </a:lnTo>
                    <a:lnTo>
                      <a:pt x="227" y="1036"/>
                    </a:lnTo>
                    <a:lnTo>
                      <a:pt x="206" y="1021"/>
                    </a:lnTo>
                    <a:lnTo>
                      <a:pt x="186" y="1005"/>
                    </a:lnTo>
                    <a:lnTo>
                      <a:pt x="167" y="988"/>
                    </a:lnTo>
                    <a:lnTo>
                      <a:pt x="147" y="970"/>
                    </a:lnTo>
                    <a:lnTo>
                      <a:pt x="130" y="951"/>
                    </a:lnTo>
                    <a:lnTo>
                      <a:pt x="115" y="932"/>
                    </a:lnTo>
                    <a:lnTo>
                      <a:pt x="99" y="910"/>
                    </a:lnTo>
                    <a:lnTo>
                      <a:pt x="85" y="888"/>
                    </a:lnTo>
                    <a:lnTo>
                      <a:pt x="71" y="865"/>
                    </a:lnTo>
                    <a:lnTo>
                      <a:pt x="58" y="841"/>
                    </a:lnTo>
                    <a:lnTo>
                      <a:pt x="48" y="816"/>
                    </a:lnTo>
                    <a:lnTo>
                      <a:pt x="37" y="78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Freeform 30"/>
              <p:cNvSpPr>
                <a:spLocks noEditPoints="1"/>
              </p:cNvSpPr>
              <p:nvPr/>
            </p:nvSpPr>
            <p:spPr bwMode="auto">
              <a:xfrm>
                <a:off x="-1905424" y="1262105"/>
                <a:ext cx="56745" cy="90815"/>
              </a:xfrm>
              <a:custGeom>
                <a:avLst/>
                <a:gdLst/>
                <a:ahLst/>
                <a:cxnLst>
                  <a:cxn ang="0">
                    <a:pos x="280" y="60"/>
                  </a:cxn>
                  <a:cxn ang="0">
                    <a:pos x="139" y="60"/>
                  </a:cxn>
                  <a:cxn ang="0">
                    <a:pos x="216" y="525"/>
                  </a:cxn>
                  <a:cxn ang="0">
                    <a:pos x="246" y="522"/>
                  </a:cxn>
                  <a:cxn ang="0">
                    <a:pos x="283" y="521"/>
                  </a:cxn>
                  <a:cxn ang="0">
                    <a:pos x="332" y="516"/>
                  </a:cxn>
                  <a:cxn ang="0">
                    <a:pos x="382" y="502"/>
                  </a:cxn>
                  <a:cxn ang="0">
                    <a:pos x="427" y="480"/>
                  </a:cxn>
                  <a:cxn ang="0">
                    <a:pos x="466" y="452"/>
                  </a:cxn>
                  <a:cxn ang="0">
                    <a:pos x="497" y="418"/>
                  </a:cxn>
                  <a:cxn ang="0">
                    <a:pos x="520" y="378"/>
                  </a:cxn>
                  <a:cxn ang="0">
                    <a:pos x="536" y="333"/>
                  </a:cxn>
                  <a:cxn ang="0">
                    <a:pos x="543" y="283"/>
                  </a:cxn>
                  <a:cxn ang="0">
                    <a:pos x="542" y="240"/>
                  </a:cxn>
                  <a:cxn ang="0">
                    <a:pos x="537" y="203"/>
                  </a:cxn>
                  <a:cxn ang="0">
                    <a:pos x="525" y="168"/>
                  </a:cxn>
                  <a:cxn ang="0">
                    <a:pos x="507" y="137"/>
                  </a:cxn>
                  <a:cxn ang="0">
                    <a:pos x="485" y="110"/>
                  </a:cxn>
                  <a:cxn ang="0">
                    <a:pos x="457" y="89"/>
                  </a:cxn>
                  <a:cxn ang="0">
                    <a:pos x="422" y="74"/>
                  </a:cxn>
                  <a:cxn ang="0">
                    <a:pos x="380" y="65"/>
                  </a:cxn>
                  <a:cxn ang="0">
                    <a:pos x="351" y="63"/>
                  </a:cxn>
                  <a:cxn ang="0">
                    <a:pos x="310" y="586"/>
                  </a:cxn>
                  <a:cxn ang="0">
                    <a:pos x="272" y="588"/>
                  </a:cxn>
                  <a:cxn ang="0">
                    <a:pos x="240" y="588"/>
                  </a:cxn>
                  <a:cxn ang="0">
                    <a:pos x="220" y="586"/>
                  </a:cxn>
                  <a:cxn ang="0">
                    <a:pos x="183" y="584"/>
                  </a:cxn>
                  <a:cxn ang="0">
                    <a:pos x="111" y="1077"/>
                  </a:cxn>
                  <a:cxn ang="0">
                    <a:pos x="70" y="1074"/>
                  </a:cxn>
                  <a:cxn ang="0">
                    <a:pos x="0" y="0"/>
                  </a:cxn>
                  <a:cxn ang="0">
                    <a:pos x="354" y="1"/>
                  </a:cxn>
                  <a:cxn ang="0">
                    <a:pos x="447" y="10"/>
                  </a:cxn>
                  <a:cxn ang="0">
                    <a:pos x="523" y="24"/>
                  </a:cxn>
                  <a:cxn ang="0">
                    <a:pos x="582" y="47"/>
                  </a:cxn>
                  <a:cxn ang="0">
                    <a:pos x="627" y="79"/>
                  </a:cxn>
                  <a:cxn ang="0">
                    <a:pos x="659" y="120"/>
                  </a:cxn>
                  <a:cxn ang="0">
                    <a:pos x="679" y="172"/>
                  </a:cxn>
                  <a:cxn ang="0">
                    <a:pos x="688" y="235"/>
                  </a:cxn>
                  <a:cxn ang="0">
                    <a:pos x="685" y="304"/>
                  </a:cxn>
                  <a:cxn ang="0">
                    <a:pos x="674" y="364"/>
                  </a:cxn>
                  <a:cxn ang="0">
                    <a:pos x="652" y="416"/>
                  </a:cxn>
                  <a:cxn ang="0">
                    <a:pos x="619" y="460"/>
                  </a:cxn>
                  <a:cxn ang="0">
                    <a:pos x="575" y="497"/>
                  </a:cxn>
                  <a:cxn ang="0">
                    <a:pos x="521" y="528"/>
                  </a:cxn>
                  <a:cxn ang="0">
                    <a:pos x="457" y="553"/>
                  </a:cxn>
                  <a:cxn ang="0">
                    <a:pos x="379" y="574"/>
                  </a:cxn>
                  <a:cxn ang="0">
                    <a:pos x="334" y="584"/>
                  </a:cxn>
                </a:cxnLst>
                <a:rect l="0" t="0" r="r" b="b"/>
                <a:pathLst>
                  <a:path w="688" h="1080">
                    <a:moveTo>
                      <a:pt x="319" y="61"/>
                    </a:moveTo>
                    <a:lnTo>
                      <a:pt x="299" y="61"/>
                    </a:lnTo>
                    <a:lnTo>
                      <a:pt x="280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lnTo>
                      <a:pt x="216" y="525"/>
                    </a:lnTo>
                    <a:lnTo>
                      <a:pt x="222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2" y="502"/>
                    </a:lnTo>
                    <a:lnTo>
                      <a:pt x="398" y="496"/>
                    </a:lnTo>
                    <a:lnTo>
                      <a:pt x="413" y="488"/>
                    </a:lnTo>
                    <a:lnTo>
                      <a:pt x="427" y="480"/>
                    </a:lnTo>
                    <a:lnTo>
                      <a:pt x="441" y="471"/>
                    </a:lnTo>
                    <a:lnTo>
                      <a:pt x="453" y="462"/>
                    </a:lnTo>
                    <a:lnTo>
                      <a:pt x="466" y="452"/>
                    </a:lnTo>
                    <a:lnTo>
                      <a:pt x="477" y="442"/>
                    </a:lnTo>
                    <a:lnTo>
                      <a:pt x="487" y="430"/>
                    </a:lnTo>
                    <a:lnTo>
                      <a:pt x="497" y="418"/>
                    </a:lnTo>
                    <a:lnTo>
                      <a:pt x="505" y="406"/>
                    </a:lnTo>
                    <a:lnTo>
                      <a:pt x="514" y="392"/>
                    </a:lnTo>
                    <a:lnTo>
                      <a:pt x="520" y="378"/>
                    </a:lnTo>
                    <a:lnTo>
                      <a:pt x="527" y="363"/>
                    </a:lnTo>
                    <a:lnTo>
                      <a:pt x="532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3" y="283"/>
                    </a:lnTo>
                    <a:lnTo>
                      <a:pt x="543" y="266"/>
                    </a:lnTo>
                    <a:lnTo>
                      <a:pt x="543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7" y="89"/>
                    </a:lnTo>
                    <a:lnTo>
                      <a:pt x="445" y="84"/>
                    </a:lnTo>
                    <a:lnTo>
                      <a:pt x="434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5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close/>
                    <a:moveTo>
                      <a:pt x="310" y="586"/>
                    </a:moveTo>
                    <a:lnTo>
                      <a:pt x="298" y="587"/>
                    </a:lnTo>
                    <a:lnTo>
                      <a:pt x="285" y="588"/>
                    </a:lnTo>
                    <a:lnTo>
                      <a:pt x="272" y="588"/>
                    </a:lnTo>
                    <a:lnTo>
                      <a:pt x="260" y="588"/>
                    </a:lnTo>
                    <a:lnTo>
                      <a:pt x="246" y="588"/>
                    </a:lnTo>
                    <a:lnTo>
                      <a:pt x="240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20" y="586"/>
                    </a:lnTo>
                    <a:lnTo>
                      <a:pt x="195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1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70" y="1074"/>
                    </a:lnTo>
                    <a:lnTo>
                      <a:pt x="38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2" y="0"/>
                    </a:lnTo>
                    <a:lnTo>
                      <a:pt x="319" y="0"/>
                    </a:lnTo>
                    <a:lnTo>
                      <a:pt x="354" y="1"/>
                    </a:lnTo>
                    <a:lnTo>
                      <a:pt x="387" y="3"/>
                    </a:lnTo>
                    <a:lnTo>
                      <a:pt x="417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500" y="18"/>
                    </a:lnTo>
                    <a:lnTo>
                      <a:pt x="523" y="24"/>
                    </a:lnTo>
                    <a:lnTo>
                      <a:pt x="545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5" y="212"/>
                    </a:lnTo>
                    <a:lnTo>
                      <a:pt x="688" y="235"/>
                    </a:lnTo>
                    <a:lnTo>
                      <a:pt x="688" y="258"/>
                    </a:lnTo>
                    <a:lnTo>
                      <a:pt x="688" y="281"/>
                    </a:lnTo>
                    <a:lnTo>
                      <a:pt x="685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0" y="485"/>
                    </a:lnTo>
                    <a:lnTo>
                      <a:pt x="575" y="497"/>
                    </a:lnTo>
                    <a:lnTo>
                      <a:pt x="558" y="507"/>
                    </a:lnTo>
                    <a:lnTo>
                      <a:pt x="540" y="518"/>
                    </a:lnTo>
                    <a:lnTo>
                      <a:pt x="521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Freeform 31"/>
              <p:cNvSpPr>
                <a:spLocks noEditPoints="1"/>
              </p:cNvSpPr>
              <p:nvPr/>
            </p:nvSpPr>
            <p:spPr bwMode="auto">
              <a:xfrm>
                <a:off x="-1994798" y="1262105"/>
                <a:ext cx="65257" cy="90815"/>
              </a:xfrm>
              <a:custGeom>
                <a:avLst/>
                <a:gdLst/>
                <a:ahLst/>
                <a:cxnLst>
                  <a:cxn ang="0">
                    <a:pos x="203" y="51"/>
                  </a:cxn>
                  <a:cxn ang="0">
                    <a:pos x="228" y="38"/>
                  </a:cxn>
                  <a:cxn ang="0">
                    <a:pos x="255" y="28"/>
                  </a:cxn>
                  <a:cxn ang="0">
                    <a:pos x="285" y="18"/>
                  </a:cxn>
                  <a:cxn ang="0">
                    <a:pos x="318" y="11"/>
                  </a:cxn>
                  <a:cxn ang="0">
                    <a:pos x="355" y="5"/>
                  </a:cxn>
                  <a:cxn ang="0">
                    <a:pos x="414" y="1"/>
                  </a:cxn>
                  <a:cxn ang="0">
                    <a:pos x="791" y="0"/>
                  </a:cxn>
                  <a:cxn ang="0">
                    <a:pos x="765" y="1077"/>
                  </a:cxn>
                  <a:cxn ang="0">
                    <a:pos x="746" y="1076"/>
                  </a:cxn>
                  <a:cxn ang="0">
                    <a:pos x="700" y="1076"/>
                  </a:cxn>
                  <a:cxn ang="0">
                    <a:pos x="653" y="1080"/>
                  </a:cxn>
                  <a:cxn ang="0">
                    <a:pos x="592" y="552"/>
                  </a:cxn>
                  <a:cxn ang="0">
                    <a:pos x="282" y="944"/>
                  </a:cxn>
                  <a:cxn ang="0">
                    <a:pos x="144" y="1076"/>
                  </a:cxn>
                  <a:cxn ang="0">
                    <a:pos x="125" y="1076"/>
                  </a:cxn>
                  <a:cxn ang="0">
                    <a:pos x="92" y="1074"/>
                  </a:cxn>
                  <a:cxn ang="0">
                    <a:pos x="38" y="1077"/>
                  </a:cxn>
                  <a:cxn ang="0">
                    <a:pos x="31" y="1040"/>
                  </a:cxn>
                  <a:cxn ang="0">
                    <a:pos x="431" y="540"/>
                  </a:cxn>
                  <a:cxn ang="0">
                    <a:pos x="366" y="524"/>
                  </a:cxn>
                  <a:cxn ang="0">
                    <a:pos x="306" y="502"/>
                  </a:cxn>
                  <a:cxn ang="0">
                    <a:pos x="251" y="475"/>
                  </a:cxn>
                  <a:cxn ang="0">
                    <a:pos x="202" y="441"/>
                  </a:cxn>
                  <a:cxn ang="0">
                    <a:pos x="180" y="420"/>
                  </a:cxn>
                  <a:cxn ang="0">
                    <a:pos x="160" y="399"/>
                  </a:cxn>
                  <a:cxn ang="0">
                    <a:pos x="144" y="377"/>
                  </a:cxn>
                  <a:cxn ang="0">
                    <a:pos x="131" y="352"/>
                  </a:cxn>
                  <a:cxn ang="0">
                    <a:pos x="121" y="327"/>
                  </a:cxn>
                  <a:cxn ang="0">
                    <a:pos x="113" y="299"/>
                  </a:cxn>
                  <a:cxn ang="0">
                    <a:pos x="109" y="270"/>
                  </a:cxn>
                  <a:cxn ang="0">
                    <a:pos x="107" y="240"/>
                  </a:cxn>
                  <a:cxn ang="0">
                    <a:pos x="109" y="210"/>
                  </a:cxn>
                  <a:cxn ang="0">
                    <a:pos x="112" y="183"/>
                  </a:cxn>
                  <a:cxn ang="0">
                    <a:pos x="119" y="157"/>
                  </a:cxn>
                  <a:cxn ang="0">
                    <a:pos x="129" y="134"/>
                  </a:cxn>
                  <a:cxn ang="0">
                    <a:pos x="141" y="113"/>
                  </a:cxn>
                  <a:cxn ang="0">
                    <a:pos x="156" y="92"/>
                  </a:cxn>
                  <a:cxn ang="0">
                    <a:pos x="172" y="74"/>
                  </a:cxn>
                  <a:cxn ang="0">
                    <a:pos x="192" y="58"/>
                  </a:cxn>
                  <a:cxn ang="0">
                    <a:pos x="653" y="57"/>
                  </a:cxn>
                  <a:cxn ang="0">
                    <a:pos x="519" y="54"/>
                  </a:cxn>
                  <a:cxn ang="0">
                    <a:pos x="458" y="56"/>
                  </a:cxn>
                  <a:cxn ang="0">
                    <a:pos x="421" y="60"/>
                  </a:cxn>
                  <a:cxn ang="0">
                    <a:pos x="381" y="69"/>
                  </a:cxn>
                  <a:cxn ang="0">
                    <a:pos x="346" y="83"/>
                  </a:cxn>
                  <a:cxn ang="0">
                    <a:pos x="315" y="101"/>
                  </a:cxn>
                  <a:cxn ang="0">
                    <a:pos x="291" y="123"/>
                  </a:cxn>
                  <a:cxn ang="0">
                    <a:pos x="272" y="150"/>
                  </a:cxn>
                  <a:cxn ang="0">
                    <a:pos x="258" y="182"/>
                  </a:cxn>
                  <a:cxn ang="0">
                    <a:pos x="251" y="218"/>
                  </a:cxn>
                  <a:cxn ang="0">
                    <a:pos x="248" y="258"/>
                  </a:cxn>
                  <a:cxn ang="0">
                    <a:pos x="251" y="300"/>
                  </a:cxn>
                  <a:cxn ang="0">
                    <a:pos x="261" y="339"/>
                  </a:cxn>
                  <a:cxn ang="0">
                    <a:pos x="279" y="374"/>
                  </a:cxn>
                  <a:cxn ang="0">
                    <a:pos x="304" y="404"/>
                  </a:cxn>
                  <a:cxn ang="0">
                    <a:pos x="333" y="432"/>
                  </a:cxn>
                  <a:cxn ang="0">
                    <a:pos x="367" y="454"/>
                  </a:cxn>
                  <a:cxn ang="0">
                    <a:pos x="407" y="471"/>
                  </a:cxn>
                  <a:cxn ang="0">
                    <a:pos x="450" y="484"/>
                  </a:cxn>
                  <a:cxn ang="0">
                    <a:pos x="507" y="492"/>
                  </a:cxn>
                  <a:cxn ang="0">
                    <a:pos x="579" y="494"/>
                  </a:cxn>
                </a:cxnLst>
                <a:rect l="0" t="0" r="r" b="b"/>
                <a:pathLst>
                  <a:path w="791" h="1081">
                    <a:moveTo>
                      <a:pt x="192" y="58"/>
                    </a:moveTo>
                    <a:lnTo>
                      <a:pt x="203" y="51"/>
                    </a:lnTo>
                    <a:lnTo>
                      <a:pt x="215" y="45"/>
                    </a:lnTo>
                    <a:lnTo>
                      <a:pt x="228" y="38"/>
                    </a:lnTo>
                    <a:lnTo>
                      <a:pt x="240" y="33"/>
                    </a:lnTo>
                    <a:lnTo>
                      <a:pt x="255" y="28"/>
                    </a:lnTo>
                    <a:lnTo>
                      <a:pt x="269" y="22"/>
                    </a:lnTo>
                    <a:lnTo>
                      <a:pt x="285" y="18"/>
                    </a:lnTo>
                    <a:lnTo>
                      <a:pt x="301" y="15"/>
                    </a:lnTo>
                    <a:lnTo>
                      <a:pt x="318" y="11"/>
                    </a:lnTo>
                    <a:lnTo>
                      <a:pt x="336" y="9"/>
                    </a:lnTo>
                    <a:lnTo>
                      <a:pt x="355" y="5"/>
                    </a:lnTo>
                    <a:lnTo>
                      <a:pt x="374" y="3"/>
                    </a:lnTo>
                    <a:lnTo>
                      <a:pt x="414" y="1"/>
                    </a:lnTo>
                    <a:lnTo>
                      <a:pt x="457" y="0"/>
                    </a:lnTo>
                    <a:lnTo>
                      <a:pt x="791" y="0"/>
                    </a:lnTo>
                    <a:lnTo>
                      <a:pt x="791" y="1080"/>
                    </a:lnTo>
                    <a:lnTo>
                      <a:pt x="765" y="1077"/>
                    </a:lnTo>
                    <a:lnTo>
                      <a:pt x="753" y="1076"/>
                    </a:lnTo>
                    <a:lnTo>
                      <a:pt x="746" y="1076"/>
                    </a:lnTo>
                    <a:lnTo>
                      <a:pt x="722" y="1074"/>
                    </a:lnTo>
                    <a:lnTo>
                      <a:pt x="700" y="1076"/>
                    </a:lnTo>
                    <a:lnTo>
                      <a:pt x="681" y="1077"/>
                    </a:lnTo>
                    <a:lnTo>
                      <a:pt x="653" y="1080"/>
                    </a:lnTo>
                    <a:lnTo>
                      <a:pt x="653" y="552"/>
                    </a:lnTo>
                    <a:lnTo>
                      <a:pt x="592" y="552"/>
                    </a:lnTo>
                    <a:lnTo>
                      <a:pt x="466" y="701"/>
                    </a:lnTo>
                    <a:lnTo>
                      <a:pt x="282" y="944"/>
                    </a:lnTo>
                    <a:lnTo>
                      <a:pt x="182" y="1081"/>
                    </a:lnTo>
                    <a:lnTo>
                      <a:pt x="144" y="1076"/>
                    </a:lnTo>
                    <a:lnTo>
                      <a:pt x="131" y="1076"/>
                    </a:lnTo>
                    <a:lnTo>
                      <a:pt x="125" y="1076"/>
                    </a:lnTo>
                    <a:lnTo>
                      <a:pt x="119" y="1074"/>
                    </a:lnTo>
                    <a:lnTo>
                      <a:pt x="92" y="1074"/>
                    </a:lnTo>
                    <a:lnTo>
                      <a:pt x="62" y="1076"/>
                    </a:lnTo>
                    <a:lnTo>
                      <a:pt x="38" y="1077"/>
                    </a:lnTo>
                    <a:lnTo>
                      <a:pt x="0" y="1080"/>
                    </a:lnTo>
                    <a:lnTo>
                      <a:pt x="31" y="1040"/>
                    </a:lnTo>
                    <a:lnTo>
                      <a:pt x="107" y="951"/>
                    </a:lnTo>
                    <a:lnTo>
                      <a:pt x="431" y="540"/>
                    </a:lnTo>
                    <a:lnTo>
                      <a:pt x="398" y="533"/>
                    </a:lnTo>
                    <a:lnTo>
                      <a:pt x="366" y="524"/>
                    </a:lnTo>
                    <a:lnTo>
                      <a:pt x="336" y="514"/>
                    </a:lnTo>
                    <a:lnTo>
                      <a:pt x="306" y="502"/>
                    </a:lnTo>
                    <a:lnTo>
                      <a:pt x="277" y="489"/>
                    </a:lnTo>
                    <a:lnTo>
                      <a:pt x="251" y="475"/>
                    </a:lnTo>
                    <a:lnTo>
                      <a:pt x="225" y="458"/>
                    </a:lnTo>
                    <a:lnTo>
                      <a:pt x="202" y="441"/>
                    </a:lnTo>
                    <a:lnTo>
                      <a:pt x="190" y="431"/>
                    </a:lnTo>
                    <a:lnTo>
                      <a:pt x="180" y="420"/>
                    </a:lnTo>
                    <a:lnTo>
                      <a:pt x="169" y="410"/>
                    </a:lnTo>
                    <a:lnTo>
                      <a:pt x="160" y="399"/>
                    </a:lnTo>
                    <a:lnTo>
                      <a:pt x="151" y="389"/>
                    </a:lnTo>
                    <a:lnTo>
                      <a:pt x="144" y="377"/>
                    </a:lnTo>
                    <a:lnTo>
                      <a:pt x="138" y="365"/>
                    </a:lnTo>
                    <a:lnTo>
                      <a:pt x="131" y="352"/>
                    </a:lnTo>
                    <a:lnTo>
                      <a:pt x="125" y="340"/>
                    </a:lnTo>
                    <a:lnTo>
                      <a:pt x="121" y="327"/>
                    </a:lnTo>
                    <a:lnTo>
                      <a:pt x="116" y="313"/>
                    </a:lnTo>
                    <a:lnTo>
                      <a:pt x="113" y="299"/>
                    </a:lnTo>
                    <a:lnTo>
                      <a:pt x="111" y="285"/>
                    </a:lnTo>
                    <a:lnTo>
                      <a:pt x="109" y="270"/>
                    </a:lnTo>
                    <a:lnTo>
                      <a:pt x="108" y="255"/>
                    </a:lnTo>
                    <a:lnTo>
                      <a:pt x="107" y="240"/>
                    </a:lnTo>
                    <a:lnTo>
                      <a:pt x="108" y="225"/>
                    </a:lnTo>
                    <a:lnTo>
                      <a:pt x="109" y="210"/>
                    </a:lnTo>
                    <a:lnTo>
                      <a:pt x="110" y="196"/>
                    </a:lnTo>
                    <a:lnTo>
                      <a:pt x="112" y="183"/>
                    </a:lnTo>
                    <a:lnTo>
                      <a:pt x="115" y="170"/>
                    </a:lnTo>
                    <a:lnTo>
                      <a:pt x="119" y="157"/>
                    </a:lnTo>
                    <a:lnTo>
                      <a:pt x="124" y="145"/>
                    </a:lnTo>
                    <a:lnTo>
                      <a:pt x="129" y="134"/>
                    </a:lnTo>
                    <a:lnTo>
                      <a:pt x="134" y="123"/>
                    </a:lnTo>
                    <a:lnTo>
                      <a:pt x="141" y="113"/>
                    </a:lnTo>
                    <a:lnTo>
                      <a:pt x="147" y="102"/>
                    </a:lnTo>
                    <a:lnTo>
                      <a:pt x="156" y="92"/>
                    </a:lnTo>
                    <a:lnTo>
                      <a:pt x="163" y="83"/>
                    </a:lnTo>
                    <a:lnTo>
                      <a:pt x="172" y="74"/>
                    </a:lnTo>
                    <a:lnTo>
                      <a:pt x="182" y="66"/>
                    </a:lnTo>
                    <a:lnTo>
                      <a:pt x="192" y="58"/>
                    </a:lnTo>
                    <a:close/>
                    <a:moveTo>
                      <a:pt x="653" y="494"/>
                    </a:moveTo>
                    <a:lnTo>
                      <a:pt x="653" y="57"/>
                    </a:lnTo>
                    <a:lnTo>
                      <a:pt x="590" y="54"/>
                    </a:lnTo>
                    <a:lnTo>
                      <a:pt x="519" y="54"/>
                    </a:lnTo>
                    <a:lnTo>
                      <a:pt x="486" y="55"/>
                    </a:lnTo>
                    <a:lnTo>
                      <a:pt x="458" y="56"/>
                    </a:lnTo>
                    <a:lnTo>
                      <a:pt x="437" y="57"/>
                    </a:lnTo>
                    <a:lnTo>
                      <a:pt x="421" y="60"/>
                    </a:lnTo>
                    <a:lnTo>
                      <a:pt x="400" y="64"/>
                    </a:lnTo>
                    <a:lnTo>
                      <a:pt x="381" y="69"/>
                    </a:lnTo>
                    <a:lnTo>
                      <a:pt x="362" y="75"/>
                    </a:lnTo>
                    <a:lnTo>
                      <a:pt x="346" y="83"/>
                    </a:lnTo>
                    <a:lnTo>
                      <a:pt x="330" y="91"/>
                    </a:lnTo>
                    <a:lnTo>
                      <a:pt x="315" y="101"/>
                    </a:lnTo>
                    <a:lnTo>
                      <a:pt x="303" y="112"/>
                    </a:lnTo>
                    <a:lnTo>
                      <a:pt x="291" y="123"/>
                    </a:lnTo>
                    <a:lnTo>
                      <a:pt x="282" y="136"/>
                    </a:lnTo>
                    <a:lnTo>
                      <a:pt x="272" y="150"/>
                    </a:lnTo>
                    <a:lnTo>
                      <a:pt x="265" y="166"/>
                    </a:lnTo>
                    <a:lnTo>
                      <a:pt x="258" y="182"/>
                    </a:lnTo>
                    <a:lnTo>
                      <a:pt x="254" y="199"/>
                    </a:lnTo>
                    <a:lnTo>
                      <a:pt x="251" y="218"/>
                    </a:lnTo>
                    <a:lnTo>
                      <a:pt x="249" y="237"/>
                    </a:lnTo>
                    <a:lnTo>
                      <a:pt x="248" y="258"/>
                    </a:lnTo>
                    <a:lnTo>
                      <a:pt x="249" y="279"/>
                    </a:lnTo>
                    <a:lnTo>
                      <a:pt x="251" y="300"/>
                    </a:lnTo>
                    <a:lnTo>
                      <a:pt x="255" y="321"/>
                    </a:lnTo>
                    <a:lnTo>
                      <a:pt x="261" y="339"/>
                    </a:lnTo>
                    <a:lnTo>
                      <a:pt x="269" y="357"/>
                    </a:lnTo>
                    <a:lnTo>
                      <a:pt x="279" y="374"/>
                    </a:lnTo>
                    <a:lnTo>
                      <a:pt x="290" y="390"/>
                    </a:lnTo>
                    <a:lnTo>
                      <a:pt x="304" y="404"/>
                    </a:lnTo>
                    <a:lnTo>
                      <a:pt x="318" y="419"/>
                    </a:lnTo>
                    <a:lnTo>
                      <a:pt x="333" y="432"/>
                    </a:lnTo>
                    <a:lnTo>
                      <a:pt x="349" y="444"/>
                    </a:lnTo>
                    <a:lnTo>
                      <a:pt x="367" y="454"/>
                    </a:lnTo>
                    <a:lnTo>
                      <a:pt x="386" y="463"/>
                    </a:lnTo>
                    <a:lnTo>
                      <a:pt x="407" y="471"/>
                    </a:lnTo>
                    <a:lnTo>
                      <a:pt x="428" y="478"/>
                    </a:lnTo>
                    <a:lnTo>
                      <a:pt x="450" y="484"/>
                    </a:lnTo>
                    <a:lnTo>
                      <a:pt x="476" y="488"/>
                    </a:lnTo>
                    <a:lnTo>
                      <a:pt x="507" y="492"/>
                    </a:lnTo>
                    <a:lnTo>
                      <a:pt x="541" y="493"/>
                    </a:lnTo>
                    <a:lnTo>
                      <a:pt x="579" y="494"/>
                    </a:lnTo>
                    <a:lnTo>
                      <a:pt x="653" y="4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Freeform 32"/>
              <p:cNvSpPr>
                <a:spLocks noEditPoints="1"/>
              </p:cNvSpPr>
              <p:nvPr/>
            </p:nvSpPr>
            <p:spPr bwMode="auto">
              <a:xfrm>
                <a:off x="-2102614" y="1260686"/>
                <a:ext cx="99304" cy="96491"/>
              </a:xfrm>
              <a:custGeom>
                <a:avLst/>
                <a:gdLst/>
                <a:ahLst/>
                <a:cxnLst>
                  <a:cxn ang="0">
                    <a:pos x="820" y="1081"/>
                  </a:cxn>
                  <a:cxn ang="0">
                    <a:pos x="725" y="1108"/>
                  </a:cxn>
                  <a:cxn ang="0">
                    <a:pos x="623" y="1121"/>
                  </a:cxn>
                  <a:cxn ang="0">
                    <a:pos x="488" y="1116"/>
                  </a:cxn>
                  <a:cxn ang="0">
                    <a:pos x="345" y="1082"/>
                  </a:cxn>
                  <a:cxn ang="0">
                    <a:pos x="222" y="1020"/>
                  </a:cxn>
                  <a:cxn ang="0">
                    <a:pos x="124" y="931"/>
                  </a:cxn>
                  <a:cxn ang="0">
                    <a:pos x="53" y="816"/>
                  </a:cxn>
                  <a:cxn ang="0">
                    <a:pos x="12" y="683"/>
                  </a:cxn>
                  <a:cxn ang="0">
                    <a:pos x="1" y="532"/>
                  </a:cxn>
                  <a:cxn ang="0">
                    <a:pos x="26" y="386"/>
                  </a:cxn>
                  <a:cxn ang="0">
                    <a:pos x="83" y="258"/>
                  </a:cxn>
                  <a:cxn ang="0">
                    <a:pos x="171" y="151"/>
                  </a:cxn>
                  <a:cxn ang="0">
                    <a:pos x="279" y="74"/>
                  </a:cxn>
                  <a:cxn ang="0">
                    <a:pos x="408" y="22"/>
                  </a:cxn>
                  <a:cxn ang="0">
                    <a:pos x="554" y="1"/>
                  </a:cxn>
                  <a:cxn ang="0">
                    <a:pos x="696" y="8"/>
                  </a:cxn>
                  <a:cxn ang="0">
                    <a:pos x="832" y="41"/>
                  </a:cxn>
                  <a:cxn ang="0">
                    <a:pos x="955" y="99"/>
                  </a:cxn>
                  <a:cxn ang="0">
                    <a:pos x="1056" y="185"/>
                  </a:cxn>
                  <a:cxn ang="0">
                    <a:pos x="1132" y="300"/>
                  </a:cxn>
                  <a:cxn ang="0">
                    <a:pos x="1175" y="441"/>
                  </a:cxn>
                  <a:cxn ang="0">
                    <a:pos x="1180" y="581"/>
                  </a:cxn>
                  <a:cxn ang="0">
                    <a:pos x="1167" y="682"/>
                  </a:cxn>
                  <a:cxn ang="0">
                    <a:pos x="1138" y="774"/>
                  </a:cxn>
                  <a:cxn ang="0">
                    <a:pos x="1096" y="859"/>
                  </a:cxn>
                  <a:cxn ang="0">
                    <a:pos x="1039" y="935"/>
                  </a:cxn>
                  <a:cxn ang="0">
                    <a:pos x="972" y="997"/>
                  </a:cxn>
                  <a:cxn ang="0">
                    <a:pos x="891" y="1048"/>
                  </a:cxn>
                  <a:cxn ang="0">
                    <a:pos x="631" y="53"/>
                  </a:cxn>
                  <a:cxn ang="0">
                    <a:pos x="526" y="57"/>
                  </a:cxn>
                  <a:cxn ang="0">
                    <a:pos x="414" y="90"/>
                  </a:cxn>
                  <a:cxn ang="0">
                    <a:pos x="320" y="149"/>
                  </a:cxn>
                  <a:cxn ang="0">
                    <a:pos x="246" y="233"/>
                  </a:cxn>
                  <a:cxn ang="0">
                    <a:pos x="193" y="341"/>
                  </a:cxn>
                  <a:cxn ang="0">
                    <a:pos x="163" y="469"/>
                  </a:cxn>
                  <a:cxn ang="0">
                    <a:pos x="157" y="610"/>
                  </a:cxn>
                  <a:cxn ang="0">
                    <a:pos x="173" y="741"/>
                  </a:cxn>
                  <a:cxn ang="0">
                    <a:pos x="215" y="852"/>
                  </a:cxn>
                  <a:cxn ang="0">
                    <a:pos x="280" y="942"/>
                  </a:cxn>
                  <a:cxn ang="0">
                    <a:pos x="363" y="1009"/>
                  </a:cxn>
                  <a:cxn ang="0">
                    <a:pos x="459" y="1052"/>
                  </a:cxn>
                  <a:cxn ang="0">
                    <a:pos x="564" y="1069"/>
                  </a:cxn>
                  <a:cxn ang="0">
                    <a:pos x="691" y="1058"/>
                  </a:cxn>
                  <a:cxn ang="0">
                    <a:pos x="803" y="1008"/>
                  </a:cxn>
                  <a:cxn ang="0">
                    <a:pos x="891" y="932"/>
                  </a:cxn>
                  <a:cxn ang="0">
                    <a:pos x="956" y="834"/>
                  </a:cxn>
                  <a:cxn ang="0">
                    <a:pos x="999" y="724"/>
                  </a:cxn>
                  <a:cxn ang="0">
                    <a:pos x="1023" y="612"/>
                  </a:cxn>
                  <a:cxn ang="0">
                    <a:pos x="1025" y="480"/>
                  </a:cxn>
                  <a:cxn ang="0">
                    <a:pos x="999" y="338"/>
                  </a:cxn>
                  <a:cxn ang="0">
                    <a:pos x="962" y="254"/>
                  </a:cxn>
                  <a:cxn ang="0">
                    <a:pos x="898" y="169"/>
                  </a:cxn>
                  <a:cxn ang="0">
                    <a:pos x="838" y="123"/>
                  </a:cxn>
                  <a:cxn ang="0">
                    <a:pos x="769" y="86"/>
                  </a:cxn>
                </a:cxnLst>
                <a:rect l="0" t="0" r="r" b="b"/>
                <a:pathLst>
                  <a:path w="1181" h="1122">
                    <a:moveTo>
                      <a:pt x="891" y="1048"/>
                    </a:moveTo>
                    <a:lnTo>
                      <a:pt x="874" y="1058"/>
                    </a:lnTo>
                    <a:lnTo>
                      <a:pt x="856" y="1066"/>
                    </a:lnTo>
                    <a:lnTo>
                      <a:pt x="838" y="1074"/>
                    </a:lnTo>
                    <a:lnTo>
                      <a:pt x="820" y="1081"/>
                    </a:lnTo>
                    <a:lnTo>
                      <a:pt x="802" y="1088"/>
                    </a:lnTo>
                    <a:lnTo>
                      <a:pt x="783" y="1093"/>
                    </a:lnTo>
                    <a:lnTo>
                      <a:pt x="764" y="1098"/>
                    </a:lnTo>
                    <a:lnTo>
                      <a:pt x="745" y="1104"/>
                    </a:lnTo>
                    <a:lnTo>
                      <a:pt x="725" y="1108"/>
                    </a:lnTo>
                    <a:lnTo>
                      <a:pt x="706" y="1112"/>
                    </a:lnTo>
                    <a:lnTo>
                      <a:pt x="686" y="1115"/>
                    </a:lnTo>
                    <a:lnTo>
                      <a:pt x="664" y="1117"/>
                    </a:lnTo>
                    <a:lnTo>
                      <a:pt x="644" y="1119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2"/>
                    </a:lnTo>
                    <a:lnTo>
                      <a:pt x="518" y="1119"/>
                    </a:lnTo>
                    <a:lnTo>
                      <a:pt x="488" y="1116"/>
                    </a:lnTo>
                    <a:lnTo>
                      <a:pt x="458" y="1112"/>
                    </a:lnTo>
                    <a:lnTo>
                      <a:pt x="428" y="1107"/>
                    </a:lnTo>
                    <a:lnTo>
                      <a:pt x="400" y="1099"/>
                    </a:lnTo>
                    <a:lnTo>
                      <a:pt x="371" y="1092"/>
                    </a:lnTo>
                    <a:lnTo>
                      <a:pt x="345" y="1082"/>
                    </a:lnTo>
                    <a:lnTo>
                      <a:pt x="318" y="1073"/>
                    </a:lnTo>
                    <a:lnTo>
                      <a:pt x="293" y="1061"/>
                    </a:lnTo>
                    <a:lnTo>
                      <a:pt x="268" y="1048"/>
                    </a:lnTo>
                    <a:lnTo>
                      <a:pt x="244" y="1035"/>
                    </a:lnTo>
                    <a:lnTo>
                      <a:pt x="222" y="1020"/>
                    </a:lnTo>
                    <a:lnTo>
                      <a:pt x="200" y="1004"/>
                    </a:lnTo>
                    <a:lnTo>
                      <a:pt x="179" y="987"/>
                    </a:lnTo>
                    <a:lnTo>
                      <a:pt x="160" y="969"/>
                    </a:lnTo>
                    <a:lnTo>
                      <a:pt x="141" y="950"/>
                    </a:lnTo>
                    <a:lnTo>
                      <a:pt x="124" y="931"/>
                    </a:lnTo>
                    <a:lnTo>
                      <a:pt x="107" y="909"/>
                    </a:lnTo>
                    <a:lnTo>
                      <a:pt x="92" y="887"/>
                    </a:lnTo>
                    <a:lnTo>
                      <a:pt x="78" y="865"/>
                    </a:lnTo>
                    <a:lnTo>
                      <a:pt x="65" y="840"/>
                    </a:lnTo>
                    <a:lnTo>
                      <a:pt x="53" y="816"/>
                    </a:lnTo>
                    <a:lnTo>
                      <a:pt x="43" y="789"/>
                    </a:lnTo>
                    <a:lnTo>
                      <a:pt x="32" y="764"/>
                    </a:lnTo>
                    <a:lnTo>
                      <a:pt x="24" y="737"/>
                    </a:lnTo>
                    <a:lnTo>
                      <a:pt x="17" y="711"/>
                    </a:lnTo>
                    <a:lnTo>
                      <a:pt x="12" y="683"/>
                    </a:lnTo>
                    <a:lnTo>
                      <a:pt x="7" y="655"/>
                    </a:lnTo>
                    <a:lnTo>
                      <a:pt x="3" y="626"/>
                    </a:lnTo>
                    <a:lnTo>
                      <a:pt x="1" y="595"/>
                    </a:lnTo>
                    <a:lnTo>
                      <a:pt x="0" y="564"/>
                    </a:lnTo>
                    <a:lnTo>
                      <a:pt x="1" y="532"/>
                    </a:lnTo>
                    <a:lnTo>
                      <a:pt x="3" y="502"/>
                    </a:lnTo>
                    <a:lnTo>
                      <a:pt x="7" y="472"/>
                    </a:lnTo>
                    <a:lnTo>
                      <a:pt x="12" y="442"/>
                    </a:lnTo>
                    <a:lnTo>
                      <a:pt x="18" y="414"/>
                    </a:lnTo>
                    <a:lnTo>
                      <a:pt x="26" y="386"/>
                    </a:lnTo>
                    <a:lnTo>
                      <a:pt x="34" y="359"/>
                    </a:lnTo>
                    <a:lnTo>
                      <a:pt x="45" y="333"/>
                    </a:lnTo>
                    <a:lnTo>
                      <a:pt x="56" y="306"/>
                    </a:lnTo>
                    <a:lnTo>
                      <a:pt x="69" y="282"/>
                    </a:lnTo>
                    <a:lnTo>
                      <a:pt x="83" y="258"/>
                    </a:lnTo>
                    <a:lnTo>
                      <a:pt x="98" y="235"/>
                    </a:lnTo>
                    <a:lnTo>
                      <a:pt x="115" y="213"/>
                    </a:lnTo>
                    <a:lnTo>
                      <a:pt x="132" y="192"/>
                    </a:lnTo>
                    <a:lnTo>
                      <a:pt x="151" y="172"/>
                    </a:lnTo>
                    <a:lnTo>
                      <a:pt x="171" y="151"/>
                    </a:lnTo>
                    <a:lnTo>
                      <a:pt x="191" y="134"/>
                    </a:lnTo>
                    <a:lnTo>
                      <a:pt x="211" y="117"/>
                    </a:lnTo>
                    <a:lnTo>
                      <a:pt x="233" y="102"/>
                    </a:lnTo>
                    <a:lnTo>
                      <a:pt x="256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8" y="51"/>
                    </a:lnTo>
                    <a:lnTo>
                      <a:pt x="354" y="40"/>
                    </a:lnTo>
                    <a:lnTo>
                      <a:pt x="381" y="30"/>
                    </a:lnTo>
                    <a:lnTo>
                      <a:pt x="408" y="22"/>
                    </a:lnTo>
                    <a:lnTo>
                      <a:pt x="437" y="16"/>
                    </a:lnTo>
                    <a:lnTo>
                      <a:pt x="465" y="10"/>
                    </a:lnTo>
                    <a:lnTo>
                      <a:pt x="494" y="5"/>
                    </a:lnTo>
                    <a:lnTo>
                      <a:pt x="524" y="3"/>
                    </a:lnTo>
                    <a:lnTo>
                      <a:pt x="554" y="1"/>
                    </a:lnTo>
                    <a:lnTo>
                      <a:pt x="585" y="0"/>
                    </a:lnTo>
                    <a:lnTo>
                      <a:pt x="613" y="1"/>
                    </a:lnTo>
                    <a:lnTo>
                      <a:pt x="641" y="2"/>
                    </a:lnTo>
                    <a:lnTo>
                      <a:pt x="669" y="4"/>
                    </a:lnTo>
                    <a:lnTo>
                      <a:pt x="696" y="8"/>
                    </a:lnTo>
                    <a:lnTo>
                      <a:pt x="724" y="12"/>
                    </a:lnTo>
                    <a:lnTo>
                      <a:pt x="751" y="19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8" y="51"/>
                    </a:lnTo>
                    <a:lnTo>
                      <a:pt x="884" y="61"/>
                    </a:lnTo>
                    <a:lnTo>
                      <a:pt x="908" y="73"/>
                    </a:lnTo>
                    <a:lnTo>
                      <a:pt x="931" y="86"/>
                    </a:lnTo>
                    <a:lnTo>
                      <a:pt x="955" y="99"/>
                    </a:lnTo>
                    <a:lnTo>
                      <a:pt x="977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8" y="165"/>
                    </a:lnTo>
                    <a:lnTo>
                      <a:pt x="1056" y="185"/>
                    </a:lnTo>
                    <a:lnTo>
                      <a:pt x="1073" y="206"/>
                    </a:lnTo>
                    <a:lnTo>
                      <a:pt x="1089" y="228"/>
                    </a:lnTo>
                    <a:lnTo>
                      <a:pt x="1105" y="250"/>
                    </a:lnTo>
                    <a:lnTo>
                      <a:pt x="1119" y="275"/>
                    </a:lnTo>
                    <a:lnTo>
                      <a:pt x="1132" y="300"/>
                    </a:lnTo>
                    <a:lnTo>
                      <a:pt x="1143" y="327"/>
                    </a:lnTo>
                    <a:lnTo>
                      <a:pt x="1154" y="353"/>
                    </a:lnTo>
                    <a:lnTo>
                      <a:pt x="1162" y="382"/>
                    </a:lnTo>
                    <a:lnTo>
                      <a:pt x="1170" y="411"/>
                    </a:lnTo>
                    <a:lnTo>
                      <a:pt x="1175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1" y="662"/>
                    </a:lnTo>
                    <a:lnTo>
                      <a:pt x="1167" y="682"/>
                    </a:lnTo>
                    <a:lnTo>
                      <a:pt x="1162" y="701"/>
                    </a:lnTo>
                    <a:lnTo>
                      <a:pt x="1157" y="720"/>
                    </a:lnTo>
                    <a:lnTo>
                      <a:pt x="1152" y="738"/>
                    </a:lnTo>
                    <a:lnTo>
                      <a:pt x="1145" y="756"/>
                    </a:lnTo>
                    <a:lnTo>
                      <a:pt x="1138" y="774"/>
                    </a:lnTo>
                    <a:lnTo>
                      <a:pt x="1131" y="793"/>
                    </a:lnTo>
                    <a:lnTo>
                      <a:pt x="1123" y="810"/>
                    </a:lnTo>
                    <a:lnTo>
                      <a:pt x="1115" y="827"/>
                    </a:lnTo>
                    <a:lnTo>
                      <a:pt x="1105" y="843"/>
                    </a:lnTo>
                    <a:lnTo>
                      <a:pt x="1096" y="859"/>
                    </a:lnTo>
                    <a:lnTo>
                      <a:pt x="1085" y="875"/>
                    </a:lnTo>
                    <a:lnTo>
                      <a:pt x="1074" y="891"/>
                    </a:lnTo>
                    <a:lnTo>
                      <a:pt x="1064" y="906"/>
                    </a:lnTo>
                    <a:lnTo>
                      <a:pt x="1052" y="921"/>
                    </a:lnTo>
                    <a:lnTo>
                      <a:pt x="1039" y="935"/>
                    </a:lnTo>
                    <a:lnTo>
                      <a:pt x="1027" y="949"/>
                    </a:lnTo>
                    <a:lnTo>
                      <a:pt x="1014" y="961"/>
                    </a:lnTo>
                    <a:lnTo>
                      <a:pt x="1000" y="974"/>
                    </a:lnTo>
                    <a:lnTo>
                      <a:pt x="985" y="986"/>
                    </a:lnTo>
                    <a:lnTo>
                      <a:pt x="972" y="997"/>
                    </a:lnTo>
                    <a:lnTo>
                      <a:pt x="956" y="1009"/>
                    </a:lnTo>
                    <a:lnTo>
                      <a:pt x="941" y="1020"/>
                    </a:lnTo>
                    <a:lnTo>
                      <a:pt x="925" y="1029"/>
                    </a:lnTo>
                    <a:lnTo>
                      <a:pt x="908" y="1040"/>
                    </a:lnTo>
                    <a:lnTo>
                      <a:pt x="891" y="1048"/>
                    </a:lnTo>
                    <a:close/>
                    <a:moveTo>
                      <a:pt x="723" y="70"/>
                    </a:moveTo>
                    <a:lnTo>
                      <a:pt x="692" y="62"/>
                    </a:lnTo>
                    <a:lnTo>
                      <a:pt x="661" y="57"/>
                    </a:lnTo>
                    <a:lnTo>
                      <a:pt x="645" y="55"/>
                    </a:lnTo>
                    <a:lnTo>
                      <a:pt x="631" y="53"/>
                    </a:lnTo>
                    <a:lnTo>
                      <a:pt x="616" y="53"/>
                    </a:lnTo>
                    <a:lnTo>
                      <a:pt x="600" y="52"/>
                    </a:lnTo>
                    <a:lnTo>
                      <a:pt x="574" y="53"/>
                    </a:lnTo>
                    <a:lnTo>
                      <a:pt x="550" y="54"/>
                    </a:lnTo>
                    <a:lnTo>
                      <a:pt x="526" y="57"/>
                    </a:lnTo>
                    <a:lnTo>
                      <a:pt x="502" y="61"/>
                    </a:lnTo>
                    <a:lnTo>
                      <a:pt x="479" y="67"/>
                    </a:lnTo>
                    <a:lnTo>
                      <a:pt x="457" y="73"/>
                    </a:lnTo>
                    <a:lnTo>
                      <a:pt x="436" y="80"/>
                    </a:lnTo>
                    <a:lnTo>
                      <a:pt x="414" y="90"/>
                    </a:lnTo>
                    <a:lnTo>
                      <a:pt x="394" y="99"/>
                    </a:lnTo>
                    <a:lnTo>
                      <a:pt x="374" y="110"/>
                    </a:lnTo>
                    <a:lnTo>
                      <a:pt x="355" y="122"/>
                    </a:lnTo>
                    <a:lnTo>
                      <a:pt x="337" y="134"/>
                    </a:lnTo>
                    <a:lnTo>
                      <a:pt x="320" y="149"/>
                    </a:lnTo>
                    <a:lnTo>
                      <a:pt x="304" y="164"/>
                    </a:lnTo>
                    <a:lnTo>
                      <a:pt x="288" y="180"/>
                    </a:lnTo>
                    <a:lnTo>
                      <a:pt x="274" y="197"/>
                    </a:lnTo>
                    <a:lnTo>
                      <a:pt x="260" y="214"/>
                    </a:lnTo>
                    <a:lnTo>
                      <a:pt x="246" y="233"/>
                    </a:lnTo>
                    <a:lnTo>
                      <a:pt x="234" y="253"/>
                    </a:lnTo>
                    <a:lnTo>
                      <a:pt x="223" y="273"/>
                    </a:lnTo>
                    <a:lnTo>
                      <a:pt x="212" y="296"/>
                    </a:lnTo>
                    <a:lnTo>
                      <a:pt x="203" y="318"/>
                    </a:lnTo>
                    <a:lnTo>
                      <a:pt x="193" y="341"/>
                    </a:lnTo>
                    <a:lnTo>
                      <a:pt x="185" y="366"/>
                    </a:lnTo>
                    <a:lnTo>
                      <a:pt x="178" y="390"/>
                    </a:lnTo>
                    <a:lnTo>
                      <a:pt x="173" y="416"/>
                    </a:lnTo>
                    <a:lnTo>
                      <a:pt x="168" y="442"/>
                    </a:lnTo>
                    <a:lnTo>
                      <a:pt x="163" y="469"/>
                    </a:lnTo>
                    <a:lnTo>
                      <a:pt x="160" y="496"/>
                    </a:lnTo>
                    <a:lnTo>
                      <a:pt x="158" y="525"/>
                    </a:lnTo>
                    <a:lnTo>
                      <a:pt x="157" y="553"/>
                    </a:lnTo>
                    <a:lnTo>
                      <a:pt x="156" y="582"/>
                    </a:lnTo>
                    <a:lnTo>
                      <a:pt x="157" y="610"/>
                    </a:lnTo>
                    <a:lnTo>
                      <a:pt x="158" y="638"/>
                    </a:lnTo>
                    <a:lnTo>
                      <a:pt x="160" y="665"/>
                    </a:lnTo>
                    <a:lnTo>
                      <a:pt x="163" y="691"/>
                    </a:lnTo>
                    <a:lnTo>
                      <a:pt x="168" y="716"/>
                    </a:lnTo>
                    <a:lnTo>
                      <a:pt x="173" y="741"/>
                    </a:lnTo>
                    <a:lnTo>
                      <a:pt x="179" y="764"/>
                    </a:lnTo>
                    <a:lnTo>
                      <a:pt x="187" y="787"/>
                    </a:lnTo>
                    <a:lnTo>
                      <a:pt x="195" y="810"/>
                    </a:lnTo>
                    <a:lnTo>
                      <a:pt x="205" y="831"/>
                    </a:lnTo>
                    <a:lnTo>
                      <a:pt x="215" y="852"/>
                    </a:lnTo>
                    <a:lnTo>
                      <a:pt x="226" y="871"/>
                    </a:lnTo>
                    <a:lnTo>
                      <a:pt x="239" y="890"/>
                    </a:lnTo>
                    <a:lnTo>
                      <a:pt x="251" y="908"/>
                    </a:lnTo>
                    <a:lnTo>
                      <a:pt x="265" y="925"/>
                    </a:lnTo>
                    <a:lnTo>
                      <a:pt x="280" y="942"/>
                    </a:lnTo>
                    <a:lnTo>
                      <a:pt x="295" y="957"/>
                    </a:lnTo>
                    <a:lnTo>
                      <a:pt x="312" y="972"/>
                    </a:lnTo>
                    <a:lnTo>
                      <a:pt x="328" y="986"/>
                    </a:lnTo>
                    <a:lnTo>
                      <a:pt x="345" y="997"/>
                    </a:lnTo>
                    <a:lnTo>
                      <a:pt x="363" y="1009"/>
                    </a:lnTo>
                    <a:lnTo>
                      <a:pt x="382" y="1020"/>
                    </a:lnTo>
                    <a:lnTo>
                      <a:pt x="400" y="1029"/>
                    </a:lnTo>
                    <a:lnTo>
                      <a:pt x="420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3" y="1067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4" y="1069"/>
                    </a:lnTo>
                    <a:lnTo>
                      <a:pt x="640" y="1066"/>
                    </a:lnTo>
                    <a:lnTo>
                      <a:pt x="666" y="1063"/>
                    </a:lnTo>
                    <a:lnTo>
                      <a:pt x="691" y="1058"/>
                    </a:lnTo>
                    <a:lnTo>
                      <a:pt x="714" y="1050"/>
                    </a:lnTo>
                    <a:lnTo>
                      <a:pt x="738" y="1042"/>
                    </a:lnTo>
                    <a:lnTo>
                      <a:pt x="761" y="1032"/>
                    </a:lnTo>
                    <a:lnTo>
                      <a:pt x="782" y="1021"/>
                    </a:lnTo>
                    <a:lnTo>
                      <a:pt x="803" y="1008"/>
                    </a:lnTo>
                    <a:lnTo>
                      <a:pt x="822" y="995"/>
                    </a:lnTo>
                    <a:lnTo>
                      <a:pt x="840" y="980"/>
                    </a:lnTo>
                    <a:lnTo>
                      <a:pt x="858" y="966"/>
                    </a:lnTo>
                    <a:lnTo>
                      <a:pt x="875" y="949"/>
                    </a:lnTo>
                    <a:lnTo>
                      <a:pt x="891" y="932"/>
                    </a:lnTo>
                    <a:lnTo>
                      <a:pt x="906" y="914"/>
                    </a:lnTo>
                    <a:lnTo>
                      <a:pt x="920" y="894"/>
                    </a:lnTo>
                    <a:lnTo>
                      <a:pt x="932" y="875"/>
                    </a:lnTo>
                    <a:lnTo>
                      <a:pt x="944" y="855"/>
                    </a:lnTo>
                    <a:lnTo>
                      <a:pt x="956" y="834"/>
                    </a:lnTo>
                    <a:lnTo>
                      <a:pt x="966" y="813"/>
                    </a:lnTo>
                    <a:lnTo>
                      <a:pt x="976" y="791"/>
                    </a:lnTo>
                    <a:lnTo>
                      <a:pt x="984" y="769"/>
                    </a:lnTo>
                    <a:lnTo>
                      <a:pt x="993" y="746"/>
                    </a:lnTo>
                    <a:lnTo>
                      <a:pt x="999" y="724"/>
                    </a:lnTo>
                    <a:lnTo>
                      <a:pt x="1006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3" y="612"/>
                    </a:lnTo>
                    <a:lnTo>
                      <a:pt x="1025" y="592"/>
                    </a:lnTo>
                    <a:lnTo>
                      <a:pt x="1026" y="572"/>
                    </a:lnTo>
                    <a:lnTo>
                      <a:pt x="1026" y="552"/>
                    </a:lnTo>
                    <a:lnTo>
                      <a:pt x="1026" y="514"/>
                    </a:lnTo>
                    <a:lnTo>
                      <a:pt x="1025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4" y="393"/>
                    </a:lnTo>
                    <a:lnTo>
                      <a:pt x="1008" y="366"/>
                    </a:lnTo>
                    <a:lnTo>
                      <a:pt x="999" y="338"/>
                    </a:lnTo>
                    <a:lnTo>
                      <a:pt x="989" y="310"/>
                    </a:lnTo>
                    <a:lnTo>
                      <a:pt x="982" y="296"/>
                    </a:lnTo>
                    <a:lnTo>
                      <a:pt x="976" y="282"/>
                    </a:lnTo>
                    <a:lnTo>
                      <a:pt x="970" y="268"/>
                    </a:lnTo>
                    <a:lnTo>
                      <a:pt x="962" y="254"/>
                    </a:lnTo>
                    <a:lnTo>
                      <a:pt x="946" y="229"/>
                    </a:lnTo>
                    <a:lnTo>
                      <a:pt x="927" y="203"/>
                    </a:lnTo>
                    <a:lnTo>
                      <a:pt x="918" y="192"/>
                    </a:lnTo>
                    <a:lnTo>
                      <a:pt x="908" y="180"/>
                    </a:lnTo>
                    <a:lnTo>
                      <a:pt x="898" y="169"/>
                    </a:lnTo>
                    <a:lnTo>
                      <a:pt x="886" y="159"/>
                    </a:lnTo>
                    <a:lnTo>
                      <a:pt x="874" y="149"/>
                    </a:lnTo>
                    <a:lnTo>
                      <a:pt x="863" y="140"/>
                    </a:lnTo>
                    <a:lnTo>
                      <a:pt x="851" y="131"/>
                    </a:lnTo>
                    <a:lnTo>
                      <a:pt x="838" y="123"/>
                    </a:lnTo>
                    <a:lnTo>
                      <a:pt x="824" y="114"/>
                    </a:lnTo>
                    <a:lnTo>
                      <a:pt x="812" y="106"/>
                    </a:lnTo>
                    <a:lnTo>
                      <a:pt x="798" y="99"/>
                    </a:lnTo>
                    <a:lnTo>
                      <a:pt x="783" y="92"/>
                    </a:lnTo>
                    <a:lnTo>
                      <a:pt x="769" y="86"/>
                    </a:lnTo>
                    <a:lnTo>
                      <a:pt x="753" y="80"/>
                    </a:lnTo>
                    <a:lnTo>
                      <a:pt x="739" y="75"/>
                    </a:lnTo>
                    <a:lnTo>
                      <a:pt x="723" y="7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Freeform 33"/>
              <p:cNvSpPr>
                <a:spLocks/>
              </p:cNvSpPr>
              <p:nvPr/>
            </p:nvSpPr>
            <p:spPr bwMode="auto">
              <a:xfrm>
                <a:off x="-2197662" y="1262105"/>
                <a:ext cx="78025" cy="90815"/>
              </a:xfrm>
              <a:custGeom>
                <a:avLst/>
                <a:gdLst/>
                <a:ahLst/>
                <a:cxnLst>
                  <a:cxn ang="0">
                    <a:pos x="138" y="536"/>
                  </a:cxn>
                  <a:cxn ang="0">
                    <a:pos x="138" y="1080"/>
                  </a:cxn>
                  <a:cxn ang="0">
                    <a:pos x="110" y="1077"/>
                  </a:cxn>
                  <a:cxn ang="0">
                    <a:pos x="98" y="1076"/>
                  </a:cxn>
                  <a:cxn ang="0">
                    <a:pos x="91" y="1076"/>
                  </a:cxn>
                  <a:cxn ang="0">
                    <a:pos x="69" y="1074"/>
                  </a:cxn>
                  <a:cxn ang="0">
                    <a:pos x="37" y="1076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69" y="3"/>
                  </a:cxn>
                  <a:cxn ang="0">
                    <a:pos x="95" y="2"/>
                  </a:cxn>
                  <a:cxn ang="0">
                    <a:pos x="138" y="0"/>
                  </a:cxn>
                  <a:cxn ang="0">
                    <a:pos x="138" y="452"/>
                  </a:cxn>
                  <a:cxn ang="0">
                    <a:pos x="470" y="461"/>
                  </a:cxn>
                  <a:cxn ang="0">
                    <a:pos x="488" y="460"/>
                  </a:cxn>
                  <a:cxn ang="0">
                    <a:pos x="507" y="459"/>
                  </a:cxn>
                  <a:cxn ang="0">
                    <a:pos x="527" y="458"/>
                  </a:cxn>
                  <a:cxn ang="0">
                    <a:pos x="548" y="458"/>
                  </a:cxn>
                  <a:cxn ang="0">
                    <a:pos x="569" y="456"/>
                  </a:cxn>
                  <a:cxn ang="0">
                    <a:pos x="591" y="455"/>
                  </a:cxn>
                  <a:cxn ang="0">
                    <a:pos x="614" y="455"/>
                  </a:cxn>
                  <a:cxn ang="0">
                    <a:pos x="638" y="454"/>
                  </a:cxn>
                  <a:cxn ang="0">
                    <a:pos x="661" y="454"/>
                  </a:cxn>
                  <a:cxn ang="0">
                    <a:pos x="684" y="453"/>
                  </a:cxn>
                  <a:cxn ang="0">
                    <a:pos x="706" y="453"/>
                  </a:cxn>
                  <a:cxn ang="0">
                    <a:pos x="728" y="453"/>
                  </a:cxn>
                  <a:cxn ang="0">
                    <a:pos x="748" y="452"/>
                  </a:cxn>
                  <a:cxn ang="0">
                    <a:pos x="767" y="452"/>
                  </a:cxn>
                  <a:cxn ang="0">
                    <a:pos x="785" y="452"/>
                  </a:cxn>
                  <a:cxn ang="0">
                    <a:pos x="803" y="452"/>
                  </a:cxn>
                  <a:cxn ang="0">
                    <a:pos x="803" y="0"/>
                  </a:cxn>
                  <a:cxn ang="0">
                    <a:pos x="843" y="2"/>
                  </a:cxn>
                  <a:cxn ang="0">
                    <a:pos x="872" y="3"/>
                  </a:cxn>
                  <a:cxn ang="0">
                    <a:pos x="898" y="2"/>
                  </a:cxn>
                  <a:cxn ang="0">
                    <a:pos x="941" y="0"/>
                  </a:cxn>
                  <a:cxn ang="0">
                    <a:pos x="941" y="1080"/>
                  </a:cxn>
                  <a:cxn ang="0">
                    <a:pos x="912" y="1077"/>
                  </a:cxn>
                  <a:cxn ang="0">
                    <a:pos x="901" y="1076"/>
                  </a:cxn>
                  <a:cxn ang="0">
                    <a:pos x="894" y="1076"/>
                  </a:cxn>
                  <a:cxn ang="0">
                    <a:pos x="872" y="1074"/>
                  </a:cxn>
                  <a:cxn ang="0">
                    <a:pos x="847" y="1076"/>
                  </a:cxn>
                  <a:cxn ang="0">
                    <a:pos x="828" y="1077"/>
                  </a:cxn>
                  <a:cxn ang="0">
                    <a:pos x="803" y="1080"/>
                  </a:cxn>
                  <a:cxn ang="0">
                    <a:pos x="803" y="536"/>
                  </a:cxn>
                  <a:cxn ang="0">
                    <a:pos x="692" y="534"/>
                  </a:cxn>
                  <a:cxn ang="0">
                    <a:pos x="562" y="529"/>
                  </a:cxn>
                  <a:cxn ang="0">
                    <a:pos x="378" y="529"/>
                  </a:cxn>
                  <a:cxn ang="0">
                    <a:pos x="365" y="529"/>
                  </a:cxn>
                  <a:cxn ang="0">
                    <a:pos x="349" y="529"/>
                  </a:cxn>
                  <a:cxn ang="0">
                    <a:pos x="330" y="530"/>
                  </a:cxn>
                  <a:cxn ang="0">
                    <a:pos x="309" y="530"/>
                  </a:cxn>
                  <a:cxn ang="0">
                    <a:pos x="288" y="532"/>
                  </a:cxn>
                  <a:cxn ang="0">
                    <a:pos x="271" y="533"/>
                  </a:cxn>
                  <a:cxn ang="0">
                    <a:pos x="257" y="533"/>
                  </a:cxn>
                  <a:cxn ang="0">
                    <a:pos x="249" y="534"/>
                  </a:cxn>
                  <a:cxn ang="0">
                    <a:pos x="138" y="536"/>
                  </a:cxn>
                </a:cxnLst>
                <a:rect l="0" t="0" r="r" b="b"/>
                <a:pathLst>
                  <a:path w="941" h="1080">
                    <a:moveTo>
                      <a:pt x="138" y="536"/>
                    </a:moveTo>
                    <a:lnTo>
                      <a:pt x="138" y="1080"/>
                    </a:lnTo>
                    <a:lnTo>
                      <a:pt x="110" y="1077"/>
                    </a:lnTo>
                    <a:lnTo>
                      <a:pt x="98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69" y="3"/>
                    </a:lnTo>
                    <a:lnTo>
                      <a:pt x="95" y="2"/>
                    </a:lnTo>
                    <a:lnTo>
                      <a:pt x="138" y="0"/>
                    </a:lnTo>
                    <a:lnTo>
                      <a:pt x="138" y="452"/>
                    </a:lnTo>
                    <a:lnTo>
                      <a:pt x="470" y="461"/>
                    </a:lnTo>
                    <a:lnTo>
                      <a:pt x="488" y="460"/>
                    </a:lnTo>
                    <a:lnTo>
                      <a:pt x="507" y="459"/>
                    </a:lnTo>
                    <a:lnTo>
                      <a:pt x="527" y="458"/>
                    </a:lnTo>
                    <a:lnTo>
                      <a:pt x="548" y="458"/>
                    </a:lnTo>
                    <a:lnTo>
                      <a:pt x="569" y="456"/>
                    </a:lnTo>
                    <a:lnTo>
                      <a:pt x="591" y="455"/>
                    </a:lnTo>
                    <a:lnTo>
                      <a:pt x="614" y="455"/>
                    </a:lnTo>
                    <a:lnTo>
                      <a:pt x="638" y="454"/>
                    </a:lnTo>
                    <a:lnTo>
                      <a:pt x="661" y="454"/>
                    </a:lnTo>
                    <a:lnTo>
                      <a:pt x="684" y="453"/>
                    </a:lnTo>
                    <a:lnTo>
                      <a:pt x="706" y="453"/>
                    </a:lnTo>
                    <a:lnTo>
                      <a:pt x="728" y="453"/>
                    </a:lnTo>
                    <a:lnTo>
                      <a:pt x="748" y="452"/>
                    </a:lnTo>
                    <a:lnTo>
                      <a:pt x="767" y="452"/>
                    </a:lnTo>
                    <a:lnTo>
                      <a:pt x="785" y="452"/>
                    </a:lnTo>
                    <a:lnTo>
                      <a:pt x="803" y="452"/>
                    </a:lnTo>
                    <a:lnTo>
                      <a:pt x="803" y="0"/>
                    </a:lnTo>
                    <a:lnTo>
                      <a:pt x="843" y="2"/>
                    </a:lnTo>
                    <a:lnTo>
                      <a:pt x="872" y="3"/>
                    </a:lnTo>
                    <a:lnTo>
                      <a:pt x="898" y="2"/>
                    </a:lnTo>
                    <a:lnTo>
                      <a:pt x="941" y="0"/>
                    </a:lnTo>
                    <a:lnTo>
                      <a:pt x="941" y="1080"/>
                    </a:lnTo>
                    <a:lnTo>
                      <a:pt x="912" y="1077"/>
                    </a:lnTo>
                    <a:lnTo>
                      <a:pt x="901" y="1076"/>
                    </a:lnTo>
                    <a:lnTo>
                      <a:pt x="894" y="1076"/>
                    </a:lnTo>
                    <a:lnTo>
                      <a:pt x="872" y="1074"/>
                    </a:lnTo>
                    <a:lnTo>
                      <a:pt x="847" y="1076"/>
                    </a:lnTo>
                    <a:lnTo>
                      <a:pt x="828" y="1077"/>
                    </a:lnTo>
                    <a:lnTo>
                      <a:pt x="803" y="1080"/>
                    </a:lnTo>
                    <a:lnTo>
                      <a:pt x="803" y="536"/>
                    </a:lnTo>
                    <a:lnTo>
                      <a:pt x="692" y="534"/>
                    </a:lnTo>
                    <a:lnTo>
                      <a:pt x="562" y="529"/>
                    </a:lnTo>
                    <a:lnTo>
                      <a:pt x="378" y="529"/>
                    </a:lnTo>
                    <a:lnTo>
                      <a:pt x="365" y="529"/>
                    </a:lnTo>
                    <a:lnTo>
                      <a:pt x="349" y="529"/>
                    </a:lnTo>
                    <a:lnTo>
                      <a:pt x="330" y="530"/>
                    </a:lnTo>
                    <a:lnTo>
                      <a:pt x="309" y="530"/>
                    </a:lnTo>
                    <a:lnTo>
                      <a:pt x="288" y="532"/>
                    </a:lnTo>
                    <a:lnTo>
                      <a:pt x="271" y="533"/>
                    </a:lnTo>
                    <a:lnTo>
                      <a:pt x="257" y="533"/>
                    </a:lnTo>
                    <a:lnTo>
                      <a:pt x="249" y="534"/>
                    </a:lnTo>
                    <a:lnTo>
                      <a:pt x="138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Freeform 34"/>
              <p:cNvSpPr>
                <a:spLocks/>
              </p:cNvSpPr>
              <p:nvPr/>
            </p:nvSpPr>
            <p:spPr bwMode="auto">
              <a:xfrm>
                <a:off x="-2292711" y="1260686"/>
                <a:ext cx="79443" cy="96491"/>
              </a:xfrm>
              <a:custGeom>
                <a:avLst/>
                <a:gdLst/>
                <a:ahLst/>
                <a:cxnLst>
                  <a:cxn ang="0">
                    <a:pos x="250" y="1049"/>
                  </a:cxn>
                  <a:cxn ang="0">
                    <a:pos x="168" y="988"/>
                  </a:cxn>
                  <a:cxn ang="0">
                    <a:pos x="100" y="910"/>
                  </a:cxn>
                  <a:cxn ang="0">
                    <a:pos x="49" y="816"/>
                  </a:cxn>
                  <a:cxn ang="0">
                    <a:pos x="15" y="708"/>
                  </a:cxn>
                  <a:cxn ang="0">
                    <a:pos x="1" y="589"/>
                  </a:cxn>
                  <a:cxn ang="0">
                    <a:pos x="4" y="494"/>
                  </a:cxn>
                  <a:cxn ang="0">
                    <a:pos x="15" y="415"/>
                  </a:cxn>
                  <a:cxn ang="0">
                    <a:pos x="37" y="341"/>
                  </a:cxn>
                  <a:cxn ang="0">
                    <a:pos x="69" y="273"/>
                  </a:cxn>
                  <a:cxn ang="0">
                    <a:pos x="109" y="212"/>
                  </a:cxn>
                  <a:cxn ang="0">
                    <a:pos x="157" y="159"/>
                  </a:cxn>
                  <a:cxn ang="0">
                    <a:pos x="213" y="113"/>
                  </a:cxn>
                  <a:cxn ang="0">
                    <a:pos x="276" y="75"/>
                  </a:cxn>
                  <a:cxn ang="0">
                    <a:pos x="345" y="44"/>
                  </a:cxn>
                  <a:cxn ang="0">
                    <a:pos x="417" y="21"/>
                  </a:cxn>
                  <a:cxn ang="0">
                    <a:pos x="494" y="6"/>
                  </a:cxn>
                  <a:cxn ang="0">
                    <a:pos x="575" y="0"/>
                  </a:cxn>
                  <a:cxn ang="0">
                    <a:pos x="682" y="4"/>
                  </a:cxn>
                  <a:cxn ang="0">
                    <a:pos x="798" y="25"/>
                  </a:cxn>
                  <a:cxn ang="0">
                    <a:pos x="907" y="61"/>
                  </a:cxn>
                  <a:cxn ang="0">
                    <a:pos x="907" y="159"/>
                  </a:cxn>
                  <a:cxn ang="0">
                    <a:pos x="866" y="171"/>
                  </a:cxn>
                  <a:cxn ang="0">
                    <a:pos x="785" y="113"/>
                  </a:cxn>
                  <a:cxn ang="0">
                    <a:pos x="694" y="75"/>
                  </a:cxn>
                  <a:cxn ang="0">
                    <a:pos x="624" y="61"/>
                  </a:cxn>
                  <a:cxn ang="0">
                    <a:pos x="554" y="60"/>
                  </a:cxn>
                  <a:cxn ang="0">
                    <a:pos x="491" y="69"/>
                  </a:cxn>
                  <a:cxn ang="0">
                    <a:pos x="432" y="86"/>
                  </a:cxn>
                  <a:cxn ang="0">
                    <a:pos x="379" y="111"/>
                  </a:cxn>
                  <a:cxn ang="0">
                    <a:pos x="330" y="144"/>
                  </a:cxn>
                  <a:cxn ang="0">
                    <a:pos x="286" y="184"/>
                  </a:cxn>
                  <a:cxn ang="0">
                    <a:pos x="249" y="231"/>
                  </a:cxn>
                  <a:cxn ang="0">
                    <a:pos x="206" y="313"/>
                  </a:cxn>
                  <a:cxn ang="0">
                    <a:pos x="168" y="434"/>
                  </a:cxn>
                  <a:cxn ang="0">
                    <a:pos x="156" y="564"/>
                  </a:cxn>
                  <a:cxn ang="0">
                    <a:pos x="169" y="702"/>
                  </a:cxn>
                  <a:cxn ang="0">
                    <a:pos x="208" y="824"/>
                  </a:cxn>
                  <a:cxn ang="0">
                    <a:pos x="273" y="924"/>
                  </a:cxn>
                  <a:cxn ang="0">
                    <a:pos x="358" y="998"/>
                  </a:cxn>
                  <a:cxn ang="0">
                    <a:pos x="461" y="1045"/>
                  </a:cxn>
                  <a:cxn ang="0">
                    <a:pos x="577" y="1060"/>
                  </a:cxn>
                  <a:cxn ang="0">
                    <a:pos x="653" y="1055"/>
                  </a:cxn>
                  <a:cxn ang="0">
                    <a:pos x="725" y="1037"/>
                  </a:cxn>
                  <a:cxn ang="0">
                    <a:pos x="839" y="985"/>
                  </a:cxn>
                  <a:cxn ang="0">
                    <a:pos x="911" y="934"/>
                  </a:cxn>
                  <a:cxn ang="0">
                    <a:pos x="827" y="1073"/>
                  </a:cxn>
                  <a:cxn ang="0">
                    <a:pos x="713" y="1107"/>
                  </a:cxn>
                  <a:cxn ang="0">
                    <a:pos x="587" y="1122"/>
                  </a:cxn>
                  <a:cxn ang="0">
                    <a:pos x="462" y="1116"/>
                  </a:cxn>
                  <a:cxn ang="0">
                    <a:pos x="349" y="1092"/>
                  </a:cxn>
                </a:cxnLst>
                <a:rect l="0" t="0" r="r" b="b"/>
                <a:pathLst>
                  <a:path w="934" h="1122">
                    <a:moveTo>
                      <a:pt x="323" y="1082"/>
                    </a:moveTo>
                    <a:lnTo>
                      <a:pt x="298" y="1073"/>
                    </a:lnTo>
                    <a:lnTo>
                      <a:pt x="274" y="1061"/>
                    </a:lnTo>
                    <a:lnTo>
                      <a:pt x="250" y="1049"/>
                    </a:lnTo>
                    <a:lnTo>
                      <a:pt x="228" y="1036"/>
                    </a:lnTo>
                    <a:lnTo>
                      <a:pt x="207" y="1021"/>
                    </a:lnTo>
                    <a:lnTo>
                      <a:pt x="187" y="1005"/>
                    </a:lnTo>
                    <a:lnTo>
                      <a:pt x="168" y="988"/>
                    </a:lnTo>
                    <a:lnTo>
                      <a:pt x="150" y="970"/>
                    </a:lnTo>
                    <a:lnTo>
                      <a:pt x="132" y="951"/>
                    </a:lnTo>
                    <a:lnTo>
                      <a:pt x="116" y="932"/>
                    </a:lnTo>
                    <a:lnTo>
                      <a:pt x="100" y="910"/>
                    </a:lnTo>
                    <a:lnTo>
                      <a:pt x="86" y="888"/>
                    </a:lnTo>
                    <a:lnTo>
                      <a:pt x="72" y="865"/>
                    </a:lnTo>
                    <a:lnTo>
                      <a:pt x="61" y="841"/>
                    </a:lnTo>
                    <a:lnTo>
                      <a:pt x="49" y="816"/>
                    </a:lnTo>
                    <a:lnTo>
                      <a:pt x="40" y="789"/>
                    </a:lnTo>
                    <a:lnTo>
                      <a:pt x="30" y="763"/>
                    </a:lnTo>
                    <a:lnTo>
                      <a:pt x="23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6" y="649"/>
                    </a:lnTo>
                    <a:lnTo>
                      <a:pt x="2" y="620"/>
                    </a:lnTo>
                    <a:lnTo>
                      <a:pt x="1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4" y="494"/>
                    </a:lnTo>
                    <a:lnTo>
                      <a:pt x="6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5" y="415"/>
                    </a:lnTo>
                    <a:lnTo>
                      <a:pt x="21" y="396"/>
                    </a:lnTo>
                    <a:lnTo>
                      <a:pt x="26" y="378"/>
                    </a:lnTo>
                    <a:lnTo>
                      <a:pt x="31" y="359"/>
                    </a:lnTo>
                    <a:lnTo>
                      <a:pt x="37" y="341"/>
                    </a:lnTo>
                    <a:lnTo>
                      <a:pt x="45" y="323"/>
                    </a:lnTo>
                    <a:lnTo>
                      <a:pt x="52" y="306"/>
                    </a:lnTo>
                    <a:lnTo>
                      <a:pt x="60" y="290"/>
                    </a:lnTo>
                    <a:lnTo>
                      <a:pt x="69" y="273"/>
                    </a:lnTo>
                    <a:lnTo>
                      <a:pt x="78" y="258"/>
                    </a:lnTo>
                    <a:lnTo>
                      <a:pt x="88" y="242"/>
                    </a:lnTo>
                    <a:lnTo>
                      <a:pt x="99" y="227"/>
                    </a:lnTo>
                    <a:lnTo>
                      <a:pt x="109" y="212"/>
                    </a:lnTo>
                    <a:lnTo>
                      <a:pt x="121" y="198"/>
                    </a:lnTo>
                    <a:lnTo>
                      <a:pt x="133" y="184"/>
                    </a:lnTo>
                    <a:lnTo>
                      <a:pt x="144" y="172"/>
                    </a:lnTo>
                    <a:lnTo>
                      <a:pt x="157" y="159"/>
                    </a:lnTo>
                    <a:lnTo>
                      <a:pt x="171" y="147"/>
                    </a:lnTo>
                    <a:lnTo>
                      <a:pt x="185" y="136"/>
                    </a:lnTo>
                    <a:lnTo>
                      <a:pt x="198" y="124"/>
                    </a:lnTo>
                    <a:lnTo>
                      <a:pt x="213" y="113"/>
                    </a:lnTo>
                    <a:lnTo>
                      <a:pt x="228" y="103"/>
                    </a:lnTo>
                    <a:lnTo>
                      <a:pt x="244" y="93"/>
                    </a:lnTo>
                    <a:lnTo>
                      <a:pt x="260" y="84"/>
                    </a:lnTo>
                    <a:lnTo>
                      <a:pt x="276" y="75"/>
                    </a:lnTo>
                    <a:lnTo>
                      <a:pt x="293" y="67"/>
                    </a:lnTo>
                    <a:lnTo>
                      <a:pt x="310" y="59"/>
                    </a:lnTo>
                    <a:lnTo>
                      <a:pt x="327" y="51"/>
                    </a:lnTo>
                    <a:lnTo>
                      <a:pt x="345" y="44"/>
                    </a:lnTo>
                    <a:lnTo>
                      <a:pt x="363" y="38"/>
                    </a:lnTo>
                    <a:lnTo>
                      <a:pt x="381" y="31"/>
                    </a:lnTo>
                    <a:lnTo>
                      <a:pt x="399" y="26"/>
                    </a:lnTo>
                    <a:lnTo>
                      <a:pt x="417" y="21"/>
                    </a:lnTo>
                    <a:lnTo>
                      <a:pt x="436" y="17"/>
                    </a:lnTo>
                    <a:lnTo>
                      <a:pt x="455" y="12"/>
                    </a:lnTo>
                    <a:lnTo>
                      <a:pt x="474" y="9"/>
                    </a:lnTo>
                    <a:lnTo>
                      <a:pt x="494" y="6"/>
                    </a:lnTo>
                    <a:lnTo>
                      <a:pt x="514" y="4"/>
                    </a:lnTo>
                    <a:lnTo>
                      <a:pt x="533" y="2"/>
                    </a:lnTo>
                    <a:lnTo>
                      <a:pt x="554" y="1"/>
                    </a:lnTo>
                    <a:lnTo>
                      <a:pt x="575" y="0"/>
                    </a:lnTo>
                    <a:lnTo>
                      <a:pt x="595" y="0"/>
                    </a:lnTo>
                    <a:lnTo>
                      <a:pt x="623" y="1"/>
                    </a:lnTo>
                    <a:lnTo>
                      <a:pt x="653" y="2"/>
                    </a:lnTo>
                    <a:lnTo>
                      <a:pt x="682" y="4"/>
                    </a:lnTo>
                    <a:lnTo>
                      <a:pt x="711" y="7"/>
                    </a:lnTo>
                    <a:lnTo>
                      <a:pt x="740" y="12"/>
                    </a:lnTo>
                    <a:lnTo>
                      <a:pt x="768" y="18"/>
                    </a:lnTo>
                    <a:lnTo>
                      <a:pt x="798" y="25"/>
                    </a:lnTo>
                    <a:lnTo>
                      <a:pt x="827" y="33"/>
                    </a:lnTo>
                    <a:lnTo>
                      <a:pt x="854" y="41"/>
                    </a:lnTo>
                    <a:lnTo>
                      <a:pt x="882" y="51"/>
                    </a:lnTo>
                    <a:lnTo>
                      <a:pt x="907" y="61"/>
                    </a:lnTo>
                    <a:lnTo>
                      <a:pt x="934" y="73"/>
                    </a:lnTo>
                    <a:lnTo>
                      <a:pt x="924" y="98"/>
                    </a:lnTo>
                    <a:lnTo>
                      <a:pt x="916" y="127"/>
                    </a:lnTo>
                    <a:lnTo>
                      <a:pt x="907" y="159"/>
                    </a:lnTo>
                    <a:lnTo>
                      <a:pt x="900" y="194"/>
                    </a:lnTo>
                    <a:lnTo>
                      <a:pt x="890" y="195"/>
                    </a:lnTo>
                    <a:lnTo>
                      <a:pt x="880" y="183"/>
                    </a:lnTo>
                    <a:lnTo>
                      <a:pt x="866" y="171"/>
                    </a:lnTo>
                    <a:lnTo>
                      <a:pt x="850" y="157"/>
                    </a:lnTo>
                    <a:lnTo>
                      <a:pt x="831" y="142"/>
                    </a:lnTo>
                    <a:lnTo>
                      <a:pt x="810" y="127"/>
                    </a:lnTo>
                    <a:lnTo>
                      <a:pt x="785" y="113"/>
                    </a:lnTo>
                    <a:lnTo>
                      <a:pt x="758" y="99"/>
                    </a:lnTo>
                    <a:lnTo>
                      <a:pt x="727" y="86"/>
                    </a:lnTo>
                    <a:lnTo>
                      <a:pt x="711" y="80"/>
                    </a:lnTo>
                    <a:lnTo>
                      <a:pt x="694" y="75"/>
                    </a:lnTo>
                    <a:lnTo>
                      <a:pt x="677" y="70"/>
                    </a:lnTo>
                    <a:lnTo>
                      <a:pt x="660" y="67"/>
                    </a:lnTo>
                    <a:lnTo>
                      <a:pt x="642" y="63"/>
                    </a:lnTo>
                    <a:lnTo>
                      <a:pt x="624" y="61"/>
                    </a:lnTo>
                    <a:lnTo>
                      <a:pt x="606" y="60"/>
                    </a:lnTo>
                    <a:lnTo>
                      <a:pt x="588" y="59"/>
                    </a:lnTo>
                    <a:lnTo>
                      <a:pt x="571" y="59"/>
                    </a:lnTo>
                    <a:lnTo>
                      <a:pt x="554" y="60"/>
                    </a:lnTo>
                    <a:lnTo>
                      <a:pt x="539" y="61"/>
                    </a:lnTo>
                    <a:lnTo>
                      <a:pt x="523" y="63"/>
                    </a:lnTo>
                    <a:lnTo>
                      <a:pt x="507" y="65"/>
                    </a:lnTo>
                    <a:lnTo>
                      <a:pt x="491" y="69"/>
                    </a:lnTo>
                    <a:lnTo>
                      <a:pt x="476" y="72"/>
                    </a:lnTo>
                    <a:lnTo>
                      <a:pt x="460" y="76"/>
                    </a:lnTo>
                    <a:lnTo>
                      <a:pt x="446" y="80"/>
                    </a:lnTo>
                    <a:lnTo>
                      <a:pt x="432" y="86"/>
                    </a:lnTo>
                    <a:lnTo>
                      <a:pt x="418" y="91"/>
                    </a:lnTo>
                    <a:lnTo>
                      <a:pt x="404" y="97"/>
                    </a:lnTo>
                    <a:lnTo>
                      <a:pt x="391" y="104"/>
                    </a:lnTo>
                    <a:lnTo>
                      <a:pt x="379" y="111"/>
                    </a:lnTo>
                    <a:lnTo>
                      <a:pt x="366" y="119"/>
                    </a:lnTo>
                    <a:lnTo>
                      <a:pt x="353" y="126"/>
                    </a:lnTo>
                    <a:lnTo>
                      <a:pt x="341" y="134"/>
                    </a:lnTo>
                    <a:lnTo>
                      <a:pt x="330" y="144"/>
                    </a:lnTo>
                    <a:lnTo>
                      <a:pt x="318" y="154"/>
                    </a:lnTo>
                    <a:lnTo>
                      <a:pt x="308" y="163"/>
                    </a:lnTo>
                    <a:lnTo>
                      <a:pt x="297" y="174"/>
                    </a:lnTo>
                    <a:lnTo>
                      <a:pt x="286" y="184"/>
                    </a:lnTo>
                    <a:lnTo>
                      <a:pt x="277" y="195"/>
                    </a:lnTo>
                    <a:lnTo>
                      <a:pt x="267" y="207"/>
                    </a:lnTo>
                    <a:lnTo>
                      <a:pt x="258" y="218"/>
                    </a:lnTo>
                    <a:lnTo>
                      <a:pt x="249" y="231"/>
                    </a:lnTo>
                    <a:lnTo>
                      <a:pt x="241" y="243"/>
                    </a:lnTo>
                    <a:lnTo>
                      <a:pt x="233" y="257"/>
                    </a:lnTo>
                    <a:lnTo>
                      <a:pt x="219" y="283"/>
                    </a:lnTo>
                    <a:lnTo>
                      <a:pt x="206" y="313"/>
                    </a:lnTo>
                    <a:lnTo>
                      <a:pt x="194" y="341"/>
                    </a:lnTo>
                    <a:lnTo>
                      <a:pt x="184" y="372"/>
                    </a:lnTo>
                    <a:lnTo>
                      <a:pt x="175" y="402"/>
                    </a:lnTo>
                    <a:lnTo>
                      <a:pt x="168" y="434"/>
                    </a:lnTo>
                    <a:lnTo>
                      <a:pt x="162" y="466"/>
                    </a:lnTo>
                    <a:lnTo>
                      <a:pt x="159" y="497"/>
                    </a:lnTo>
                    <a:lnTo>
                      <a:pt x="156" y="530"/>
                    </a:lnTo>
                    <a:lnTo>
                      <a:pt x="156" y="564"/>
                    </a:lnTo>
                    <a:lnTo>
                      <a:pt x="156" y="600"/>
                    </a:lnTo>
                    <a:lnTo>
                      <a:pt x="159" y="635"/>
                    </a:lnTo>
                    <a:lnTo>
                      <a:pt x="162" y="669"/>
                    </a:lnTo>
                    <a:lnTo>
                      <a:pt x="169" y="702"/>
                    </a:lnTo>
                    <a:lnTo>
                      <a:pt x="176" y="734"/>
                    </a:lnTo>
                    <a:lnTo>
                      <a:pt x="185" y="765"/>
                    </a:lnTo>
                    <a:lnTo>
                      <a:pt x="195" y="795"/>
                    </a:lnTo>
                    <a:lnTo>
                      <a:pt x="208" y="824"/>
                    </a:lnTo>
                    <a:lnTo>
                      <a:pt x="222" y="851"/>
                    </a:lnTo>
                    <a:lnTo>
                      <a:pt x="237" y="877"/>
                    </a:lnTo>
                    <a:lnTo>
                      <a:pt x="254" y="902"/>
                    </a:lnTo>
                    <a:lnTo>
                      <a:pt x="273" y="924"/>
                    </a:lnTo>
                    <a:lnTo>
                      <a:pt x="292" y="945"/>
                    </a:lnTo>
                    <a:lnTo>
                      <a:pt x="313" y="964"/>
                    </a:lnTo>
                    <a:lnTo>
                      <a:pt x="335" y="983"/>
                    </a:lnTo>
                    <a:lnTo>
                      <a:pt x="358" y="998"/>
                    </a:lnTo>
                    <a:lnTo>
                      <a:pt x="383" y="1013"/>
                    </a:lnTo>
                    <a:lnTo>
                      <a:pt x="408" y="1026"/>
                    </a:lnTo>
                    <a:lnTo>
                      <a:pt x="435" y="1037"/>
                    </a:lnTo>
                    <a:lnTo>
                      <a:pt x="461" y="1045"/>
                    </a:lnTo>
                    <a:lnTo>
                      <a:pt x="489" y="1052"/>
                    </a:lnTo>
                    <a:lnTo>
                      <a:pt x="517" y="1056"/>
                    </a:lnTo>
                    <a:lnTo>
                      <a:pt x="547" y="1059"/>
                    </a:lnTo>
                    <a:lnTo>
                      <a:pt x="577" y="1060"/>
                    </a:lnTo>
                    <a:lnTo>
                      <a:pt x="597" y="1060"/>
                    </a:lnTo>
                    <a:lnTo>
                      <a:pt x="616" y="1059"/>
                    </a:lnTo>
                    <a:lnTo>
                      <a:pt x="635" y="1057"/>
                    </a:lnTo>
                    <a:lnTo>
                      <a:pt x="653" y="1055"/>
                    </a:lnTo>
                    <a:lnTo>
                      <a:pt x="671" y="1050"/>
                    </a:lnTo>
                    <a:lnTo>
                      <a:pt x="690" y="1047"/>
                    </a:lnTo>
                    <a:lnTo>
                      <a:pt x="707" y="1042"/>
                    </a:lnTo>
                    <a:lnTo>
                      <a:pt x="725" y="1037"/>
                    </a:lnTo>
                    <a:lnTo>
                      <a:pt x="758" y="1025"/>
                    </a:lnTo>
                    <a:lnTo>
                      <a:pt x="787" y="1012"/>
                    </a:lnTo>
                    <a:lnTo>
                      <a:pt x="815" y="998"/>
                    </a:lnTo>
                    <a:lnTo>
                      <a:pt x="839" y="985"/>
                    </a:lnTo>
                    <a:lnTo>
                      <a:pt x="860" y="971"/>
                    </a:lnTo>
                    <a:lnTo>
                      <a:pt x="880" y="957"/>
                    </a:lnTo>
                    <a:lnTo>
                      <a:pt x="897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80" y="1046"/>
                    </a:lnTo>
                    <a:lnTo>
                      <a:pt x="854" y="1060"/>
                    </a:lnTo>
                    <a:lnTo>
                      <a:pt x="827" y="1073"/>
                    </a:lnTo>
                    <a:lnTo>
                      <a:pt x="799" y="1084"/>
                    </a:lnTo>
                    <a:lnTo>
                      <a:pt x="771" y="1093"/>
                    </a:lnTo>
                    <a:lnTo>
                      <a:pt x="742" y="1100"/>
                    </a:lnTo>
                    <a:lnTo>
                      <a:pt x="713" y="1107"/>
                    </a:lnTo>
                    <a:lnTo>
                      <a:pt x="683" y="1112"/>
                    </a:lnTo>
                    <a:lnTo>
                      <a:pt x="651" y="1116"/>
                    </a:lnTo>
                    <a:lnTo>
                      <a:pt x="619" y="1119"/>
                    </a:lnTo>
                    <a:lnTo>
                      <a:pt x="587" y="1122"/>
                    </a:lnTo>
                    <a:lnTo>
                      <a:pt x="554" y="1122"/>
                    </a:lnTo>
                    <a:lnTo>
                      <a:pt x="524" y="1122"/>
                    </a:lnTo>
                    <a:lnTo>
                      <a:pt x="492" y="1119"/>
                    </a:lnTo>
                    <a:lnTo>
                      <a:pt x="462" y="1116"/>
                    </a:lnTo>
                    <a:lnTo>
                      <a:pt x="433" y="1112"/>
                    </a:lnTo>
                    <a:lnTo>
                      <a:pt x="404" y="1107"/>
                    </a:lnTo>
                    <a:lnTo>
                      <a:pt x="376" y="1099"/>
                    </a:lnTo>
                    <a:lnTo>
                      <a:pt x="349" y="1092"/>
                    </a:lnTo>
                    <a:lnTo>
                      <a:pt x="323" y="10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Freeform 35"/>
              <p:cNvSpPr>
                <a:spLocks noEditPoints="1"/>
              </p:cNvSpPr>
              <p:nvPr/>
            </p:nvSpPr>
            <p:spPr bwMode="auto">
              <a:xfrm>
                <a:off x="-2382085" y="1260686"/>
                <a:ext cx="83699" cy="96491"/>
              </a:xfrm>
              <a:custGeom>
                <a:avLst/>
                <a:gdLst/>
                <a:ahLst/>
                <a:cxnLst>
                  <a:cxn ang="0">
                    <a:pos x="229" y="777"/>
                  </a:cxn>
                  <a:cxn ang="0">
                    <a:pos x="184" y="901"/>
                  </a:cxn>
                  <a:cxn ang="0">
                    <a:pos x="147" y="998"/>
                  </a:cxn>
                  <a:cxn ang="0">
                    <a:pos x="114" y="1104"/>
                  </a:cxn>
                  <a:cxn ang="0">
                    <a:pos x="88" y="1101"/>
                  </a:cxn>
                  <a:cxn ang="0">
                    <a:pos x="80" y="1100"/>
                  </a:cxn>
                  <a:cxn ang="0">
                    <a:pos x="72" y="1100"/>
                  </a:cxn>
                  <a:cxn ang="0">
                    <a:pos x="54" y="1098"/>
                  </a:cxn>
                  <a:cxn ang="0">
                    <a:pos x="36" y="1098"/>
                  </a:cxn>
                  <a:cxn ang="0">
                    <a:pos x="23" y="1100"/>
                  </a:cxn>
                  <a:cxn ang="0">
                    <a:pos x="0" y="1104"/>
                  </a:cxn>
                  <a:cxn ang="0">
                    <a:pos x="491" y="0"/>
                  </a:cxn>
                  <a:cxn ang="0">
                    <a:pos x="528" y="0"/>
                  </a:cxn>
                  <a:cxn ang="0">
                    <a:pos x="1001" y="1104"/>
                  </a:cxn>
                  <a:cxn ang="0">
                    <a:pos x="968" y="1101"/>
                  </a:cxn>
                  <a:cxn ang="0">
                    <a:pos x="957" y="1101"/>
                  </a:cxn>
                  <a:cxn ang="0">
                    <a:pos x="953" y="1100"/>
                  </a:cxn>
                  <a:cxn ang="0">
                    <a:pos x="944" y="1100"/>
                  </a:cxn>
                  <a:cxn ang="0">
                    <a:pos x="919" y="1098"/>
                  </a:cxn>
                  <a:cxn ang="0">
                    <a:pos x="893" y="1098"/>
                  </a:cxn>
                  <a:cxn ang="0">
                    <a:pos x="871" y="1100"/>
                  </a:cxn>
                  <a:cxn ang="0">
                    <a:pos x="836" y="1104"/>
                  </a:cxn>
                  <a:cxn ang="0">
                    <a:pos x="819" y="1057"/>
                  </a:cxn>
                  <a:cxn ang="0">
                    <a:pos x="804" y="1018"/>
                  </a:cxn>
                  <a:cxn ang="0">
                    <a:pos x="793" y="985"/>
                  </a:cxn>
                  <a:cxn ang="0">
                    <a:pos x="782" y="958"/>
                  </a:cxn>
                  <a:cxn ang="0">
                    <a:pos x="777" y="941"/>
                  </a:cxn>
                  <a:cxn ang="0">
                    <a:pos x="769" y="922"/>
                  </a:cxn>
                  <a:cxn ang="0">
                    <a:pos x="762" y="902"/>
                  </a:cxn>
                  <a:cxn ang="0">
                    <a:pos x="753" y="879"/>
                  </a:cxn>
                  <a:cxn ang="0">
                    <a:pos x="743" y="854"/>
                  </a:cxn>
                  <a:cxn ang="0">
                    <a:pos x="733" y="830"/>
                  </a:cxn>
                  <a:cxn ang="0">
                    <a:pos x="724" y="805"/>
                  </a:cxn>
                  <a:cxn ang="0">
                    <a:pos x="713" y="780"/>
                  </a:cxn>
                  <a:cxn ang="0">
                    <a:pos x="703" y="754"/>
                  </a:cxn>
                  <a:cxn ang="0">
                    <a:pos x="692" y="729"/>
                  </a:cxn>
                  <a:cxn ang="0">
                    <a:pos x="682" y="703"/>
                  </a:cxn>
                  <a:cxn ang="0">
                    <a:pos x="670" y="677"/>
                  </a:cxn>
                  <a:cxn ang="0">
                    <a:pos x="269" y="677"/>
                  </a:cxn>
                  <a:cxn ang="0">
                    <a:pos x="229" y="777"/>
                  </a:cxn>
                  <a:cxn ang="0">
                    <a:pos x="646" y="610"/>
                  </a:cxn>
                  <a:cxn ang="0">
                    <a:pos x="472" y="208"/>
                  </a:cxn>
                  <a:cxn ang="0">
                    <a:pos x="299" y="610"/>
                  </a:cxn>
                  <a:cxn ang="0">
                    <a:pos x="646" y="610"/>
                  </a:cxn>
                </a:cxnLst>
                <a:rect l="0" t="0" r="r" b="b"/>
                <a:pathLst>
                  <a:path w="1001" h="1104">
                    <a:moveTo>
                      <a:pt x="229" y="777"/>
                    </a:moveTo>
                    <a:lnTo>
                      <a:pt x="184" y="901"/>
                    </a:lnTo>
                    <a:lnTo>
                      <a:pt x="147" y="998"/>
                    </a:lnTo>
                    <a:lnTo>
                      <a:pt x="114" y="1104"/>
                    </a:lnTo>
                    <a:lnTo>
                      <a:pt x="88" y="1101"/>
                    </a:lnTo>
                    <a:lnTo>
                      <a:pt x="80" y="1100"/>
                    </a:lnTo>
                    <a:lnTo>
                      <a:pt x="72" y="1100"/>
                    </a:lnTo>
                    <a:lnTo>
                      <a:pt x="54" y="1098"/>
                    </a:lnTo>
                    <a:lnTo>
                      <a:pt x="36" y="1098"/>
                    </a:lnTo>
                    <a:lnTo>
                      <a:pt x="23" y="1100"/>
                    </a:lnTo>
                    <a:lnTo>
                      <a:pt x="0" y="1104"/>
                    </a:lnTo>
                    <a:lnTo>
                      <a:pt x="491" y="0"/>
                    </a:lnTo>
                    <a:lnTo>
                      <a:pt x="528" y="0"/>
                    </a:lnTo>
                    <a:lnTo>
                      <a:pt x="1001" y="1104"/>
                    </a:lnTo>
                    <a:lnTo>
                      <a:pt x="968" y="1101"/>
                    </a:lnTo>
                    <a:lnTo>
                      <a:pt x="957" y="1101"/>
                    </a:lnTo>
                    <a:lnTo>
                      <a:pt x="953" y="1100"/>
                    </a:lnTo>
                    <a:lnTo>
                      <a:pt x="944" y="1100"/>
                    </a:lnTo>
                    <a:lnTo>
                      <a:pt x="919" y="1098"/>
                    </a:lnTo>
                    <a:lnTo>
                      <a:pt x="893" y="1098"/>
                    </a:lnTo>
                    <a:lnTo>
                      <a:pt x="871" y="1100"/>
                    </a:lnTo>
                    <a:lnTo>
                      <a:pt x="836" y="1104"/>
                    </a:lnTo>
                    <a:lnTo>
                      <a:pt x="819" y="1057"/>
                    </a:lnTo>
                    <a:lnTo>
                      <a:pt x="804" y="1018"/>
                    </a:lnTo>
                    <a:lnTo>
                      <a:pt x="793" y="985"/>
                    </a:lnTo>
                    <a:lnTo>
                      <a:pt x="782" y="958"/>
                    </a:lnTo>
                    <a:lnTo>
                      <a:pt x="777" y="941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3" y="854"/>
                    </a:lnTo>
                    <a:lnTo>
                      <a:pt x="733" y="830"/>
                    </a:lnTo>
                    <a:lnTo>
                      <a:pt x="724" y="805"/>
                    </a:lnTo>
                    <a:lnTo>
                      <a:pt x="713" y="780"/>
                    </a:lnTo>
                    <a:lnTo>
                      <a:pt x="703" y="754"/>
                    </a:lnTo>
                    <a:lnTo>
                      <a:pt x="692" y="729"/>
                    </a:lnTo>
                    <a:lnTo>
                      <a:pt x="682" y="703"/>
                    </a:lnTo>
                    <a:lnTo>
                      <a:pt x="670" y="677"/>
                    </a:lnTo>
                    <a:lnTo>
                      <a:pt x="269" y="677"/>
                    </a:lnTo>
                    <a:lnTo>
                      <a:pt x="229" y="777"/>
                    </a:lnTo>
                    <a:close/>
                    <a:moveTo>
                      <a:pt x="646" y="610"/>
                    </a:moveTo>
                    <a:lnTo>
                      <a:pt x="472" y="208"/>
                    </a:lnTo>
                    <a:lnTo>
                      <a:pt x="299" y="610"/>
                    </a:lnTo>
                    <a:lnTo>
                      <a:pt x="646" y="6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Freeform 36"/>
              <p:cNvSpPr>
                <a:spLocks noEditPoints="1"/>
              </p:cNvSpPr>
              <p:nvPr/>
            </p:nvSpPr>
            <p:spPr bwMode="auto">
              <a:xfrm>
                <a:off x="-2445923" y="1262105"/>
                <a:ext cx="56745" cy="90815"/>
              </a:xfrm>
              <a:custGeom>
                <a:avLst/>
                <a:gdLst/>
                <a:ahLst/>
                <a:cxnLst>
                  <a:cxn ang="0">
                    <a:pos x="233" y="587"/>
                  </a:cxn>
                  <a:cxn ang="0">
                    <a:pos x="194" y="586"/>
                  </a:cxn>
                  <a:cxn ang="0">
                    <a:pos x="139" y="584"/>
                  </a:cxn>
                  <a:cxn ang="0">
                    <a:pos x="99" y="1076"/>
                  </a:cxn>
                  <a:cxn ang="0">
                    <a:pos x="37" y="1076"/>
                  </a:cxn>
                  <a:cxn ang="0">
                    <a:pos x="283" y="0"/>
                  </a:cxn>
                  <a:cxn ang="0">
                    <a:pos x="388" y="3"/>
                  </a:cxn>
                  <a:cxn ang="0">
                    <a:pos x="475" y="13"/>
                  </a:cxn>
                  <a:cxn ang="0">
                    <a:pos x="544" y="31"/>
                  </a:cxn>
                  <a:cxn ang="0">
                    <a:pos x="599" y="56"/>
                  </a:cxn>
                  <a:cxn ang="0">
                    <a:pos x="640" y="91"/>
                  </a:cxn>
                  <a:cxn ang="0">
                    <a:pos x="667" y="136"/>
                  </a:cxn>
                  <a:cxn ang="0">
                    <a:pos x="683" y="192"/>
                  </a:cxn>
                  <a:cxn ang="0">
                    <a:pos x="689" y="258"/>
                  </a:cxn>
                  <a:cxn ang="0">
                    <a:pos x="683" y="325"/>
                  </a:cxn>
                  <a:cxn ang="0">
                    <a:pos x="667" y="382"/>
                  </a:cxn>
                  <a:cxn ang="0">
                    <a:pos x="642" y="431"/>
                  </a:cxn>
                  <a:cxn ang="0">
                    <a:pos x="605" y="473"/>
                  </a:cxn>
                  <a:cxn ang="0">
                    <a:pos x="559" y="507"/>
                  </a:cxn>
                  <a:cxn ang="0">
                    <a:pos x="501" y="537"/>
                  </a:cxn>
                  <a:cxn ang="0">
                    <a:pos x="432" y="560"/>
                  </a:cxn>
                  <a:cxn ang="0">
                    <a:pos x="351" y="580"/>
                  </a:cxn>
                  <a:cxn ang="0">
                    <a:pos x="323" y="585"/>
                  </a:cxn>
                  <a:cxn ang="0">
                    <a:pos x="286" y="588"/>
                  </a:cxn>
                  <a:cxn ang="0">
                    <a:pos x="246" y="588"/>
                  </a:cxn>
                  <a:cxn ang="0">
                    <a:pos x="224" y="524"/>
                  </a:cxn>
                  <a:cxn ang="0">
                    <a:pos x="260" y="522"/>
                  </a:cxn>
                  <a:cxn ang="0">
                    <a:pos x="293" y="521"/>
                  </a:cxn>
                  <a:cxn ang="0">
                    <a:pos x="350" y="513"/>
                  </a:cxn>
                  <a:cxn ang="0">
                    <a:pos x="399" y="496"/>
                  </a:cxn>
                  <a:cxn ang="0">
                    <a:pos x="442" y="471"/>
                  </a:cxn>
                  <a:cxn ang="0">
                    <a:pos x="478" y="442"/>
                  </a:cxn>
                  <a:cxn ang="0">
                    <a:pos x="506" y="406"/>
                  </a:cxn>
                  <a:cxn ang="0">
                    <a:pos x="528" y="363"/>
                  </a:cxn>
                  <a:cxn ang="0">
                    <a:pos x="539" y="317"/>
                  </a:cxn>
                  <a:cxn ang="0">
                    <a:pos x="544" y="266"/>
                  </a:cxn>
                  <a:cxn ang="0">
                    <a:pos x="541" y="227"/>
                  </a:cxn>
                  <a:cxn ang="0">
                    <a:pos x="534" y="191"/>
                  </a:cxn>
                  <a:cxn ang="0">
                    <a:pos x="520" y="157"/>
                  </a:cxn>
                  <a:cxn ang="0">
                    <a:pos x="501" y="127"/>
                  </a:cxn>
                  <a:cxn ang="0">
                    <a:pos x="476" y="103"/>
                  </a:cxn>
                  <a:cxn ang="0">
                    <a:pos x="445" y="84"/>
                  </a:cxn>
                  <a:cxn ang="0">
                    <a:pos x="409" y="70"/>
                  </a:cxn>
                  <a:cxn ang="0">
                    <a:pos x="366" y="64"/>
                  </a:cxn>
                  <a:cxn ang="0">
                    <a:pos x="337" y="62"/>
                  </a:cxn>
                  <a:cxn ang="0">
                    <a:pos x="281" y="60"/>
                  </a:cxn>
                  <a:cxn ang="0">
                    <a:pos x="139" y="60"/>
                  </a:cxn>
                </a:cxnLst>
                <a:rect l="0" t="0" r="r" b="b"/>
                <a:pathLst>
                  <a:path w="689" h="1080">
                    <a:moveTo>
                      <a:pt x="246" y="588"/>
                    </a:moveTo>
                    <a:lnTo>
                      <a:pt x="241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19" y="586"/>
                    </a:lnTo>
                    <a:lnTo>
                      <a:pt x="194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0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3" y="0"/>
                    </a:lnTo>
                    <a:lnTo>
                      <a:pt x="320" y="0"/>
                    </a:lnTo>
                    <a:lnTo>
                      <a:pt x="355" y="1"/>
                    </a:lnTo>
                    <a:lnTo>
                      <a:pt x="388" y="3"/>
                    </a:lnTo>
                    <a:lnTo>
                      <a:pt x="418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499" y="18"/>
                    </a:lnTo>
                    <a:lnTo>
                      <a:pt x="522" y="24"/>
                    </a:lnTo>
                    <a:lnTo>
                      <a:pt x="544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7" y="212"/>
                    </a:lnTo>
                    <a:lnTo>
                      <a:pt x="689" y="235"/>
                    </a:lnTo>
                    <a:lnTo>
                      <a:pt x="689" y="258"/>
                    </a:lnTo>
                    <a:lnTo>
                      <a:pt x="689" y="281"/>
                    </a:lnTo>
                    <a:lnTo>
                      <a:pt x="687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1" y="485"/>
                    </a:lnTo>
                    <a:lnTo>
                      <a:pt x="575" y="497"/>
                    </a:lnTo>
                    <a:lnTo>
                      <a:pt x="559" y="507"/>
                    </a:lnTo>
                    <a:lnTo>
                      <a:pt x="541" y="518"/>
                    </a:lnTo>
                    <a:lnTo>
                      <a:pt x="522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lnTo>
                      <a:pt x="299" y="587"/>
                    </a:lnTo>
                    <a:lnTo>
                      <a:pt x="286" y="588"/>
                    </a:lnTo>
                    <a:lnTo>
                      <a:pt x="273" y="588"/>
                    </a:lnTo>
                    <a:lnTo>
                      <a:pt x="260" y="588"/>
                    </a:lnTo>
                    <a:lnTo>
                      <a:pt x="246" y="588"/>
                    </a:lnTo>
                    <a:close/>
                    <a:moveTo>
                      <a:pt x="211" y="525"/>
                    </a:moveTo>
                    <a:lnTo>
                      <a:pt x="216" y="525"/>
                    </a:lnTo>
                    <a:lnTo>
                      <a:pt x="224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4" y="502"/>
                    </a:lnTo>
                    <a:lnTo>
                      <a:pt x="399" y="496"/>
                    </a:lnTo>
                    <a:lnTo>
                      <a:pt x="414" y="488"/>
                    </a:lnTo>
                    <a:lnTo>
                      <a:pt x="429" y="480"/>
                    </a:lnTo>
                    <a:lnTo>
                      <a:pt x="442" y="471"/>
                    </a:lnTo>
                    <a:lnTo>
                      <a:pt x="455" y="462"/>
                    </a:lnTo>
                    <a:lnTo>
                      <a:pt x="466" y="452"/>
                    </a:lnTo>
                    <a:lnTo>
                      <a:pt x="478" y="442"/>
                    </a:lnTo>
                    <a:lnTo>
                      <a:pt x="488" y="430"/>
                    </a:lnTo>
                    <a:lnTo>
                      <a:pt x="498" y="418"/>
                    </a:lnTo>
                    <a:lnTo>
                      <a:pt x="506" y="406"/>
                    </a:lnTo>
                    <a:lnTo>
                      <a:pt x="515" y="392"/>
                    </a:lnTo>
                    <a:lnTo>
                      <a:pt x="521" y="378"/>
                    </a:lnTo>
                    <a:lnTo>
                      <a:pt x="528" y="363"/>
                    </a:lnTo>
                    <a:lnTo>
                      <a:pt x="533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4" y="283"/>
                    </a:lnTo>
                    <a:lnTo>
                      <a:pt x="544" y="266"/>
                    </a:lnTo>
                    <a:lnTo>
                      <a:pt x="544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6" y="89"/>
                    </a:lnTo>
                    <a:lnTo>
                      <a:pt x="445" y="84"/>
                    </a:lnTo>
                    <a:lnTo>
                      <a:pt x="433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6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lnTo>
                      <a:pt x="300" y="61"/>
                    </a:lnTo>
                    <a:lnTo>
                      <a:pt x="281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Freeform 37"/>
              <p:cNvSpPr>
                <a:spLocks/>
              </p:cNvSpPr>
              <p:nvPr/>
            </p:nvSpPr>
            <p:spPr bwMode="auto">
              <a:xfrm>
                <a:off x="-2526785" y="1262105"/>
                <a:ext cx="66676" cy="90815"/>
              </a:xfrm>
              <a:custGeom>
                <a:avLst/>
                <a:gdLst/>
                <a:ahLst/>
                <a:cxnLst>
                  <a:cxn ang="0">
                    <a:pos x="139" y="530"/>
                  </a:cxn>
                  <a:cxn ang="0">
                    <a:pos x="139" y="1081"/>
                  </a:cxn>
                  <a:cxn ang="0">
                    <a:pos x="111" y="1078"/>
                  </a:cxn>
                  <a:cxn ang="0">
                    <a:pos x="99" y="1077"/>
                  </a:cxn>
                  <a:cxn ang="0">
                    <a:pos x="92" y="1077"/>
                  </a:cxn>
                  <a:cxn ang="0">
                    <a:pos x="69" y="1075"/>
                  </a:cxn>
                  <a:cxn ang="0">
                    <a:pos x="37" y="1077"/>
                  </a:cxn>
                  <a:cxn ang="0">
                    <a:pos x="0" y="1081"/>
                  </a:cxn>
                  <a:cxn ang="0">
                    <a:pos x="0" y="1"/>
                  </a:cxn>
                  <a:cxn ang="0">
                    <a:pos x="39" y="3"/>
                  </a:cxn>
                  <a:cxn ang="0">
                    <a:pos x="69" y="4"/>
                  </a:cxn>
                  <a:cxn ang="0">
                    <a:pos x="97" y="3"/>
                  </a:cxn>
                  <a:cxn ang="0">
                    <a:pos x="139" y="1"/>
                  </a:cxn>
                  <a:cxn ang="0">
                    <a:pos x="139" y="488"/>
                  </a:cxn>
                  <a:cxn ang="0">
                    <a:pos x="143" y="490"/>
                  </a:cxn>
                  <a:cxn ang="0">
                    <a:pos x="147" y="491"/>
                  </a:cxn>
                  <a:cxn ang="0">
                    <a:pos x="154" y="490"/>
                  </a:cxn>
                  <a:cxn ang="0">
                    <a:pos x="161" y="488"/>
                  </a:cxn>
                  <a:cxn ang="0">
                    <a:pos x="170" y="484"/>
                  </a:cxn>
                  <a:cxn ang="0">
                    <a:pos x="178" y="479"/>
                  </a:cxn>
                  <a:cxn ang="0">
                    <a:pos x="185" y="473"/>
                  </a:cxn>
                  <a:cxn ang="0">
                    <a:pos x="194" y="466"/>
                  </a:cxn>
                  <a:cxn ang="0">
                    <a:pos x="202" y="459"/>
                  </a:cxn>
                  <a:cxn ang="0">
                    <a:pos x="212" y="450"/>
                  </a:cxn>
                  <a:cxn ang="0">
                    <a:pos x="223" y="440"/>
                  </a:cxn>
                  <a:cxn ang="0">
                    <a:pos x="234" y="429"/>
                  </a:cxn>
                  <a:cxn ang="0">
                    <a:pos x="247" y="416"/>
                  </a:cxn>
                  <a:cxn ang="0">
                    <a:pos x="262" y="402"/>
                  </a:cxn>
                  <a:cxn ang="0">
                    <a:pos x="651" y="1"/>
                  </a:cxn>
                  <a:cxn ang="0">
                    <a:pos x="686" y="3"/>
                  </a:cxn>
                  <a:cxn ang="0">
                    <a:pos x="713" y="4"/>
                  </a:cxn>
                  <a:cxn ang="0">
                    <a:pos x="737" y="3"/>
                  </a:cxn>
                  <a:cxn ang="0">
                    <a:pos x="773" y="0"/>
                  </a:cxn>
                  <a:cxn ang="0">
                    <a:pos x="416" y="345"/>
                  </a:cxn>
                  <a:cxn ang="0">
                    <a:pos x="283" y="480"/>
                  </a:cxn>
                  <a:cxn ang="0">
                    <a:pos x="416" y="630"/>
                  </a:cxn>
                  <a:cxn ang="0">
                    <a:pos x="569" y="804"/>
                  </a:cxn>
                  <a:cxn ang="0">
                    <a:pos x="666" y="915"/>
                  </a:cxn>
                  <a:cxn ang="0">
                    <a:pos x="794" y="1073"/>
                  </a:cxn>
                  <a:cxn ang="0">
                    <a:pos x="794" y="1081"/>
                  </a:cxn>
                  <a:cxn ang="0">
                    <a:pos x="759" y="1078"/>
                  </a:cxn>
                  <a:cxn ang="0">
                    <a:pos x="749" y="1078"/>
                  </a:cxn>
                  <a:cxn ang="0">
                    <a:pos x="742" y="1077"/>
                  </a:cxn>
                  <a:cxn ang="0">
                    <a:pos x="734" y="1077"/>
                  </a:cxn>
                  <a:cxn ang="0">
                    <a:pos x="707" y="1075"/>
                  </a:cxn>
                  <a:cxn ang="0">
                    <a:pos x="666" y="1077"/>
                  </a:cxn>
                  <a:cxn ang="0">
                    <a:pos x="619" y="1081"/>
                  </a:cxn>
                  <a:cxn ang="0">
                    <a:pos x="589" y="1039"/>
                  </a:cxn>
                  <a:cxn ang="0">
                    <a:pos x="561" y="1001"/>
                  </a:cxn>
                  <a:cxn ang="0">
                    <a:pos x="535" y="967"/>
                  </a:cxn>
                  <a:cxn ang="0">
                    <a:pos x="511" y="937"/>
                  </a:cxn>
                  <a:cxn ang="0">
                    <a:pos x="165" y="535"/>
                  </a:cxn>
                  <a:cxn ang="0">
                    <a:pos x="160" y="531"/>
                  </a:cxn>
                  <a:cxn ang="0">
                    <a:pos x="155" y="529"/>
                  </a:cxn>
                  <a:cxn ang="0">
                    <a:pos x="149" y="526"/>
                  </a:cxn>
                  <a:cxn ang="0">
                    <a:pos x="143" y="526"/>
                  </a:cxn>
                  <a:cxn ang="0">
                    <a:pos x="142" y="526"/>
                  </a:cxn>
                  <a:cxn ang="0">
                    <a:pos x="141" y="528"/>
                  </a:cxn>
                  <a:cxn ang="0">
                    <a:pos x="140" y="529"/>
                  </a:cxn>
                  <a:cxn ang="0">
                    <a:pos x="139" y="530"/>
                  </a:cxn>
                </a:cxnLst>
                <a:rect l="0" t="0" r="r" b="b"/>
                <a:pathLst>
                  <a:path w="794" h="1081">
                    <a:moveTo>
                      <a:pt x="139" y="530"/>
                    </a:moveTo>
                    <a:lnTo>
                      <a:pt x="139" y="1081"/>
                    </a:lnTo>
                    <a:lnTo>
                      <a:pt x="111" y="1078"/>
                    </a:lnTo>
                    <a:lnTo>
                      <a:pt x="99" y="1077"/>
                    </a:lnTo>
                    <a:lnTo>
                      <a:pt x="92" y="1077"/>
                    </a:lnTo>
                    <a:lnTo>
                      <a:pt x="69" y="1075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39" y="3"/>
                    </a:lnTo>
                    <a:lnTo>
                      <a:pt x="69" y="4"/>
                    </a:lnTo>
                    <a:lnTo>
                      <a:pt x="97" y="3"/>
                    </a:lnTo>
                    <a:lnTo>
                      <a:pt x="139" y="1"/>
                    </a:lnTo>
                    <a:lnTo>
                      <a:pt x="139" y="488"/>
                    </a:lnTo>
                    <a:lnTo>
                      <a:pt x="143" y="490"/>
                    </a:lnTo>
                    <a:lnTo>
                      <a:pt x="147" y="491"/>
                    </a:lnTo>
                    <a:lnTo>
                      <a:pt x="154" y="490"/>
                    </a:lnTo>
                    <a:lnTo>
                      <a:pt x="161" y="488"/>
                    </a:lnTo>
                    <a:lnTo>
                      <a:pt x="170" y="484"/>
                    </a:lnTo>
                    <a:lnTo>
                      <a:pt x="178" y="479"/>
                    </a:lnTo>
                    <a:lnTo>
                      <a:pt x="185" y="473"/>
                    </a:lnTo>
                    <a:lnTo>
                      <a:pt x="194" y="466"/>
                    </a:lnTo>
                    <a:lnTo>
                      <a:pt x="202" y="459"/>
                    </a:lnTo>
                    <a:lnTo>
                      <a:pt x="212" y="450"/>
                    </a:lnTo>
                    <a:lnTo>
                      <a:pt x="223" y="440"/>
                    </a:lnTo>
                    <a:lnTo>
                      <a:pt x="234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1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7" y="3"/>
                    </a:lnTo>
                    <a:lnTo>
                      <a:pt x="773" y="0"/>
                    </a:lnTo>
                    <a:lnTo>
                      <a:pt x="416" y="345"/>
                    </a:lnTo>
                    <a:lnTo>
                      <a:pt x="283" y="480"/>
                    </a:lnTo>
                    <a:lnTo>
                      <a:pt x="416" y="630"/>
                    </a:lnTo>
                    <a:lnTo>
                      <a:pt x="569" y="804"/>
                    </a:lnTo>
                    <a:lnTo>
                      <a:pt x="666" y="915"/>
                    </a:lnTo>
                    <a:lnTo>
                      <a:pt x="794" y="1073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2" y="1077"/>
                    </a:lnTo>
                    <a:lnTo>
                      <a:pt x="734" y="1077"/>
                    </a:lnTo>
                    <a:lnTo>
                      <a:pt x="707" y="1075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1" y="1001"/>
                    </a:lnTo>
                    <a:lnTo>
                      <a:pt x="535" y="967"/>
                    </a:lnTo>
                    <a:lnTo>
                      <a:pt x="511" y="937"/>
                    </a:lnTo>
                    <a:lnTo>
                      <a:pt x="165" y="535"/>
                    </a:lnTo>
                    <a:lnTo>
                      <a:pt x="160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2" y="526"/>
                    </a:lnTo>
                    <a:lnTo>
                      <a:pt x="141" y="528"/>
                    </a:lnTo>
                    <a:lnTo>
                      <a:pt x="140" y="529"/>
                    </a:lnTo>
                    <a:lnTo>
                      <a:pt x="139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Freeform 38"/>
              <p:cNvSpPr>
                <a:spLocks noEditPoints="1"/>
              </p:cNvSpPr>
              <p:nvPr/>
            </p:nvSpPr>
            <p:spPr bwMode="auto">
              <a:xfrm>
                <a:off x="-1650070" y="1629621"/>
                <a:ext cx="65257" cy="90815"/>
              </a:xfrm>
              <a:custGeom>
                <a:avLst/>
                <a:gdLst/>
                <a:ahLst/>
                <a:cxnLst>
                  <a:cxn ang="0">
                    <a:pos x="396" y="534"/>
                  </a:cxn>
                  <a:cxn ang="0">
                    <a:pos x="334" y="515"/>
                  </a:cxn>
                  <a:cxn ang="0">
                    <a:pos x="277" y="489"/>
                  </a:cxn>
                  <a:cxn ang="0">
                    <a:pos x="224" y="459"/>
                  </a:cxn>
                  <a:cxn ang="0">
                    <a:pos x="189" y="432"/>
                  </a:cxn>
                  <a:cxn ang="0">
                    <a:pos x="169" y="411"/>
                  </a:cxn>
                  <a:cxn ang="0">
                    <a:pos x="151" y="390"/>
                  </a:cxn>
                  <a:cxn ang="0">
                    <a:pos x="136" y="366"/>
                  </a:cxn>
                  <a:cxn ang="0">
                    <a:pos x="124" y="341"/>
                  </a:cxn>
                  <a:cxn ang="0">
                    <a:pos x="116" y="314"/>
                  </a:cxn>
                  <a:cxn ang="0">
                    <a:pos x="109" y="286"/>
                  </a:cxn>
                  <a:cxn ang="0">
                    <a:pos x="107" y="256"/>
                  </a:cxn>
                  <a:cxn ang="0">
                    <a:pos x="106" y="226"/>
                  </a:cxn>
                  <a:cxn ang="0">
                    <a:pos x="109" y="198"/>
                  </a:cxn>
                  <a:cxn ang="0">
                    <a:pos x="115" y="171"/>
                  </a:cxn>
                  <a:cxn ang="0">
                    <a:pos x="122" y="147"/>
                  </a:cxn>
                  <a:cxn ang="0">
                    <a:pos x="133" y="124"/>
                  </a:cxn>
                  <a:cxn ang="0">
                    <a:pos x="145" y="103"/>
                  </a:cxn>
                  <a:cxn ang="0">
                    <a:pos x="161" y="85"/>
                  </a:cxn>
                  <a:cxn ang="0">
                    <a:pos x="180" y="68"/>
                  </a:cxn>
                  <a:cxn ang="0">
                    <a:pos x="201" y="53"/>
                  </a:cxn>
                  <a:cxn ang="0">
                    <a:pos x="226" y="40"/>
                  </a:cxn>
                  <a:cxn ang="0">
                    <a:pos x="252" y="29"/>
                  </a:cxn>
                  <a:cxn ang="0">
                    <a:pos x="283" y="19"/>
                  </a:cxn>
                  <a:cxn ang="0">
                    <a:pos x="317" y="12"/>
                  </a:cxn>
                  <a:cxn ang="0">
                    <a:pos x="353" y="5"/>
                  </a:cxn>
                  <a:cxn ang="0">
                    <a:pos x="413" y="1"/>
                  </a:cxn>
                  <a:cxn ang="0">
                    <a:pos x="790" y="0"/>
                  </a:cxn>
                  <a:cxn ang="0">
                    <a:pos x="764" y="1079"/>
                  </a:cxn>
                  <a:cxn ang="0">
                    <a:pos x="745" y="1078"/>
                  </a:cxn>
                  <a:cxn ang="0">
                    <a:pos x="698" y="1078"/>
                  </a:cxn>
                  <a:cxn ang="0">
                    <a:pos x="653" y="1081"/>
                  </a:cxn>
                  <a:cxn ang="0">
                    <a:pos x="591" y="553"/>
                  </a:cxn>
                  <a:cxn ang="0">
                    <a:pos x="280" y="945"/>
                  </a:cxn>
                  <a:cxn ang="0">
                    <a:pos x="143" y="1078"/>
                  </a:cxn>
                  <a:cxn ang="0">
                    <a:pos x="123" y="1076"/>
                  </a:cxn>
                  <a:cxn ang="0">
                    <a:pos x="91" y="1075"/>
                  </a:cxn>
                  <a:cxn ang="0">
                    <a:pos x="36" y="1079"/>
                  </a:cxn>
                  <a:cxn ang="0">
                    <a:pos x="30" y="1041"/>
                  </a:cxn>
                  <a:cxn ang="0">
                    <a:pos x="430" y="540"/>
                  </a:cxn>
                  <a:cxn ang="0">
                    <a:pos x="484" y="56"/>
                  </a:cxn>
                  <a:cxn ang="0">
                    <a:pos x="436" y="59"/>
                  </a:cxn>
                  <a:cxn ang="0">
                    <a:pos x="400" y="65"/>
                  </a:cxn>
                  <a:cxn ang="0">
                    <a:pos x="361" y="76"/>
                  </a:cxn>
                  <a:cxn ang="0">
                    <a:pos x="329" y="91"/>
                  </a:cxn>
                  <a:cxn ang="0">
                    <a:pos x="301" y="112"/>
                  </a:cxn>
                  <a:cxn ang="0">
                    <a:pos x="280" y="137"/>
                  </a:cxn>
                  <a:cxn ang="0">
                    <a:pos x="263" y="166"/>
                  </a:cxn>
                  <a:cxn ang="0">
                    <a:pos x="252" y="200"/>
                  </a:cxn>
                  <a:cxn ang="0">
                    <a:pos x="247" y="238"/>
                  </a:cxn>
                  <a:cxn ang="0">
                    <a:pos x="247" y="280"/>
                  </a:cxn>
                  <a:cxn ang="0">
                    <a:pos x="254" y="321"/>
                  </a:cxn>
                  <a:cxn ang="0">
                    <a:pos x="268" y="358"/>
                  </a:cxn>
                  <a:cxn ang="0">
                    <a:pos x="288" y="391"/>
                  </a:cxn>
                  <a:cxn ang="0">
                    <a:pos x="316" y="419"/>
                  </a:cxn>
                  <a:cxn ang="0">
                    <a:pos x="348" y="445"/>
                  </a:cxn>
                  <a:cxn ang="0">
                    <a:pos x="385" y="464"/>
                  </a:cxn>
                  <a:cxn ang="0">
                    <a:pos x="426" y="480"/>
                  </a:cxn>
                  <a:cxn ang="0">
                    <a:pos x="476" y="489"/>
                  </a:cxn>
                  <a:cxn ang="0">
                    <a:pos x="540" y="494"/>
                  </a:cxn>
                  <a:cxn ang="0">
                    <a:pos x="653" y="495"/>
                  </a:cxn>
                  <a:cxn ang="0">
                    <a:pos x="589" y="56"/>
                  </a:cxn>
                </a:cxnLst>
                <a:rect l="0" t="0" r="r" b="b"/>
                <a:pathLst>
                  <a:path w="790" h="1082">
                    <a:moveTo>
                      <a:pt x="430" y="540"/>
                    </a:moveTo>
                    <a:lnTo>
                      <a:pt x="396" y="534"/>
                    </a:lnTo>
                    <a:lnTo>
                      <a:pt x="365" y="524"/>
                    </a:lnTo>
                    <a:lnTo>
                      <a:pt x="334" y="515"/>
                    </a:lnTo>
                    <a:lnTo>
                      <a:pt x="304" y="503"/>
                    </a:lnTo>
                    <a:lnTo>
                      <a:pt x="277" y="489"/>
                    </a:lnTo>
                    <a:lnTo>
                      <a:pt x="249" y="475"/>
                    </a:lnTo>
                    <a:lnTo>
                      <a:pt x="224" y="459"/>
                    </a:lnTo>
                    <a:lnTo>
                      <a:pt x="199" y="441"/>
                    </a:lnTo>
                    <a:lnTo>
                      <a:pt x="189" y="432"/>
                    </a:lnTo>
                    <a:lnTo>
                      <a:pt x="178" y="422"/>
                    </a:lnTo>
                    <a:lnTo>
                      <a:pt x="169" y="411"/>
                    </a:lnTo>
                    <a:lnTo>
                      <a:pt x="159" y="400"/>
                    </a:lnTo>
                    <a:lnTo>
                      <a:pt x="151" y="390"/>
                    </a:lnTo>
                    <a:lnTo>
                      <a:pt x="143" y="378"/>
                    </a:lnTo>
                    <a:lnTo>
                      <a:pt x="136" y="366"/>
                    </a:lnTo>
                    <a:lnTo>
                      <a:pt x="129" y="354"/>
                    </a:lnTo>
                    <a:lnTo>
                      <a:pt x="124" y="341"/>
                    </a:lnTo>
                    <a:lnTo>
                      <a:pt x="120" y="328"/>
                    </a:lnTo>
                    <a:lnTo>
                      <a:pt x="116" y="314"/>
                    </a:lnTo>
                    <a:lnTo>
                      <a:pt x="112" y="301"/>
                    </a:lnTo>
                    <a:lnTo>
                      <a:pt x="109" y="286"/>
                    </a:lnTo>
                    <a:lnTo>
                      <a:pt x="108" y="271"/>
                    </a:lnTo>
                    <a:lnTo>
                      <a:pt x="107" y="256"/>
                    </a:lnTo>
                    <a:lnTo>
                      <a:pt x="106" y="241"/>
                    </a:lnTo>
                    <a:lnTo>
                      <a:pt x="106" y="226"/>
                    </a:lnTo>
                    <a:lnTo>
                      <a:pt x="107" y="211"/>
                    </a:lnTo>
                    <a:lnTo>
                      <a:pt x="109" y="198"/>
                    </a:lnTo>
                    <a:lnTo>
                      <a:pt x="111" y="184"/>
                    </a:lnTo>
                    <a:lnTo>
                      <a:pt x="115" y="171"/>
                    </a:lnTo>
                    <a:lnTo>
                      <a:pt x="118" y="158"/>
                    </a:lnTo>
                    <a:lnTo>
                      <a:pt x="122" y="147"/>
                    </a:lnTo>
                    <a:lnTo>
                      <a:pt x="127" y="135"/>
                    </a:lnTo>
                    <a:lnTo>
                      <a:pt x="133" y="124"/>
                    </a:lnTo>
                    <a:lnTo>
                      <a:pt x="139" y="114"/>
                    </a:lnTo>
                    <a:lnTo>
                      <a:pt x="145" y="103"/>
                    </a:lnTo>
                    <a:lnTo>
                      <a:pt x="154" y="94"/>
                    </a:lnTo>
                    <a:lnTo>
                      <a:pt x="161" y="85"/>
                    </a:lnTo>
                    <a:lnTo>
                      <a:pt x="171" y="77"/>
                    </a:lnTo>
                    <a:lnTo>
                      <a:pt x="180" y="68"/>
                    </a:lnTo>
                    <a:lnTo>
                      <a:pt x="190" y="61"/>
                    </a:lnTo>
                    <a:lnTo>
                      <a:pt x="201" y="53"/>
                    </a:lnTo>
                    <a:lnTo>
                      <a:pt x="213" y="47"/>
                    </a:lnTo>
                    <a:lnTo>
                      <a:pt x="226" y="40"/>
                    </a:lnTo>
                    <a:lnTo>
                      <a:pt x="239" y="34"/>
                    </a:lnTo>
                    <a:lnTo>
                      <a:pt x="252" y="29"/>
                    </a:lnTo>
                    <a:lnTo>
                      <a:pt x="267" y="24"/>
                    </a:lnTo>
                    <a:lnTo>
                      <a:pt x="283" y="19"/>
                    </a:lnTo>
                    <a:lnTo>
                      <a:pt x="300" y="15"/>
                    </a:lnTo>
                    <a:lnTo>
                      <a:pt x="317" y="12"/>
                    </a:lnTo>
                    <a:lnTo>
                      <a:pt x="334" y="9"/>
                    </a:lnTo>
                    <a:lnTo>
                      <a:pt x="353" y="5"/>
                    </a:lnTo>
                    <a:lnTo>
                      <a:pt x="372" y="3"/>
                    </a:lnTo>
                    <a:lnTo>
                      <a:pt x="413" y="1"/>
                    </a:lnTo>
                    <a:lnTo>
                      <a:pt x="457" y="0"/>
                    </a:lnTo>
                    <a:lnTo>
                      <a:pt x="790" y="0"/>
                    </a:lnTo>
                    <a:lnTo>
                      <a:pt x="790" y="1081"/>
                    </a:lnTo>
                    <a:lnTo>
                      <a:pt x="764" y="1079"/>
                    </a:lnTo>
                    <a:lnTo>
                      <a:pt x="752" y="1079"/>
                    </a:lnTo>
                    <a:lnTo>
                      <a:pt x="745" y="1078"/>
                    </a:lnTo>
                    <a:lnTo>
                      <a:pt x="722" y="1075"/>
                    </a:lnTo>
                    <a:lnTo>
                      <a:pt x="698" y="1078"/>
                    </a:lnTo>
                    <a:lnTo>
                      <a:pt x="680" y="1079"/>
                    </a:lnTo>
                    <a:lnTo>
                      <a:pt x="653" y="1081"/>
                    </a:lnTo>
                    <a:lnTo>
                      <a:pt x="653" y="553"/>
                    </a:lnTo>
                    <a:lnTo>
                      <a:pt x="591" y="553"/>
                    </a:lnTo>
                    <a:lnTo>
                      <a:pt x="465" y="702"/>
                    </a:lnTo>
                    <a:lnTo>
                      <a:pt x="280" y="945"/>
                    </a:lnTo>
                    <a:lnTo>
                      <a:pt x="181" y="1082"/>
                    </a:lnTo>
                    <a:lnTo>
                      <a:pt x="143" y="1078"/>
                    </a:lnTo>
                    <a:lnTo>
                      <a:pt x="130" y="1078"/>
                    </a:lnTo>
                    <a:lnTo>
                      <a:pt x="123" y="1076"/>
                    </a:lnTo>
                    <a:lnTo>
                      <a:pt x="117" y="1075"/>
                    </a:lnTo>
                    <a:lnTo>
                      <a:pt x="91" y="1075"/>
                    </a:lnTo>
                    <a:lnTo>
                      <a:pt x="62" y="1078"/>
                    </a:lnTo>
                    <a:lnTo>
                      <a:pt x="36" y="1079"/>
                    </a:lnTo>
                    <a:lnTo>
                      <a:pt x="0" y="1081"/>
                    </a:lnTo>
                    <a:lnTo>
                      <a:pt x="30" y="1041"/>
                    </a:lnTo>
                    <a:lnTo>
                      <a:pt x="106" y="953"/>
                    </a:lnTo>
                    <a:lnTo>
                      <a:pt x="430" y="540"/>
                    </a:lnTo>
                    <a:close/>
                    <a:moveTo>
                      <a:pt x="518" y="56"/>
                    </a:moveTo>
                    <a:lnTo>
                      <a:pt x="484" y="56"/>
                    </a:lnTo>
                    <a:lnTo>
                      <a:pt x="457" y="57"/>
                    </a:lnTo>
                    <a:lnTo>
                      <a:pt x="436" y="59"/>
                    </a:lnTo>
                    <a:lnTo>
                      <a:pt x="421" y="61"/>
                    </a:lnTo>
                    <a:lnTo>
                      <a:pt x="400" y="65"/>
                    </a:lnTo>
                    <a:lnTo>
                      <a:pt x="379" y="70"/>
                    </a:lnTo>
                    <a:lnTo>
                      <a:pt x="361" y="76"/>
                    </a:lnTo>
                    <a:lnTo>
                      <a:pt x="344" y="83"/>
                    </a:lnTo>
                    <a:lnTo>
                      <a:pt x="329" y="91"/>
                    </a:lnTo>
                    <a:lnTo>
                      <a:pt x="314" y="101"/>
                    </a:lnTo>
                    <a:lnTo>
                      <a:pt x="301" y="112"/>
                    </a:lnTo>
                    <a:lnTo>
                      <a:pt x="289" y="123"/>
                    </a:lnTo>
                    <a:lnTo>
                      <a:pt x="280" y="137"/>
                    </a:lnTo>
                    <a:lnTo>
                      <a:pt x="270" y="151"/>
                    </a:lnTo>
                    <a:lnTo>
                      <a:pt x="263" y="166"/>
                    </a:lnTo>
                    <a:lnTo>
                      <a:pt x="257" y="183"/>
                    </a:lnTo>
                    <a:lnTo>
                      <a:pt x="252" y="200"/>
                    </a:lnTo>
                    <a:lnTo>
                      <a:pt x="249" y="219"/>
                    </a:lnTo>
                    <a:lnTo>
                      <a:pt x="247" y="238"/>
                    </a:lnTo>
                    <a:lnTo>
                      <a:pt x="246" y="259"/>
                    </a:lnTo>
                    <a:lnTo>
                      <a:pt x="247" y="280"/>
                    </a:lnTo>
                    <a:lnTo>
                      <a:pt x="249" y="301"/>
                    </a:lnTo>
                    <a:lnTo>
                      <a:pt x="254" y="321"/>
                    </a:lnTo>
                    <a:lnTo>
                      <a:pt x="260" y="340"/>
                    </a:lnTo>
                    <a:lnTo>
                      <a:pt x="268" y="358"/>
                    </a:lnTo>
                    <a:lnTo>
                      <a:pt x="278" y="375"/>
                    </a:lnTo>
                    <a:lnTo>
                      <a:pt x="288" y="391"/>
                    </a:lnTo>
                    <a:lnTo>
                      <a:pt x="301" y="406"/>
                    </a:lnTo>
                    <a:lnTo>
                      <a:pt x="316" y="419"/>
                    </a:lnTo>
                    <a:lnTo>
                      <a:pt x="332" y="433"/>
                    </a:lnTo>
                    <a:lnTo>
                      <a:pt x="348" y="445"/>
                    </a:lnTo>
                    <a:lnTo>
                      <a:pt x="366" y="456"/>
                    </a:lnTo>
                    <a:lnTo>
                      <a:pt x="385" y="464"/>
                    </a:lnTo>
                    <a:lnTo>
                      <a:pt x="405" y="472"/>
                    </a:lnTo>
                    <a:lnTo>
                      <a:pt x="426" y="480"/>
                    </a:lnTo>
                    <a:lnTo>
                      <a:pt x="448" y="485"/>
                    </a:lnTo>
                    <a:lnTo>
                      <a:pt x="476" y="489"/>
                    </a:lnTo>
                    <a:lnTo>
                      <a:pt x="507" y="493"/>
                    </a:lnTo>
                    <a:lnTo>
                      <a:pt x="540" y="494"/>
                    </a:lnTo>
                    <a:lnTo>
                      <a:pt x="579" y="495"/>
                    </a:lnTo>
                    <a:lnTo>
                      <a:pt x="653" y="495"/>
                    </a:lnTo>
                    <a:lnTo>
                      <a:pt x="653" y="60"/>
                    </a:lnTo>
                    <a:lnTo>
                      <a:pt x="589" y="56"/>
                    </a:lnTo>
                    <a:lnTo>
                      <a:pt x="518" y="5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Freeform 39"/>
              <p:cNvSpPr>
                <a:spLocks/>
              </p:cNvSpPr>
              <p:nvPr/>
            </p:nvSpPr>
            <p:spPr bwMode="auto">
              <a:xfrm>
                <a:off x="-1743700" y="1629621"/>
                <a:ext cx="79443" cy="90815"/>
              </a:xfrm>
              <a:custGeom>
                <a:avLst/>
                <a:gdLst/>
                <a:ahLst/>
                <a:cxnLst>
                  <a:cxn ang="0">
                    <a:pos x="138" y="824"/>
                  </a:cxn>
                  <a:cxn ang="0">
                    <a:pos x="154" y="824"/>
                  </a:cxn>
                  <a:cxn ang="0">
                    <a:pos x="872" y="0"/>
                  </a:cxn>
                  <a:cxn ang="0">
                    <a:pos x="941" y="0"/>
                  </a:cxn>
                  <a:cxn ang="0">
                    <a:pos x="941" y="1081"/>
                  </a:cxn>
                  <a:cxn ang="0">
                    <a:pos x="921" y="1079"/>
                  </a:cxn>
                  <a:cxn ang="0">
                    <a:pos x="903" y="1076"/>
                  </a:cxn>
                  <a:cxn ang="0">
                    <a:pos x="886" y="1076"/>
                  </a:cxn>
                  <a:cxn ang="0">
                    <a:pos x="872" y="1075"/>
                  </a:cxn>
                  <a:cxn ang="0">
                    <a:pos x="859" y="1076"/>
                  </a:cxn>
                  <a:cxn ang="0">
                    <a:pos x="843" y="1076"/>
                  </a:cxn>
                  <a:cxn ang="0">
                    <a:pos x="824" y="1079"/>
                  </a:cxn>
                  <a:cxn ang="0">
                    <a:pos x="803" y="1081"/>
                  </a:cxn>
                  <a:cxn ang="0">
                    <a:pos x="803" y="219"/>
                  </a:cxn>
                  <a:cxn ang="0">
                    <a:pos x="786" y="219"/>
                  </a:cxn>
                  <a:cxn ang="0">
                    <a:pos x="129" y="984"/>
                  </a:cxn>
                  <a:cxn ang="0">
                    <a:pos x="106" y="1011"/>
                  </a:cxn>
                  <a:cxn ang="0">
                    <a:pos x="83" y="1036"/>
                  </a:cxn>
                  <a:cxn ang="0">
                    <a:pos x="64" y="1059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3"/>
                  </a:cxn>
                  <a:cxn ang="0">
                    <a:pos x="44" y="4"/>
                  </a:cxn>
                  <a:cxn ang="0">
                    <a:pos x="69" y="4"/>
                  </a:cxn>
                  <a:cxn ang="0">
                    <a:pos x="138" y="0"/>
                  </a:cxn>
                  <a:cxn ang="0">
                    <a:pos x="138" y="824"/>
                  </a:cxn>
                </a:cxnLst>
                <a:rect l="0" t="0" r="r" b="b"/>
                <a:pathLst>
                  <a:path w="941" h="1081">
                    <a:moveTo>
                      <a:pt x="138" y="824"/>
                    </a:moveTo>
                    <a:lnTo>
                      <a:pt x="154" y="824"/>
                    </a:lnTo>
                    <a:lnTo>
                      <a:pt x="872" y="0"/>
                    </a:lnTo>
                    <a:lnTo>
                      <a:pt x="941" y="0"/>
                    </a:lnTo>
                    <a:lnTo>
                      <a:pt x="941" y="1081"/>
                    </a:lnTo>
                    <a:lnTo>
                      <a:pt x="921" y="1079"/>
                    </a:lnTo>
                    <a:lnTo>
                      <a:pt x="903" y="1076"/>
                    </a:lnTo>
                    <a:lnTo>
                      <a:pt x="886" y="1076"/>
                    </a:lnTo>
                    <a:lnTo>
                      <a:pt x="872" y="1075"/>
                    </a:lnTo>
                    <a:lnTo>
                      <a:pt x="859" y="1076"/>
                    </a:lnTo>
                    <a:lnTo>
                      <a:pt x="843" y="1076"/>
                    </a:lnTo>
                    <a:lnTo>
                      <a:pt x="824" y="1079"/>
                    </a:lnTo>
                    <a:lnTo>
                      <a:pt x="803" y="1081"/>
                    </a:lnTo>
                    <a:lnTo>
                      <a:pt x="803" y="219"/>
                    </a:lnTo>
                    <a:lnTo>
                      <a:pt x="786" y="219"/>
                    </a:lnTo>
                    <a:lnTo>
                      <a:pt x="129" y="984"/>
                    </a:lnTo>
                    <a:lnTo>
                      <a:pt x="106" y="1011"/>
                    </a:lnTo>
                    <a:lnTo>
                      <a:pt x="83" y="1036"/>
                    </a:lnTo>
                    <a:lnTo>
                      <a:pt x="64" y="1059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3"/>
                    </a:lnTo>
                    <a:lnTo>
                      <a:pt x="44" y="4"/>
                    </a:lnTo>
                    <a:lnTo>
                      <a:pt x="69" y="4"/>
                    </a:lnTo>
                    <a:lnTo>
                      <a:pt x="138" y="0"/>
                    </a:lnTo>
                    <a:lnTo>
                      <a:pt x="138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Freeform 40"/>
              <p:cNvSpPr>
                <a:spLocks/>
              </p:cNvSpPr>
              <p:nvPr/>
            </p:nvSpPr>
            <p:spPr bwMode="auto">
              <a:xfrm>
                <a:off x="-1845841" y="1629621"/>
                <a:ext cx="78025" cy="90815"/>
              </a:xfrm>
              <a:custGeom>
                <a:avLst/>
                <a:gdLst/>
                <a:ahLst/>
                <a:cxnLst>
                  <a:cxn ang="0">
                    <a:pos x="69" y="4"/>
                  </a:cxn>
                  <a:cxn ang="0">
                    <a:pos x="96" y="3"/>
                  </a:cxn>
                  <a:cxn ang="0">
                    <a:pos x="139" y="0"/>
                  </a:cxn>
                  <a:cxn ang="0">
                    <a:pos x="139" y="453"/>
                  </a:cxn>
                  <a:cxn ang="0">
                    <a:pos x="472" y="461"/>
                  </a:cxn>
                  <a:cxn ang="0">
                    <a:pos x="489" y="460"/>
                  </a:cxn>
                  <a:cxn ang="0">
                    <a:pos x="509" y="460"/>
                  </a:cxn>
                  <a:cxn ang="0">
                    <a:pos x="528" y="459"/>
                  </a:cxn>
                  <a:cxn ang="0">
                    <a:pos x="549" y="459"/>
                  </a:cxn>
                  <a:cxn ang="0">
                    <a:pos x="570" y="458"/>
                  </a:cxn>
                  <a:cxn ang="0">
                    <a:pos x="592" y="457"/>
                  </a:cxn>
                  <a:cxn ang="0">
                    <a:pos x="614" y="457"/>
                  </a:cxn>
                  <a:cxn ang="0">
                    <a:pos x="639" y="456"/>
                  </a:cxn>
                  <a:cxn ang="0">
                    <a:pos x="662" y="456"/>
                  </a:cxn>
                  <a:cxn ang="0">
                    <a:pos x="684" y="454"/>
                  </a:cxn>
                  <a:cxn ang="0">
                    <a:pos x="707" y="454"/>
                  </a:cxn>
                  <a:cxn ang="0">
                    <a:pos x="727" y="454"/>
                  </a:cxn>
                  <a:cxn ang="0">
                    <a:pos x="747" y="453"/>
                  </a:cxn>
                  <a:cxn ang="0">
                    <a:pos x="766" y="453"/>
                  </a:cxn>
                  <a:cxn ang="0">
                    <a:pos x="785" y="453"/>
                  </a:cxn>
                  <a:cxn ang="0">
                    <a:pos x="802" y="453"/>
                  </a:cxn>
                  <a:cxn ang="0">
                    <a:pos x="802" y="0"/>
                  </a:cxn>
                  <a:cxn ang="0">
                    <a:pos x="843" y="3"/>
                  </a:cxn>
                  <a:cxn ang="0">
                    <a:pos x="873" y="4"/>
                  </a:cxn>
                  <a:cxn ang="0">
                    <a:pos x="900" y="3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13" y="1079"/>
                  </a:cxn>
                  <a:cxn ang="0">
                    <a:pos x="902" y="1079"/>
                  </a:cxn>
                  <a:cxn ang="0">
                    <a:pos x="894" y="1078"/>
                  </a:cxn>
                  <a:cxn ang="0">
                    <a:pos x="873" y="1075"/>
                  </a:cxn>
                  <a:cxn ang="0">
                    <a:pos x="849" y="1078"/>
                  </a:cxn>
                  <a:cxn ang="0">
                    <a:pos x="827" y="1079"/>
                  </a:cxn>
                  <a:cxn ang="0">
                    <a:pos x="802" y="1081"/>
                  </a:cxn>
                  <a:cxn ang="0">
                    <a:pos x="802" y="537"/>
                  </a:cxn>
                  <a:cxn ang="0">
                    <a:pos x="692" y="535"/>
                  </a:cxn>
                  <a:cxn ang="0">
                    <a:pos x="564" y="529"/>
                  </a:cxn>
                  <a:cxn ang="0">
                    <a:pos x="379" y="529"/>
                  </a:cxn>
                  <a:cxn ang="0">
                    <a:pos x="367" y="529"/>
                  </a:cxn>
                  <a:cxn ang="0">
                    <a:pos x="351" y="530"/>
                  </a:cxn>
                  <a:cxn ang="0">
                    <a:pos x="332" y="530"/>
                  </a:cxn>
                  <a:cxn ang="0">
                    <a:pos x="310" y="531"/>
                  </a:cxn>
                  <a:cxn ang="0">
                    <a:pos x="289" y="533"/>
                  </a:cxn>
                  <a:cxn ang="0">
                    <a:pos x="272" y="534"/>
                  </a:cxn>
                  <a:cxn ang="0">
                    <a:pos x="259" y="535"/>
                  </a:cxn>
                  <a:cxn ang="0">
                    <a:pos x="250" y="535"/>
                  </a:cxn>
                  <a:cxn ang="0">
                    <a:pos x="139" y="537"/>
                  </a:cxn>
                  <a:cxn ang="0">
                    <a:pos x="139" y="1081"/>
                  </a:cxn>
                  <a:cxn ang="0">
                    <a:pos x="110" y="1079"/>
                  </a:cxn>
                  <a:cxn ang="0">
                    <a:pos x="99" y="1079"/>
                  </a:cxn>
                  <a:cxn ang="0">
                    <a:pos x="91" y="1078"/>
                  </a:cxn>
                  <a:cxn ang="0">
                    <a:pos x="69" y="1075"/>
                  </a:cxn>
                  <a:cxn ang="0">
                    <a:pos x="37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40" y="3"/>
                  </a:cxn>
                  <a:cxn ang="0">
                    <a:pos x="69" y="4"/>
                  </a:cxn>
                </a:cxnLst>
                <a:rect l="0" t="0" r="r" b="b"/>
                <a:pathLst>
                  <a:path w="942" h="1081">
                    <a:moveTo>
                      <a:pt x="69" y="4"/>
                    </a:moveTo>
                    <a:lnTo>
                      <a:pt x="96" y="3"/>
                    </a:lnTo>
                    <a:lnTo>
                      <a:pt x="139" y="0"/>
                    </a:lnTo>
                    <a:lnTo>
                      <a:pt x="139" y="453"/>
                    </a:lnTo>
                    <a:lnTo>
                      <a:pt x="472" y="461"/>
                    </a:lnTo>
                    <a:lnTo>
                      <a:pt x="489" y="460"/>
                    </a:lnTo>
                    <a:lnTo>
                      <a:pt x="509" y="460"/>
                    </a:lnTo>
                    <a:lnTo>
                      <a:pt x="528" y="459"/>
                    </a:lnTo>
                    <a:lnTo>
                      <a:pt x="549" y="459"/>
                    </a:lnTo>
                    <a:lnTo>
                      <a:pt x="570" y="458"/>
                    </a:lnTo>
                    <a:lnTo>
                      <a:pt x="592" y="457"/>
                    </a:lnTo>
                    <a:lnTo>
                      <a:pt x="614" y="457"/>
                    </a:lnTo>
                    <a:lnTo>
                      <a:pt x="639" y="456"/>
                    </a:lnTo>
                    <a:lnTo>
                      <a:pt x="662" y="456"/>
                    </a:lnTo>
                    <a:lnTo>
                      <a:pt x="684" y="454"/>
                    </a:lnTo>
                    <a:lnTo>
                      <a:pt x="707" y="454"/>
                    </a:lnTo>
                    <a:lnTo>
                      <a:pt x="727" y="454"/>
                    </a:lnTo>
                    <a:lnTo>
                      <a:pt x="747" y="453"/>
                    </a:lnTo>
                    <a:lnTo>
                      <a:pt x="766" y="453"/>
                    </a:lnTo>
                    <a:lnTo>
                      <a:pt x="785" y="453"/>
                    </a:lnTo>
                    <a:lnTo>
                      <a:pt x="802" y="453"/>
                    </a:lnTo>
                    <a:lnTo>
                      <a:pt x="802" y="0"/>
                    </a:lnTo>
                    <a:lnTo>
                      <a:pt x="843" y="3"/>
                    </a:lnTo>
                    <a:lnTo>
                      <a:pt x="873" y="4"/>
                    </a:lnTo>
                    <a:lnTo>
                      <a:pt x="900" y="3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13" y="1079"/>
                    </a:lnTo>
                    <a:lnTo>
                      <a:pt x="902" y="1079"/>
                    </a:lnTo>
                    <a:lnTo>
                      <a:pt x="894" y="1078"/>
                    </a:lnTo>
                    <a:lnTo>
                      <a:pt x="873" y="1075"/>
                    </a:lnTo>
                    <a:lnTo>
                      <a:pt x="849" y="1078"/>
                    </a:lnTo>
                    <a:lnTo>
                      <a:pt x="827" y="1079"/>
                    </a:lnTo>
                    <a:lnTo>
                      <a:pt x="802" y="1081"/>
                    </a:lnTo>
                    <a:lnTo>
                      <a:pt x="802" y="537"/>
                    </a:lnTo>
                    <a:lnTo>
                      <a:pt x="692" y="535"/>
                    </a:lnTo>
                    <a:lnTo>
                      <a:pt x="564" y="529"/>
                    </a:lnTo>
                    <a:lnTo>
                      <a:pt x="379" y="529"/>
                    </a:lnTo>
                    <a:lnTo>
                      <a:pt x="367" y="529"/>
                    </a:lnTo>
                    <a:lnTo>
                      <a:pt x="351" y="530"/>
                    </a:lnTo>
                    <a:lnTo>
                      <a:pt x="332" y="530"/>
                    </a:lnTo>
                    <a:lnTo>
                      <a:pt x="310" y="531"/>
                    </a:lnTo>
                    <a:lnTo>
                      <a:pt x="289" y="533"/>
                    </a:lnTo>
                    <a:lnTo>
                      <a:pt x="272" y="534"/>
                    </a:lnTo>
                    <a:lnTo>
                      <a:pt x="259" y="535"/>
                    </a:lnTo>
                    <a:lnTo>
                      <a:pt x="250" y="535"/>
                    </a:lnTo>
                    <a:lnTo>
                      <a:pt x="139" y="537"/>
                    </a:lnTo>
                    <a:lnTo>
                      <a:pt x="139" y="1081"/>
                    </a:lnTo>
                    <a:lnTo>
                      <a:pt x="110" y="1079"/>
                    </a:lnTo>
                    <a:lnTo>
                      <a:pt x="99" y="1079"/>
                    </a:lnTo>
                    <a:lnTo>
                      <a:pt x="91" y="1078"/>
                    </a:lnTo>
                    <a:lnTo>
                      <a:pt x="69" y="1075"/>
                    </a:ln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40" y="3"/>
                    </a:lnTo>
                    <a:lnTo>
                      <a:pt x="69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Freeform 41"/>
              <p:cNvSpPr>
                <a:spLocks/>
              </p:cNvSpPr>
              <p:nvPr/>
            </p:nvSpPr>
            <p:spPr bwMode="auto">
              <a:xfrm>
                <a:off x="-1912517" y="1629621"/>
                <a:ext cx="48234" cy="90815"/>
              </a:xfrm>
              <a:custGeom>
                <a:avLst/>
                <a:gdLst/>
                <a:ahLst/>
                <a:cxnLst>
                  <a:cxn ang="0">
                    <a:pos x="266" y="999"/>
                  </a:cxn>
                  <a:cxn ang="0">
                    <a:pos x="318" y="998"/>
                  </a:cxn>
                  <a:cxn ang="0">
                    <a:pos x="362" y="997"/>
                  </a:cxn>
                  <a:cxn ang="0">
                    <a:pos x="397" y="996"/>
                  </a:cxn>
                  <a:cxn ang="0">
                    <a:pos x="425" y="996"/>
                  </a:cxn>
                  <a:cxn ang="0">
                    <a:pos x="440" y="996"/>
                  </a:cxn>
                  <a:cxn ang="0">
                    <a:pos x="456" y="995"/>
                  </a:cxn>
                  <a:cxn ang="0">
                    <a:pos x="472" y="994"/>
                  </a:cxn>
                  <a:cxn ang="0">
                    <a:pos x="488" y="994"/>
                  </a:cxn>
                  <a:cxn ang="0">
                    <a:pos x="505" y="990"/>
                  </a:cxn>
                  <a:cxn ang="0">
                    <a:pos x="524" y="987"/>
                  </a:cxn>
                  <a:cxn ang="0">
                    <a:pos x="545" y="984"/>
                  </a:cxn>
                  <a:cxn ang="0">
                    <a:pos x="571" y="981"/>
                  </a:cxn>
                  <a:cxn ang="0">
                    <a:pos x="569" y="998"/>
                  </a:cxn>
                  <a:cxn ang="0">
                    <a:pos x="565" y="1014"/>
                  </a:cxn>
                  <a:cxn ang="0">
                    <a:pos x="564" y="1030"/>
                  </a:cxn>
                  <a:cxn ang="0">
                    <a:pos x="565" y="1042"/>
                  </a:cxn>
                  <a:cxn ang="0">
                    <a:pos x="565" y="1051"/>
                  </a:cxn>
                  <a:cxn ang="0">
                    <a:pos x="571" y="1075"/>
                  </a:cxn>
                  <a:cxn ang="0">
                    <a:pos x="0" y="1075"/>
                  </a:cxn>
                  <a:cxn ang="0">
                    <a:pos x="0" y="0"/>
                  </a:cxn>
                  <a:cxn ang="0">
                    <a:pos x="559" y="0"/>
                  </a:cxn>
                  <a:cxn ang="0">
                    <a:pos x="557" y="29"/>
                  </a:cxn>
                  <a:cxn ang="0">
                    <a:pos x="556" y="49"/>
                  </a:cxn>
                  <a:cxn ang="0">
                    <a:pos x="557" y="67"/>
                  </a:cxn>
                  <a:cxn ang="0">
                    <a:pos x="559" y="96"/>
                  </a:cxn>
                  <a:cxn ang="0">
                    <a:pos x="540" y="91"/>
                  </a:cxn>
                  <a:cxn ang="0">
                    <a:pos x="523" y="88"/>
                  </a:cxn>
                  <a:cxn ang="0">
                    <a:pos x="508" y="86"/>
                  </a:cxn>
                  <a:cxn ang="0">
                    <a:pos x="497" y="84"/>
                  </a:cxn>
                  <a:cxn ang="0">
                    <a:pos x="478" y="82"/>
                  </a:cxn>
                  <a:cxn ang="0">
                    <a:pos x="457" y="80"/>
                  </a:cxn>
                  <a:cxn ang="0">
                    <a:pos x="438" y="79"/>
                  </a:cxn>
                  <a:cxn ang="0">
                    <a:pos x="419" y="78"/>
                  </a:cxn>
                  <a:cxn ang="0">
                    <a:pos x="261" y="76"/>
                  </a:cxn>
                  <a:cxn ang="0">
                    <a:pos x="139" y="76"/>
                  </a:cxn>
                  <a:cxn ang="0">
                    <a:pos x="139" y="471"/>
                  </a:cxn>
                  <a:cxn ang="0">
                    <a:pos x="427" y="471"/>
                  </a:cxn>
                  <a:cxn ang="0">
                    <a:pos x="473" y="467"/>
                  </a:cxn>
                  <a:cxn ang="0">
                    <a:pos x="524" y="463"/>
                  </a:cxn>
                  <a:cxn ang="0">
                    <a:pos x="521" y="487"/>
                  </a:cxn>
                  <a:cxn ang="0">
                    <a:pos x="520" y="504"/>
                  </a:cxn>
                  <a:cxn ang="0">
                    <a:pos x="521" y="521"/>
                  </a:cxn>
                  <a:cxn ang="0">
                    <a:pos x="524" y="548"/>
                  </a:cxn>
                  <a:cxn ang="0">
                    <a:pos x="473" y="545"/>
                  </a:cxn>
                  <a:cxn ang="0">
                    <a:pos x="427" y="540"/>
                  </a:cxn>
                  <a:cxn ang="0">
                    <a:pos x="139" y="540"/>
                  </a:cxn>
                  <a:cxn ang="0">
                    <a:pos x="139" y="1002"/>
                  </a:cxn>
                  <a:cxn ang="0">
                    <a:pos x="153" y="1001"/>
                  </a:cxn>
                  <a:cxn ang="0">
                    <a:pos x="179" y="1001"/>
                  </a:cxn>
                  <a:cxn ang="0">
                    <a:pos x="217" y="1000"/>
                  </a:cxn>
                  <a:cxn ang="0">
                    <a:pos x="266" y="999"/>
                  </a:cxn>
                </a:cxnLst>
                <a:rect l="0" t="0" r="r" b="b"/>
                <a:pathLst>
                  <a:path w="571" h="1075">
                    <a:moveTo>
                      <a:pt x="266" y="999"/>
                    </a:moveTo>
                    <a:lnTo>
                      <a:pt x="318" y="998"/>
                    </a:lnTo>
                    <a:lnTo>
                      <a:pt x="362" y="997"/>
                    </a:lnTo>
                    <a:lnTo>
                      <a:pt x="397" y="996"/>
                    </a:lnTo>
                    <a:lnTo>
                      <a:pt x="425" y="996"/>
                    </a:lnTo>
                    <a:lnTo>
                      <a:pt x="440" y="996"/>
                    </a:lnTo>
                    <a:lnTo>
                      <a:pt x="456" y="995"/>
                    </a:lnTo>
                    <a:lnTo>
                      <a:pt x="472" y="994"/>
                    </a:lnTo>
                    <a:lnTo>
                      <a:pt x="488" y="994"/>
                    </a:lnTo>
                    <a:lnTo>
                      <a:pt x="505" y="990"/>
                    </a:lnTo>
                    <a:lnTo>
                      <a:pt x="524" y="987"/>
                    </a:lnTo>
                    <a:lnTo>
                      <a:pt x="545" y="984"/>
                    </a:lnTo>
                    <a:lnTo>
                      <a:pt x="571" y="981"/>
                    </a:lnTo>
                    <a:lnTo>
                      <a:pt x="569" y="998"/>
                    </a:lnTo>
                    <a:lnTo>
                      <a:pt x="565" y="1014"/>
                    </a:lnTo>
                    <a:lnTo>
                      <a:pt x="564" y="1030"/>
                    </a:lnTo>
                    <a:lnTo>
                      <a:pt x="565" y="1042"/>
                    </a:lnTo>
                    <a:lnTo>
                      <a:pt x="565" y="1051"/>
                    </a:lnTo>
                    <a:lnTo>
                      <a:pt x="571" y="1075"/>
                    </a:lnTo>
                    <a:lnTo>
                      <a:pt x="0" y="1075"/>
                    </a:lnTo>
                    <a:lnTo>
                      <a:pt x="0" y="0"/>
                    </a:lnTo>
                    <a:lnTo>
                      <a:pt x="559" y="0"/>
                    </a:lnTo>
                    <a:lnTo>
                      <a:pt x="557" y="29"/>
                    </a:lnTo>
                    <a:lnTo>
                      <a:pt x="556" y="49"/>
                    </a:lnTo>
                    <a:lnTo>
                      <a:pt x="557" y="67"/>
                    </a:lnTo>
                    <a:lnTo>
                      <a:pt x="559" y="96"/>
                    </a:lnTo>
                    <a:lnTo>
                      <a:pt x="540" y="91"/>
                    </a:lnTo>
                    <a:lnTo>
                      <a:pt x="523" y="88"/>
                    </a:lnTo>
                    <a:lnTo>
                      <a:pt x="508" y="86"/>
                    </a:lnTo>
                    <a:lnTo>
                      <a:pt x="497" y="84"/>
                    </a:lnTo>
                    <a:lnTo>
                      <a:pt x="478" y="82"/>
                    </a:lnTo>
                    <a:lnTo>
                      <a:pt x="457" y="80"/>
                    </a:lnTo>
                    <a:lnTo>
                      <a:pt x="438" y="79"/>
                    </a:lnTo>
                    <a:lnTo>
                      <a:pt x="419" y="78"/>
                    </a:lnTo>
                    <a:lnTo>
                      <a:pt x="261" y="76"/>
                    </a:lnTo>
                    <a:lnTo>
                      <a:pt x="139" y="76"/>
                    </a:lnTo>
                    <a:lnTo>
                      <a:pt x="139" y="471"/>
                    </a:lnTo>
                    <a:lnTo>
                      <a:pt x="427" y="471"/>
                    </a:lnTo>
                    <a:lnTo>
                      <a:pt x="473" y="467"/>
                    </a:lnTo>
                    <a:lnTo>
                      <a:pt x="524" y="463"/>
                    </a:lnTo>
                    <a:lnTo>
                      <a:pt x="521" y="487"/>
                    </a:lnTo>
                    <a:lnTo>
                      <a:pt x="520" y="504"/>
                    </a:lnTo>
                    <a:lnTo>
                      <a:pt x="521" y="521"/>
                    </a:lnTo>
                    <a:lnTo>
                      <a:pt x="524" y="548"/>
                    </a:lnTo>
                    <a:lnTo>
                      <a:pt x="473" y="545"/>
                    </a:lnTo>
                    <a:lnTo>
                      <a:pt x="427" y="540"/>
                    </a:lnTo>
                    <a:lnTo>
                      <a:pt x="139" y="540"/>
                    </a:lnTo>
                    <a:lnTo>
                      <a:pt x="139" y="1002"/>
                    </a:lnTo>
                    <a:lnTo>
                      <a:pt x="153" y="1001"/>
                    </a:lnTo>
                    <a:lnTo>
                      <a:pt x="179" y="1001"/>
                    </a:lnTo>
                    <a:lnTo>
                      <a:pt x="217" y="1000"/>
                    </a:lnTo>
                    <a:lnTo>
                      <a:pt x="266" y="9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Freeform 42"/>
              <p:cNvSpPr>
                <a:spLocks/>
              </p:cNvSpPr>
              <p:nvPr/>
            </p:nvSpPr>
            <p:spPr bwMode="auto">
              <a:xfrm>
                <a:off x="-2028845" y="1629621"/>
                <a:ext cx="93630" cy="90815"/>
              </a:xfrm>
              <a:custGeom>
                <a:avLst/>
                <a:gdLst/>
                <a:ahLst/>
                <a:cxnLst>
                  <a:cxn ang="0">
                    <a:pos x="140" y="1004"/>
                  </a:cxn>
                  <a:cxn ang="0">
                    <a:pos x="489" y="1004"/>
                  </a:cxn>
                  <a:cxn ang="0">
                    <a:pos x="489" y="0"/>
                  </a:cxn>
                  <a:cxn ang="0">
                    <a:pos x="506" y="2"/>
                  </a:cxn>
                  <a:cxn ang="0">
                    <a:pos x="524" y="4"/>
                  </a:cxn>
                  <a:cxn ang="0">
                    <a:pos x="541" y="4"/>
                  </a:cxn>
                  <a:cxn ang="0">
                    <a:pos x="559" y="5"/>
                  </a:cxn>
                  <a:cxn ang="0">
                    <a:pos x="581" y="4"/>
                  </a:cxn>
                  <a:cxn ang="0">
                    <a:pos x="599" y="4"/>
                  </a:cxn>
                  <a:cxn ang="0">
                    <a:pos x="615" y="2"/>
                  </a:cxn>
                  <a:cxn ang="0">
                    <a:pos x="627" y="0"/>
                  </a:cxn>
                  <a:cxn ang="0">
                    <a:pos x="627" y="1004"/>
                  </a:cxn>
                  <a:cxn ang="0">
                    <a:pos x="978" y="1004"/>
                  </a:cxn>
                  <a:cxn ang="0">
                    <a:pos x="978" y="0"/>
                  </a:cxn>
                  <a:cxn ang="0">
                    <a:pos x="995" y="2"/>
                  </a:cxn>
                  <a:cxn ang="0">
                    <a:pos x="1012" y="4"/>
                  </a:cxn>
                  <a:cxn ang="0">
                    <a:pos x="1029" y="4"/>
                  </a:cxn>
                  <a:cxn ang="0">
                    <a:pos x="1047" y="5"/>
                  </a:cxn>
                  <a:cxn ang="0">
                    <a:pos x="1065" y="4"/>
                  </a:cxn>
                  <a:cxn ang="0">
                    <a:pos x="1082" y="4"/>
                  </a:cxn>
                  <a:cxn ang="0">
                    <a:pos x="1100" y="2"/>
                  </a:cxn>
                  <a:cxn ang="0">
                    <a:pos x="1117" y="0"/>
                  </a:cxn>
                  <a:cxn ang="0">
                    <a:pos x="1117" y="1086"/>
                  </a:cxn>
                  <a:cxn ang="0">
                    <a:pos x="1086" y="1086"/>
                  </a:cxn>
                  <a:cxn ang="0">
                    <a:pos x="1052" y="1086"/>
                  </a:cxn>
                  <a:cxn ang="0">
                    <a:pos x="1012" y="1085"/>
                  </a:cxn>
                  <a:cxn ang="0">
                    <a:pos x="969" y="1085"/>
                  </a:cxn>
                  <a:cxn ang="0">
                    <a:pos x="944" y="1084"/>
                  </a:cxn>
                  <a:cxn ang="0">
                    <a:pos x="920" y="1084"/>
                  </a:cxn>
                  <a:cxn ang="0">
                    <a:pos x="896" y="1084"/>
                  </a:cxn>
                  <a:cxn ang="0">
                    <a:pos x="870" y="1084"/>
                  </a:cxn>
                  <a:cxn ang="0">
                    <a:pos x="844" y="1083"/>
                  </a:cxn>
                  <a:cxn ang="0">
                    <a:pos x="818" y="1083"/>
                  </a:cxn>
                  <a:cxn ang="0">
                    <a:pos x="791" y="1083"/>
                  </a:cxn>
                  <a:cxn ang="0">
                    <a:pos x="763" y="1083"/>
                  </a:cxn>
                  <a:cxn ang="0">
                    <a:pos x="736" y="1081"/>
                  </a:cxn>
                  <a:cxn ang="0">
                    <a:pos x="709" y="1081"/>
                  </a:cxn>
                  <a:cxn ang="0">
                    <a:pos x="683" y="1081"/>
                  </a:cxn>
                  <a:cxn ang="0">
                    <a:pos x="657" y="1081"/>
                  </a:cxn>
                  <a:cxn ang="0">
                    <a:pos x="632" y="1080"/>
                  </a:cxn>
                  <a:cxn ang="0">
                    <a:pos x="606" y="1080"/>
                  </a:cxn>
                  <a:cxn ang="0">
                    <a:pos x="582" y="1080"/>
                  </a:cxn>
                  <a:cxn ang="0">
                    <a:pos x="559" y="1080"/>
                  </a:cxn>
                  <a:cxn ang="0">
                    <a:pos x="197" y="1080"/>
                  </a:cxn>
                  <a:cxn ang="0">
                    <a:pos x="172" y="1081"/>
                  </a:cxn>
                  <a:cxn ang="0">
                    <a:pos x="143" y="1081"/>
                  </a:cxn>
                  <a:cxn ang="0">
                    <a:pos x="112" y="1083"/>
                  </a:cxn>
                  <a:cxn ang="0">
                    <a:pos x="77" y="1084"/>
                  </a:cxn>
                  <a:cxn ang="0">
                    <a:pos x="45" y="1084"/>
                  </a:cxn>
                  <a:cxn ang="0">
                    <a:pos x="22" y="1085"/>
                  </a:cxn>
                  <a:cxn ang="0">
                    <a:pos x="7" y="1086"/>
                  </a:cxn>
                  <a:cxn ang="0">
                    <a:pos x="0" y="1086"/>
                  </a:cxn>
                  <a:cxn ang="0">
                    <a:pos x="0" y="0"/>
                  </a:cxn>
                  <a:cxn ang="0">
                    <a:pos x="16" y="2"/>
                  </a:cxn>
                  <a:cxn ang="0">
                    <a:pos x="33" y="4"/>
                  </a:cxn>
                  <a:cxn ang="0">
                    <a:pos x="51" y="4"/>
                  </a:cxn>
                  <a:cxn ang="0">
                    <a:pos x="69" y="5"/>
                  </a:cxn>
                  <a:cxn ang="0">
                    <a:pos x="86" y="4"/>
                  </a:cxn>
                  <a:cxn ang="0">
                    <a:pos x="104" y="4"/>
                  </a:cxn>
                  <a:cxn ang="0">
                    <a:pos x="122" y="2"/>
                  </a:cxn>
                  <a:cxn ang="0">
                    <a:pos x="140" y="0"/>
                  </a:cxn>
                  <a:cxn ang="0">
                    <a:pos x="140" y="1004"/>
                  </a:cxn>
                </a:cxnLst>
                <a:rect l="0" t="0" r="r" b="b"/>
                <a:pathLst>
                  <a:path w="1117" h="1086">
                    <a:moveTo>
                      <a:pt x="140" y="1004"/>
                    </a:moveTo>
                    <a:lnTo>
                      <a:pt x="489" y="1004"/>
                    </a:lnTo>
                    <a:lnTo>
                      <a:pt x="489" y="0"/>
                    </a:lnTo>
                    <a:lnTo>
                      <a:pt x="506" y="2"/>
                    </a:lnTo>
                    <a:lnTo>
                      <a:pt x="524" y="4"/>
                    </a:lnTo>
                    <a:lnTo>
                      <a:pt x="541" y="4"/>
                    </a:lnTo>
                    <a:lnTo>
                      <a:pt x="559" y="5"/>
                    </a:lnTo>
                    <a:lnTo>
                      <a:pt x="581" y="4"/>
                    </a:lnTo>
                    <a:lnTo>
                      <a:pt x="599" y="4"/>
                    </a:lnTo>
                    <a:lnTo>
                      <a:pt x="615" y="2"/>
                    </a:lnTo>
                    <a:lnTo>
                      <a:pt x="627" y="0"/>
                    </a:lnTo>
                    <a:lnTo>
                      <a:pt x="627" y="1004"/>
                    </a:lnTo>
                    <a:lnTo>
                      <a:pt x="978" y="1004"/>
                    </a:lnTo>
                    <a:lnTo>
                      <a:pt x="978" y="0"/>
                    </a:lnTo>
                    <a:lnTo>
                      <a:pt x="995" y="2"/>
                    </a:lnTo>
                    <a:lnTo>
                      <a:pt x="1012" y="4"/>
                    </a:lnTo>
                    <a:lnTo>
                      <a:pt x="1029" y="4"/>
                    </a:lnTo>
                    <a:lnTo>
                      <a:pt x="1047" y="5"/>
                    </a:lnTo>
                    <a:lnTo>
                      <a:pt x="1065" y="4"/>
                    </a:lnTo>
                    <a:lnTo>
                      <a:pt x="1082" y="4"/>
                    </a:lnTo>
                    <a:lnTo>
                      <a:pt x="1100" y="2"/>
                    </a:lnTo>
                    <a:lnTo>
                      <a:pt x="1117" y="0"/>
                    </a:lnTo>
                    <a:lnTo>
                      <a:pt x="1117" y="1086"/>
                    </a:lnTo>
                    <a:lnTo>
                      <a:pt x="1086" y="1086"/>
                    </a:lnTo>
                    <a:lnTo>
                      <a:pt x="1052" y="1086"/>
                    </a:lnTo>
                    <a:lnTo>
                      <a:pt x="1012" y="1085"/>
                    </a:lnTo>
                    <a:lnTo>
                      <a:pt x="969" y="1085"/>
                    </a:lnTo>
                    <a:lnTo>
                      <a:pt x="944" y="1084"/>
                    </a:lnTo>
                    <a:lnTo>
                      <a:pt x="920" y="1084"/>
                    </a:lnTo>
                    <a:lnTo>
                      <a:pt x="896" y="1084"/>
                    </a:lnTo>
                    <a:lnTo>
                      <a:pt x="870" y="1084"/>
                    </a:lnTo>
                    <a:lnTo>
                      <a:pt x="844" y="1083"/>
                    </a:lnTo>
                    <a:lnTo>
                      <a:pt x="818" y="1083"/>
                    </a:lnTo>
                    <a:lnTo>
                      <a:pt x="791" y="1083"/>
                    </a:lnTo>
                    <a:lnTo>
                      <a:pt x="763" y="1083"/>
                    </a:lnTo>
                    <a:lnTo>
                      <a:pt x="736" y="1081"/>
                    </a:lnTo>
                    <a:lnTo>
                      <a:pt x="709" y="1081"/>
                    </a:lnTo>
                    <a:lnTo>
                      <a:pt x="683" y="1081"/>
                    </a:lnTo>
                    <a:lnTo>
                      <a:pt x="657" y="1081"/>
                    </a:lnTo>
                    <a:lnTo>
                      <a:pt x="632" y="1080"/>
                    </a:lnTo>
                    <a:lnTo>
                      <a:pt x="606" y="1080"/>
                    </a:lnTo>
                    <a:lnTo>
                      <a:pt x="582" y="1080"/>
                    </a:lnTo>
                    <a:lnTo>
                      <a:pt x="559" y="1080"/>
                    </a:lnTo>
                    <a:lnTo>
                      <a:pt x="197" y="1080"/>
                    </a:lnTo>
                    <a:lnTo>
                      <a:pt x="172" y="1081"/>
                    </a:lnTo>
                    <a:lnTo>
                      <a:pt x="143" y="1081"/>
                    </a:lnTo>
                    <a:lnTo>
                      <a:pt x="112" y="1083"/>
                    </a:lnTo>
                    <a:lnTo>
                      <a:pt x="77" y="1084"/>
                    </a:lnTo>
                    <a:lnTo>
                      <a:pt x="45" y="1084"/>
                    </a:lnTo>
                    <a:lnTo>
                      <a:pt x="22" y="1085"/>
                    </a:lnTo>
                    <a:lnTo>
                      <a:pt x="7" y="1086"/>
                    </a:lnTo>
                    <a:lnTo>
                      <a:pt x="0" y="1086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33" y="4"/>
                    </a:lnTo>
                    <a:lnTo>
                      <a:pt x="51" y="4"/>
                    </a:lnTo>
                    <a:lnTo>
                      <a:pt x="69" y="5"/>
                    </a:lnTo>
                    <a:lnTo>
                      <a:pt x="86" y="4"/>
                    </a:lnTo>
                    <a:lnTo>
                      <a:pt x="104" y="4"/>
                    </a:lnTo>
                    <a:lnTo>
                      <a:pt x="122" y="2"/>
                    </a:lnTo>
                    <a:lnTo>
                      <a:pt x="140" y="0"/>
                    </a:lnTo>
                    <a:lnTo>
                      <a:pt x="140" y="100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Freeform 43"/>
              <p:cNvSpPr>
                <a:spLocks/>
              </p:cNvSpPr>
              <p:nvPr/>
            </p:nvSpPr>
            <p:spPr bwMode="auto">
              <a:xfrm>
                <a:off x="-2064311" y="1629621"/>
                <a:ext cx="11349" cy="90815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140" y="1081"/>
                  </a:cxn>
                  <a:cxn ang="0">
                    <a:pos x="111" y="1078"/>
                  </a:cxn>
                  <a:cxn ang="0">
                    <a:pos x="26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34" y="3"/>
                  </a:cxn>
                  <a:cxn ang="0">
                    <a:pos x="52" y="4"/>
                  </a:cxn>
                  <a:cxn ang="0">
                    <a:pos x="70" y="4"/>
                  </a:cxn>
                  <a:cxn ang="0">
                    <a:pos x="91" y="4"/>
                  </a:cxn>
                  <a:cxn ang="0">
                    <a:pos x="110" y="3"/>
                  </a:cxn>
                  <a:cxn ang="0">
                    <a:pos x="126" y="2"/>
                  </a:cxn>
                  <a:cxn ang="0">
                    <a:pos x="140" y="0"/>
                  </a:cxn>
                </a:cxnLst>
                <a:rect l="0" t="0" r="r" b="b"/>
                <a:pathLst>
                  <a:path w="140" h="1081">
                    <a:moveTo>
                      <a:pt x="140" y="0"/>
                    </a:moveTo>
                    <a:lnTo>
                      <a:pt x="140" y="1081"/>
                    </a:lnTo>
                    <a:lnTo>
                      <a:pt x="111" y="1078"/>
                    </a:lnTo>
                    <a:lnTo>
                      <a:pt x="26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34" y="3"/>
                    </a:lnTo>
                    <a:lnTo>
                      <a:pt x="52" y="4"/>
                    </a:lnTo>
                    <a:lnTo>
                      <a:pt x="70" y="4"/>
                    </a:lnTo>
                    <a:lnTo>
                      <a:pt x="91" y="4"/>
                    </a:lnTo>
                    <a:lnTo>
                      <a:pt x="110" y="3"/>
                    </a:lnTo>
                    <a:lnTo>
                      <a:pt x="126" y="2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Freeform 44"/>
              <p:cNvSpPr>
                <a:spLocks noEditPoints="1"/>
              </p:cNvSpPr>
              <p:nvPr/>
            </p:nvSpPr>
            <p:spPr bwMode="auto">
              <a:xfrm>
                <a:off x="-2133824" y="1629621"/>
                <a:ext cx="58164" cy="90815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138" y="0"/>
                  </a:cxn>
                  <a:cxn ang="0">
                    <a:pos x="282" y="488"/>
                  </a:cxn>
                  <a:cxn ang="0">
                    <a:pos x="353" y="491"/>
                  </a:cxn>
                  <a:cxn ang="0">
                    <a:pos x="418" y="495"/>
                  </a:cxn>
                  <a:cxn ang="0">
                    <a:pos x="474" y="502"/>
                  </a:cxn>
                  <a:cxn ang="0">
                    <a:pos x="521" y="513"/>
                  </a:cxn>
                  <a:cxn ang="0">
                    <a:pos x="563" y="527"/>
                  </a:cxn>
                  <a:cxn ang="0">
                    <a:pos x="598" y="546"/>
                  </a:cxn>
                  <a:cxn ang="0">
                    <a:pos x="626" y="568"/>
                  </a:cxn>
                  <a:cxn ang="0">
                    <a:pos x="648" y="595"/>
                  </a:cxn>
                  <a:cxn ang="0">
                    <a:pos x="666" y="625"/>
                  </a:cxn>
                  <a:cxn ang="0">
                    <a:pos x="678" y="661"/>
                  </a:cxn>
                  <a:cxn ang="0">
                    <a:pos x="686" y="702"/>
                  </a:cxn>
                  <a:cxn ang="0">
                    <a:pos x="688" y="747"/>
                  </a:cxn>
                  <a:cxn ang="0">
                    <a:pos x="687" y="781"/>
                  </a:cxn>
                  <a:cxn ang="0">
                    <a:pos x="682" y="814"/>
                  </a:cxn>
                  <a:cxn ang="0">
                    <a:pos x="677" y="844"/>
                  </a:cxn>
                  <a:cxn ang="0">
                    <a:pos x="669" y="873"/>
                  </a:cxn>
                  <a:cxn ang="0">
                    <a:pos x="657" y="898"/>
                  </a:cxn>
                  <a:cxn ang="0">
                    <a:pos x="644" y="923"/>
                  </a:cxn>
                  <a:cxn ang="0">
                    <a:pos x="627" y="944"/>
                  </a:cxn>
                  <a:cxn ang="0">
                    <a:pos x="609" y="964"/>
                  </a:cxn>
                  <a:cxn ang="0">
                    <a:pos x="587" y="982"/>
                  </a:cxn>
                  <a:cxn ang="0">
                    <a:pos x="563" y="999"/>
                  </a:cxn>
                  <a:cxn ang="0">
                    <a:pos x="535" y="1015"/>
                  </a:cxn>
                  <a:cxn ang="0">
                    <a:pos x="504" y="1029"/>
                  </a:cxn>
                  <a:cxn ang="0">
                    <a:pos x="470" y="1041"/>
                  </a:cxn>
                  <a:cxn ang="0">
                    <a:pos x="433" y="1052"/>
                  </a:cxn>
                  <a:cxn ang="0">
                    <a:pos x="352" y="1070"/>
                  </a:cxn>
                  <a:cxn ang="0">
                    <a:pos x="321" y="1072"/>
                  </a:cxn>
                  <a:cxn ang="0">
                    <a:pos x="275" y="1074"/>
                  </a:cxn>
                  <a:cxn ang="0">
                    <a:pos x="213" y="1076"/>
                  </a:cxn>
                  <a:cxn ang="0">
                    <a:pos x="141" y="1078"/>
                  </a:cxn>
                  <a:cxn ang="0">
                    <a:pos x="0" y="0"/>
                  </a:cxn>
                  <a:cxn ang="0">
                    <a:pos x="514" y="881"/>
                  </a:cxn>
                  <a:cxn ang="0">
                    <a:pos x="527" y="852"/>
                  </a:cxn>
                  <a:cxn ang="0">
                    <a:pos x="536" y="822"/>
                  </a:cxn>
                  <a:cxn ang="0">
                    <a:pos x="541" y="790"/>
                  </a:cxn>
                  <a:cxn ang="0">
                    <a:pos x="544" y="755"/>
                  </a:cxn>
                  <a:cxn ang="0">
                    <a:pos x="540" y="714"/>
                  </a:cxn>
                  <a:cxn ang="0">
                    <a:pos x="532" y="677"/>
                  </a:cxn>
                  <a:cxn ang="0">
                    <a:pos x="518" y="644"/>
                  </a:cxn>
                  <a:cxn ang="0">
                    <a:pos x="498" y="615"/>
                  </a:cxn>
                  <a:cxn ang="0">
                    <a:pos x="474" y="590"/>
                  </a:cxn>
                  <a:cxn ang="0">
                    <a:pos x="443" y="571"/>
                  </a:cxn>
                  <a:cxn ang="0">
                    <a:pos x="407" y="558"/>
                  </a:cxn>
                  <a:cxn ang="0">
                    <a:pos x="366" y="552"/>
                  </a:cxn>
                  <a:cxn ang="0">
                    <a:pos x="347" y="550"/>
                  </a:cxn>
                  <a:cxn ang="0">
                    <a:pos x="329" y="549"/>
                  </a:cxn>
                  <a:cxn ang="0">
                    <a:pos x="304" y="549"/>
                  </a:cxn>
                  <a:cxn ang="0">
                    <a:pos x="269" y="548"/>
                  </a:cxn>
                  <a:cxn ang="0">
                    <a:pos x="138" y="1012"/>
                  </a:cxn>
                  <a:cxn ang="0">
                    <a:pos x="313" y="1009"/>
                  </a:cxn>
                  <a:cxn ang="0">
                    <a:pos x="349" y="1002"/>
                  </a:cxn>
                  <a:cxn ang="0">
                    <a:pos x="382" y="992"/>
                  </a:cxn>
                  <a:cxn ang="0">
                    <a:pos x="412" y="978"/>
                  </a:cxn>
                  <a:cxn ang="0">
                    <a:pos x="441" y="962"/>
                  </a:cxn>
                  <a:cxn ang="0">
                    <a:pos x="466" y="942"/>
                  </a:cxn>
                  <a:cxn ang="0">
                    <a:pos x="487" y="919"/>
                  </a:cxn>
                  <a:cxn ang="0">
                    <a:pos x="507" y="895"/>
                  </a:cxn>
                </a:cxnLst>
                <a:rect l="0" t="0" r="r" b="b"/>
                <a:pathLst>
                  <a:path w="688" h="1078">
                    <a:moveTo>
                      <a:pt x="40" y="3"/>
                    </a:moveTo>
                    <a:lnTo>
                      <a:pt x="68" y="4"/>
                    </a:lnTo>
                    <a:lnTo>
                      <a:pt x="95" y="3"/>
                    </a:lnTo>
                    <a:lnTo>
                      <a:pt x="138" y="0"/>
                    </a:lnTo>
                    <a:lnTo>
                      <a:pt x="138" y="488"/>
                    </a:lnTo>
                    <a:lnTo>
                      <a:pt x="282" y="488"/>
                    </a:lnTo>
                    <a:lnTo>
                      <a:pt x="318" y="489"/>
                    </a:lnTo>
                    <a:lnTo>
                      <a:pt x="353" y="491"/>
                    </a:lnTo>
                    <a:lnTo>
                      <a:pt x="386" y="492"/>
                    </a:lnTo>
                    <a:lnTo>
                      <a:pt x="418" y="495"/>
                    </a:lnTo>
                    <a:lnTo>
                      <a:pt x="446" y="498"/>
                    </a:lnTo>
                    <a:lnTo>
                      <a:pt x="474" y="502"/>
                    </a:lnTo>
                    <a:lnTo>
                      <a:pt x="499" y="508"/>
                    </a:lnTo>
                    <a:lnTo>
                      <a:pt x="521" y="513"/>
                    </a:lnTo>
                    <a:lnTo>
                      <a:pt x="544" y="519"/>
                    </a:lnTo>
                    <a:lnTo>
                      <a:pt x="563" y="527"/>
                    </a:lnTo>
                    <a:lnTo>
                      <a:pt x="582" y="536"/>
                    </a:lnTo>
                    <a:lnTo>
                      <a:pt x="598" y="546"/>
                    </a:lnTo>
                    <a:lnTo>
                      <a:pt x="614" y="556"/>
                    </a:lnTo>
                    <a:lnTo>
                      <a:pt x="626" y="568"/>
                    </a:lnTo>
                    <a:lnTo>
                      <a:pt x="639" y="581"/>
                    </a:lnTo>
                    <a:lnTo>
                      <a:pt x="648" y="595"/>
                    </a:lnTo>
                    <a:lnTo>
                      <a:pt x="658" y="609"/>
                    </a:lnTo>
                    <a:lnTo>
                      <a:pt x="666" y="625"/>
                    </a:lnTo>
                    <a:lnTo>
                      <a:pt x="673" y="642"/>
                    </a:lnTo>
                    <a:lnTo>
                      <a:pt x="678" y="661"/>
                    </a:lnTo>
                    <a:lnTo>
                      <a:pt x="682" y="681"/>
                    </a:lnTo>
                    <a:lnTo>
                      <a:pt x="686" y="702"/>
                    </a:lnTo>
                    <a:lnTo>
                      <a:pt x="687" y="724"/>
                    </a:lnTo>
                    <a:lnTo>
                      <a:pt x="688" y="747"/>
                    </a:lnTo>
                    <a:lnTo>
                      <a:pt x="688" y="764"/>
                    </a:lnTo>
                    <a:lnTo>
                      <a:pt x="687" y="781"/>
                    </a:lnTo>
                    <a:lnTo>
                      <a:pt x="684" y="798"/>
                    </a:lnTo>
                    <a:lnTo>
                      <a:pt x="682" y="814"/>
                    </a:lnTo>
                    <a:lnTo>
                      <a:pt x="680" y="829"/>
                    </a:lnTo>
                    <a:lnTo>
                      <a:pt x="677" y="844"/>
                    </a:lnTo>
                    <a:lnTo>
                      <a:pt x="673" y="859"/>
                    </a:lnTo>
                    <a:lnTo>
                      <a:pt x="669" y="873"/>
                    </a:lnTo>
                    <a:lnTo>
                      <a:pt x="663" y="885"/>
                    </a:lnTo>
                    <a:lnTo>
                      <a:pt x="657" y="898"/>
                    </a:lnTo>
                    <a:lnTo>
                      <a:pt x="651" y="911"/>
                    </a:lnTo>
                    <a:lnTo>
                      <a:pt x="644" y="923"/>
                    </a:lnTo>
                    <a:lnTo>
                      <a:pt x="636" y="933"/>
                    </a:lnTo>
                    <a:lnTo>
                      <a:pt x="627" y="944"/>
                    </a:lnTo>
                    <a:lnTo>
                      <a:pt x="619" y="954"/>
                    </a:lnTo>
                    <a:lnTo>
                      <a:pt x="609" y="964"/>
                    </a:lnTo>
                    <a:lnTo>
                      <a:pt x="599" y="973"/>
                    </a:lnTo>
                    <a:lnTo>
                      <a:pt x="587" y="982"/>
                    </a:lnTo>
                    <a:lnTo>
                      <a:pt x="575" y="990"/>
                    </a:lnTo>
                    <a:lnTo>
                      <a:pt x="563" y="999"/>
                    </a:lnTo>
                    <a:lnTo>
                      <a:pt x="549" y="1007"/>
                    </a:lnTo>
                    <a:lnTo>
                      <a:pt x="535" y="1015"/>
                    </a:lnTo>
                    <a:lnTo>
                      <a:pt x="519" y="1022"/>
                    </a:lnTo>
                    <a:lnTo>
                      <a:pt x="504" y="1029"/>
                    </a:lnTo>
                    <a:lnTo>
                      <a:pt x="487" y="1035"/>
                    </a:lnTo>
                    <a:lnTo>
                      <a:pt x="470" y="1041"/>
                    </a:lnTo>
                    <a:lnTo>
                      <a:pt x="452" y="1047"/>
                    </a:lnTo>
                    <a:lnTo>
                      <a:pt x="433" y="1052"/>
                    </a:lnTo>
                    <a:lnTo>
                      <a:pt x="394" y="1062"/>
                    </a:lnTo>
                    <a:lnTo>
                      <a:pt x="352" y="1070"/>
                    </a:lnTo>
                    <a:lnTo>
                      <a:pt x="339" y="1071"/>
                    </a:lnTo>
                    <a:lnTo>
                      <a:pt x="321" y="1072"/>
                    </a:lnTo>
                    <a:lnTo>
                      <a:pt x="300" y="1073"/>
                    </a:lnTo>
                    <a:lnTo>
                      <a:pt x="275" y="1074"/>
                    </a:lnTo>
                    <a:lnTo>
                      <a:pt x="245" y="1076"/>
                    </a:lnTo>
                    <a:lnTo>
                      <a:pt x="213" y="1076"/>
                    </a:lnTo>
                    <a:lnTo>
                      <a:pt x="178" y="1078"/>
                    </a:lnTo>
                    <a:lnTo>
                      <a:pt x="141" y="1078"/>
                    </a:lnTo>
                    <a:lnTo>
                      <a:pt x="0" y="1078"/>
                    </a:lnTo>
                    <a:lnTo>
                      <a:pt x="0" y="0"/>
                    </a:lnTo>
                    <a:lnTo>
                      <a:pt x="40" y="3"/>
                    </a:lnTo>
                    <a:close/>
                    <a:moveTo>
                      <a:pt x="514" y="881"/>
                    </a:moveTo>
                    <a:lnTo>
                      <a:pt x="521" y="867"/>
                    </a:lnTo>
                    <a:lnTo>
                      <a:pt x="527" y="852"/>
                    </a:lnTo>
                    <a:lnTo>
                      <a:pt x="532" y="838"/>
                    </a:lnTo>
                    <a:lnTo>
                      <a:pt x="536" y="822"/>
                    </a:lnTo>
                    <a:lnTo>
                      <a:pt x="539" y="806"/>
                    </a:lnTo>
                    <a:lnTo>
                      <a:pt x="541" y="790"/>
                    </a:lnTo>
                    <a:lnTo>
                      <a:pt x="543" y="772"/>
                    </a:lnTo>
                    <a:lnTo>
                      <a:pt x="544" y="755"/>
                    </a:lnTo>
                    <a:lnTo>
                      <a:pt x="543" y="735"/>
                    </a:lnTo>
                    <a:lnTo>
                      <a:pt x="540" y="714"/>
                    </a:lnTo>
                    <a:lnTo>
                      <a:pt x="537" y="695"/>
                    </a:lnTo>
                    <a:lnTo>
                      <a:pt x="532" y="677"/>
                    </a:lnTo>
                    <a:lnTo>
                      <a:pt x="526" y="660"/>
                    </a:lnTo>
                    <a:lnTo>
                      <a:pt x="518" y="644"/>
                    </a:lnTo>
                    <a:lnTo>
                      <a:pt x="509" y="630"/>
                    </a:lnTo>
                    <a:lnTo>
                      <a:pt x="498" y="615"/>
                    </a:lnTo>
                    <a:lnTo>
                      <a:pt x="486" y="602"/>
                    </a:lnTo>
                    <a:lnTo>
                      <a:pt x="474" y="590"/>
                    </a:lnTo>
                    <a:lnTo>
                      <a:pt x="459" y="581"/>
                    </a:lnTo>
                    <a:lnTo>
                      <a:pt x="443" y="571"/>
                    </a:lnTo>
                    <a:lnTo>
                      <a:pt x="426" y="565"/>
                    </a:lnTo>
                    <a:lnTo>
                      <a:pt x="407" y="558"/>
                    </a:lnTo>
                    <a:lnTo>
                      <a:pt x="387" y="554"/>
                    </a:lnTo>
                    <a:lnTo>
                      <a:pt x="366" y="552"/>
                    </a:lnTo>
                    <a:lnTo>
                      <a:pt x="356" y="551"/>
                    </a:lnTo>
                    <a:lnTo>
                      <a:pt x="347" y="550"/>
                    </a:lnTo>
                    <a:lnTo>
                      <a:pt x="338" y="550"/>
                    </a:lnTo>
                    <a:lnTo>
                      <a:pt x="329" y="549"/>
                    </a:lnTo>
                    <a:lnTo>
                      <a:pt x="318" y="549"/>
                    </a:lnTo>
                    <a:lnTo>
                      <a:pt x="304" y="549"/>
                    </a:lnTo>
                    <a:lnTo>
                      <a:pt x="288" y="549"/>
                    </a:lnTo>
                    <a:lnTo>
                      <a:pt x="269" y="548"/>
                    </a:lnTo>
                    <a:lnTo>
                      <a:pt x="138" y="548"/>
                    </a:lnTo>
                    <a:lnTo>
                      <a:pt x="138" y="1012"/>
                    </a:lnTo>
                    <a:lnTo>
                      <a:pt x="294" y="1012"/>
                    </a:lnTo>
                    <a:lnTo>
                      <a:pt x="313" y="1009"/>
                    </a:lnTo>
                    <a:lnTo>
                      <a:pt x="331" y="1005"/>
                    </a:lnTo>
                    <a:lnTo>
                      <a:pt x="349" y="1002"/>
                    </a:lnTo>
                    <a:lnTo>
                      <a:pt x="366" y="997"/>
                    </a:lnTo>
                    <a:lnTo>
                      <a:pt x="382" y="992"/>
                    </a:lnTo>
                    <a:lnTo>
                      <a:pt x="397" y="985"/>
                    </a:lnTo>
                    <a:lnTo>
                      <a:pt x="412" y="978"/>
                    </a:lnTo>
                    <a:lnTo>
                      <a:pt x="427" y="970"/>
                    </a:lnTo>
                    <a:lnTo>
                      <a:pt x="441" y="962"/>
                    </a:lnTo>
                    <a:lnTo>
                      <a:pt x="454" y="952"/>
                    </a:lnTo>
                    <a:lnTo>
                      <a:pt x="466" y="942"/>
                    </a:lnTo>
                    <a:lnTo>
                      <a:pt x="477" y="931"/>
                    </a:lnTo>
                    <a:lnTo>
                      <a:pt x="487" y="919"/>
                    </a:lnTo>
                    <a:lnTo>
                      <a:pt x="497" y="908"/>
                    </a:lnTo>
                    <a:lnTo>
                      <a:pt x="507" y="895"/>
                    </a:lnTo>
                    <a:lnTo>
                      <a:pt x="514" y="8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Freeform 45"/>
              <p:cNvSpPr>
                <a:spLocks noEditPoints="1"/>
              </p:cNvSpPr>
              <p:nvPr/>
            </p:nvSpPr>
            <p:spPr bwMode="auto">
              <a:xfrm>
                <a:off x="-2211849" y="1629621"/>
                <a:ext cx="59583" cy="90815"/>
              </a:xfrm>
              <a:custGeom>
                <a:avLst/>
                <a:gdLst/>
                <a:ahLst/>
                <a:cxnLst>
                  <a:cxn ang="0">
                    <a:pos x="333" y="1015"/>
                  </a:cxn>
                  <a:cxn ang="0">
                    <a:pos x="402" y="1000"/>
                  </a:cxn>
                  <a:cxn ang="0">
                    <a:pos x="462" y="970"/>
                  </a:cxn>
                  <a:cxn ang="0">
                    <a:pos x="508" y="926"/>
                  </a:cxn>
                  <a:cxn ang="0">
                    <a:pos x="542" y="871"/>
                  </a:cxn>
                  <a:cxn ang="0">
                    <a:pos x="559" y="807"/>
                  </a:cxn>
                  <a:cxn ang="0">
                    <a:pos x="559" y="730"/>
                  </a:cxn>
                  <a:cxn ang="0">
                    <a:pos x="539" y="659"/>
                  </a:cxn>
                  <a:cxn ang="0">
                    <a:pos x="499" y="607"/>
                  </a:cxn>
                  <a:cxn ang="0">
                    <a:pos x="443" y="571"/>
                  </a:cxn>
                  <a:cxn ang="0">
                    <a:pos x="371" y="548"/>
                  </a:cxn>
                  <a:cxn ang="0">
                    <a:pos x="284" y="537"/>
                  </a:cxn>
                  <a:cxn ang="0">
                    <a:pos x="140" y="1017"/>
                  </a:cxn>
                  <a:cxn ang="0">
                    <a:pos x="195" y="474"/>
                  </a:cxn>
                  <a:cxn ang="0">
                    <a:pos x="314" y="469"/>
                  </a:cxn>
                  <a:cxn ang="0">
                    <a:pos x="410" y="444"/>
                  </a:cxn>
                  <a:cxn ang="0">
                    <a:pos x="461" y="412"/>
                  </a:cxn>
                  <a:cxn ang="0">
                    <a:pos x="498" y="367"/>
                  </a:cxn>
                  <a:cxn ang="0">
                    <a:pos x="523" y="312"/>
                  </a:cxn>
                  <a:cxn ang="0">
                    <a:pos x="530" y="252"/>
                  </a:cxn>
                  <a:cxn ang="0">
                    <a:pos x="523" y="187"/>
                  </a:cxn>
                  <a:cxn ang="0">
                    <a:pos x="500" y="137"/>
                  </a:cxn>
                  <a:cxn ang="0">
                    <a:pos x="462" y="100"/>
                  </a:cxn>
                  <a:cxn ang="0">
                    <a:pos x="410" y="77"/>
                  </a:cxn>
                  <a:cxn ang="0">
                    <a:pos x="343" y="64"/>
                  </a:cxn>
                  <a:cxn ang="0">
                    <a:pos x="262" y="60"/>
                  </a:cxn>
                  <a:cxn ang="0">
                    <a:pos x="374" y="1"/>
                  </a:cxn>
                  <a:cxn ang="0">
                    <a:pos x="471" y="12"/>
                  </a:cxn>
                  <a:cxn ang="0">
                    <a:pos x="548" y="33"/>
                  </a:cxn>
                  <a:cxn ang="0">
                    <a:pos x="607" y="68"/>
                  </a:cxn>
                  <a:cxn ang="0">
                    <a:pos x="647" y="116"/>
                  </a:cxn>
                  <a:cxn ang="0">
                    <a:pos x="666" y="181"/>
                  </a:cxn>
                  <a:cxn ang="0">
                    <a:pos x="668" y="244"/>
                  </a:cxn>
                  <a:cxn ang="0">
                    <a:pos x="659" y="294"/>
                  </a:cxn>
                  <a:cxn ang="0">
                    <a:pos x="629" y="360"/>
                  </a:cxn>
                  <a:cxn ang="0">
                    <a:pos x="561" y="431"/>
                  </a:cxn>
                  <a:cxn ang="0">
                    <a:pos x="473" y="480"/>
                  </a:cxn>
                  <a:cxn ang="0">
                    <a:pos x="443" y="499"/>
                  </a:cxn>
                  <a:cxn ang="0">
                    <a:pos x="492" y="508"/>
                  </a:cxn>
                  <a:cxn ang="0">
                    <a:pos x="545" y="522"/>
                  </a:cxn>
                  <a:cxn ang="0">
                    <a:pos x="591" y="545"/>
                  </a:cxn>
                  <a:cxn ang="0">
                    <a:pos x="632" y="572"/>
                  </a:cxn>
                  <a:cxn ang="0">
                    <a:pos x="667" y="609"/>
                  </a:cxn>
                  <a:cxn ang="0">
                    <a:pos x="693" y="657"/>
                  </a:cxn>
                  <a:cxn ang="0">
                    <a:pos x="706" y="713"/>
                  </a:cxn>
                  <a:cxn ang="0">
                    <a:pos x="705" y="787"/>
                  </a:cxn>
                  <a:cxn ang="0">
                    <a:pos x="688" y="862"/>
                  </a:cxn>
                  <a:cxn ang="0">
                    <a:pos x="653" y="929"/>
                  </a:cxn>
                  <a:cxn ang="0">
                    <a:pos x="599" y="987"/>
                  </a:cxn>
                  <a:cxn ang="0">
                    <a:pos x="545" y="1025"/>
                  </a:cxn>
                  <a:cxn ang="0">
                    <a:pos x="470" y="1055"/>
                  </a:cxn>
                  <a:cxn ang="0">
                    <a:pos x="361" y="1073"/>
                  </a:cxn>
                </a:cxnLst>
                <a:rect l="0" t="0" r="r" b="b"/>
                <a:pathLst>
                  <a:path w="707" h="1075">
                    <a:moveTo>
                      <a:pt x="140" y="1017"/>
                    </a:moveTo>
                    <a:lnTo>
                      <a:pt x="296" y="1017"/>
                    </a:lnTo>
                    <a:lnTo>
                      <a:pt x="315" y="1017"/>
                    </a:lnTo>
                    <a:lnTo>
                      <a:pt x="333" y="1015"/>
                    </a:lnTo>
                    <a:lnTo>
                      <a:pt x="351" y="1013"/>
                    </a:lnTo>
                    <a:lnTo>
                      <a:pt x="368" y="1010"/>
                    </a:lnTo>
                    <a:lnTo>
                      <a:pt x="385" y="1005"/>
                    </a:lnTo>
                    <a:lnTo>
                      <a:pt x="402" y="1000"/>
                    </a:lnTo>
                    <a:lnTo>
                      <a:pt x="418" y="994"/>
                    </a:lnTo>
                    <a:lnTo>
                      <a:pt x="434" y="987"/>
                    </a:lnTo>
                    <a:lnTo>
                      <a:pt x="448" y="979"/>
                    </a:lnTo>
                    <a:lnTo>
                      <a:pt x="462" y="970"/>
                    </a:lnTo>
                    <a:lnTo>
                      <a:pt x="475" y="960"/>
                    </a:lnTo>
                    <a:lnTo>
                      <a:pt x="487" y="949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5" y="885"/>
                    </a:lnTo>
                    <a:lnTo>
                      <a:pt x="542" y="871"/>
                    </a:lnTo>
                    <a:lnTo>
                      <a:pt x="547" y="855"/>
                    </a:lnTo>
                    <a:lnTo>
                      <a:pt x="553" y="840"/>
                    </a:lnTo>
                    <a:lnTo>
                      <a:pt x="556" y="824"/>
                    </a:lnTo>
                    <a:lnTo>
                      <a:pt x="559" y="807"/>
                    </a:lnTo>
                    <a:lnTo>
                      <a:pt x="560" y="790"/>
                    </a:lnTo>
                    <a:lnTo>
                      <a:pt x="561" y="773"/>
                    </a:lnTo>
                    <a:lnTo>
                      <a:pt x="560" y="752"/>
                    </a:lnTo>
                    <a:lnTo>
                      <a:pt x="559" y="730"/>
                    </a:lnTo>
                    <a:lnTo>
                      <a:pt x="556" y="711"/>
                    </a:lnTo>
                    <a:lnTo>
                      <a:pt x="552" y="693"/>
                    </a:lnTo>
                    <a:lnTo>
                      <a:pt x="545" y="675"/>
                    </a:lnTo>
                    <a:lnTo>
                      <a:pt x="539" y="659"/>
                    </a:lnTo>
                    <a:lnTo>
                      <a:pt x="530" y="644"/>
                    </a:lnTo>
                    <a:lnTo>
                      <a:pt x="521" y="631"/>
                    </a:lnTo>
                    <a:lnTo>
                      <a:pt x="510" y="619"/>
                    </a:lnTo>
                    <a:lnTo>
                      <a:pt x="499" y="607"/>
                    </a:lnTo>
                    <a:lnTo>
                      <a:pt x="487" y="597"/>
                    </a:lnTo>
                    <a:lnTo>
                      <a:pt x="473" y="587"/>
                    </a:lnTo>
                    <a:lnTo>
                      <a:pt x="458" y="579"/>
                    </a:lnTo>
                    <a:lnTo>
                      <a:pt x="443" y="571"/>
                    </a:lnTo>
                    <a:lnTo>
                      <a:pt x="427" y="564"/>
                    </a:lnTo>
                    <a:lnTo>
                      <a:pt x="410" y="557"/>
                    </a:lnTo>
                    <a:lnTo>
                      <a:pt x="391" y="553"/>
                    </a:lnTo>
                    <a:lnTo>
                      <a:pt x="371" y="548"/>
                    </a:lnTo>
                    <a:lnTo>
                      <a:pt x="350" y="545"/>
                    </a:lnTo>
                    <a:lnTo>
                      <a:pt x="328" y="541"/>
                    </a:lnTo>
                    <a:lnTo>
                      <a:pt x="306" y="539"/>
                    </a:lnTo>
                    <a:lnTo>
                      <a:pt x="284" y="537"/>
                    </a:lnTo>
                    <a:lnTo>
                      <a:pt x="259" y="536"/>
                    </a:lnTo>
                    <a:lnTo>
                      <a:pt x="235" y="536"/>
                    </a:lnTo>
                    <a:lnTo>
                      <a:pt x="140" y="536"/>
                    </a:lnTo>
                    <a:lnTo>
                      <a:pt x="140" y="1017"/>
                    </a:lnTo>
                    <a:close/>
                    <a:moveTo>
                      <a:pt x="262" y="60"/>
                    </a:moveTo>
                    <a:lnTo>
                      <a:pt x="140" y="60"/>
                    </a:lnTo>
                    <a:lnTo>
                      <a:pt x="140" y="474"/>
                    </a:lnTo>
                    <a:lnTo>
                      <a:pt x="195" y="474"/>
                    </a:lnTo>
                    <a:lnTo>
                      <a:pt x="229" y="474"/>
                    </a:lnTo>
                    <a:lnTo>
                      <a:pt x="260" y="472"/>
                    </a:lnTo>
                    <a:lnTo>
                      <a:pt x="289" y="471"/>
                    </a:lnTo>
                    <a:lnTo>
                      <a:pt x="314" y="469"/>
                    </a:lnTo>
                    <a:lnTo>
                      <a:pt x="339" y="465"/>
                    </a:lnTo>
                    <a:lnTo>
                      <a:pt x="363" y="460"/>
                    </a:lnTo>
                    <a:lnTo>
                      <a:pt x="386" y="452"/>
                    </a:lnTo>
                    <a:lnTo>
                      <a:pt x="410" y="444"/>
                    </a:lnTo>
                    <a:lnTo>
                      <a:pt x="423" y="436"/>
                    </a:lnTo>
                    <a:lnTo>
                      <a:pt x="436" y="429"/>
                    </a:lnTo>
                    <a:lnTo>
                      <a:pt x="449" y="420"/>
                    </a:lnTo>
                    <a:lnTo>
                      <a:pt x="461" y="412"/>
                    </a:lnTo>
                    <a:lnTo>
                      <a:pt x="471" y="401"/>
                    </a:lnTo>
                    <a:lnTo>
                      <a:pt x="481" y="391"/>
                    </a:lnTo>
                    <a:lnTo>
                      <a:pt x="490" y="379"/>
                    </a:lnTo>
                    <a:lnTo>
                      <a:pt x="498" y="367"/>
                    </a:lnTo>
                    <a:lnTo>
                      <a:pt x="506" y="354"/>
                    </a:lnTo>
                    <a:lnTo>
                      <a:pt x="512" y="340"/>
                    </a:lnTo>
                    <a:lnTo>
                      <a:pt x="518" y="326"/>
                    </a:lnTo>
                    <a:lnTo>
                      <a:pt x="523" y="312"/>
                    </a:lnTo>
                    <a:lnTo>
                      <a:pt x="526" y="297"/>
                    </a:lnTo>
                    <a:lnTo>
                      <a:pt x="529" y="282"/>
                    </a:lnTo>
                    <a:lnTo>
                      <a:pt x="530" y="268"/>
                    </a:lnTo>
                    <a:lnTo>
                      <a:pt x="530" y="252"/>
                    </a:lnTo>
                    <a:lnTo>
                      <a:pt x="530" y="235"/>
                    </a:lnTo>
                    <a:lnTo>
                      <a:pt x="529" y="218"/>
                    </a:lnTo>
                    <a:lnTo>
                      <a:pt x="526" y="202"/>
                    </a:lnTo>
                    <a:lnTo>
                      <a:pt x="523" y="187"/>
                    </a:lnTo>
                    <a:lnTo>
                      <a:pt x="519" y="173"/>
                    </a:lnTo>
                    <a:lnTo>
                      <a:pt x="514" y="160"/>
                    </a:lnTo>
                    <a:lnTo>
                      <a:pt x="507" y="149"/>
                    </a:lnTo>
                    <a:lnTo>
                      <a:pt x="500" y="137"/>
                    </a:lnTo>
                    <a:lnTo>
                      <a:pt x="491" y="126"/>
                    </a:lnTo>
                    <a:lnTo>
                      <a:pt x="482" y="117"/>
                    </a:lnTo>
                    <a:lnTo>
                      <a:pt x="472" y="108"/>
                    </a:lnTo>
                    <a:lnTo>
                      <a:pt x="462" y="100"/>
                    </a:lnTo>
                    <a:lnTo>
                      <a:pt x="450" y="92"/>
                    </a:lnTo>
                    <a:lnTo>
                      <a:pt x="437" y="86"/>
                    </a:lnTo>
                    <a:lnTo>
                      <a:pt x="423" y="81"/>
                    </a:lnTo>
                    <a:lnTo>
                      <a:pt x="410" y="77"/>
                    </a:lnTo>
                    <a:lnTo>
                      <a:pt x="394" y="72"/>
                    </a:lnTo>
                    <a:lnTo>
                      <a:pt x="378" y="69"/>
                    </a:lnTo>
                    <a:lnTo>
                      <a:pt x="361" y="66"/>
                    </a:lnTo>
                    <a:lnTo>
                      <a:pt x="343" y="64"/>
                    </a:lnTo>
                    <a:lnTo>
                      <a:pt x="324" y="62"/>
                    </a:lnTo>
                    <a:lnTo>
                      <a:pt x="305" y="61"/>
                    </a:lnTo>
                    <a:lnTo>
                      <a:pt x="284" y="60"/>
                    </a:lnTo>
                    <a:lnTo>
                      <a:pt x="262" y="60"/>
                    </a:lnTo>
                    <a:close/>
                    <a:moveTo>
                      <a:pt x="0" y="0"/>
                    </a:moveTo>
                    <a:lnTo>
                      <a:pt x="318" y="0"/>
                    </a:lnTo>
                    <a:lnTo>
                      <a:pt x="346" y="0"/>
                    </a:lnTo>
                    <a:lnTo>
                      <a:pt x="374" y="1"/>
                    </a:lnTo>
                    <a:lnTo>
                      <a:pt x="400" y="3"/>
                    </a:lnTo>
                    <a:lnTo>
                      <a:pt x="425" y="5"/>
                    </a:lnTo>
                    <a:lnTo>
                      <a:pt x="449" y="9"/>
                    </a:lnTo>
                    <a:lnTo>
                      <a:pt x="471" y="12"/>
                    </a:lnTo>
                    <a:lnTo>
                      <a:pt x="491" y="16"/>
                    </a:lnTo>
                    <a:lnTo>
                      <a:pt x="511" y="20"/>
                    </a:lnTo>
                    <a:lnTo>
                      <a:pt x="530" y="27"/>
                    </a:lnTo>
                    <a:lnTo>
                      <a:pt x="548" y="33"/>
                    </a:lnTo>
                    <a:lnTo>
                      <a:pt x="564" y="40"/>
                    </a:lnTo>
                    <a:lnTo>
                      <a:pt x="580" y="49"/>
                    </a:lnTo>
                    <a:lnTo>
                      <a:pt x="594" y="57"/>
                    </a:lnTo>
                    <a:lnTo>
                      <a:pt x="607" y="68"/>
                    </a:lnTo>
                    <a:lnTo>
                      <a:pt x="618" y="79"/>
                    </a:lnTo>
                    <a:lnTo>
                      <a:pt x="629" y="89"/>
                    </a:lnTo>
                    <a:lnTo>
                      <a:pt x="639" y="103"/>
                    </a:lnTo>
                    <a:lnTo>
                      <a:pt x="647" y="116"/>
                    </a:lnTo>
                    <a:lnTo>
                      <a:pt x="653" y="131"/>
                    </a:lnTo>
                    <a:lnTo>
                      <a:pt x="659" y="147"/>
                    </a:lnTo>
                    <a:lnTo>
                      <a:pt x="664" y="163"/>
                    </a:lnTo>
                    <a:lnTo>
                      <a:pt x="666" y="181"/>
                    </a:lnTo>
                    <a:lnTo>
                      <a:pt x="668" y="199"/>
                    </a:lnTo>
                    <a:lnTo>
                      <a:pt x="669" y="219"/>
                    </a:lnTo>
                    <a:lnTo>
                      <a:pt x="669" y="232"/>
                    </a:lnTo>
                    <a:lnTo>
                      <a:pt x="668" y="244"/>
                    </a:lnTo>
                    <a:lnTo>
                      <a:pt x="666" y="257"/>
                    </a:lnTo>
                    <a:lnTo>
                      <a:pt x="665" y="270"/>
                    </a:lnTo>
                    <a:lnTo>
                      <a:pt x="662" y="282"/>
                    </a:lnTo>
                    <a:lnTo>
                      <a:pt x="659" y="294"/>
                    </a:lnTo>
                    <a:lnTo>
                      <a:pt x="655" y="306"/>
                    </a:lnTo>
                    <a:lnTo>
                      <a:pt x="651" y="318"/>
                    </a:lnTo>
                    <a:lnTo>
                      <a:pt x="641" y="339"/>
                    </a:lnTo>
                    <a:lnTo>
                      <a:pt x="629" y="360"/>
                    </a:lnTo>
                    <a:lnTo>
                      <a:pt x="614" y="380"/>
                    </a:lnTo>
                    <a:lnTo>
                      <a:pt x="599" y="398"/>
                    </a:lnTo>
                    <a:lnTo>
                      <a:pt x="581" y="415"/>
                    </a:lnTo>
                    <a:lnTo>
                      <a:pt x="561" y="431"/>
                    </a:lnTo>
                    <a:lnTo>
                      <a:pt x="541" y="446"/>
                    </a:lnTo>
                    <a:lnTo>
                      <a:pt x="519" y="460"/>
                    </a:lnTo>
                    <a:lnTo>
                      <a:pt x="498" y="470"/>
                    </a:lnTo>
                    <a:lnTo>
                      <a:pt x="473" y="480"/>
                    </a:lnTo>
                    <a:lnTo>
                      <a:pt x="448" y="488"/>
                    </a:lnTo>
                    <a:lnTo>
                      <a:pt x="419" y="497"/>
                    </a:lnTo>
                    <a:lnTo>
                      <a:pt x="431" y="497"/>
                    </a:lnTo>
                    <a:lnTo>
                      <a:pt x="443" y="499"/>
                    </a:lnTo>
                    <a:lnTo>
                      <a:pt x="454" y="500"/>
                    </a:lnTo>
                    <a:lnTo>
                      <a:pt x="467" y="502"/>
                    </a:lnTo>
                    <a:lnTo>
                      <a:pt x="480" y="504"/>
                    </a:lnTo>
                    <a:lnTo>
                      <a:pt x="492" y="508"/>
                    </a:lnTo>
                    <a:lnTo>
                      <a:pt x="506" y="511"/>
                    </a:lnTo>
                    <a:lnTo>
                      <a:pt x="520" y="515"/>
                    </a:lnTo>
                    <a:lnTo>
                      <a:pt x="533" y="519"/>
                    </a:lnTo>
                    <a:lnTo>
                      <a:pt x="545" y="522"/>
                    </a:lnTo>
                    <a:lnTo>
                      <a:pt x="558" y="528"/>
                    </a:lnTo>
                    <a:lnTo>
                      <a:pt x="570" y="533"/>
                    </a:lnTo>
                    <a:lnTo>
                      <a:pt x="580" y="538"/>
                    </a:lnTo>
                    <a:lnTo>
                      <a:pt x="591" y="545"/>
                    </a:lnTo>
                    <a:lnTo>
                      <a:pt x="601" y="551"/>
                    </a:lnTo>
                    <a:lnTo>
                      <a:pt x="612" y="557"/>
                    </a:lnTo>
                    <a:lnTo>
                      <a:pt x="623" y="565"/>
                    </a:lnTo>
                    <a:lnTo>
                      <a:pt x="632" y="572"/>
                    </a:lnTo>
                    <a:lnTo>
                      <a:pt x="642" y="581"/>
                    </a:lnTo>
                    <a:lnTo>
                      <a:pt x="650" y="590"/>
                    </a:lnTo>
                    <a:lnTo>
                      <a:pt x="659" y="600"/>
                    </a:lnTo>
                    <a:lnTo>
                      <a:pt x="667" y="609"/>
                    </a:lnTo>
                    <a:lnTo>
                      <a:pt x="675" y="621"/>
                    </a:lnTo>
                    <a:lnTo>
                      <a:pt x="681" y="632"/>
                    </a:lnTo>
                    <a:lnTo>
                      <a:pt x="687" y="644"/>
                    </a:lnTo>
                    <a:lnTo>
                      <a:pt x="693" y="657"/>
                    </a:lnTo>
                    <a:lnTo>
                      <a:pt x="698" y="670"/>
                    </a:lnTo>
                    <a:lnTo>
                      <a:pt x="701" y="684"/>
                    </a:lnTo>
                    <a:lnTo>
                      <a:pt x="704" y="699"/>
                    </a:lnTo>
                    <a:lnTo>
                      <a:pt x="706" y="713"/>
                    </a:lnTo>
                    <a:lnTo>
                      <a:pt x="707" y="729"/>
                    </a:lnTo>
                    <a:lnTo>
                      <a:pt x="707" y="746"/>
                    </a:lnTo>
                    <a:lnTo>
                      <a:pt x="707" y="767"/>
                    </a:lnTo>
                    <a:lnTo>
                      <a:pt x="705" y="787"/>
                    </a:lnTo>
                    <a:lnTo>
                      <a:pt x="703" y="807"/>
                    </a:lnTo>
                    <a:lnTo>
                      <a:pt x="699" y="825"/>
                    </a:lnTo>
                    <a:lnTo>
                      <a:pt x="695" y="844"/>
                    </a:lnTo>
                    <a:lnTo>
                      <a:pt x="688" y="862"/>
                    </a:lnTo>
                    <a:lnTo>
                      <a:pt x="681" y="879"/>
                    </a:lnTo>
                    <a:lnTo>
                      <a:pt x="672" y="896"/>
                    </a:lnTo>
                    <a:lnTo>
                      <a:pt x="664" y="913"/>
                    </a:lnTo>
                    <a:lnTo>
                      <a:pt x="653" y="929"/>
                    </a:lnTo>
                    <a:lnTo>
                      <a:pt x="642" y="944"/>
                    </a:lnTo>
                    <a:lnTo>
                      <a:pt x="629" y="959"/>
                    </a:lnTo>
                    <a:lnTo>
                      <a:pt x="615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6" y="1013"/>
                    </a:lnTo>
                    <a:lnTo>
                      <a:pt x="556" y="1019"/>
                    </a:lnTo>
                    <a:lnTo>
                      <a:pt x="545" y="1025"/>
                    </a:lnTo>
                    <a:lnTo>
                      <a:pt x="534" y="1032"/>
                    </a:lnTo>
                    <a:lnTo>
                      <a:pt x="522" y="1037"/>
                    </a:lnTo>
                    <a:lnTo>
                      <a:pt x="497" y="1047"/>
                    </a:lnTo>
                    <a:lnTo>
                      <a:pt x="470" y="1055"/>
                    </a:lnTo>
                    <a:lnTo>
                      <a:pt x="444" y="1062"/>
                    </a:lnTo>
                    <a:lnTo>
                      <a:pt x="417" y="1066"/>
                    </a:lnTo>
                    <a:lnTo>
                      <a:pt x="390" y="1070"/>
                    </a:lnTo>
                    <a:lnTo>
                      <a:pt x="361" y="1073"/>
                    </a:lnTo>
                    <a:lnTo>
                      <a:pt x="234" y="1075"/>
                    </a:lnTo>
                    <a:lnTo>
                      <a:pt x="0" y="10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Freeform 46"/>
              <p:cNvSpPr>
                <a:spLocks noEditPoints="1"/>
              </p:cNvSpPr>
              <p:nvPr/>
            </p:nvSpPr>
            <p:spPr bwMode="auto">
              <a:xfrm>
                <a:off x="-2326758" y="1628202"/>
                <a:ext cx="97886" cy="93653"/>
              </a:xfrm>
              <a:custGeom>
                <a:avLst/>
                <a:gdLst/>
                <a:ahLst/>
                <a:cxnLst>
                  <a:cxn ang="0">
                    <a:pos x="91" y="887"/>
                  </a:cxn>
                  <a:cxn ang="0">
                    <a:pos x="31" y="764"/>
                  </a:cxn>
                  <a:cxn ang="0">
                    <a:pos x="2" y="626"/>
                  </a:cxn>
                  <a:cxn ang="0">
                    <a:pos x="5" y="471"/>
                  </a:cxn>
                  <a:cxn ang="0">
                    <a:pos x="43" y="332"/>
                  </a:cxn>
                  <a:cxn ang="0">
                    <a:pos x="113" y="213"/>
                  </a:cxn>
                  <a:cxn ang="0">
                    <a:pos x="210" y="118"/>
                  </a:cxn>
                  <a:cxn ang="0">
                    <a:pos x="327" y="51"/>
                  </a:cxn>
                  <a:cxn ang="0">
                    <a:pos x="464" y="9"/>
                  </a:cxn>
                  <a:cxn ang="0">
                    <a:pos x="611" y="1"/>
                  </a:cxn>
                  <a:cxn ang="0">
                    <a:pos x="751" y="18"/>
                  </a:cxn>
                  <a:cxn ang="0">
                    <a:pos x="882" y="61"/>
                  </a:cxn>
                  <a:cxn ang="0">
                    <a:pos x="998" y="130"/>
                  </a:cxn>
                  <a:cxn ang="0">
                    <a:pos x="1089" y="227"/>
                  </a:cxn>
                  <a:cxn ang="0">
                    <a:pos x="1153" y="353"/>
                  </a:cxn>
                  <a:cxn ang="0">
                    <a:pos x="1180" y="506"/>
                  </a:cxn>
                  <a:cxn ang="0">
                    <a:pos x="1176" y="623"/>
                  </a:cxn>
                  <a:cxn ang="0">
                    <a:pos x="1156" y="719"/>
                  </a:cxn>
                  <a:cxn ang="0">
                    <a:pos x="1122" y="810"/>
                  </a:cxn>
                  <a:cxn ang="0">
                    <a:pos x="1073" y="891"/>
                  </a:cxn>
                  <a:cxn ang="0">
                    <a:pos x="1013" y="961"/>
                  </a:cxn>
                  <a:cxn ang="0">
                    <a:pos x="940" y="1020"/>
                  </a:cxn>
                  <a:cxn ang="0">
                    <a:pos x="855" y="1065"/>
                  </a:cxn>
                  <a:cxn ang="0">
                    <a:pos x="763" y="1098"/>
                  </a:cxn>
                  <a:cxn ang="0">
                    <a:pos x="664" y="1117"/>
                  </a:cxn>
                  <a:cxn ang="0">
                    <a:pos x="549" y="1121"/>
                  </a:cxn>
                  <a:cxn ang="0">
                    <a:pos x="399" y="1099"/>
                  </a:cxn>
                  <a:cxn ang="0">
                    <a:pos x="267" y="1048"/>
                  </a:cxn>
                  <a:cxn ang="0">
                    <a:pos x="159" y="969"/>
                  </a:cxn>
                  <a:cxn ang="0">
                    <a:pos x="344" y="998"/>
                  </a:cxn>
                  <a:cxn ang="0">
                    <a:pos x="439" y="1045"/>
                  </a:cxn>
                  <a:cxn ang="0">
                    <a:pos x="542" y="1068"/>
                  </a:cxn>
                  <a:cxn ang="0">
                    <a:pos x="665" y="1063"/>
                  </a:cxn>
                  <a:cxn ang="0">
                    <a:pos x="781" y="1021"/>
                  </a:cxn>
                  <a:cxn ang="0">
                    <a:pos x="874" y="950"/>
                  </a:cxn>
                  <a:cxn ang="0">
                    <a:pos x="943" y="855"/>
                  </a:cxn>
                  <a:cxn ang="0">
                    <a:pos x="992" y="746"/>
                  </a:cxn>
                  <a:cxn ang="0">
                    <a:pos x="1019" y="633"/>
                  </a:cxn>
                  <a:cxn ang="0">
                    <a:pos x="1025" y="514"/>
                  </a:cxn>
                  <a:cxn ang="0">
                    <a:pos x="1006" y="366"/>
                  </a:cxn>
                  <a:cxn ang="0">
                    <a:pos x="945" y="229"/>
                  </a:cxn>
                  <a:cxn ang="0">
                    <a:pos x="885" y="160"/>
                  </a:cxn>
                  <a:cxn ang="0">
                    <a:pos x="824" y="114"/>
                  </a:cxn>
                  <a:cxn ang="0">
                    <a:pos x="753" y="80"/>
                  </a:cxn>
                  <a:cxn ang="0">
                    <a:pos x="644" y="55"/>
                  </a:cxn>
                  <a:cxn ang="0">
                    <a:pos x="549" y="55"/>
                  </a:cxn>
                  <a:cxn ang="0">
                    <a:pos x="434" y="80"/>
                  </a:cxn>
                  <a:cxn ang="0">
                    <a:pos x="337" y="136"/>
                  </a:cxn>
                  <a:cxn ang="0">
                    <a:pos x="258" y="214"/>
                  </a:cxn>
                  <a:cxn ang="0">
                    <a:pos x="201" y="318"/>
                  </a:cxn>
                  <a:cxn ang="0">
                    <a:pos x="166" y="442"/>
                  </a:cxn>
                  <a:cxn ang="0">
                    <a:pos x="155" y="583"/>
                  </a:cxn>
                  <a:cxn ang="0">
                    <a:pos x="166" y="716"/>
                  </a:cxn>
                  <a:cxn ang="0">
                    <a:pos x="204" y="831"/>
                  </a:cxn>
                  <a:cxn ang="0">
                    <a:pos x="264" y="925"/>
                  </a:cxn>
                </a:cxnLst>
                <a:rect l="0" t="0" r="r" b="b"/>
                <a:pathLst>
                  <a:path w="1181" h="1122">
                    <a:moveTo>
                      <a:pt x="159" y="969"/>
                    </a:moveTo>
                    <a:lnTo>
                      <a:pt x="140" y="950"/>
                    </a:lnTo>
                    <a:lnTo>
                      <a:pt x="123" y="931"/>
                    </a:lnTo>
                    <a:lnTo>
                      <a:pt x="106" y="909"/>
                    </a:lnTo>
                    <a:lnTo>
                      <a:pt x="91" y="887"/>
                    </a:lnTo>
                    <a:lnTo>
                      <a:pt x="76" y="865"/>
                    </a:lnTo>
                    <a:lnTo>
                      <a:pt x="64" y="840"/>
                    </a:lnTo>
                    <a:lnTo>
                      <a:pt x="52" y="816"/>
                    </a:lnTo>
                    <a:lnTo>
                      <a:pt x="40" y="790"/>
                    </a:lnTo>
                    <a:lnTo>
                      <a:pt x="31" y="764"/>
                    </a:lnTo>
                    <a:lnTo>
                      <a:pt x="23" y="737"/>
                    </a:lnTo>
                    <a:lnTo>
                      <a:pt x="16" y="710"/>
                    </a:lnTo>
                    <a:lnTo>
                      <a:pt x="11" y="683"/>
                    </a:lnTo>
                    <a:lnTo>
                      <a:pt x="5" y="655"/>
                    </a:lnTo>
                    <a:lnTo>
                      <a:pt x="2" y="626"/>
                    </a:lnTo>
                    <a:lnTo>
                      <a:pt x="0" y="595"/>
                    </a:lnTo>
                    <a:lnTo>
                      <a:pt x="0" y="563"/>
                    </a:lnTo>
                    <a:lnTo>
                      <a:pt x="0" y="533"/>
                    </a:lnTo>
                    <a:lnTo>
                      <a:pt x="2" y="502"/>
                    </a:lnTo>
                    <a:lnTo>
                      <a:pt x="5" y="471"/>
                    </a:lnTo>
                    <a:lnTo>
                      <a:pt x="11" y="442"/>
                    </a:lnTo>
                    <a:lnTo>
                      <a:pt x="16" y="414"/>
                    </a:lnTo>
                    <a:lnTo>
                      <a:pt x="24" y="386"/>
                    </a:lnTo>
                    <a:lnTo>
                      <a:pt x="33" y="359"/>
                    </a:lnTo>
                    <a:lnTo>
                      <a:pt x="43" y="332"/>
                    </a:lnTo>
                    <a:lnTo>
                      <a:pt x="55" y="307"/>
                    </a:lnTo>
                    <a:lnTo>
                      <a:pt x="68" y="281"/>
                    </a:lnTo>
                    <a:lnTo>
                      <a:pt x="82" y="258"/>
                    </a:lnTo>
                    <a:lnTo>
                      <a:pt x="97" y="234"/>
                    </a:lnTo>
                    <a:lnTo>
                      <a:pt x="113" y="213"/>
                    </a:lnTo>
                    <a:lnTo>
                      <a:pt x="130" y="192"/>
                    </a:lnTo>
                    <a:lnTo>
                      <a:pt x="149" y="172"/>
                    </a:lnTo>
                    <a:lnTo>
                      <a:pt x="169" y="152"/>
                    </a:lnTo>
                    <a:lnTo>
                      <a:pt x="190" y="135"/>
                    </a:lnTo>
                    <a:lnTo>
                      <a:pt x="210" y="118"/>
                    </a:lnTo>
                    <a:lnTo>
                      <a:pt x="232" y="103"/>
                    </a:lnTo>
                    <a:lnTo>
                      <a:pt x="254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7" y="51"/>
                    </a:lnTo>
                    <a:lnTo>
                      <a:pt x="354" y="40"/>
                    </a:lnTo>
                    <a:lnTo>
                      <a:pt x="380" y="31"/>
                    </a:lnTo>
                    <a:lnTo>
                      <a:pt x="408" y="22"/>
                    </a:lnTo>
                    <a:lnTo>
                      <a:pt x="435" y="16"/>
                    </a:lnTo>
                    <a:lnTo>
                      <a:pt x="464" y="9"/>
                    </a:lnTo>
                    <a:lnTo>
                      <a:pt x="493" y="5"/>
                    </a:lnTo>
                    <a:lnTo>
                      <a:pt x="522" y="2"/>
                    </a:lnTo>
                    <a:lnTo>
                      <a:pt x="552" y="1"/>
                    </a:lnTo>
                    <a:lnTo>
                      <a:pt x="583" y="0"/>
                    </a:lnTo>
                    <a:lnTo>
                      <a:pt x="611" y="1"/>
                    </a:lnTo>
                    <a:lnTo>
                      <a:pt x="640" y="2"/>
                    </a:lnTo>
                    <a:lnTo>
                      <a:pt x="668" y="4"/>
                    </a:lnTo>
                    <a:lnTo>
                      <a:pt x="696" y="8"/>
                    </a:lnTo>
                    <a:lnTo>
                      <a:pt x="724" y="13"/>
                    </a:lnTo>
                    <a:lnTo>
                      <a:pt x="751" y="18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7" y="51"/>
                    </a:lnTo>
                    <a:lnTo>
                      <a:pt x="882" y="61"/>
                    </a:lnTo>
                    <a:lnTo>
                      <a:pt x="907" y="73"/>
                    </a:lnTo>
                    <a:lnTo>
                      <a:pt x="931" y="86"/>
                    </a:lnTo>
                    <a:lnTo>
                      <a:pt x="953" y="100"/>
                    </a:lnTo>
                    <a:lnTo>
                      <a:pt x="976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7" y="165"/>
                    </a:lnTo>
                    <a:lnTo>
                      <a:pt x="1055" y="186"/>
                    </a:lnTo>
                    <a:lnTo>
                      <a:pt x="1072" y="206"/>
                    </a:lnTo>
                    <a:lnTo>
                      <a:pt x="1089" y="227"/>
                    </a:lnTo>
                    <a:lnTo>
                      <a:pt x="1104" y="250"/>
                    </a:lnTo>
                    <a:lnTo>
                      <a:pt x="1118" y="274"/>
                    </a:lnTo>
                    <a:lnTo>
                      <a:pt x="1131" y="299"/>
                    </a:lnTo>
                    <a:lnTo>
                      <a:pt x="1143" y="326"/>
                    </a:lnTo>
                    <a:lnTo>
                      <a:pt x="1153" y="353"/>
                    </a:lnTo>
                    <a:lnTo>
                      <a:pt x="1161" y="381"/>
                    </a:lnTo>
                    <a:lnTo>
                      <a:pt x="1168" y="411"/>
                    </a:lnTo>
                    <a:lnTo>
                      <a:pt x="1174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0" y="662"/>
                    </a:lnTo>
                    <a:lnTo>
                      <a:pt x="1166" y="682"/>
                    </a:lnTo>
                    <a:lnTo>
                      <a:pt x="1161" y="701"/>
                    </a:lnTo>
                    <a:lnTo>
                      <a:pt x="1156" y="719"/>
                    </a:lnTo>
                    <a:lnTo>
                      <a:pt x="1150" y="739"/>
                    </a:lnTo>
                    <a:lnTo>
                      <a:pt x="1144" y="757"/>
                    </a:lnTo>
                    <a:lnTo>
                      <a:pt x="1137" y="775"/>
                    </a:lnTo>
                    <a:lnTo>
                      <a:pt x="1129" y="793"/>
                    </a:lnTo>
                    <a:lnTo>
                      <a:pt x="1122" y="810"/>
                    </a:lnTo>
                    <a:lnTo>
                      <a:pt x="1112" y="827"/>
                    </a:lnTo>
                    <a:lnTo>
                      <a:pt x="1104" y="844"/>
                    </a:lnTo>
                    <a:lnTo>
                      <a:pt x="1094" y="860"/>
                    </a:lnTo>
                    <a:lnTo>
                      <a:pt x="1084" y="875"/>
                    </a:lnTo>
                    <a:lnTo>
                      <a:pt x="1073" y="891"/>
                    </a:lnTo>
                    <a:lnTo>
                      <a:pt x="1063" y="906"/>
                    </a:lnTo>
                    <a:lnTo>
                      <a:pt x="1051" y="921"/>
                    </a:lnTo>
                    <a:lnTo>
                      <a:pt x="1038" y="935"/>
                    </a:lnTo>
                    <a:lnTo>
                      <a:pt x="1025" y="948"/>
                    </a:lnTo>
                    <a:lnTo>
                      <a:pt x="1013" y="961"/>
                    </a:lnTo>
                    <a:lnTo>
                      <a:pt x="999" y="974"/>
                    </a:lnTo>
                    <a:lnTo>
                      <a:pt x="985" y="986"/>
                    </a:lnTo>
                    <a:lnTo>
                      <a:pt x="970" y="998"/>
                    </a:lnTo>
                    <a:lnTo>
                      <a:pt x="956" y="1009"/>
                    </a:lnTo>
                    <a:lnTo>
                      <a:pt x="940" y="1020"/>
                    </a:lnTo>
                    <a:lnTo>
                      <a:pt x="924" y="1029"/>
                    </a:lnTo>
                    <a:lnTo>
                      <a:pt x="907" y="1040"/>
                    </a:lnTo>
                    <a:lnTo>
                      <a:pt x="890" y="1048"/>
                    </a:lnTo>
                    <a:lnTo>
                      <a:pt x="873" y="1058"/>
                    </a:lnTo>
                    <a:lnTo>
                      <a:pt x="855" y="1065"/>
                    </a:lnTo>
                    <a:lnTo>
                      <a:pt x="837" y="1074"/>
                    </a:lnTo>
                    <a:lnTo>
                      <a:pt x="819" y="1080"/>
                    </a:lnTo>
                    <a:lnTo>
                      <a:pt x="801" y="1088"/>
                    </a:lnTo>
                    <a:lnTo>
                      <a:pt x="782" y="1093"/>
                    </a:lnTo>
                    <a:lnTo>
                      <a:pt x="763" y="1098"/>
                    </a:lnTo>
                    <a:lnTo>
                      <a:pt x="744" y="1104"/>
                    </a:lnTo>
                    <a:lnTo>
                      <a:pt x="725" y="1108"/>
                    </a:lnTo>
                    <a:lnTo>
                      <a:pt x="704" y="1111"/>
                    </a:lnTo>
                    <a:lnTo>
                      <a:pt x="684" y="1114"/>
                    </a:lnTo>
                    <a:lnTo>
                      <a:pt x="664" y="1117"/>
                    </a:lnTo>
                    <a:lnTo>
                      <a:pt x="644" y="1120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1"/>
                    </a:lnTo>
                    <a:lnTo>
                      <a:pt x="517" y="1120"/>
                    </a:lnTo>
                    <a:lnTo>
                      <a:pt x="486" y="1116"/>
                    </a:lnTo>
                    <a:lnTo>
                      <a:pt x="457" y="1112"/>
                    </a:lnTo>
                    <a:lnTo>
                      <a:pt x="428" y="1107"/>
                    </a:lnTo>
                    <a:lnTo>
                      <a:pt x="399" y="1099"/>
                    </a:lnTo>
                    <a:lnTo>
                      <a:pt x="371" y="1092"/>
                    </a:lnTo>
                    <a:lnTo>
                      <a:pt x="344" y="1084"/>
                    </a:lnTo>
                    <a:lnTo>
                      <a:pt x="317" y="1073"/>
                    </a:lnTo>
                    <a:lnTo>
                      <a:pt x="291" y="1061"/>
                    </a:lnTo>
                    <a:lnTo>
                      <a:pt x="267" y="1048"/>
                    </a:lnTo>
                    <a:lnTo>
                      <a:pt x="244" y="1035"/>
                    </a:lnTo>
                    <a:lnTo>
                      <a:pt x="221" y="1020"/>
                    </a:lnTo>
                    <a:lnTo>
                      <a:pt x="199" y="1004"/>
                    </a:lnTo>
                    <a:lnTo>
                      <a:pt x="178" y="987"/>
                    </a:lnTo>
                    <a:lnTo>
                      <a:pt x="159" y="969"/>
                    </a:lnTo>
                    <a:close/>
                    <a:moveTo>
                      <a:pt x="279" y="942"/>
                    </a:moveTo>
                    <a:lnTo>
                      <a:pt x="294" y="957"/>
                    </a:lnTo>
                    <a:lnTo>
                      <a:pt x="310" y="972"/>
                    </a:lnTo>
                    <a:lnTo>
                      <a:pt x="327" y="985"/>
                    </a:lnTo>
                    <a:lnTo>
                      <a:pt x="344" y="998"/>
                    </a:lnTo>
                    <a:lnTo>
                      <a:pt x="362" y="1009"/>
                    </a:lnTo>
                    <a:lnTo>
                      <a:pt x="380" y="1020"/>
                    </a:lnTo>
                    <a:lnTo>
                      <a:pt x="398" y="1029"/>
                    </a:lnTo>
                    <a:lnTo>
                      <a:pt x="418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2" y="1068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3" y="1069"/>
                    </a:lnTo>
                    <a:lnTo>
                      <a:pt x="640" y="1067"/>
                    </a:lnTo>
                    <a:lnTo>
                      <a:pt x="665" y="1063"/>
                    </a:lnTo>
                    <a:lnTo>
                      <a:pt x="690" y="1058"/>
                    </a:lnTo>
                    <a:lnTo>
                      <a:pt x="714" y="1051"/>
                    </a:lnTo>
                    <a:lnTo>
                      <a:pt x="737" y="1042"/>
                    </a:lnTo>
                    <a:lnTo>
                      <a:pt x="760" y="1033"/>
                    </a:lnTo>
                    <a:lnTo>
                      <a:pt x="781" y="1021"/>
                    </a:lnTo>
                    <a:lnTo>
                      <a:pt x="801" y="1009"/>
                    </a:lnTo>
                    <a:lnTo>
                      <a:pt x="821" y="995"/>
                    </a:lnTo>
                    <a:lnTo>
                      <a:pt x="839" y="981"/>
                    </a:lnTo>
                    <a:lnTo>
                      <a:pt x="857" y="966"/>
                    </a:lnTo>
                    <a:lnTo>
                      <a:pt x="874" y="950"/>
                    </a:lnTo>
                    <a:lnTo>
                      <a:pt x="890" y="933"/>
                    </a:lnTo>
                    <a:lnTo>
                      <a:pt x="904" y="915"/>
                    </a:lnTo>
                    <a:lnTo>
                      <a:pt x="917" y="896"/>
                    </a:lnTo>
                    <a:lnTo>
                      <a:pt x="931" y="875"/>
                    </a:lnTo>
                    <a:lnTo>
                      <a:pt x="943" y="855"/>
                    </a:lnTo>
                    <a:lnTo>
                      <a:pt x="954" y="834"/>
                    </a:lnTo>
                    <a:lnTo>
                      <a:pt x="965" y="813"/>
                    </a:lnTo>
                    <a:lnTo>
                      <a:pt x="975" y="792"/>
                    </a:lnTo>
                    <a:lnTo>
                      <a:pt x="984" y="769"/>
                    </a:lnTo>
                    <a:lnTo>
                      <a:pt x="992" y="746"/>
                    </a:lnTo>
                    <a:lnTo>
                      <a:pt x="999" y="723"/>
                    </a:lnTo>
                    <a:lnTo>
                      <a:pt x="1005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2" y="612"/>
                    </a:lnTo>
                    <a:lnTo>
                      <a:pt x="1024" y="592"/>
                    </a:lnTo>
                    <a:lnTo>
                      <a:pt x="1025" y="572"/>
                    </a:lnTo>
                    <a:lnTo>
                      <a:pt x="1025" y="552"/>
                    </a:lnTo>
                    <a:lnTo>
                      <a:pt x="1025" y="514"/>
                    </a:lnTo>
                    <a:lnTo>
                      <a:pt x="1024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3" y="393"/>
                    </a:lnTo>
                    <a:lnTo>
                      <a:pt x="1006" y="366"/>
                    </a:lnTo>
                    <a:lnTo>
                      <a:pt x="998" y="337"/>
                    </a:lnTo>
                    <a:lnTo>
                      <a:pt x="988" y="310"/>
                    </a:lnTo>
                    <a:lnTo>
                      <a:pt x="976" y="282"/>
                    </a:lnTo>
                    <a:lnTo>
                      <a:pt x="961" y="256"/>
                    </a:lnTo>
                    <a:lnTo>
                      <a:pt x="945" y="229"/>
                    </a:lnTo>
                    <a:lnTo>
                      <a:pt x="926" y="204"/>
                    </a:lnTo>
                    <a:lnTo>
                      <a:pt x="916" y="192"/>
                    </a:lnTo>
                    <a:lnTo>
                      <a:pt x="907" y="181"/>
                    </a:lnTo>
                    <a:lnTo>
                      <a:pt x="895" y="170"/>
                    </a:lnTo>
                    <a:lnTo>
                      <a:pt x="885" y="160"/>
                    </a:lnTo>
                    <a:lnTo>
                      <a:pt x="873" y="149"/>
                    </a:lnTo>
                    <a:lnTo>
                      <a:pt x="861" y="140"/>
                    </a:lnTo>
                    <a:lnTo>
                      <a:pt x="850" y="131"/>
                    </a:lnTo>
                    <a:lnTo>
                      <a:pt x="837" y="123"/>
                    </a:lnTo>
                    <a:lnTo>
                      <a:pt x="824" y="114"/>
                    </a:lnTo>
                    <a:lnTo>
                      <a:pt x="810" y="106"/>
                    </a:lnTo>
                    <a:lnTo>
                      <a:pt x="797" y="100"/>
                    </a:lnTo>
                    <a:lnTo>
                      <a:pt x="783" y="92"/>
                    </a:lnTo>
                    <a:lnTo>
                      <a:pt x="768" y="86"/>
                    </a:lnTo>
                    <a:lnTo>
                      <a:pt x="753" y="80"/>
                    </a:lnTo>
                    <a:lnTo>
                      <a:pt x="738" y="75"/>
                    </a:lnTo>
                    <a:lnTo>
                      <a:pt x="722" y="70"/>
                    </a:lnTo>
                    <a:lnTo>
                      <a:pt x="691" y="62"/>
                    </a:lnTo>
                    <a:lnTo>
                      <a:pt x="660" y="57"/>
                    </a:lnTo>
                    <a:lnTo>
                      <a:pt x="644" y="55"/>
                    </a:lnTo>
                    <a:lnTo>
                      <a:pt x="629" y="53"/>
                    </a:lnTo>
                    <a:lnTo>
                      <a:pt x="613" y="53"/>
                    </a:lnTo>
                    <a:lnTo>
                      <a:pt x="599" y="52"/>
                    </a:lnTo>
                    <a:lnTo>
                      <a:pt x="573" y="53"/>
                    </a:lnTo>
                    <a:lnTo>
                      <a:pt x="549" y="55"/>
                    </a:lnTo>
                    <a:lnTo>
                      <a:pt x="524" y="57"/>
                    </a:lnTo>
                    <a:lnTo>
                      <a:pt x="501" y="61"/>
                    </a:lnTo>
                    <a:lnTo>
                      <a:pt x="478" y="67"/>
                    </a:lnTo>
                    <a:lnTo>
                      <a:pt x="456" y="73"/>
                    </a:lnTo>
                    <a:lnTo>
                      <a:pt x="434" y="80"/>
                    </a:lnTo>
                    <a:lnTo>
                      <a:pt x="413" y="90"/>
                    </a:lnTo>
                    <a:lnTo>
                      <a:pt x="393" y="100"/>
                    </a:lnTo>
                    <a:lnTo>
                      <a:pt x="373" y="111"/>
                    </a:lnTo>
                    <a:lnTo>
                      <a:pt x="355" y="123"/>
                    </a:lnTo>
                    <a:lnTo>
                      <a:pt x="337" y="136"/>
                    </a:lnTo>
                    <a:lnTo>
                      <a:pt x="319" y="149"/>
                    </a:lnTo>
                    <a:lnTo>
                      <a:pt x="303" y="164"/>
                    </a:lnTo>
                    <a:lnTo>
                      <a:pt x="287" y="180"/>
                    </a:lnTo>
                    <a:lnTo>
                      <a:pt x="272" y="197"/>
                    </a:lnTo>
                    <a:lnTo>
                      <a:pt x="258" y="214"/>
                    </a:lnTo>
                    <a:lnTo>
                      <a:pt x="245" y="233"/>
                    </a:lnTo>
                    <a:lnTo>
                      <a:pt x="233" y="253"/>
                    </a:lnTo>
                    <a:lnTo>
                      <a:pt x="221" y="274"/>
                    </a:lnTo>
                    <a:lnTo>
                      <a:pt x="211" y="296"/>
                    </a:lnTo>
                    <a:lnTo>
                      <a:pt x="201" y="318"/>
                    </a:lnTo>
                    <a:lnTo>
                      <a:pt x="192" y="342"/>
                    </a:lnTo>
                    <a:lnTo>
                      <a:pt x="184" y="366"/>
                    </a:lnTo>
                    <a:lnTo>
                      <a:pt x="177" y="390"/>
                    </a:lnTo>
                    <a:lnTo>
                      <a:pt x="172" y="416"/>
                    </a:lnTo>
                    <a:lnTo>
                      <a:pt x="166" y="442"/>
                    </a:lnTo>
                    <a:lnTo>
                      <a:pt x="162" y="469"/>
                    </a:lnTo>
                    <a:lnTo>
                      <a:pt x="159" y="497"/>
                    </a:lnTo>
                    <a:lnTo>
                      <a:pt x="157" y="525"/>
                    </a:lnTo>
                    <a:lnTo>
                      <a:pt x="155" y="553"/>
                    </a:lnTo>
                    <a:lnTo>
                      <a:pt x="155" y="583"/>
                    </a:lnTo>
                    <a:lnTo>
                      <a:pt x="155" y="610"/>
                    </a:lnTo>
                    <a:lnTo>
                      <a:pt x="157" y="638"/>
                    </a:lnTo>
                    <a:lnTo>
                      <a:pt x="159" y="664"/>
                    </a:lnTo>
                    <a:lnTo>
                      <a:pt x="162" y="691"/>
                    </a:lnTo>
                    <a:lnTo>
                      <a:pt x="166" y="716"/>
                    </a:lnTo>
                    <a:lnTo>
                      <a:pt x="172" y="741"/>
                    </a:lnTo>
                    <a:lnTo>
                      <a:pt x="179" y="764"/>
                    </a:lnTo>
                    <a:lnTo>
                      <a:pt x="186" y="787"/>
                    </a:lnTo>
                    <a:lnTo>
                      <a:pt x="195" y="810"/>
                    </a:lnTo>
                    <a:lnTo>
                      <a:pt x="204" y="831"/>
                    </a:lnTo>
                    <a:lnTo>
                      <a:pt x="214" y="851"/>
                    </a:lnTo>
                    <a:lnTo>
                      <a:pt x="226" y="871"/>
                    </a:lnTo>
                    <a:lnTo>
                      <a:pt x="237" y="890"/>
                    </a:lnTo>
                    <a:lnTo>
                      <a:pt x="250" y="908"/>
                    </a:lnTo>
                    <a:lnTo>
                      <a:pt x="264" y="925"/>
                    </a:lnTo>
                    <a:lnTo>
                      <a:pt x="279" y="9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Freeform 47"/>
              <p:cNvSpPr>
                <a:spLocks/>
              </p:cNvSpPr>
              <p:nvPr/>
            </p:nvSpPr>
            <p:spPr bwMode="auto">
              <a:xfrm>
                <a:off x="-2423225" y="1629621"/>
                <a:ext cx="78025" cy="90815"/>
              </a:xfrm>
              <a:custGeom>
                <a:avLst/>
                <a:gdLst/>
                <a:ahLst/>
                <a:cxnLst>
                  <a:cxn ang="0">
                    <a:pos x="68" y="1075"/>
                  </a:cxn>
                  <a:cxn ang="0">
                    <a:pos x="37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940" y="0"/>
                  </a:cxn>
                  <a:cxn ang="0">
                    <a:pos x="940" y="1081"/>
                  </a:cxn>
                  <a:cxn ang="0">
                    <a:pos x="913" y="1079"/>
                  </a:cxn>
                  <a:cxn ang="0">
                    <a:pos x="901" y="1079"/>
                  </a:cxn>
                  <a:cxn ang="0">
                    <a:pos x="894" y="1078"/>
                  </a:cxn>
                  <a:cxn ang="0">
                    <a:pos x="871" y="1075"/>
                  </a:cxn>
                  <a:cxn ang="0">
                    <a:pos x="847" y="1078"/>
                  </a:cxn>
                  <a:cxn ang="0">
                    <a:pos x="828" y="1079"/>
                  </a:cxn>
                  <a:cxn ang="0">
                    <a:pos x="803" y="1081"/>
                  </a:cxn>
                  <a:cxn ang="0">
                    <a:pos x="803" y="80"/>
                  </a:cxn>
                  <a:cxn ang="0">
                    <a:pos x="787" y="80"/>
                  </a:cxn>
                  <a:cxn ang="0">
                    <a:pos x="771" y="80"/>
                  </a:cxn>
                  <a:cxn ang="0">
                    <a:pos x="752" y="80"/>
                  </a:cxn>
                  <a:cxn ang="0">
                    <a:pos x="732" y="80"/>
                  </a:cxn>
                  <a:cxn ang="0">
                    <a:pos x="710" y="79"/>
                  </a:cxn>
                  <a:cxn ang="0">
                    <a:pos x="687" y="79"/>
                  </a:cxn>
                  <a:cxn ang="0">
                    <a:pos x="662" y="79"/>
                  </a:cxn>
                  <a:cxn ang="0">
                    <a:pos x="635" y="78"/>
                  </a:cxn>
                  <a:cxn ang="0">
                    <a:pos x="609" y="78"/>
                  </a:cxn>
                  <a:cxn ang="0">
                    <a:pos x="583" y="77"/>
                  </a:cxn>
                  <a:cxn ang="0">
                    <a:pos x="560" y="77"/>
                  </a:cxn>
                  <a:cxn ang="0">
                    <a:pos x="539" y="76"/>
                  </a:cxn>
                  <a:cxn ang="0">
                    <a:pos x="520" y="76"/>
                  </a:cxn>
                  <a:cxn ang="0">
                    <a:pos x="502" y="76"/>
                  </a:cxn>
                  <a:cxn ang="0">
                    <a:pos x="486" y="76"/>
                  </a:cxn>
                  <a:cxn ang="0">
                    <a:pos x="471" y="76"/>
                  </a:cxn>
                  <a:cxn ang="0">
                    <a:pos x="457" y="76"/>
                  </a:cxn>
                  <a:cxn ang="0">
                    <a:pos x="441" y="76"/>
                  </a:cxn>
                  <a:cxn ang="0">
                    <a:pos x="423" y="76"/>
                  </a:cxn>
                  <a:cxn ang="0">
                    <a:pos x="403" y="76"/>
                  </a:cxn>
                  <a:cxn ang="0">
                    <a:pos x="382" y="77"/>
                  </a:cxn>
                  <a:cxn ang="0">
                    <a:pos x="358" y="77"/>
                  </a:cxn>
                  <a:cxn ang="0">
                    <a:pos x="333" y="78"/>
                  </a:cxn>
                  <a:cxn ang="0">
                    <a:pos x="306" y="78"/>
                  </a:cxn>
                  <a:cxn ang="0">
                    <a:pos x="279" y="79"/>
                  </a:cxn>
                  <a:cxn ang="0">
                    <a:pos x="255" y="79"/>
                  </a:cxn>
                  <a:cxn ang="0">
                    <a:pos x="232" y="79"/>
                  </a:cxn>
                  <a:cxn ang="0">
                    <a:pos x="209" y="80"/>
                  </a:cxn>
                  <a:cxn ang="0">
                    <a:pos x="189" y="80"/>
                  </a:cxn>
                  <a:cxn ang="0">
                    <a:pos x="170" y="80"/>
                  </a:cxn>
                  <a:cxn ang="0">
                    <a:pos x="153" y="80"/>
                  </a:cxn>
                  <a:cxn ang="0">
                    <a:pos x="138" y="80"/>
                  </a:cxn>
                  <a:cxn ang="0">
                    <a:pos x="138" y="1081"/>
                  </a:cxn>
                  <a:cxn ang="0">
                    <a:pos x="110" y="1079"/>
                  </a:cxn>
                  <a:cxn ang="0">
                    <a:pos x="98" y="1079"/>
                  </a:cxn>
                  <a:cxn ang="0">
                    <a:pos x="91" y="1078"/>
                  </a:cxn>
                  <a:cxn ang="0">
                    <a:pos x="68" y="1075"/>
                  </a:cxn>
                </a:cxnLst>
                <a:rect l="0" t="0" r="r" b="b"/>
                <a:pathLst>
                  <a:path w="940" h="1081">
                    <a:moveTo>
                      <a:pt x="68" y="1075"/>
                    </a:move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13" y="1079"/>
                    </a:lnTo>
                    <a:lnTo>
                      <a:pt x="901" y="1079"/>
                    </a:lnTo>
                    <a:lnTo>
                      <a:pt x="894" y="1078"/>
                    </a:lnTo>
                    <a:lnTo>
                      <a:pt x="871" y="1075"/>
                    </a:lnTo>
                    <a:lnTo>
                      <a:pt x="847" y="1078"/>
                    </a:lnTo>
                    <a:lnTo>
                      <a:pt x="828" y="1079"/>
                    </a:lnTo>
                    <a:lnTo>
                      <a:pt x="803" y="1081"/>
                    </a:lnTo>
                    <a:lnTo>
                      <a:pt x="803" y="80"/>
                    </a:lnTo>
                    <a:lnTo>
                      <a:pt x="787" y="80"/>
                    </a:lnTo>
                    <a:lnTo>
                      <a:pt x="771" y="80"/>
                    </a:lnTo>
                    <a:lnTo>
                      <a:pt x="752" y="80"/>
                    </a:lnTo>
                    <a:lnTo>
                      <a:pt x="732" y="80"/>
                    </a:lnTo>
                    <a:lnTo>
                      <a:pt x="710" y="79"/>
                    </a:lnTo>
                    <a:lnTo>
                      <a:pt x="687" y="79"/>
                    </a:lnTo>
                    <a:lnTo>
                      <a:pt x="662" y="79"/>
                    </a:lnTo>
                    <a:lnTo>
                      <a:pt x="635" y="78"/>
                    </a:lnTo>
                    <a:lnTo>
                      <a:pt x="609" y="78"/>
                    </a:lnTo>
                    <a:lnTo>
                      <a:pt x="583" y="77"/>
                    </a:lnTo>
                    <a:lnTo>
                      <a:pt x="560" y="77"/>
                    </a:lnTo>
                    <a:lnTo>
                      <a:pt x="539" y="76"/>
                    </a:lnTo>
                    <a:lnTo>
                      <a:pt x="520" y="76"/>
                    </a:lnTo>
                    <a:lnTo>
                      <a:pt x="502" y="76"/>
                    </a:lnTo>
                    <a:lnTo>
                      <a:pt x="486" y="76"/>
                    </a:lnTo>
                    <a:lnTo>
                      <a:pt x="471" y="76"/>
                    </a:lnTo>
                    <a:lnTo>
                      <a:pt x="457" y="76"/>
                    </a:lnTo>
                    <a:lnTo>
                      <a:pt x="441" y="76"/>
                    </a:lnTo>
                    <a:lnTo>
                      <a:pt x="423" y="76"/>
                    </a:lnTo>
                    <a:lnTo>
                      <a:pt x="403" y="76"/>
                    </a:lnTo>
                    <a:lnTo>
                      <a:pt x="382" y="77"/>
                    </a:lnTo>
                    <a:lnTo>
                      <a:pt x="358" y="77"/>
                    </a:lnTo>
                    <a:lnTo>
                      <a:pt x="333" y="78"/>
                    </a:lnTo>
                    <a:lnTo>
                      <a:pt x="306" y="78"/>
                    </a:lnTo>
                    <a:lnTo>
                      <a:pt x="279" y="79"/>
                    </a:lnTo>
                    <a:lnTo>
                      <a:pt x="255" y="79"/>
                    </a:lnTo>
                    <a:lnTo>
                      <a:pt x="232" y="79"/>
                    </a:lnTo>
                    <a:lnTo>
                      <a:pt x="209" y="80"/>
                    </a:lnTo>
                    <a:lnTo>
                      <a:pt x="189" y="80"/>
                    </a:lnTo>
                    <a:lnTo>
                      <a:pt x="170" y="80"/>
                    </a:lnTo>
                    <a:lnTo>
                      <a:pt x="153" y="80"/>
                    </a:lnTo>
                    <a:lnTo>
                      <a:pt x="138" y="80"/>
                    </a:lnTo>
                    <a:lnTo>
                      <a:pt x="138" y="1081"/>
                    </a:lnTo>
                    <a:lnTo>
                      <a:pt x="110" y="1079"/>
                    </a:lnTo>
                    <a:lnTo>
                      <a:pt x="98" y="1079"/>
                    </a:lnTo>
                    <a:lnTo>
                      <a:pt x="91" y="1078"/>
                    </a:lnTo>
                    <a:lnTo>
                      <a:pt x="68" y="10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8" name="Группа 57"/>
            <p:cNvGrpSpPr/>
            <p:nvPr/>
          </p:nvGrpSpPr>
          <p:grpSpPr>
            <a:xfrm>
              <a:off x="-2308316" y="464638"/>
              <a:ext cx="605756" cy="725099"/>
              <a:chOff x="-2308316" y="464638"/>
              <a:chExt cx="605756" cy="725099"/>
            </a:xfrm>
          </p:grpSpPr>
          <p:sp>
            <p:nvSpPr>
              <p:cNvPr id="59" name="Freeform 48"/>
              <p:cNvSpPr>
                <a:spLocks/>
              </p:cNvSpPr>
              <p:nvPr/>
            </p:nvSpPr>
            <p:spPr bwMode="auto">
              <a:xfrm>
                <a:off x="-2308316" y="464638"/>
                <a:ext cx="605756" cy="334880"/>
              </a:xfrm>
              <a:custGeom>
                <a:avLst/>
                <a:gdLst/>
                <a:ahLst/>
                <a:cxnLst>
                  <a:cxn ang="0">
                    <a:pos x="3548" y="3310"/>
                  </a:cxn>
                  <a:cxn ang="0">
                    <a:pos x="5362" y="2567"/>
                  </a:cxn>
                  <a:cxn ang="0">
                    <a:pos x="7273" y="1825"/>
                  </a:cxn>
                  <a:cxn ang="0">
                    <a:pos x="7275" y="1651"/>
                  </a:cxn>
                  <a:cxn ang="0">
                    <a:pos x="7276" y="1487"/>
                  </a:cxn>
                  <a:cxn ang="0">
                    <a:pos x="7277" y="1329"/>
                  </a:cxn>
                  <a:cxn ang="0">
                    <a:pos x="7278" y="1174"/>
                  </a:cxn>
                  <a:cxn ang="0">
                    <a:pos x="7279" y="1016"/>
                  </a:cxn>
                  <a:cxn ang="0">
                    <a:pos x="7280" y="853"/>
                  </a:cxn>
                  <a:cxn ang="0">
                    <a:pos x="7282" y="680"/>
                  </a:cxn>
                  <a:cxn ang="0">
                    <a:pos x="7283" y="495"/>
                  </a:cxn>
                  <a:cxn ang="0">
                    <a:pos x="7281" y="205"/>
                  </a:cxn>
                  <a:cxn ang="0">
                    <a:pos x="7273" y="176"/>
                  </a:cxn>
                  <a:cxn ang="0">
                    <a:pos x="7264" y="150"/>
                  </a:cxn>
                  <a:cxn ang="0">
                    <a:pos x="7251" y="127"/>
                  </a:cxn>
                  <a:cxn ang="0">
                    <a:pos x="7236" y="106"/>
                  </a:cxn>
                  <a:cxn ang="0">
                    <a:pos x="7219" y="88"/>
                  </a:cxn>
                  <a:cxn ang="0">
                    <a:pos x="7200" y="72"/>
                  </a:cxn>
                  <a:cxn ang="0">
                    <a:pos x="7179" y="58"/>
                  </a:cxn>
                  <a:cxn ang="0">
                    <a:pos x="7143" y="40"/>
                  </a:cxn>
                  <a:cxn ang="0">
                    <a:pos x="7090" y="23"/>
                  </a:cxn>
                  <a:cxn ang="0">
                    <a:pos x="7033" y="12"/>
                  </a:cxn>
                  <a:cxn ang="0">
                    <a:pos x="6972" y="3"/>
                  </a:cxn>
                  <a:cxn ang="0">
                    <a:pos x="6474" y="0"/>
                  </a:cxn>
                  <a:cxn ang="0">
                    <a:pos x="6234" y="2"/>
                  </a:cxn>
                  <a:cxn ang="0">
                    <a:pos x="5948" y="3"/>
                  </a:cxn>
                  <a:cxn ang="0">
                    <a:pos x="5622" y="4"/>
                  </a:cxn>
                  <a:cxn ang="0">
                    <a:pos x="5264" y="5"/>
                  </a:cxn>
                  <a:cxn ang="0">
                    <a:pos x="4880" y="5"/>
                  </a:cxn>
                  <a:cxn ang="0">
                    <a:pos x="4478" y="6"/>
                  </a:cxn>
                  <a:cxn ang="0">
                    <a:pos x="4063" y="6"/>
                  </a:cxn>
                  <a:cxn ang="0">
                    <a:pos x="3643" y="6"/>
                  </a:cxn>
                  <a:cxn ang="0">
                    <a:pos x="3430" y="6"/>
                  </a:cxn>
                  <a:cxn ang="0">
                    <a:pos x="3012" y="6"/>
                  </a:cxn>
                  <a:cxn ang="0">
                    <a:pos x="2602" y="6"/>
                  </a:cxn>
                  <a:cxn ang="0">
                    <a:pos x="2208" y="5"/>
                  </a:cxn>
                  <a:cxn ang="0">
                    <a:pos x="1836" y="4"/>
                  </a:cxn>
                  <a:cxn ang="0">
                    <a:pos x="1493" y="3"/>
                  </a:cxn>
                  <a:cxn ang="0">
                    <a:pos x="1186" y="2"/>
                  </a:cxn>
                  <a:cxn ang="0">
                    <a:pos x="923" y="1"/>
                  </a:cxn>
                  <a:cxn ang="0">
                    <a:pos x="343" y="0"/>
                  </a:cxn>
                  <a:cxn ang="0">
                    <a:pos x="281" y="6"/>
                  </a:cxn>
                  <a:cxn ang="0">
                    <a:pos x="220" y="17"/>
                  </a:cxn>
                  <a:cxn ang="0">
                    <a:pos x="165" y="31"/>
                  </a:cxn>
                  <a:cxn ang="0">
                    <a:pos x="115" y="52"/>
                  </a:cxn>
                  <a:cxn ang="0">
                    <a:pos x="93" y="65"/>
                  </a:cxn>
                  <a:cxn ang="0">
                    <a:pos x="72" y="80"/>
                  </a:cxn>
                  <a:cxn ang="0">
                    <a:pos x="54" y="97"/>
                  </a:cxn>
                  <a:cxn ang="0">
                    <a:pos x="38" y="116"/>
                  </a:cxn>
                  <a:cxn ang="0">
                    <a:pos x="24" y="138"/>
                  </a:cxn>
                  <a:cxn ang="0">
                    <a:pos x="14" y="162"/>
                  </a:cxn>
                  <a:cxn ang="0">
                    <a:pos x="5" y="190"/>
                  </a:cxn>
                  <a:cxn ang="0">
                    <a:pos x="0" y="221"/>
                  </a:cxn>
                  <a:cxn ang="0">
                    <a:pos x="2" y="737"/>
                  </a:cxn>
                  <a:cxn ang="0">
                    <a:pos x="5" y="1203"/>
                  </a:cxn>
                  <a:cxn ang="0">
                    <a:pos x="8" y="1648"/>
                  </a:cxn>
                  <a:cxn ang="0">
                    <a:pos x="10" y="2079"/>
                  </a:cxn>
                  <a:cxn ang="0">
                    <a:pos x="12" y="2504"/>
                  </a:cxn>
                  <a:cxn ang="0">
                    <a:pos x="12" y="2926"/>
                  </a:cxn>
                  <a:cxn ang="0">
                    <a:pos x="13" y="3352"/>
                  </a:cxn>
                  <a:cxn ang="0">
                    <a:pos x="12" y="3788"/>
                  </a:cxn>
                  <a:cxn ang="0">
                    <a:pos x="1718" y="4012"/>
                  </a:cxn>
                </a:cxnLst>
                <a:rect l="0" t="0" r="r" b="b"/>
                <a:pathLst>
                  <a:path w="7283" h="4012">
                    <a:moveTo>
                      <a:pt x="1718" y="3310"/>
                    </a:moveTo>
                    <a:lnTo>
                      <a:pt x="3548" y="3310"/>
                    </a:lnTo>
                    <a:lnTo>
                      <a:pt x="3548" y="2567"/>
                    </a:lnTo>
                    <a:lnTo>
                      <a:pt x="5362" y="2567"/>
                    </a:lnTo>
                    <a:lnTo>
                      <a:pt x="5362" y="1825"/>
                    </a:lnTo>
                    <a:lnTo>
                      <a:pt x="7273" y="1825"/>
                    </a:lnTo>
                    <a:lnTo>
                      <a:pt x="7273" y="1737"/>
                    </a:lnTo>
                    <a:lnTo>
                      <a:pt x="7275" y="1651"/>
                    </a:lnTo>
                    <a:lnTo>
                      <a:pt x="7275" y="1568"/>
                    </a:lnTo>
                    <a:lnTo>
                      <a:pt x="7276" y="1487"/>
                    </a:lnTo>
                    <a:lnTo>
                      <a:pt x="7276" y="1407"/>
                    </a:lnTo>
                    <a:lnTo>
                      <a:pt x="7277" y="1329"/>
                    </a:lnTo>
                    <a:lnTo>
                      <a:pt x="7277" y="1251"/>
                    </a:lnTo>
                    <a:lnTo>
                      <a:pt x="7278" y="1174"/>
                    </a:lnTo>
                    <a:lnTo>
                      <a:pt x="7278" y="1095"/>
                    </a:lnTo>
                    <a:lnTo>
                      <a:pt x="7279" y="1016"/>
                    </a:lnTo>
                    <a:lnTo>
                      <a:pt x="7280" y="935"/>
                    </a:lnTo>
                    <a:lnTo>
                      <a:pt x="7280" y="853"/>
                    </a:lnTo>
                    <a:lnTo>
                      <a:pt x="7281" y="768"/>
                    </a:lnTo>
                    <a:lnTo>
                      <a:pt x="7282" y="680"/>
                    </a:lnTo>
                    <a:lnTo>
                      <a:pt x="7282" y="590"/>
                    </a:lnTo>
                    <a:lnTo>
                      <a:pt x="7283" y="495"/>
                    </a:lnTo>
                    <a:lnTo>
                      <a:pt x="7283" y="221"/>
                    </a:lnTo>
                    <a:lnTo>
                      <a:pt x="7281" y="205"/>
                    </a:lnTo>
                    <a:lnTo>
                      <a:pt x="7278" y="190"/>
                    </a:lnTo>
                    <a:lnTo>
                      <a:pt x="7273" y="176"/>
                    </a:lnTo>
                    <a:lnTo>
                      <a:pt x="7269" y="162"/>
                    </a:lnTo>
                    <a:lnTo>
                      <a:pt x="7264" y="150"/>
                    </a:lnTo>
                    <a:lnTo>
                      <a:pt x="7259" y="138"/>
                    </a:lnTo>
                    <a:lnTo>
                      <a:pt x="7251" y="127"/>
                    </a:lnTo>
                    <a:lnTo>
                      <a:pt x="7245" y="116"/>
                    </a:lnTo>
                    <a:lnTo>
                      <a:pt x="7236" y="106"/>
                    </a:lnTo>
                    <a:lnTo>
                      <a:pt x="7229" y="97"/>
                    </a:lnTo>
                    <a:lnTo>
                      <a:pt x="7219" y="88"/>
                    </a:lnTo>
                    <a:lnTo>
                      <a:pt x="7210" y="80"/>
                    </a:lnTo>
                    <a:lnTo>
                      <a:pt x="7200" y="72"/>
                    </a:lnTo>
                    <a:lnTo>
                      <a:pt x="7190" y="65"/>
                    </a:lnTo>
                    <a:lnTo>
                      <a:pt x="7179" y="58"/>
                    </a:lnTo>
                    <a:lnTo>
                      <a:pt x="7168" y="52"/>
                    </a:lnTo>
                    <a:lnTo>
                      <a:pt x="7143" y="40"/>
                    </a:lnTo>
                    <a:lnTo>
                      <a:pt x="7118" y="31"/>
                    </a:lnTo>
                    <a:lnTo>
                      <a:pt x="7090" y="23"/>
                    </a:lnTo>
                    <a:lnTo>
                      <a:pt x="7062" y="17"/>
                    </a:lnTo>
                    <a:lnTo>
                      <a:pt x="7033" y="12"/>
                    </a:lnTo>
                    <a:lnTo>
                      <a:pt x="7002" y="6"/>
                    </a:lnTo>
                    <a:lnTo>
                      <a:pt x="6972" y="3"/>
                    </a:lnTo>
                    <a:lnTo>
                      <a:pt x="6940" y="0"/>
                    </a:lnTo>
                    <a:lnTo>
                      <a:pt x="6474" y="0"/>
                    </a:lnTo>
                    <a:lnTo>
                      <a:pt x="6360" y="1"/>
                    </a:lnTo>
                    <a:lnTo>
                      <a:pt x="6234" y="2"/>
                    </a:lnTo>
                    <a:lnTo>
                      <a:pt x="6097" y="2"/>
                    </a:lnTo>
                    <a:lnTo>
                      <a:pt x="5948" y="3"/>
                    </a:lnTo>
                    <a:lnTo>
                      <a:pt x="5789" y="3"/>
                    </a:lnTo>
                    <a:lnTo>
                      <a:pt x="5622" y="4"/>
                    </a:lnTo>
                    <a:lnTo>
                      <a:pt x="5447" y="4"/>
                    </a:lnTo>
                    <a:lnTo>
                      <a:pt x="5264" y="5"/>
                    </a:lnTo>
                    <a:lnTo>
                      <a:pt x="5075" y="5"/>
                    </a:lnTo>
                    <a:lnTo>
                      <a:pt x="4880" y="5"/>
                    </a:lnTo>
                    <a:lnTo>
                      <a:pt x="4681" y="6"/>
                    </a:lnTo>
                    <a:lnTo>
                      <a:pt x="4478" y="6"/>
                    </a:lnTo>
                    <a:lnTo>
                      <a:pt x="4271" y="6"/>
                    </a:lnTo>
                    <a:lnTo>
                      <a:pt x="4063" y="6"/>
                    </a:lnTo>
                    <a:lnTo>
                      <a:pt x="3853" y="6"/>
                    </a:lnTo>
                    <a:lnTo>
                      <a:pt x="3643" y="6"/>
                    </a:lnTo>
                    <a:lnTo>
                      <a:pt x="3640" y="6"/>
                    </a:lnTo>
                    <a:lnTo>
                      <a:pt x="3430" y="6"/>
                    </a:lnTo>
                    <a:lnTo>
                      <a:pt x="3220" y="6"/>
                    </a:lnTo>
                    <a:lnTo>
                      <a:pt x="3012" y="6"/>
                    </a:lnTo>
                    <a:lnTo>
                      <a:pt x="2805" y="6"/>
                    </a:lnTo>
                    <a:lnTo>
                      <a:pt x="2602" y="6"/>
                    </a:lnTo>
                    <a:lnTo>
                      <a:pt x="2403" y="5"/>
                    </a:lnTo>
                    <a:lnTo>
                      <a:pt x="2208" y="5"/>
                    </a:lnTo>
                    <a:lnTo>
                      <a:pt x="2019" y="5"/>
                    </a:lnTo>
                    <a:lnTo>
                      <a:pt x="1836" y="4"/>
                    </a:lnTo>
                    <a:lnTo>
                      <a:pt x="1660" y="4"/>
                    </a:lnTo>
                    <a:lnTo>
                      <a:pt x="1493" y="3"/>
                    </a:lnTo>
                    <a:lnTo>
                      <a:pt x="1335" y="3"/>
                    </a:lnTo>
                    <a:lnTo>
                      <a:pt x="1186" y="2"/>
                    </a:lnTo>
                    <a:lnTo>
                      <a:pt x="1049" y="2"/>
                    </a:lnTo>
                    <a:lnTo>
                      <a:pt x="923" y="1"/>
                    </a:lnTo>
                    <a:lnTo>
                      <a:pt x="808" y="0"/>
                    </a:lnTo>
                    <a:lnTo>
                      <a:pt x="343" y="0"/>
                    </a:lnTo>
                    <a:lnTo>
                      <a:pt x="311" y="3"/>
                    </a:lnTo>
                    <a:lnTo>
                      <a:pt x="281" y="6"/>
                    </a:lnTo>
                    <a:lnTo>
                      <a:pt x="250" y="12"/>
                    </a:lnTo>
                    <a:lnTo>
                      <a:pt x="220" y="17"/>
                    </a:lnTo>
                    <a:lnTo>
                      <a:pt x="193" y="23"/>
                    </a:lnTo>
                    <a:lnTo>
                      <a:pt x="165" y="31"/>
                    </a:lnTo>
                    <a:lnTo>
                      <a:pt x="140" y="40"/>
                    </a:lnTo>
                    <a:lnTo>
                      <a:pt x="115" y="52"/>
                    </a:lnTo>
                    <a:lnTo>
                      <a:pt x="104" y="58"/>
                    </a:lnTo>
                    <a:lnTo>
                      <a:pt x="93" y="65"/>
                    </a:lnTo>
                    <a:lnTo>
                      <a:pt x="83" y="72"/>
                    </a:lnTo>
                    <a:lnTo>
                      <a:pt x="72" y="80"/>
                    </a:lnTo>
                    <a:lnTo>
                      <a:pt x="64" y="88"/>
                    </a:lnTo>
                    <a:lnTo>
                      <a:pt x="54" y="97"/>
                    </a:lnTo>
                    <a:lnTo>
                      <a:pt x="46" y="106"/>
                    </a:lnTo>
                    <a:lnTo>
                      <a:pt x="38" y="116"/>
                    </a:lnTo>
                    <a:lnTo>
                      <a:pt x="31" y="127"/>
                    </a:lnTo>
                    <a:lnTo>
                      <a:pt x="24" y="138"/>
                    </a:lnTo>
                    <a:lnTo>
                      <a:pt x="19" y="150"/>
                    </a:lnTo>
                    <a:lnTo>
                      <a:pt x="14" y="162"/>
                    </a:lnTo>
                    <a:lnTo>
                      <a:pt x="10" y="176"/>
                    </a:lnTo>
                    <a:lnTo>
                      <a:pt x="5" y="190"/>
                    </a:lnTo>
                    <a:lnTo>
                      <a:pt x="2" y="205"/>
                    </a:lnTo>
                    <a:lnTo>
                      <a:pt x="0" y="221"/>
                    </a:lnTo>
                    <a:lnTo>
                      <a:pt x="0" y="495"/>
                    </a:lnTo>
                    <a:lnTo>
                      <a:pt x="2" y="737"/>
                    </a:lnTo>
                    <a:lnTo>
                      <a:pt x="4" y="972"/>
                    </a:lnTo>
                    <a:lnTo>
                      <a:pt x="5" y="1203"/>
                    </a:lnTo>
                    <a:lnTo>
                      <a:pt x="6" y="1428"/>
                    </a:lnTo>
                    <a:lnTo>
                      <a:pt x="8" y="1648"/>
                    </a:lnTo>
                    <a:lnTo>
                      <a:pt x="10" y="1865"/>
                    </a:lnTo>
                    <a:lnTo>
                      <a:pt x="10" y="2079"/>
                    </a:lnTo>
                    <a:lnTo>
                      <a:pt x="11" y="2293"/>
                    </a:lnTo>
                    <a:lnTo>
                      <a:pt x="12" y="2504"/>
                    </a:lnTo>
                    <a:lnTo>
                      <a:pt x="12" y="2715"/>
                    </a:lnTo>
                    <a:lnTo>
                      <a:pt x="12" y="2926"/>
                    </a:lnTo>
                    <a:lnTo>
                      <a:pt x="13" y="3139"/>
                    </a:lnTo>
                    <a:lnTo>
                      <a:pt x="13" y="3352"/>
                    </a:lnTo>
                    <a:lnTo>
                      <a:pt x="12" y="3569"/>
                    </a:lnTo>
                    <a:lnTo>
                      <a:pt x="12" y="3788"/>
                    </a:lnTo>
                    <a:lnTo>
                      <a:pt x="12" y="4012"/>
                    </a:lnTo>
                    <a:lnTo>
                      <a:pt x="1718" y="4012"/>
                    </a:lnTo>
                    <a:lnTo>
                      <a:pt x="1718" y="33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Freeform 49"/>
              <p:cNvSpPr>
                <a:spLocks/>
              </p:cNvSpPr>
              <p:nvPr/>
            </p:nvSpPr>
            <p:spPr bwMode="auto">
              <a:xfrm>
                <a:off x="-2308316" y="683161"/>
                <a:ext cx="605756" cy="506576"/>
              </a:xfrm>
              <a:custGeom>
                <a:avLst/>
                <a:gdLst/>
                <a:ahLst/>
                <a:cxnLst>
                  <a:cxn ang="0">
                    <a:pos x="3661" y="742"/>
                  </a:cxn>
                  <a:cxn ang="0">
                    <a:pos x="1833" y="2188"/>
                  </a:cxn>
                  <a:cxn ang="0">
                    <a:pos x="5" y="2315"/>
                  </a:cxn>
                  <a:cxn ang="0">
                    <a:pos x="4" y="2517"/>
                  </a:cxn>
                  <a:cxn ang="0">
                    <a:pos x="3" y="2727"/>
                  </a:cxn>
                  <a:cxn ang="0">
                    <a:pos x="2" y="2937"/>
                  </a:cxn>
                  <a:cxn ang="0">
                    <a:pos x="1" y="3144"/>
                  </a:cxn>
                  <a:cxn ang="0">
                    <a:pos x="0" y="3321"/>
                  </a:cxn>
                  <a:cxn ang="0">
                    <a:pos x="4" y="3457"/>
                  </a:cxn>
                  <a:cxn ang="0">
                    <a:pos x="18" y="3597"/>
                  </a:cxn>
                  <a:cxn ang="0">
                    <a:pos x="47" y="3741"/>
                  </a:cxn>
                  <a:cxn ang="0">
                    <a:pos x="97" y="3887"/>
                  </a:cxn>
                  <a:cxn ang="0">
                    <a:pos x="172" y="4038"/>
                  </a:cxn>
                  <a:cxn ang="0">
                    <a:pos x="279" y="4193"/>
                  </a:cxn>
                  <a:cxn ang="0">
                    <a:pos x="423" y="4352"/>
                  </a:cxn>
                  <a:cxn ang="0">
                    <a:pos x="610" y="4515"/>
                  </a:cxn>
                  <a:cxn ang="0">
                    <a:pos x="845" y="4682"/>
                  </a:cxn>
                  <a:cxn ang="0">
                    <a:pos x="1134" y="4854"/>
                  </a:cxn>
                  <a:cxn ang="0">
                    <a:pos x="1530" y="5058"/>
                  </a:cxn>
                  <a:cxn ang="0">
                    <a:pos x="2083" y="5328"/>
                  </a:cxn>
                  <a:cxn ang="0">
                    <a:pos x="2681" y="5615"/>
                  </a:cxn>
                  <a:cxn ang="0">
                    <a:pos x="3212" y="5866"/>
                  </a:cxn>
                  <a:cxn ang="0">
                    <a:pos x="3562" y="6030"/>
                  </a:cxn>
                  <a:cxn ang="0">
                    <a:pos x="3639" y="6066"/>
                  </a:cxn>
                  <a:cxn ang="0">
                    <a:pos x="3641" y="6066"/>
                  </a:cxn>
                  <a:cxn ang="0">
                    <a:pos x="3806" y="5989"/>
                  </a:cxn>
                  <a:cxn ang="0">
                    <a:pos x="4229" y="5789"/>
                  </a:cxn>
                  <a:cxn ang="0">
                    <a:pos x="4795" y="5521"/>
                  </a:cxn>
                  <a:cxn ang="0">
                    <a:pos x="5391" y="5234"/>
                  </a:cxn>
                  <a:cxn ang="0">
                    <a:pos x="5904" y="4980"/>
                  </a:cxn>
                  <a:cxn ang="0">
                    <a:pos x="6248" y="4797"/>
                  </a:cxn>
                  <a:cxn ang="0">
                    <a:pos x="6518" y="4626"/>
                  </a:cxn>
                  <a:cxn ang="0">
                    <a:pos x="6737" y="4460"/>
                  </a:cxn>
                  <a:cxn ang="0">
                    <a:pos x="6908" y="4299"/>
                  </a:cxn>
                  <a:cxn ang="0">
                    <a:pos x="7039" y="4141"/>
                  </a:cxn>
                  <a:cxn ang="0">
                    <a:pos x="7136" y="3988"/>
                  </a:cxn>
                  <a:cxn ang="0">
                    <a:pos x="7203" y="3838"/>
                  </a:cxn>
                  <a:cxn ang="0">
                    <a:pos x="7244" y="3692"/>
                  </a:cxn>
                  <a:cxn ang="0">
                    <a:pos x="7267" y="3549"/>
                  </a:cxn>
                  <a:cxn ang="0">
                    <a:pos x="7277" y="3411"/>
                  </a:cxn>
                  <a:cxn ang="0">
                    <a:pos x="7279" y="3277"/>
                  </a:cxn>
                  <a:cxn ang="0">
                    <a:pos x="7275" y="2644"/>
                  </a:cxn>
                  <a:cxn ang="0">
                    <a:pos x="7271" y="2019"/>
                  </a:cxn>
                  <a:cxn ang="0">
                    <a:pos x="7269" y="1402"/>
                  </a:cxn>
                  <a:cxn ang="0">
                    <a:pos x="7268" y="795"/>
                  </a:cxn>
                  <a:cxn ang="0">
                    <a:pos x="7269" y="197"/>
                  </a:cxn>
                </a:cxnLst>
                <a:rect l="0" t="0" r="r" b="b"/>
                <a:pathLst>
                  <a:path w="7279" h="6066">
                    <a:moveTo>
                      <a:pt x="5491" y="0"/>
                    </a:moveTo>
                    <a:lnTo>
                      <a:pt x="5491" y="742"/>
                    </a:lnTo>
                    <a:lnTo>
                      <a:pt x="3661" y="742"/>
                    </a:lnTo>
                    <a:lnTo>
                      <a:pt x="3661" y="1485"/>
                    </a:lnTo>
                    <a:lnTo>
                      <a:pt x="1833" y="1485"/>
                    </a:lnTo>
                    <a:lnTo>
                      <a:pt x="1833" y="2188"/>
                    </a:lnTo>
                    <a:lnTo>
                      <a:pt x="5" y="2188"/>
                    </a:lnTo>
                    <a:lnTo>
                      <a:pt x="5" y="2250"/>
                    </a:lnTo>
                    <a:lnTo>
                      <a:pt x="5" y="2315"/>
                    </a:lnTo>
                    <a:lnTo>
                      <a:pt x="5" y="2381"/>
                    </a:lnTo>
                    <a:lnTo>
                      <a:pt x="4" y="2449"/>
                    </a:lnTo>
                    <a:lnTo>
                      <a:pt x="4" y="2517"/>
                    </a:lnTo>
                    <a:lnTo>
                      <a:pt x="4" y="2586"/>
                    </a:lnTo>
                    <a:lnTo>
                      <a:pt x="3" y="2656"/>
                    </a:lnTo>
                    <a:lnTo>
                      <a:pt x="3" y="2727"/>
                    </a:lnTo>
                    <a:lnTo>
                      <a:pt x="3" y="2797"/>
                    </a:lnTo>
                    <a:lnTo>
                      <a:pt x="2" y="2867"/>
                    </a:lnTo>
                    <a:lnTo>
                      <a:pt x="2" y="2937"/>
                    </a:lnTo>
                    <a:lnTo>
                      <a:pt x="2" y="3007"/>
                    </a:lnTo>
                    <a:lnTo>
                      <a:pt x="1" y="3076"/>
                    </a:lnTo>
                    <a:lnTo>
                      <a:pt x="1" y="3144"/>
                    </a:lnTo>
                    <a:lnTo>
                      <a:pt x="1" y="3211"/>
                    </a:lnTo>
                    <a:lnTo>
                      <a:pt x="0" y="3277"/>
                    </a:lnTo>
                    <a:lnTo>
                      <a:pt x="0" y="3321"/>
                    </a:lnTo>
                    <a:lnTo>
                      <a:pt x="1" y="3366"/>
                    </a:lnTo>
                    <a:lnTo>
                      <a:pt x="2" y="3411"/>
                    </a:lnTo>
                    <a:lnTo>
                      <a:pt x="4" y="3457"/>
                    </a:lnTo>
                    <a:lnTo>
                      <a:pt x="8" y="3504"/>
                    </a:lnTo>
                    <a:lnTo>
                      <a:pt x="12" y="3549"/>
                    </a:lnTo>
                    <a:lnTo>
                      <a:pt x="18" y="3597"/>
                    </a:lnTo>
                    <a:lnTo>
                      <a:pt x="26" y="3644"/>
                    </a:lnTo>
                    <a:lnTo>
                      <a:pt x="35" y="3692"/>
                    </a:lnTo>
                    <a:lnTo>
                      <a:pt x="47" y="3741"/>
                    </a:lnTo>
                    <a:lnTo>
                      <a:pt x="60" y="3788"/>
                    </a:lnTo>
                    <a:lnTo>
                      <a:pt x="77" y="3838"/>
                    </a:lnTo>
                    <a:lnTo>
                      <a:pt x="97" y="3887"/>
                    </a:lnTo>
                    <a:lnTo>
                      <a:pt x="118" y="3937"/>
                    </a:lnTo>
                    <a:lnTo>
                      <a:pt x="143" y="3988"/>
                    </a:lnTo>
                    <a:lnTo>
                      <a:pt x="172" y="4038"/>
                    </a:lnTo>
                    <a:lnTo>
                      <a:pt x="204" y="4090"/>
                    </a:lnTo>
                    <a:lnTo>
                      <a:pt x="240" y="4141"/>
                    </a:lnTo>
                    <a:lnTo>
                      <a:pt x="279" y="4193"/>
                    </a:lnTo>
                    <a:lnTo>
                      <a:pt x="322" y="4246"/>
                    </a:lnTo>
                    <a:lnTo>
                      <a:pt x="371" y="4299"/>
                    </a:lnTo>
                    <a:lnTo>
                      <a:pt x="423" y="4352"/>
                    </a:lnTo>
                    <a:lnTo>
                      <a:pt x="480" y="4406"/>
                    </a:lnTo>
                    <a:lnTo>
                      <a:pt x="542" y="4460"/>
                    </a:lnTo>
                    <a:lnTo>
                      <a:pt x="610" y="4515"/>
                    </a:lnTo>
                    <a:lnTo>
                      <a:pt x="682" y="4571"/>
                    </a:lnTo>
                    <a:lnTo>
                      <a:pt x="761" y="4626"/>
                    </a:lnTo>
                    <a:lnTo>
                      <a:pt x="845" y="4682"/>
                    </a:lnTo>
                    <a:lnTo>
                      <a:pt x="934" y="4739"/>
                    </a:lnTo>
                    <a:lnTo>
                      <a:pt x="1031" y="4797"/>
                    </a:lnTo>
                    <a:lnTo>
                      <a:pt x="1134" y="4854"/>
                    </a:lnTo>
                    <a:lnTo>
                      <a:pt x="1243" y="4912"/>
                    </a:lnTo>
                    <a:lnTo>
                      <a:pt x="1375" y="4980"/>
                    </a:lnTo>
                    <a:lnTo>
                      <a:pt x="1530" y="5058"/>
                    </a:lnTo>
                    <a:lnTo>
                      <a:pt x="1702" y="5144"/>
                    </a:lnTo>
                    <a:lnTo>
                      <a:pt x="1888" y="5234"/>
                    </a:lnTo>
                    <a:lnTo>
                      <a:pt x="2083" y="5328"/>
                    </a:lnTo>
                    <a:lnTo>
                      <a:pt x="2283" y="5425"/>
                    </a:lnTo>
                    <a:lnTo>
                      <a:pt x="2483" y="5521"/>
                    </a:lnTo>
                    <a:lnTo>
                      <a:pt x="2681" y="5615"/>
                    </a:lnTo>
                    <a:lnTo>
                      <a:pt x="2871" y="5705"/>
                    </a:lnTo>
                    <a:lnTo>
                      <a:pt x="3050" y="5789"/>
                    </a:lnTo>
                    <a:lnTo>
                      <a:pt x="3212" y="5866"/>
                    </a:lnTo>
                    <a:lnTo>
                      <a:pt x="3354" y="5932"/>
                    </a:lnTo>
                    <a:lnTo>
                      <a:pt x="3472" y="5989"/>
                    </a:lnTo>
                    <a:lnTo>
                      <a:pt x="3562" y="6030"/>
                    </a:lnTo>
                    <a:lnTo>
                      <a:pt x="3618" y="6057"/>
                    </a:lnTo>
                    <a:lnTo>
                      <a:pt x="3638" y="6066"/>
                    </a:lnTo>
                    <a:lnTo>
                      <a:pt x="3639" y="6066"/>
                    </a:lnTo>
                    <a:lnTo>
                      <a:pt x="3639" y="6065"/>
                    </a:lnTo>
                    <a:lnTo>
                      <a:pt x="3640" y="6066"/>
                    </a:lnTo>
                    <a:lnTo>
                      <a:pt x="3641" y="6066"/>
                    </a:lnTo>
                    <a:lnTo>
                      <a:pt x="3660" y="6057"/>
                    </a:lnTo>
                    <a:lnTo>
                      <a:pt x="3717" y="6030"/>
                    </a:lnTo>
                    <a:lnTo>
                      <a:pt x="3806" y="5989"/>
                    </a:lnTo>
                    <a:lnTo>
                      <a:pt x="3925" y="5932"/>
                    </a:lnTo>
                    <a:lnTo>
                      <a:pt x="4067" y="5866"/>
                    </a:lnTo>
                    <a:lnTo>
                      <a:pt x="4229" y="5789"/>
                    </a:lnTo>
                    <a:lnTo>
                      <a:pt x="4407" y="5705"/>
                    </a:lnTo>
                    <a:lnTo>
                      <a:pt x="4598" y="5615"/>
                    </a:lnTo>
                    <a:lnTo>
                      <a:pt x="4795" y="5521"/>
                    </a:lnTo>
                    <a:lnTo>
                      <a:pt x="4996" y="5425"/>
                    </a:lnTo>
                    <a:lnTo>
                      <a:pt x="5196" y="5328"/>
                    </a:lnTo>
                    <a:lnTo>
                      <a:pt x="5391" y="5234"/>
                    </a:lnTo>
                    <a:lnTo>
                      <a:pt x="5577" y="5144"/>
                    </a:lnTo>
                    <a:lnTo>
                      <a:pt x="5749" y="5058"/>
                    </a:lnTo>
                    <a:lnTo>
                      <a:pt x="5904" y="4980"/>
                    </a:lnTo>
                    <a:lnTo>
                      <a:pt x="6036" y="4912"/>
                    </a:lnTo>
                    <a:lnTo>
                      <a:pt x="6145" y="4854"/>
                    </a:lnTo>
                    <a:lnTo>
                      <a:pt x="6248" y="4797"/>
                    </a:lnTo>
                    <a:lnTo>
                      <a:pt x="6345" y="4739"/>
                    </a:lnTo>
                    <a:lnTo>
                      <a:pt x="6435" y="4682"/>
                    </a:lnTo>
                    <a:lnTo>
                      <a:pt x="6518" y="4626"/>
                    </a:lnTo>
                    <a:lnTo>
                      <a:pt x="6597" y="4571"/>
                    </a:lnTo>
                    <a:lnTo>
                      <a:pt x="6669" y="4515"/>
                    </a:lnTo>
                    <a:lnTo>
                      <a:pt x="6737" y="4460"/>
                    </a:lnTo>
                    <a:lnTo>
                      <a:pt x="6799" y="4406"/>
                    </a:lnTo>
                    <a:lnTo>
                      <a:pt x="6856" y="4352"/>
                    </a:lnTo>
                    <a:lnTo>
                      <a:pt x="6908" y="4299"/>
                    </a:lnTo>
                    <a:lnTo>
                      <a:pt x="6957" y="4246"/>
                    </a:lnTo>
                    <a:lnTo>
                      <a:pt x="7000" y="4193"/>
                    </a:lnTo>
                    <a:lnTo>
                      <a:pt x="7039" y="4141"/>
                    </a:lnTo>
                    <a:lnTo>
                      <a:pt x="7075" y="4090"/>
                    </a:lnTo>
                    <a:lnTo>
                      <a:pt x="7107" y="4038"/>
                    </a:lnTo>
                    <a:lnTo>
                      <a:pt x="7136" y="3988"/>
                    </a:lnTo>
                    <a:lnTo>
                      <a:pt x="7161" y="3937"/>
                    </a:lnTo>
                    <a:lnTo>
                      <a:pt x="7182" y="3887"/>
                    </a:lnTo>
                    <a:lnTo>
                      <a:pt x="7203" y="3838"/>
                    </a:lnTo>
                    <a:lnTo>
                      <a:pt x="7219" y="3788"/>
                    </a:lnTo>
                    <a:lnTo>
                      <a:pt x="7232" y="3741"/>
                    </a:lnTo>
                    <a:lnTo>
                      <a:pt x="7244" y="3692"/>
                    </a:lnTo>
                    <a:lnTo>
                      <a:pt x="7253" y="3644"/>
                    </a:lnTo>
                    <a:lnTo>
                      <a:pt x="7261" y="3597"/>
                    </a:lnTo>
                    <a:lnTo>
                      <a:pt x="7267" y="3549"/>
                    </a:lnTo>
                    <a:lnTo>
                      <a:pt x="7271" y="3504"/>
                    </a:lnTo>
                    <a:lnTo>
                      <a:pt x="7275" y="3457"/>
                    </a:lnTo>
                    <a:lnTo>
                      <a:pt x="7277" y="3411"/>
                    </a:lnTo>
                    <a:lnTo>
                      <a:pt x="7278" y="3366"/>
                    </a:lnTo>
                    <a:lnTo>
                      <a:pt x="7279" y="3321"/>
                    </a:lnTo>
                    <a:lnTo>
                      <a:pt x="7279" y="3277"/>
                    </a:lnTo>
                    <a:lnTo>
                      <a:pt x="7278" y="3064"/>
                    </a:lnTo>
                    <a:lnTo>
                      <a:pt x="7276" y="2854"/>
                    </a:lnTo>
                    <a:lnTo>
                      <a:pt x="7275" y="2644"/>
                    </a:lnTo>
                    <a:lnTo>
                      <a:pt x="7274" y="2435"/>
                    </a:lnTo>
                    <a:lnTo>
                      <a:pt x="7273" y="2227"/>
                    </a:lnTo>
                    <a:lnTo>
                      <a:pt x="7271" y="2019"/>
                    </a:lnTo>
                    <a:lnTo>
                      <a:pt x="7270" y="1813"/>
                    </a:lnTo>
                    <a:lnTo>
                      <a:pt x="7270" y="1607"/>
                    </a:lnTo>
                    <a:lnTo>
                      <a:pt x="7269" y="1402"/>
                    </a:lnTo>
                    <a:lnTo>
                      <a:pt x="7269" y="1199"/>
                    </a:lnTo>
                    <a:lnTo>
                      <a:pt x="7269" y="997"/>
                    </a:lnTo>
                    <a:lnTo>
                      <a:pt x="7268" y="795"/>
                    </a:lnTo>
                    <a:lnTo>
                      <a:pt x="7268" y="594"/>
                    </a:lnTo>
                    <a:lnTo>
                      <a:pt x="7268" y="396"/>
                    </a:lnTo>
                    <a:lnTo>
                      <a:pt x="7269" y="197"/>
                    </a:lnTo>
                    <a:lnTo>
                      <a:pt x="7269" y="0"/>
                    </a:lnTo>
                    <a:lnTo>
                      <a:pt x="549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346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Tx/>
        <a:buSzPct val="100000"/>
        <a:buFont typeface="Calibri" pitchFamily="34" charset="0"/>
        <a:buChar char="–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Tx/>
        <a:buSzPct val="90000"/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tiff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82024" y="4137384"/>
            <a:ext cx="49685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>
                <a:solidFill>
                  <a:srgbClr val="5C73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Крохмаль Светлана Владимировна</a:t>
            </a:r>
          </a:p>
          <a:p>
            <a:pPr algn="r"/>
            <a:r>
              <a:rPr lang="ru-RU" sz="1200" dirty="0">
                <a:solidFill>
                  <a:srgbClr val="5C738E"/>
                </a:solidFill>
              </a:rPr>
              <a:t>з</a:t>
            </a:r>
            <a:r>
              <a:rPr lang="ru-RU" sz="1200" dirty="0">
                <a:solidFill>
                  <a:srgbClr val="5C73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ав. центром МО КК ИПК</a:t>
            </a:r>
          </a:p>
          <a:p>
            <a:pPr algn="r"/>
            <a:r>
              <a:rPr lang="ru-RU" sz="1400" i="1" dirty="0">
                <a:solidFill>
                  <a:srgbClr val="5C738E"/>
                </a:solidFill>
              </a:rPr>
              <a:t>Сенькина Елена Викторовна</a:t>
            </a:r>
            <a:r>
              <a:rPr lang="ru-RU" sz="1400" dirty="0">
                <a:solidFill>
                  <a:srgbClr val="5C738E"/>
                </a:solidFill>
              </a:rPr>
              <a:t>, </a:t>
            </a:r>
          </a:p>
          <a:p>
            <a:pPr algn="r"/>
            <a:r>
              <a:rPr lang="ru-RU" sz="1200" dirty="0">
                <a:solidFill>
                  <a:srgbClr val="5C738E"/>
                </a:solidFill>
              </a:rPr>
              <a:t>старший преподаватель центра МО ККИПК</a:t>
            </a:r>
            <a:endParaRPr lang="ru-RU" sz="1200" dirty="0">
              <a:solidFill>
                <a:srgbClr val="5C73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682024" y="4179605"/>
            <a:ext cx="5103186" cy="0"/>
          </a:xfrm>
          <a:prstGeom prst="line">
            <a:avLst/>
          </a:prstGeom>
          <a:ln w="28575">
            <a:solidFill>
              <a:srgbClr val="5C7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57520" y="3102590"/>
            <a:ext cx="6693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</a:rPr>
              <a:t>Смешанное обучение в современном образовательном процессе: </a:t>
            </a:r>
          </a:p>
          <a:p>
            <a:pPr>
              <a:spcAft>
                <a:spcPts val="450"/>
              </a:spcAft>
            </a:pPr>
            <a:r>
              <a:rPr lang="ru-RU" sz="2000" dirty="0">
                <a:solidFill>
                  <a:srgbClr val="FF0000"/>
                </a:solidFill>
              </a:rPr>
              <a:t>необходимость и возможности.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6A659F-DFD2-456E-BCE1-4D4D309651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9" b="-126"/>
          <a:stretch/>
        </p:blipFill>
        <p:spPr>
          <a:xfrm>
            <a:off x="2527540" y="0"/>
            <a:ext cx="6616460" cy="490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71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342" y="1153211"/>
            <a:ext cx="6078537" cy="323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08170" y="0"/>
            <a:ext cx="6990459" cy="684509"/>
          </a:xfrm>
        </p:spPr>
        <p:txBody>
          <a:bodyPr/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 смешанного обучения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43063" y="813390"/>
            <a:ext cx="2510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«Автономная группа»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19943" y="824140"/>
            <a:ext cx="2675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«Перевернутый класс»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59336" y="4392027"/>
            <a:ext cx="3277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Индивидуальная траектория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32084" y="4382078"/>
            <a:ext cx="2251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«Ротация станций»</a:t>
            </a:r>
          </a:p>
        </p:txBody>
      </p:sp>
    </p:spTree>
    <p:extLst>
      <p:ext uri="{BB962C8B-B14F-4D97-AF65-F5344CB8AC3E}">
        <p14:creationId xmlns:p14="http://schemas.microsoft.com/office/powerpoint/2010/main" val="2448670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39CD9-C142-47B6-88F4-DB2A1D727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r>
              <a:rPr lang="ru-RU" sz="2000" b="1" dirty="0"/>
              <a:t>Рекомендации по эффективной реализации смешанного обучения в образовательном процессе</a:t>
            </a:r>
            <a:br>
              <a:rPr lang="ru-RU" sz="1800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0DCE00-5D7A-48BD-B8BB-6157FCA50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912" y="961085"/>
            <a:ext cx="8512176" cy="348012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000" dirty="0"/>
              <a:t>Смешанное обучение должно быть целенаправленным.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/>
              <a:t>Должен лежать системный подход.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/>
              <a:t>Необходима система контроля усвоения знаний, приобретения навыков и умений.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/>
              <a:t>Проведение анализа потребностей в обучении целевой аудитории.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/>
              <a:t>Оптимальное соотношение видов и типов учебной активности.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/>
              <a:t>Построение различных траекторий и сценариев обучения для разных групп обучающихся. </a:t>
            </a:r>
          </a:p>
          <a:p>
            <a:pPr marL="514350" indent="-514350">
              <a:buFont typeface="+mj-lt"/>
              <a:buAutoNum type="arabicPeriod"/>
            </a:pP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80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10DCE00-5D7A-48BD-B8BB-6157FCA50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292" y="1535125"/>
            <a:ext cx="5243146" cy="2569515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000" dirty="0"/>
              <a:t>Апробация инновационных моделей обучения в сфере внедрения технологии смешанного обучения в основной школе с использованием возможностей онлайн платформы «01Математика»</a:t>
            </a:r>
          </a:p>
          <a:p>
            <a:pPr algn="ctr"/>
            <a:endParaRPr lang="ru-RU" dirty="0"/>
          </a:p>
        </p:txBody>
      </p:sp>
      <p:pic>
        <p:nvPicPr>
          <p:cNvPr id="3074" name="Picture 2" descr="«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998" y="1928177"/>
            <a:ext cx="3572242" cy="237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Герб Красноярского края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681" y="1015714"/>
            <a:ext cx="865638" cy="116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07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" y="1696245"/>
            <a:ext cx="4530408" cy="1862214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/>
              <a:t>Дата проведения: </a:t>
            </a:r>
            <a:endParaRPr lang="en-US" sz="2200" dirty="0"/>
          </a:p>
          <a:p>
            <a:pPr marL="0" indent="0">
              <a:buNone/>
            </a:pPr>
            <a:r>
              <a:rPr lang="ru-RU" sz="2200" b="1" dirty="0"/>
              <a:t>26 августа 2020 </a:t>
            </a:r>
            <a:r>
              <a:rPr lang="ru-RU" sz="2200" dirty="0"/>
              <a:t>года </a:t>
            </a:r>
            <a:endParaRPr lang="en-US" sz="2200" dirty="0"/>
          </a:p>
          <a:p>
            <a:pPr marL="0" indent="0">
              <a:buNone/>
            </a:pPr>
            <a:r>
              <a:rPr lang="ru-RU" sz="2200" b="1" dirty="0"/>
              <a:t>с 11.00 до 12.00</a:t>
            </a:r>
            <a:r>
              <a:rPr lang="ru-RU" sz="2200" dirty="0"/>
              <a:t>;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ru-RU" sz="2200" dirty="0"/>
              <a:t>Секция будет работать в онлайн-формате –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https://clck.ru/QNrwk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11370" y="0"/>
            <a:ext cx="6990459" cy="684509"/>
          </a:xfrm>
        </p:spPr>
        <p:txBody>
          <a:bodyPr/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Августовский педсовет 2020</a:t>
            </a:r>
          </a:p>
        </p:txBody>
      </p:sp>
      <p:pic>
        <p:nvPicPr>
          <p:cNvPr id="4098" name="Picture 2" descr="Поздравляем с Вашим выбором работать в Болгарии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354" y="1666240"/>
            <a:ext cx="4502445" cy="274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680" y="1022448"/>
            <a:ext cx="8737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200" dirty="0"/>
              <a:t>Секция «Смешанное обучение – первые результаты апробации»</a:t>
            </a:r>
          </a:p>
        </p:txBody>
      </p:sp>
    </p:spTree>
    <p:extLst>
      <p:ext uri="{BB962C8B-B14F-4D97-AF65-F5344CB8AC3E}">
        <p14:creationId xmlns:p14="http://schemas.microsoft.com/office/powerpoint/2010/main" val="3637441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0" y="2133283"/>
            <a:ext cx="2573020" cy="260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2174" y="2"/>
            <a:ext cx="6990459" cy="684509"/>
          </a:xfrm>
        </p:spPr>
        <p:txBody>
          <a:bodyPr/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повышения квалификации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964" y="1234948"/>
            <a:ext cx="8512176" cy="166311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dirty="0"/>
              <a:t>Смешанное обучение на уроках математики в основной школе (на примере использования электронного учебного пособия «01Математика»),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/>
              <a:t>48 часов, очно.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949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712" y="2305844"/>
            <a:ext cx="8512176" cy="61007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43182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57" name="Заголовок 1"/>
          <p:cNvSpPr>
            <a:spLocks noGrp="1"/>
          </p:cNvSpPr>
          <p:nvPr>
            <p:ph type="ctrTitle"/>
          </p:nvPr>
        </p:nvSpPr>
        <p:spPr>
          <a:xfrm>
            <a:off x="1376924" y="897849"/>
            <a:ext cx="6831000" cy="18630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spcAft>
                <a:spcPts val="450"/>
              </a:spcAft>
            </a:pPr>
            <a:r>
              <a:rPr lang="ru-RU" altLang="ru-RU" sz="30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ЧЕМУ</a:t>
            </a:r>
            <a:r>
              <a:rPr lang="ru-RU" altLang="ru-RU" sz="21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0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И КАК УЧИТЬ ДЕТЕЙ</a:t>
            </a:r>
            <a:r>
              <a:rPr lang="ru-RU" altLang="ru-RU" sz="36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0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В СОВРЕМЕННОЙ ШКОЛЕ И ДОО?</a:t>
            </a:r>
            <a:br>
              <a:rPr lang="ru-RU" altLang="ru-RU" sz="30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</a:br>
            <a:endParaRPr lang="ru-RU" altLang="ru-RU" sz="1800" b="1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63" y="3076384"/>
            <a:ext cx="1409216" cy="1070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657" y="3084066"/>
            <a:ext cx="599788" cy="81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082" y="3102708"/>
            <a:ext cx="576573" cy="81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3052059"/>
            <a:ext cx="1228361" cy="1135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FA549062-B8E1-4DAB-B595-9D831F024241}"/>
              </a:ext>
            </a:extLst>
          </p:cNvPr>
          <p:cNvSpPr txBox="1">
            <a:spLocks/>
          </p:cNvSpPr>
          <p:nvPr/>
        </p:nvSpPr>
        <p:spPr bwMode="auto">
          <a:xfrm>
            <a:off x="2033900" y="33338"/>
            <a:ext cx="6990459" cy="68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9pPr>
          </a:lstStyle>
          <a:p>
            <a:r>
              <a:rPr lang="ru-RU" b="1" kern="0" dirty="0"/>
              <a:t>«Контекст»</a:t>
            </a:r>
          </a:p>
        </p:txBody>
      </p:sp>
    </p:spTree>
    <p:extLst>
      <p:ext uri="{BB962C8B-B14F-4D97-AF65-F5344CB8AC3E}">
        <p14:creationId xmlns:p14="http://schemas.microsoft.com/office/powerpoint/2010/main" val="421802726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AutoShape 11" descr="data:image/png;base64,iVBORw0KGgoAAAANSUhEUgAAAI4AAACxCAIAAACdsxInAAAgAElEQVR4nOzY53Mc95UvfIvAxJ6enpnuyTnnnBMGwERgBjnnSGQi50BEgjkAYA4AMwnmnCkmUZREJVq2JK9oyVeWrbUsa5Wp5PXzgs/juuX147WvduvW1u6p+QO65lPn/L7n/ORP/1P/Reon/7c/4H/q763/ofovU/9D9V+m/hOp/vW/cf1n/J//wVT/++f+8b9l/eex/Viqf2vzww8/fP/9999///13/13r+/+vfvjhhx9++OEvCP8vUP2Z56nNd9999+233z558uTrr7/+6quvPnj7hQeL4w9PrLi7p/X2zmW3d7fdXei8u9Bxb1/nc/u67u7tvLuv696BnrsHeu7t7753oOfB4d578y1XNhacm46eWxk9tzJ6bjr13PriBydWPH9q7fMn1z44teHB+Y0vnN/04OyGB2fWP3963b1T6547veG5s5ueOzfz4NzMSxfnXr605eXLW16+tOW1y1teu7b10Y3tP72x9fWrW3767O6P37nx9e9f+/L3r/3ul7cP7RlfO9GyY9PQwV1TOzf1r1vRvHZF85Z1PYd3Tmxf13FyYezuuZlju4a3rGratrb9wNaRXRt6tqxu3TRVP9aSNbo0pbc02FEU6K8ID1ZFhqtCK1tS1/elberP2tCfs368ZMe27tu39t29tufle8fefv3G249u/urxy59/+vunZj8G7P+E6i+Qvv3226+//vrLL7/8/PPPf/Hg9PWZwhvrorc2pD+7Pu3Oxsxn16VdmY5cWZl6fX3WjQ2ZNzdm3dyYfX195o1N2Tdn827M5NyYyb0xl3d7S96NteFTvdqDTdyDzexDzdxDzZyj3bpbO2tuLbTf3dt5d3/PnUN9zx8bunu47/a+rjv7u27v77l1oO/2wf7bhwbuHR16/vjyF06Ovnh6/IWTow9PjT48PfbK2YlXz46/cmbs9Uurvnj34r9++vIfP335w1+cXTda2tWQum6sdtvqlsmews76SEdDZKI3f8uK2k3Liw7PNZ1f6Nyxonj5spSRltiqvvwNy4uHW8L99YFl2bpSDzPLiKQZKAV2WomTVupEmsKs3nx+X5Gkq1TRUqEZGUi5fnnmyulVl46NXzs+ceXY+JXFiStHRp6/tvPt167/hdl/LtWfkb777rtvvvnm66+//uKLLz799NP7R8dvbSm7M5P1cFfJq/PlL+8ufWlH0YPNeXc3ZV1fHbu5PvP2bP6dubw7c3l3ZnNvz+bd3Vp0b0fp7W1Fd7YW3dle/NyOotuboueGjIttosV2wbF24WKb8MSg9bmFxvsHup8/2Pv84YEHx4dfOj364NjQ/cP99w8PPHd48P7iyPOLI88vjrxwYuyl0xOvnFvx6vnpV85Pv3Zu8vULKx5dmn7j8spHF6d/fmPjNx9c/9NXj/7165/+9u3z68crhtpzN69q2bG2bUV/eU9j+mBHzrqxyh2rG3atrjuxq+vSwd7tU6UTHRlDzenDrdFNE+WTPTmr+/MGKz1lCdwsCzPTxixJYFUkMCsTaO1p/JFiyUiFqrtWX1ehHuiN3rmx/erZtZeOTVw9Pnn95PT141PXjo5ePjR04eDgyfnu564d+s3/evx/oPUPUP25mb777rsnT5589dVXn3322ccff/zo1pGrGwtvb8p+YXvxq/MVbxyoeetI4y+ONr51uP613WX353Jvrc+8N5d/d3Phc1uL7m8rvre18N6Woge7K1+Yr7q/u+z5neX395S/uKfi3ub0iyOWU12yU93SU92yU93Ss6Oulw60vnik/8Wjgy8dG375zPhr56dePj328MTyhydGXji+/OGpiZdPTbx8auKVsytev7jqjStr37iy9tGVtT+/vPrNq2vevL727Rvr3rq+9p172/74+3t/+u7NP33/1oePL8+tapgYKN+womnz2rbVo7XLe0pWjVbPTi3duaZxbrJm9WDxwS1tu1bXTHXlDDSll2Rahzpy1o9X7V7XsK47tSYkynGwc928imTe0iRurZ/ZmyOaqFAurzV0NNrKytWDA2nP395z8/LM5VMrLx2bvHxi+urJ6SuLY5cPD186NLSwpqIhzI9Z4w/tmfhH2+vvpfpzMz0dd59//vknn3zy0UcfnVmZeX4y9OyGrBd3lLy+r/rnh+v/6fiy9850fnC+572TbW8eqH1pe9H9ufwH20ofbC99sKPshZ3lz28vfbC97OHemod7a16Yr3xxT/WLe2tf3lfz/OasK+P2s72qs/3/7+/SpO+VI52vHB9++cTIK6fGXjs/9dOL04/OTz06N/n62YlXTk+8fnbq0bkVj86teP389BuXV795bd2b19e/eX39L26sf+fZDe/c2vTL25se39n0/sOFP33+0p/+9Is//fD2+/90YWKgqKslZ3SganZdx5qpuvHB0o3TDevHquemlo605fpdsryYraM+Zaq/sKE8bDcIvXZ5z7KcY7v7dkzktmQoCj3cIq9oaUDc6Bc0hngDBfKpGv1gnaWpxZFXrh4bz3/h3sKzV+aunF5z8fj0ucUVF49NX14cv3xo+PLBoZ0ThXUBdro9PpoJFrVpP/jw3ada/2FUT+W///77J0+efPnll59++ulHH330wQcfnFmZeX4qfHNd5v3NRa/NV795uPHxqbb3z/f89vLAr8/3vLPY/Pqeiudmcm6uTb8zk393c+GducI7swW3Z/Jvz+Y/2FH2YFf5nW1Fd7cW39tR9vyu0tubYmcHjcfaJcc6RMfaJYtt4jPDjvt7G5873PP84d4HRwdfOLH8lbMTD0+MvLA4+OKxoRcWh186MfrK6YmHp8cenhl/7fzkG5dX/uzKqjcuT//80tTPL0+/dX3N29dX//zaqnfubf3hn2//6cmrP3zx0i9ePDjQkl5b6m+pTR8fqBxoz+tpzlgxUL5muGzNUGldcZJRyRULaEYNx++SuK1CpYIjETM8Nnnvsqx1A7lNWbosGyvLyir3squ8rKVJzO5sYV+Zor5YUbnUGMsTjYzn3Lmx7dq5jVdPrb1wbOXZoyvOLa64dGTs0sHhywcGdo3l1/vZ6fb4WCYxWELKbVP++sNf/p299fdSff/99998880XX3zxySef/O53v3v//fdPrcg8Oeq/MJ1yc33281tLHu2r+6djre+e6nznZPvbi82PFqofbC26tT7j0lTo4mTo8nTk8urYlTVpV1dGL61IvbIy7cr6zMsbMi6vy7iyNuPqhuzrs7mXpgNH2uV765l761n76lnztYxDHdpr26qu7m6+vrv55p62Z/d13jnUc+dg5+19HXf2ddxaaL+9v/u5w333DvfdO9T73OHeewd7njvUc/9wz4MjvS8dH3j19PDLp4dfODHw2uWVnz8+9+1vr3/x3oXnz61rKHJnBbTFMcdgS17n0tSG4qTOmmh3baSvIaUyx6WR0FhMModFlovIcjFFJELYbFjMpbot4sKooSigiBrpETWUYyblmUmldqgpwqzL5BRlC4oqNIE0Vt9Q+rWLG88dXXn2yNTZw1OnDk6ePjRx7tDohYNDlw8MLkwWtQQ5mfb41AxCcikxqZRQ2KX+4J//rt76d6ieav/www9Pnjz54osv/vCHP/zmN7/55S9/eXwifXHId2YieHE69frazHtbil6br3l9ofbhrsoXd5Td31xwY03a+cnQ6dGkk8Oe433Ok4OeU+P+0+P+c2OJJ4YTD/R6d/U5j4wnn5kKn50Mn5lOObcqdmLYtaees6OCvL2SsqMS3lJC2tkoO7Ox5NyW2gtbai9trbu8re7S9vqLW2svzlVdmK04u6Hs7Gz1ubmlpzZUHVtdvncsf8dAxvaB9D0j2QcmchdXl57ZVH18Q/nRdaWX9rT89Ma6Xz3c/euHC+f3dJdFlCkWblaCor081Fbmr811NxQm1hV6m0p91fluk4LJQAAqDNCpeDYD4LJBHptMI+NoFIxcSHZqGF452SfBpGhw6Spsjg5TmQjnhuBYlJ5ZJEsI0fr6o+dPrTq+b3RxYfj43tET+8dP7h89tX/kzL7BiwcG9k6XtKcKchzxqVlgsJQYKicllRMLOjWvv3n339X6W1T/+/v05Zdf/uEPf/jtb3/7+PHjU+srD/a6Fod8ZyfDl1bFrq7NuLEh59bGnBtrMy9PRy9OpZwdC54Y8h4b9B4b8hztsx/uMh/uNC0OeY+PJJwc8ezqtU5VyVY1qQ6MJpyeCJ6eCJycCp9aETnSb91Rw9hSAm4tI20pJ28uhrY3SE+vLz4zU3l2pvL8TPnpDUUn1uQfncw4PBo5OByaH4zsGkzb1hdb25S0vNzZkKIs8/FKEzjVAXFjVNGdZxoscwyU2QcqLGs6AntW5N/Y3/3axVWH11VXBMR5Ll5pkqKjwN1X5W8vS24vCzaVJTdXBporQz6LhMcEaTAeoeDYNEDABOVChEHFAfg4AESz6TgNG+MUocIqbEyJztSiixORFD85KUIN5Qo9fmr/UNq54yuO7hk+Mj90dGH42N7lxxeWn1gYPjk/cH5///5VZV1pogJHXGYmGC0npVaRk8pICSVg98q077///m9r/f9S/bmfvvvuu6+++uppPz1+/PjBteN7O20HepyH+twnliefnQyfX5FydiJ8bjx0djRwcjjpxFDiyeGkxQHP0QHXkV7TfJN8R61woVV/ZMhzannCwoC7Ope6NAuZH/acWhE+MRE6ORk6MRU+tSJyuM+yrYoxV0KcK4XmykibionbmySn1+aeXJe/OJUx35+8udU8U6taXSQcz+H3ZwiawsIKHy/LSg8qQa8Yb2SilfASGRynpGM0TIyKFq+kLjGwUQ4RziXFeOXYypBori9jtjd9vNo3Uurpz7f35Vl7cq0DJb7hyvBAdbi13F9T4POahWIOhcciMalEBozj0PAiDolFB3DEuHh8PA4XR4PizEJsRIlLkaP8OkyiHTQ7Qa0L0CSAhgSovTd88sjIkfm+vbu6d21v37e758SB4TP7h08v9J/f23dkw9KhXHWpKb44RsyrocaWIv5SUnIZFKmmbFlY9rcz4d+i+uMf//j9999//fXXn3766Ycffvjee++98cYbh0ZS9nXZ93c7Dva6jg4mHBtOPDrgOTrgWRzwLg4kHO33Lg4kHB/0LQ64D3UZdtRyZ0ro22slh/qcR4e8i8u9rYWsrAhhdYv55HjgxGTg+Hjg+Hjg5FTo5KT/YLdhazVjcwlxcyk0W0qaLQJnq1m72q0bazVTBYKhNGpfCOgL4Tr8QG0CvcgtyrZLoiauVwpbBKCJT9SyCAoaTkrFyak4BR1Q0PEyKk5GxcvoOAUdq+XgrEJC2EDLS+BVh+V1UW1DinapX1bl5le4eNU+aWOqoa3AW5/v8xj4AjrIY0BcBpkB41gwhkXF0RAMHlyCxqGwWCwBQMs5mGQ5PkmFMRuwaitB6SLK3ASlF9T6QHcIqWt0LG1wFleZ0gsV2cWqhmbPxjXlx/Z0nd3Te2rbsulad5kJXeLH55aRo0upoUo4WAqFqknRevg3v3v3H6b6s9OTJ08+//zzjz766L333vvZz362uLJ4vt260GF9qnW433O4z3Wwx3Gwx36ox3Goz3W433O4z3O033ukx77QLJ8tQWZLmfNNmkO97sVh30yHMd2PXZrD3tuXeHoseGw8eXE0+dho0onliceHnAvLFJvLkbliaK6EOFsMzRSCG4oo4zmMwSil10/o8GE6EjENHiDXBIS0tFSHPNWuSdQIzSJEx4OMfFjLJmrZRB0H1HMIWiZBTgOkVECMAHwKToBgxXSCnAnoBESrnJSghoMGRoqRnW5hZRsZWTo4U0PO0iL5DkFJyBB2yDUChE8FeXSICePpZBQdRiMUNIEQh0WjcGg8HofmICgrH+vS4rQ2vNxFkLlAsRuUeQhqH8ERpkQLRYlpDGcq1ZZCc6TSfTFWYYV2eiL3xI72szvbZ7uiNW5SkRedn09Mq0bCVXC4nByuoiRWkdrGwk/H4F+dhH+L6uno++STT37961+//fbbr7zyykK/f1ereb7DurfT/nQM7u+y7e+07O+07O+yHuhxHuxzH+r3HBnwHuw0bqvibCwg76gRHei0Hun3HB32tRaxgz7Uumbz8ZHk46P+Y2P+Y8sTjw26j/SYDrQqtteyZktIc0XEzcXgXBFxrpCwKhfoTEK3ueNanUtaPeh6NyGmAc0CyKrih536sF3r1kmNEpZBSNXxYbMIdkhpdhHFJoCMXKKCjhchOB4Fz4EwXAqOj+AFNIKIAUoYOBkTq+EQTCKyW44kK5GgghSRAREpGJGRUrSMsIHnUrC1fISLEDg0kEbGImQ0mYQBATQeHY9FoTCYeAoYJ2djDUZA6QWkPlDqI0q9oMxL0CQR3Om0xGy2zg9oAqAuRNH5yZpEoj0El1Tptq4tv7DQMz9d1pUmKXViimNAdgUcqiCFK8iBcjhQCje2GL/99ts/j8G/i+ppmvjmm28+++yzDz/88N1333399dcvHtywo8Wwu9W8q80832FZ6LDu7bQttJv3tpv2dpj3dVn2d9sP9DgP9rqO9LsWWlQzxfBcKX2hSXOwy3ls0Hugx10QJBTE4IV+3+Kw79hy/4lR/+KQ61CnYaFJuquWtbUCniuB5ooJc0XAXBE4V0hYkY1r9Sxpcf6kxYGqc+FT1QQdG5BwqFaVOGjTpLj0frvebZCZpUy9ALbLGR4Vyy6GrQKSngNJaTghjOWQcCwSlkPG8mAMD8bxECwPQQsQjISGV3GIBiHJIUO8MrJfCkXkpJCUlCQiJkooCXK6Tc6SMEh8OkSn4CkQBoJwRBCDx8WhMc+gsM+AwBI+C6O2AMokQOEHlMkEZRKo9BE0yQRPDt2dzdAFQH2YrA8h2gCs85O1iaA/g7V6IufCvt7TO9qma5xLvcTyAL6ghBypgIIVZH8JUrJUtneu9qXnTjy9x/9dVH+RJt5///233nrrxRdf3D+Wt6NJv7vVtKvNuLvdsrfdtr/DurfNvNBq2ttm2t9pOdht399lP9BtP9zr2LVUPFNA2Vkr2ttpOdjjODWUsKvJXOzAjlYZji6PLA75jo8mHR1OONhp3NMg2l6BbCkFZ0uAmWLiXDE4V0SYLSLMFBNWZBHa3KgWR1yTC5+qxokpaCGNqBCwjAphslWTnuwsTA9khzzJVrVdyTVL6BYxTc+FNCyCigVKaACfjOWRMFwKVoDgRDS8EMHxKRg+Bcun4AUwIELwSjbRJIJNfNDMxjl5uAQRIVlK9olIHiHkktDNYq6QATERPEzCk0l4EoTB4+PRmDg0Jg6ClnD4KLkdUCcTdSGiLgRpg5AqGVQlA65cmiWdrE4C9EGKLoJokin6ZFibCCVlMKcnss7v7b600HNwRUlPmqjahS7PAlOLicEyUmoxbe109kvn17126+B33333Vxvrr1M9vZd/8cUX//zP//z48ePXX3/97t27u7uTtjbrtrcZdrSZd7dbF9rs8+22hXbrfKt5T5t5b5d1X4dpT6Nyd51sT6NsroI+WwQvNKkOdNkP9rrXFSibFOCIltdppW9blnBqOHK8373Qpd1ez9lcCs8UkWeKibMlhLlicK4QmisgzhaCM4XQqnSowxVX78IlyTACYjybgudRQSmbYlGLvFZNkssYC7pT/U6PSaWTsBV8qpILq3iIigfrRDSjhKnjUzU8WMGhiGgEEYKXUPESKiCkAjwKlkvGiBBAziAq2ZCKA+q4oJFLMLKwZjbOI6YkSMkJUppTwtXyKWImSCPjyRAWIeMhAIvGxAMgis5G8yRorQMyJJP1IZIuTNIEIJUf1AQJzhyaJYNsTKFog5AiGVT5KTo/1RKAiyt1u2eXnt/bdWm+6/pC78JYTmcKoyYZW5RPLlzK27Q28+bJ0Ttnpu+dWvHB41e+++67v4vqzwfZf/mXf/nggw/efvvthw8fnppftblBu7VZt6PVvLPVsqvNsqfVPN9uXWi37Gk17Wmz7G03zzep5ipZG8oZ62p409WcNUtle3q8G5stPXnCXCWYQcJ18DhlLGxXgLfQ5j7YbdjVyNtaCs8UQhuLiDPF0GwxYXMROFdInC0gzhaAM4XQygxisweTqsKIKPFcIp5LwUtYJL2MY9YIDQq+VSf12DROq8aokqjEHK2UZ9UrHEaVUSWyqUU+s8qlk5jkPKOCn+w0JNt1Lo3IpeabJEw5CxQhWD6M48F4PoIX0gEpA69i4nUsnIGFM3MILjHZJ2ckKLhWEaLhkTgwHoawMAkH4OIx+CUUJJ5Kj2Px0GoXaAyRDGGSNgipA5AyGdBHiM5sRB+FrOlUZzpV5yeqAxRtkJwYYw50R47t7ji7t/vSfPe1fb0XdrasbbCXOXFFMWRkLHjucNetY2O3z6y8c3r6nZ8++1dfrL+kejr9vv3226+++urjjz9+7733Hj16dP/+/RO7pucatFta9DuXWXYts+xo1m1rUm1vUO1sUG9vkO+sV883arbXiFaVwMvLkMFabmetZOVg4PR868ahUF2uyCtA2zBxhQicQVhSpSZN58jXFPE2FNFn8imb8gmbioBNReBcIbi5CJgrws8UgjMFxNkCwmQ6MVeP0zFQLCieARG4FLyUTdHJuAoRQ8anGdRCk05q0EjUUp5awjWqJQ6T1mnRW41qu17hMam8JpXHrHKaVXnpofy0YMRj8ZmVeiFNQsULKFg2CcuAMAwSlkXB8mGshI5XMvAaJk7LxBs4oE/OCOj4LgnVJIQVHDKTjEUgDELC8tiAXgnJBQCHjVG5CaYUyJhC0gZJaj+kTMabYpA9C9aEQVMUcWXSbBGKIURWB/CF5dod62vPznefW+i+tNB95WDP9QPdc93B0mS4oUQ9v7X21qmJB2dW3zuz9s651a/e2f/kyZN/n+ppRn967vvd7373+PHjV1999c6dOwfXd8zV67c0G3a2mLY362frFRtqhBureDMVnJky5pZy7tZK4bpyVl8Jua2K3lDHr2nQrt5Ydeb8ijWrc2orVUkG0EiJT6IAqWB8nZoyFGQNhuHxNOrKTMr6XHC2ED9XSJjNJ84U4WeKsZsKCBvziRsLCV0h0MHDMYF4Cj4OIWN5VKKcS1OLOFIeXSniGNQSvVqslvPVUq5OLjSppRat3KxTWo1qs15m1cnsOrnHpnPbdfmZkfyMSMRrt6rFSg7Mh/EsCEMHMVQQi4AYBgnDgXFCOkHKwCvpeDUDr6ThnVJaxCL2qTkOGcMoogqoAIeCl7BAl5aa4eE5FSQhB631gJYYZI6RjBFYGyKr/HhrOsWaQVYHIF2Y5MqguNMQU5DoisEDfSnHd3Wen++5ON99cV/31QPd53e1rGpJbCxQrexLvXCo/+aJsZuLYzcWJ66dGL93devXX3/9b48Xf53q66+/fpr9fvGLX7z00ks3b97cO1U1V2fc0mTa0qLf0KJY2aoab5RMLOVMlcIr84lrcsBVBeS+YkpVMaWihlPVKKps1g9M549tqKjvcJRXSvPTOUlmMFEKFEiJ6/IlsyWM4SDQESC2BYh9IWg6g7ghH9xQQNpYRJ4pImzMx23IA6ayydlGgI6LJ2FRMAGFkNE8Okkn5dt0CptO6TJpnUaNSS3Tq8Q6lciklphUYq1MoJGL9BqJWs4zKIQmldimVxh1codZ6zbrLBqZUshSitgCJkwl4SkELIWAoRKxDDKOQyVwaYCAhpcwQTmLKEXwBj6U6pBFHRq3mmcSIyoOUUYHNRwgWU8u9QsjWppWgLH5KO502J5BMUcRfZisCQK2TMSSBmuDZLUftKVCnkzYE6NUN9gObGs9u9Bzfr77yt7eK/t7r+zvWNcVqM0Qj7Qm7V1ffmimatv6ovUrctZN5WxclX9wd8+XX375NFz8O1RPs9/Th+rnP//5gwcPrl27tqc/bfNS3VyzcaZdvWG5ae1q/4pVgZVTrlUDmjWNgslc7FgevqUAyitGCmrYFU282mXq5SvzRjdVlrc5cstk5eXy/GJhXiZnvFgwV8bcWAhuLATX5EJ9fjBficlT4juDpFUF5LkSylwheVM+fn0+VJcIq6hoGgGNQGiEhGJCBCmXatVLkxyGcII9xecKuKxuk9Zp0XmdFo/dpJUKFUKuWiaSS3gSPlPCo6klHK2Mp1aItAqRTi6UCZkMhIhQCCQITySgISAeJqDoJCyTgmfBeCYFx0HwQgZBxoIkCEGCYJLNoqrsSKrLZJYgJjFJJcIpFViNAq/i4yQ0tJSHcvlJvhyKPZNsisK6MFkfIdqzqIZUij6E6P1kS4Tsy4FzyiSb11WeXeg/t9B9YV/PhfmuCztbNvaFyqOs0gxRd6W9IswuSEGSUiBjEtYQBn1pSH2d48svv/y3z9Vfp/ryyy8/+eST999//4033rh///6VK1e2dgQ3VSnmWk1HZyIbVjlWrvPvPFy+dU/W+JhhelAz0cAeLiS0FZCKSmlF1ezaFmH3sLVvNNQ/md48mFjWZEovFKYX8qtKxMuLGevyiRtywZl84sYC8tpCWleMlqEnBOWYIie6IxW/MhfZUEztiZK8AiwXwlFBFIOC5TEgKYcp5dLkQoZGzjeopCaNwqJVWbVKm0Fj1imNGrlJo9AqxEoJX6MQG7Uyo0aqlgnkIraQx+DQKVQSQCKgSQQMCcSSQBxMxFIhDAvGsyg4BhlDJ6EZJAwfwYvoBDETFFABEYw3CyiFQUteii/RaTTLSBYTaHFR1HoihxvPY6FkgjhnEujKhCxpoD6VqA5BhhjZmknRp1L0AUTnJxkixHAua2gosjjfe2ahb3Gmbkt3aKBMV5ktiESYySGmP4WVmIiEgoxAGs0bg71piDOKOKJIdoXu888//+abb/4W1Z8zxRdffPHxxx//6le/evTo0b179y5dujTT5F1dwptt0exfm7R6pWVilWPTtpSNW4IjY5qBftFgG3ekltFbzams4BSUs2oahQPLLe29tpplhrp2Y2WDOrdUlF8sbCyXjQDHNrsAACAASURBVBYiG3Jx63KA1QXkqVLa8ipBdRQJ6jFOESpBEZeqjy9xAPWJ5HQdIIcxdAIGJmHoFDSbCgpYdAmfrZDwdSqpw2pM8rmcZp1eJdErJWq5QCXhaRUinUKklQu0CpFJI9UqBEI2lU2FWAjIgEGYiEOIGJiIQYhYGgnHgQkCOsin4tkUHJOEoUNoFgkjQAARjSCk4wVUvAAGVAww1SIsjHpjfo9Dw7YbIYsblusJQilKJcXqxfGJHmJCGtmaQTTGIE0YMsdgaxbFECXr/LAmmWgME4urNTvn6s7sHzy2pWVtW+KyVGa+l+hw4tQOvCkR9kbYSVF2IJ3jjCHuTMSbSfWkUa2pcGqZ+h+meu+9955uVBcuXFhXa5vMhNfWCLdP2qenDKNThsmVtokVxr5hcU8/r7eLvbxDuLxNXl8rKCxjVjcIuwf0S5uVRdX88npJdb2kvIJfUSZsKRFO5ZE3ZWOnc8GeIsqycnZNETfiJjjkcWZRvJ63xCp4JlmOSZYBOiaOBaIoBAxCQlEhFJ2MY9NhmYhv1KpsZkM4kJgRC/k8FoNGopbzZCKWXMhUS7laKU8r42qkHJWIJeFSmRQAIWLpJByDDDAoBDZCYFBwLAqeSwWFdKKIQeQiODYFxybjGCQMi4wVUAliGkFAxfGpWD6VIKPiPXI4L9mQG/L4rBKHiWayk2UarFaPc+kBlwQddBADUbI3i2zLJOtCJFsa7MigmNPImgBJ5QccEXhgIPXM/sEL+wcWVpa0ZYqzjXFuI1pijBfbcLpE2BFhJaZzA7k8ZybVkUVOyqMl59AdMThSovzss8+ePHnyF8nir1N9/vnnv//97999991XX3319u3bFy5cWFVlHE3BTxVQ1/WqVk8bxyd1y8fU/cOS7gF+Xz9vuI87NSAd71O1tYkrlnKq64QNzYqqOllFvbSiTlRdJ6ir5dZXchtzqCuziWuywd4CuCSflp1FC7uJTinKKogzCZYYuPFWQbxPCSipKAQfR8JjSAQMmRCPgCgExLBoFJ1S5raZ/YnujGgwIxZI9prtJoVBI1LLuCopRyvjaiRstZAh5VIEdCIbBhgkLB3CsJ/aMCkCBsSlEfg0UMwkCelEDgXLIqG5MI6D4JkwjkXBcWG8iEbgI1g+jOUjBAkNtAgI6XZhcdge9ujcFq7eQNBoUT4n5DcRkpQYv4UQTCGF8mmODFgfIjkzqJ5s2JFB0QRAfTIxJUe0cW3l6YWBo7PNk03+4gRaSA9odHi+CZC6iNpkkjVMdacyvelMTzbdnQ0nF9LDxRxPJi1SrPq7qJ4m9afX9F/+8pevvPLK7du3z58/v6ratDyCG0sDx8poq4Y0G9Y61qy3j0wpWzvZPa3cVX2iyS7eUK9geFzaPyJv71I1t+k7+x3dw+6GVm1tnaSmSlhbxm9Oh1bkEcbzCU25lPwMeiwBThDE+7nYBC7Gwosz8JeYxXE6LooDoslYDAEXD+HjqSDAIkEMMshjkLUyntusjgbcqX5XwGtJcppCCfaA1+q2atwWlV0vU4uYAhqBRUJzYEDChpV8hpRDFbNgKYeqFDAVIqaERxUwSCImmQMDDAjDJOM4CIFJwVIhFIOI4pKxIhqBC2PYZBQPAURUwMQHfHIoP0GTG7T7zSKHErSqsW4t6NEQHQq8URLvD1BihSxHGskUIYYK2aFCujcL1oXI5iDNm8rOLdE21HvKcvRhJzvJyrIoKCIeSmLAyRPxmghoSqE4IlRnCi0hm+nJpLjSSb4sWkIGI1aq+fTTT/9eqs8+++zPVLdu3Tp//vyqastIBDeaShjNgKabhNvWOWdnXZu3uCcmNO3N7L4WbnM1o6mJMzGtXrXOMDFtHZq0ja/0DI95Gpq1FRWSsnJpcYG4KYs1lUeeKIaXlbKDSUSzGKMmLTEQ4kykeCM9Ts2JE7NRdAhFwWNIOBQFjKdBOAQk0slENhViU4kqMcdtViU5DD6bzmVUOo1qn9McTLC7zRqjUqQQMgUMMo9K5FJBOZ+hk/FUYrZKzFaKWAoBQ8KhijmIkEHiUkEhHRLQIBYFz4LxbATPpGCpRBSDhOGQMEIayKfh2WSMCAHECE7HBxxigl9Jz3DrglZ5pktcnCwqTBK7tJBUjuWK4p1eUrSQY42CpgghVspNKWYk5lB1YUSdhMicRLET1HqhQERQkm0qSNVEbXSfBmewoJVJWG2EaEghWcOIPUxLyGQm5zI8mSR3OsUZRdJKtf8Y1dP99+WXX35KtbLKOhQBlqcC42nEiXzSikb2xknNlvWmleOKzi5+ZRU1LQvJKeSvWOVcv8k2NqnvG9ZOrbKNjVmbGhVVVaLyCmluvrS8UNxTI+4uF+an0rVytIwaL8XGC+KWiLFxRgZWx8HwKSgIjyICaATEUokoGoRlwGQ+l8Zjw3w2XS7k6hQSnVJs1sgcBpXLoktyW30Os1rCV4i4GplAJeaK2TQBE5GL2HqVUMqn81lkIRuWC1kSLl3ApPBpRCEdVLJIMgaRC+O5MJ4D49kwnknGchACF8YLqICATuDAOCGCl8AYNYdgFkJOIRQ2CJKNoiwLbzjDsDrHVOFm6bQYuhSlMUORXJ4tjWiNEdPLWOlljGAe05TClHkoIhuRZ4fkLqiw0DA3XrZ8aUK5i1hgx3kcaGUC3pSKWKKINYLYI1RXGtVfwEzMgZ1pJFsKKa3sR1JVWwcjwHAqfjwNHMskDOVBPVWsoXbR+LCss5ObW0S1ekjRbEH3oHlgzNjRr2xslw2Omfu61E1VwroaYWWVsKhQXFYqra9X1paJUlxkJSdOTo1XgCgpdomaHG/n4bVsLJMQT8KjaGQCk0KgQ1gaEctlwCI+Q8ij8Vk0Hpsu4NAlfLZZq3SadYkus89hshrUBo3cbTNa9Gq9UqIS89VigU4t1iiEfCaFS4d4TLKYS5Ny6QIGWcGl2hQcu4RhEsByBlHGJPFhPBfBcyg4HgLwEED0NG5QAQGClyBoFZtgEpAtAsinZPiN/JiG2eeXbcpQNjipVj2OqUJLDYAvlWlPpzgyKBnlzNxKtj+TaQixdCG+JokrdJA1XvKypsST29rneqKNSeQKByrgxmm9gCVKcaZTLamINQWxpSLJufRgAdWXTbKmQtEfSbWq2jIcIYykAuNphOUZwLIUQrYPX5wNd7Txltaw3D6iwQKlZfOrmhT1berKJnlRraSx3dBer20pEjVXSGuqBC0Nio4mTX2TtjiPlajFqmjxGnq8lYXy8uIThRinACejoqlAHAJi2TDEIAFUCIMQsVwWLBYwxQIml0Fh0iAOE5GJ+DajLsnrCCW6PDa91aRJTvT6k71Ws96oVZo0cpNGqVfL5GIen04RMCkiNixikMV0soxNTjRIM9zasEGQqGRaBYiOB4sRQEDB8chYLgXHgwERA5KyyVwqwKcCIgSrZIEGAcXIJ7ll1CQtN0mM1Jrpq8L8JhdiNeDZBhxXjbUlUz2ZNG82LbOCmVXBcadS5V6qJSa3x+TKBKopGentDF7e179vRUlHCrPWhc7yAhYf3h4lebOpllTYlAKbI1RPBj1cwPDnUewx8n8A1VAEGE0lTKaDXTnEtABep0NZ7dhoBinBh+eJnrE7iA1LJS1t0opGRXa1Mq1EnpUpayl09hZ5W/PN1aXijWt8+zaEJvtsBTGKif8TORhnY2GzzcS6JGKdhxiQYDmEJRQ8CgExMAFNAVAwEYNAAAMhCXlMuYQn4tHEPLpeLbEZtT6XLTstkpMe8vtsbpfF43EYjVqVSmox6RxWk82kl4l5PAZVxmHq5UIZlyqAAQkM2MWMsqCtIebKd8rTDXy/gumSMtUskpgKCGA8j4LnIYCQTpSwyUImJGIQ+TBawQL1AoqORzILyIlaTpKSnakgjQcETR66xQAIrASOGqN2Qd4sZqCAk17JDhWw5F4Cx4xXJrEScrSWFL45QO3uCFza339ic8NYmb7eja5MAhKT8M40SmI+w5UOW1Ip1lS6PUoN5tGDeYgzRon9WKoq81CYMBIldWVRsmJYZxhtDgCWZEBpjmfyn9GaCR1dqqlx9fIRbVeXrqFKXepk1dikm7uXrW+qa3C7MkzMyUHXkV3Jz53K2tLnVYM/EaPi9ARUEhO/LInRk8oMygEasATCLkEAFEzEkoA4EBtHIRJUMqnXZXc7TCadVCfnizk0KZ9l1iu9DpPFoJQIGBIRS6uWKGR8g15pMmo0SqlZr05w2xM9drNKrhFzBVSCnA545Ky6FPtISWC2ragj3ZFlYOU7pLlOlV1El9IIYiogohL4CIFPBcVMEpdK4NEAAYKVMYlKHqzkkHQ8sk8nCtu1iVKk3kZv9fOdZlDiAPkmvMgIBnLEebWKzEqxJYUu8kASL1nsgmQusj7ANCVT6mrMZ+Y7Lu3r3T2a3R4kNyeiikL4cAYSLGQm5iCOGMUUgi1hODGbHi3hOKOUaInqR1JZ+iKE1hhUkA75o4AjgLYGAFsyJJTF8UWo3CLp+IRjcFjZ06/sa9M0pfHzWfhyIXtlcV5fkqdGzF9qETWk8Sb7NJtGtf3FKicVq8XEq7Hxany8j43LUIF6JhYCloC4JSQcigJgaBSQQ0eUUrHbbvU4rAluq8Wg0Eh5Uj5TIeZZjRqP02zWKZVSvl4p0ioEWqVAr5UadXKzTmnSKRN9rrA/wa7XyLl0EY3gkjMKE7VDpcHJytD2ntL+fHeZV9Kc7mxIdwcMYgWLLGOS1Xy6lA2LGGQRgySgQ0ImJKQBUiZJwaepBUy9mJloUobdJreMmauhtiTxkq1EuY0gtBE4GlxSVFC0VOuIUEwRljIJUSUjSh9F4oSUCWR9ItRQbzu3t/Pqgf6Ts/WT5erWJHRdAJebBkfzmcECWkIm3RSCTSHYlUaJlXJ9GUi0WPGjqFZUW9tipLI0KBoDXCGC3Q+4g0S9HWBx4hL8orVzJas2xEYm3X3DhtFeU0eaMJuMKkbgNpO+RSvuM/O3lVlHMvldxfzKNFpASsqU0MNcshS1RBj3ExUBZWHg+VA8iI8D8PEEHJoBk8U8jljA0SrlZoPabtEFkj0eh8mmV5m0Cq1KajVp3Xaj02p0WgxOs9agFlv0CrtZYzGo7Fa9z22LhJLSUoI+m0kn4piljAyHvCc/caY1d/XS6P7R2rUNGb15CaNVsYHyaIHfapHxdEKmTSOzaWVaMU/KpUk5NBGLLKSDMg6iFnFMSrFFKQ46LdFER4JWlCKnVjnYUQesshLEdoirw9sTGdE8sSaBqA/QDBGWOZWt9VOlTkjmBo3J5JYm94W9ndcO9l+e797eGxrMZDb7MVVRcm4+I6WQnpTLtERohgBsjRCjJZxQHjNWovxRVOM1tuoYFEsH/VGcPYBzBSGHD5Qp4lVKsLUjcuDUwM4DnTM7aybXBCZGXcsyRbkMXCERKKdC7Tr2jmLD7enI5gp5rRfxSnAGIiZfxQrxIEn8TwSoZ4TYeDERwwTiCNg4DAZFBAGJSCAXC2UivlTMlYo5Cikv2edKcNkSXFaXzWjUKc0GjddlDSX7QskJyV6n125MdNuTE5wuu8nntUcj/sxoKDc9Jd3v9WilKVZFTci8pj5jvr98S3v+qTUdhyabN7YWbmgvWbOsuDk/xW/VOLXSoMsS9ftcZr1OIVZL+DIujY8QNWKuSS1zmfWJdlM00ZsTSUwyq7xCuNLGynHCGisocpIFRoLGBlkSYbGNoArQTKksZ6bQGGEqvWS5B7KFaG3NnvMLndf29948OHh8Y/VkmaojEdsUJpTl0mJFzFAhy5HONIYRYxAM5tOixdysyn9wBf4Lqt6ltowoITGK88UwvijB6Ye0hjiV5JkUD2XlcGT/4e6Lt+Zvv3hs8/a6zh57RZagUAZXs0kNQspYQHxqwHt1Kmk6W5iILLGQ4j10wAAsUeLihKglQnQ8HxfPBuLJuCVo1BJUPIrHYynlIg4dYSIkFo3EokFcJmLUyvVqucWoNWpVJo3CrFcneB2RYFJKyB+LhLMyYlkZsWg4EE5yx4K+aNAX83tL00P1edGsBHNJkqU93bm9u/T4ZNOh5Usvbuy/tm3syMqOHQNLN/XXdVfmZ4cTIomOzFBCYWYsNeR32y1WnVIjFYiYNItW4bWbgz5PWjCQHgrlp6cE7AargJpvRMocsMUCiB1EoR2S2YgSKyC0g4pkqjpItcQ4zgyhwU9VJ5C9YeayOseZ3a2X93Zc3d91bW/3nsHYUJTe4scuzaQUFLHSijkJORxTjKYPEz1ppPRyflGj+UdR1dWZkzPwSVmEUDbRG8ZZHPHJdnSBF9+djYzUSyfGg6cvrrlxYedUS2ZdtqIxV1PpEZaK4XIOVKsgrc6Rj6dzWj00a/xPMkRQqgSRYeK58fEcTBwbs4SNjWMCKAAbH496BiTgeSwqHQYRCEuFcGQAQwYwdAqRRiYiZEDEY0i5TAWfo5KJtDqlx2OPBJLTU1Kys9JjqaFowFeWGarLi+T4XRG7fllBWn9VXk1aQmM0oSvLd3i6/e78ipvbRl88vOHBwXUX5gb3T7Vt7Fu6rDQzO5KUGfHFEu1pgYSMlGBygstu0po0cr1K4XVYwskJ/gRXfnZWXnZ2Tmaa32nV8pFUFbHOTk8wE6UOQOwmyjxksZskdBFVfqomSFUmQe5MoSPKVSeS/FF2c6X56OalF+ZbL+/tuH6g79ru9pkGx7JkoDGAXZpDzS1gBvNYziymMUIxBgmxUl51h/NHUZU12UPZxGA25A3hrbYlUS+mOZU4mIZfngEMVzEGhzTDA67OTEepVJzLRWot/BafvEAMZ0BQFCCUKyibG8y9UUYaDxVko/WEeDEmnh0fx8LE8QnxQjCejkPh0HEAHkUh4akUIgUEIAAN4tEgHg0BWAqIh/AYEohlwAQ2DAqYVB4LkYl5VoPGazX5XbaMkK8wFlhWkr1ltGPLUEtLXkplSvL6rqaRmoLR+uKW9OTx6qzLu1b89MLun5/b/ebF+Z+e3npj++ieoerVzfnLcoPpXkuK2xRz6xOMSr/b5k+w+9x2l9Xktlp8Lrs/wWXWKVOD/vzcnGhqyGHQKNjkJDGh3s5KsZDUdkDmgWQessRNEroIqmTYnEI3hWFbhO7O4Gn9lKQUTnWBev/ayisL3ZcXuq4e6Hr2aN/lnY2rK/VtXmxrBF+dh4SyEF8Wyx5j6AOE5FxazY+kqmh2BjKghBA2wRMfc2MaU6GBNGg8gzCWhh8pRkb7lB3VijIjN4dKz6KSi4W0Wi23REhLIwJRHC4Hxo6nCTfVKnv8hHYfMVOGN4AoblycCIsy0kA5gkMwcThUPIhHkyEsiYAlAlgQj8bjUHgsigDg8Fg0AYsi4tFkIg4m4dk0EgsmiFkUu0KY4bU2F6aNNpVMNJet76xbXD+8Y7i5Iy+luyxnurlior5orKGoPTuwe3jZS6d2Pr556J0r+x5fP/DOlYXnFiYPLa9ZW5/enOqMmWQRoyzdoXKpBFa13OeyJrptPrfdbbUkuh0JTotWIfI6rKnhYCDJa1RIRVSCi4+vsDAzrYjJDiq9JFkCReyBxC6CJpliS2M6onR7mGaNMnVBJCHMzE/hr+uKXtjddXV//7X9XdcPdF3d17m4qnhlmXpZErY5RizIpibEEGuMqQtTXGnkqlbbj6IqqbH4wni/Lz7NFd8QAAYzSCPphPE0wliMsDyfMl7Pb4lx8vjkbBqSTSVlU4nFHLiCTc2BCUUMUhUL6ncxNlbKh1LB4VRSuZ5oJ6Mk6Hg1EWuhEWQwlox+BkCjiAQ0EUCB+HgCDg1g0VhsPBaLwmLRGHQ8FhVHwKKIBBwZwtHIOC4Jq2VB2W7tQGXmvhWdx9f3zY807uqvW1zVs2FZcU9eSnth6lBF5khF2lRd/mhZ2um1Q29dOfCr20d/eX3/B3cWf33r0MMDq8+tWratLb81aM4yCtMMggK32i1jq3gMu1Gd6LIkOC1mjSrRZbMZVGqZwKrXuGxmu0mvFvK4ZLyBhS0yMvJtVKcDVCWQZD6SyEMUOQFtMsWZyXanMZ0pDK2frIvQvAFaRjJz+VLfiS2tl/f3X9nbfnm+/dK+rqt7u/aOZXWn0Rp9mLoYNTWdZo4hhijVkQqVNpp+FFVRid7nQ2UnYBsScSMRwnAUGEoFlseIY1FwLA0cTifX26AcBpDNIOZRgSwIn0fEV1FJFSxis4o5ZBEPO3ljGcIKC65Yhwlz0CYiSk/CaSGMHIjnEuJImGcIaBSIQxNw8QA2HsChcbh4LDYOg0Gh0fFoVBweE08mYCkQQAExTAitZxGzrfJVDXmXt4//7PyO+/OTB/qrZuuz9/RVLC8K9OdF6lLdbRme/tzEDU35m5uLTk93/+LSwq9vH3n/2SO/f/Hsh/cW3zg+e3fH2OJow0CmZ2miripJ35hqD+v4CgbJqOAn2nVOk1op5NgNap1CpBDzVFKhQixQCnkSFo1Nwslp6DwjvcRGTbATNR6i1AtJEkhSN1GbRHJmcdzpLFuYrkwkaoNwgp9eGBasaA0f3dpyfr774q7289uXndvVdvVg34X59g1dgZYg0uInVWbQE9MQSzrNkUIuqDX8KKqaQmNDjDWWKxhKBQcD6OEgMBTED0WwozHseBQ3EsF1eIAKEVBAA0toxGIaWEIl1rFozSJmp1GwPFHfaRW1WDkxBUVFfEaOX2KloGNycpKYJADj6UA8CRdHwKHwWCwOgyXgsQCAwmKWYNBxWAwKjY5DoZYQCRgBm8Yk41gQxiKkl3kNO7pqnt254q0rC7+5f+Llg2v2tOdvqk5dXx1eUxFcWxlr8Zv3dlZurcu+sqb7cG/V/q6y39w8+NGDkx8/vPDJq1c/efny+88uvnV+4dHJ3ec2Lt833jY/tuzA+LK+gmCSipOoFSQYxAo+Xc5jiDlUIRsWsGlsOsykk5kIkUnC00CUEEblGWhLHXS/lahxEWVeSOaD5V6SKoHozOYk5gntUZY8kahOgoIR9lhr+NyeniuHBi/Md53Z3n5mW9v5na2XFjqvHxq5eWj59sGMZSG40Q/WptODUaotTEov/3F71cau1JWl4hV53KE0aDCMGw4DQwHcUBgzHEMPZ2CHC6gj1fJladIcGSWLTihkQhUccjWPWidk1AsZ1Tx6OQeuElODTLwceEYJoV1UTFgIOLk4AQlFJ6IpAArEoXAYFB6DBvBYEMQAAAqLRWGxGDQ2HiJiRBxYxqVxYLyWQ4noBGuXFT88vuWtK/t+ff/0Ry9dfOPU1r2dhfPNWWuLfAsdxduaCidykl7cNX18uOHNo7MXJhoOdBR9dPfkp69e/uJn9758+6Wvf/naF//00h9+du+zNx+89+Dyg9PztxbWX9w8tmt542hV+kBZannIZpeyuAiRhUBcOlnAotIQCIEJVAqeDmEREMUkxaeo4A4PJ8NCNjkgeQIk95FVPorcTXTlcMPFCl+WUJ4EKhLBtGz53KqqK0dHry0OXznQe353x4UdbVf2tF/d23X9YP/dY+MPTk0dXVc1kCNqTMSVp0KRKJz+I1fgufbIZD57LAMeioIDKcBwBBgK4wZDmKEYMFHJ3TTuXbc2NjASaqx1lqWqCvXcIg5cyCQXsSjFNKgUoVSyaUvF/GQSTgnEySGMHkKbIJQKiJMAKBGMY5JxIB6Nw8Rj0XE4LAoAcHg8Bo/H4PE4LBbNYyFJNp2eR9NwKFGTvNip2jfe/OjinnfvHv/wpYufPLr5v24vnl657EB34fam9ENDlbe3T66ryXpux/SL+9Z/dPfkvc0Dh3tKP37u3JO373/z+JXvf/3mDx++8/X7j3776NbLl49e2jd3cuvKi3vW3Dq08c7i7Nkdk/sn2/YMN7Xl+G1ippAGsiiAgI3QEIhCwcEkLJWIpYEoGjHeJcC3uTmlNtjrgBQJkCyRpEmEFR6iN0eQUWlIzpMp/CSlj1hcaT15cOTGianri8uvHhq4tLfr0u62q/Pt1/d13zzcd2tx+M7J8efOrr28p2tDk7sxAlWkUJZW6H8U1Yam5OEYPBABBiLAYAQYSsEPpeCGIrjBGGF1h3bH1owN27JXzGT3T0SbWxKqIuoCLjUTBrMRMA8GSxBSHYddJxQkgYCOEK+F0DoCSoVdIkcvUYAYJRVgk7BEHAqLjUOjl2AxT6mwAB4HAHgQwHLplIwkZ8SscojoTbGEwYLQwamWl09v/dX907979epnbz730cNrLxzYcH1m8MzK9ls7Jt+5cujS5vEXD86+d/3o56/fePPk7LOb+v/wwsXvHr/y/ftv/Otv3/7o5/ffuHni9tFtp7avXtw8ff3A3MPL+99+7vi7L55+6/bRB8e2XNi8fLarvMSndUqZApjAZ1KpCERHQAqEQ0AMnYimEeMsHGyzi1XnpKc4SBovJE8kaZJgpZfozuQXNHoipf8P6Xb5FtXCvg9/Sw/DDN0dEorY3d3d3W4Tg26kS0BAYAKGnu5huouZYYbuUEmlUxHUff9e7Ps+nu/z2r/hc5zXutZ1rrVm5UFzn13A5y/3swjJfHwyBx3LrgpnlYewSgPZiDecsiAeMpSPjuTjY+W0DBk5jQF7lfl8Z+AFl4A/bIFTHu4IOQgK3GcQctAg/JBh+GFA+GFA+BFA5BmT1Ne+uVkH0nOOJOeeiEw/8Tpk391jPhecrE6bmZwxBV0wB920Nnvs6PDQ0fGAkeEaA611YL01YF1vw2VeQJ2VYMBKc6CTiYGJoa6+vraO7l8AfT0joKExGAQCAUFGAGOQobUJ8Mi29Q9O772ya1Xq08uIqL/x6QEaUkG/gjLayJ/pVH7rVo/WstqpZa2Ush4OdrpRMlTD/CTATzfwfnTXjNUQusiFs/Xsnx/rf/U3T7fJ1JQSUn48NjuGCc9Ukkr6axmTHaKZXvFcj2C6nTNYg1fic7EZr+NuH76wxXulnbmjlZm1OdjRxszc1MjCGGAL1rcG6/raGzzZ7hCwy+HSfM4SfAAAIABJREFUFrMNO4299pr47DNdudt46ynHG68Onn6w3e+Ile9uo6io02JqhgCfysXEcVCR3KpwTkUouzyEUxHKq4oQoKOFuDgZKVlOTZNT39HhAe9f7kn6e8efUT3aHnLIKHC/QcgBg7CDgPBDgLBDBuGHDSKOASKvmsaF+cTErwuKWf88ZP2dO14XNltcc7O5am99xdripq3FHXvzBw7W9+1tThiDV/21bA0IuM7C0MdMy9NE19vYYDkI4AQGmoOA+vq6enpaAICOERBgbgo2NwODjAxMjIGmIICvm03AvXPpgTdLk/wVmPcyZGYdBfpJShjWcMY6a2b76n8MNi58rFv41LTY17rQ17o00LbYq1rorvnxUfWzW/q9kfmtlb/QXTvXXtPFRTIh8bQPsXLkh69K5uJH1X++aH73yZe6+AvtzPlmykQ9vl+JrkGnlUTdfnV6x1YPOxcLYzszsKeTnY2FqQVY3xqsZ2Os72MDfLzdMe6w+6MdVnt2mvrsMfbaD165z3jdUZsrLw5cfrF//Qn79QeMs9/dVTDfi0ipPFw8Bx3NRUXxkJG8qgheVQQfFSVAx4qxcXJigpyUKCalSGmZQkws4f3zP6LKeXko4aJt9EmzyGPGYYeBoQcNwg/rhx3SjzysF3FEN/SMQeRdq+iXnlERW94EbLl72fPsOpNLnlbXnO2u2lnccDK/7Wp118n6qo2Vr56+hZa2ta62vYGWg76Wnc4yZ0MdTxsTB2tTsKEBQF/HGAw0NQGZGIMtzYzNTIHGYICliZGbtfHRzcvLkv3p0GhMVgDufXBJoj88/mX5uwgCJIEESyRDk3hVOSpqSaeYONkmne9WfOsQLHSKfnxULvXIvjcz55vZ8+2iiTpmvwjZJ0B+4qPaGKUaYgG/PBGbE4B595qcFcz5EFFbkdjJfN/Ny+/iFtYT3pXGPLx7aN1aZzNbY4C1GdjKxMgKpG9pomdtYuBhAby+wSbt9PKYo86Xd1lt3WXiu99oxX6g30Gzi892n3u8Y/Mph32nHTCVYWpunpz+TkxNERETRfh4ATaWj44RoKP56GgB9i2fkCAmJ0kpyWJSsoiYKqO8q+NA/4gq7/XRtOuu8RdtY89Yhh0xCjloEHbYIOyQfsRh/fDD+qFHDcIuGEfccwzyX/Xk+bq7D9bcOOtzabv71VXuV93sLziZX3SxuOpifc7JcoWZPlhHy0JXx05Px15Py9lo2UoHvfWe5m72ZhZgoDHQAAwyNDYGg0BG5qZgCzOQKdjQ1thorbP1vWNbM19cKo5+SMuPlKKyhVXZjJIMIjyFkJ+Iz0vA5cZRCpM4pZm1ZFi/gjrdKphvYX1v4/3orVnskS20sBZaOd87BBMNtC9yTC+ntIFQyIQkvgu8FnJr76tL25L9r2AyIwoCbhcEXtWgk7uq3zcS0ztZ+UpUSm7ItTNbPF3MgdbmYFtzY2vwv1QAdzPwxdUWqafcM896Pdljd3y/hd9+o5X7gX77jS8+3XX28dZtZxzP3fDlUNI0nHwlI0tKTxOTk6WkRAkxQYyPE2JjhZi3QtxbETFBREmTUjPE5BQxMUVKTlcw8v+IKtv/UNJll4SLtrHnrMKPgkIOGIQeAoQeMgg/ZBBxxjjysnHMXbs4f6/Xz33uPfR79PzAw4f7Lp5dd3bvigsbPM6vsDnra352re2ZTV6+y53MjA1N9bVNdXTMdbW87XT3rzc6sM7E28HY2szYGAgAgwBgMNjICGBuYmRnaWprauRuCTq42v3VhT0pj04RMgPqKdAeEbpXhumWYduE6EYmspaEEGPyJeh8FRHSxiz9LMWO1VFn6qu/NbN+dIp/dEsW2jmL7bzvbbzJesqQFNVKgcnKs1nQ1JzwBy/Ob3l6ZlN6wB1KYRoyKbgs9om8MrmTnt9Ge98nLu7hwwTFscHXDvg4mNlYmtiZga3BBlYmADsTQ3czo+PeprFHXXPP+YQedLhx2Hr3UXO/A0C//eALj7aeerRp03HrJ/67FLxCDRday85VMt/JKSkyclINJbmGmiwlJ0qJCVJSopScJKWmS6mZEnKGlJwsI6UqGHl/RJV0b1v4UfOI4ybhx01CDwLDDhqGHDIIPqwffd0q7pnTW3/nuECv+PDVL56633+w/nXQ1QcvT529u/Hk5VVnTvpcOuJ29ZjdpRP2F8/t2Hlgn7u7Mxiga6ijY2Go4+tqcHq38eltYD8XU3trCzNjINgIYAwyMgYZWpiC3Gwt1rg7HNnkc/vQhuArexBxf7fQIV9V+MlG8nRz9Vc18bMM186pUBIhEkxeLQnWwarsE+H6peh+ceWIHDtfz1hs5S91CX508hZauXMN9BEF7hOnrIlQqKzMrcMVk/PiCqIeFie8pEJTa4kljRSEBv+hpTr/kwDRLy4ZVlR8UVb2sApK3j7eusLJxsLE2hxsZWxoa2rkaGroZKK/ywUYstsh+4Rb3AHb14dtrp912HEEvHo/6MTtNcfvr9163DIp4byaV6DhfKjj5KhZWbW0NAU1pZaRrqKnK+lpSnqakp6uoGco6Fk1jCwZLUNGTZVTUpXM3D+iirux7s0eg9d79QMPAIL3A0IOAkIP6YefBycEeiVE+kSFuocFLo8I8fF/6vr04drXAWdvPtt74a7fhZveF2563byz/MF9l/t3nK7f2n3h2pV161aBgXoAPR2Qvpadqc7edeDjW0w3elkud7KxMTczBYNMjUFWpiZ2lqbeTlYndqyJeHgx6t7xiJv7BOVJn8Ulg9KiIQminV4oLk3EZwZAI+/khd6Cvn1CgSTUEuBdHFSfCNvDLvrIgk8piAvNzMV27lInf6GVPVlLGhBVfuSWdTEQzQRoK6GolVrSxizvEhF7pZRBJXVcTR1XY/tFRUPS0jElclSJ+qJADkkQorL4E1tX2lmArExBFiZAWxMjB1NDJ1OD7U6Al1ssk/bZR++0iDxgGXzZ6ewZi/WHQfsveR697bv7pGVh1vUaapKSmlRLT1bTU9XVaWpaqoaZoWG9U7PeqdmZGs57DSdXzf6g5uTWMN/Jq5NltGQl+89SlXJ/c8QR4/BjJtGnLGJPW8YcNYk8axr93CU2ekVspHdUmHdIwPLAV8tfvfS4fsPp7KXll6773rnt8+iO16O73g/ue9y/73D/nt3d+xtOnDrkucJd30BbT3uZoa4WSFfL2kh7nRtw5yrrNZ6OLvZ2FmZmlqZgNwcbH3fHjT4uD8/tL4x6kh96k5T9WkPMbCCn1uPeUt89e/f4TMbzy0GXd1/a6nBjj2fs32d45TlSZIEGC+1ll3XQClrxmQPsojkNaamN86tLsNjKnqjB9vERA+Ly8VrCVxmun1s1KECN19JnWkVzXeL5bsFcM3lCWTFeUzalrpqpw02pSaMK9Igc0cPOD7l5wsPa2NoMbG4MtDEBOpobuVkarbcxuLPWNGi7dfBOq/jTTlEXbB9ftN530nTLWYfdl1xOXXYqz7vBRjxlI55xy17wK/xFVa/kuBAVOVpNS6xnZDRxc1qEBS0iSIsY1iSC1PLeK1jpNfR0JefPqEpDjn+47l542T3rokvmVff4/SaxF63jQlaEBXkEvXZ54+8c8ML9zXO3549d79xyOH/B4fZdr8cvvB8/9Xz89/JHD12fPHENCPLxf7r2zAHfTd42rmYG9mB9kL6WgY6OoZa2qzlgh7f5CgdTGzMTO1szeytTd3vrLWu8D233e3X9KCTiHi03UFYZK6+MkVdECCGBef6X8l7fw2TFlqYFZoXczA2/h8qJVOJhDSR4J7VokFfex4G34tO6iBmT8srFFtbPDt5iK3NSjhwWIb7IysdVmHEFfkSGGanBTqpJMw30uVbmdCNpuh47W4f7Vk+ebyDP1RFm68iTavyUGjkqK0HEP9vsYWNjBrYyAdmaAO1MgS4WwJVWgIPLgY93O4ZfWBFx0/v1GSv/U1aXz9tsOWu99bz13YcrsHk3GYX3mIX3WIX3mZA7TMgdNuw+F/G3sPyFBBWgIIRrqhPr2BnNwg+t4sIWcUGz6EMj70OToOjPqAKOlN1bWXHdG3LZvezJuuJb3km3nJPCfSPeuAa+cn7t7/LqmcubZy4vHjndu2V375ZHRNjewNANz197BgSuDAzwCg/1SY7fFP18jf9x7/t77a9stjm11s7F3FBHS1tnmba9meGeFTYrbMGmQIClpYmjtZW7rfVaH/e9G7z9L+1HRN8XIaLV+CRZRVRNRbSiPJaQ9pILS1LhYbU0hIoKr6OXtPPQvTzMJy5ySIgelWOGhSVd5IwuYsq4rPRHM2OpnbvUxpyrRY8IESPS0jFpxYQMOS7HTiiwM2r8XD15vok2V0+a1xAWm6iLbezFNu6PJtp8PWVKQ5zR4CeVlSxIxJltPnamRlbGRjZgAxtjQ0dzI29LwFYX4M2dziFXfMPurAy66PL8iMWNkxZ7z1jsPGvx/Nk65LvrxKwbxPfXSdnXiVlXCVlXSe+vU/NuVhfcYULvs+EPeWXPBKhAGSFSQYlVVcdpGEkNzHfNAtgfUWGCjqPurUDe8ELdXlEdvpcdewgSsDY7am18sFdooHtYiHfgK5fXzxxfPnZ6cs8pLGBbYe69qMhdb4J9I6PXJsStTU5YnZmwOeqaZ9hB5ze7LZ9vt7yy2toNZKD/1zLdZVoOJob7vKx8LIEmhnqmxmAHa2sPe/uVbg7b/Fz/PrW9JPqeGp3UQs+swyc1EdIacKlqdEo3C94nxX6tY0y1CmbbRBMNnFElbUJJmVRTJmuJo6KSz9R33cSkMWnJ98bqpQ7uYgfrWwN+XFY6Li2ZkpbPSJFzNdh5Ff57Le6bBr9QT/pRT1lsoC61sX538n91CX62sb83kGbqSdMa0qQSJa9MfHZuh6OpkZWxoaWRnqWRgYOpobs5YLWD4aWdTmE3V0fe8Yu8vjLorMvfp21OnDM7cM4yMnh3Zeo1bMYNbNYNbNZNXNYNXPZNQs5tcu5dyof7tIL79MIHTNgjbpm/EBkowYXIiWEqaoymOqlZUPBHVITAY/g73uVXnCmP14nijqneX8JH7y6O2pgVtiohfGVi7OqoUM/gV84h/u4Bj5YXpF+hVL0N998Z9GZN/NvNWelbMtM3pQSuer3b+tUm6wfegOuOOofMtL10tWx1llnoLPMy0d/vbuptbmgCNAAZAe2trbzcXFe6O272sb9/bENZ7L0mYlovr6CH/eEjJ7+TkdPFzPkqL5uuJ823sr93Cr93iuaauTMNzPlG1rdm5pSKMCpADDFzeshpY1LEQjPtZxf3Zxf7ewtpWlU5q6z8rkQtKPGLaspSXfVSHeWHmrioIf1qoP1uZvxu5/zqEv7sFv3uEvxops01UGfrKZNKdAs5M+7RyeWWICsjAwugniVQzwFs4GoK8LUFnNpk+/bRlrSXOzOe78l4tivm0ZqrF60v3XDOTjmHzn1ELHhCgT6nwvypcP/q4lfMkjfs0kBOeTC/MlRYFSFBRcqJ0SpavJqRWMdKamSnNHHetYn/LFXQi2tzNxkU7gKXn3bEXvNBXvIsPutcdNWj8L5XxqPlma9XZUZsSAtZH//UL/bWmsq3dzPuHL/ta/r6gltS2Ob3GbvfJ+0KPuUUs98v+eS2hF2eAe4GDxx0bjvp3XDRv+xqcN0LeMoT6GGub2wEMAICbOxs1vqt3Llu5d41bveObahKeqhBxTVTMnrYuQNC2Fdp6VhN5bgKNanBzjSSZpurv7WwvrewvjczFxro82rKtBw9KUKM8iB9jJwRUfFSW/V/erm/ejk/Oqq/NRMXmolLLZRfrYzf7bzf7cJfbaJfrfxfLbzfrdzfHdzfXYLf3eLfPZLf3cKFZtZcHXW6Fj+uqOrlQEre/r3O2dzcUN/USN8apOdkYuBmYehpBTi7050AeamkpKurs+tY72tpyS/v+mWlnmtVQdsVRZ01JV2Ksi5FWZeyvFtZ3qOq6K6t6FFXftRUfapDfq5D99Xj+hpw/Y3YgSbMUBN2uBk33E77I6rCcxuz14Ky1hmlrQe922KRs906d5dNzgGHD6fc8y4shz1cVxm6H/v2GCXuPDnmCufdc1LkrYpH+8pe7SZknKmGXya8O0NMuCSCR8jLoniZN0oeeX24bJJ/1bjgmknhNZPC2xb++6y8LPSNgPpGIJCVld1aP58nN88+Orvv1n6/kqhbmqq4XmZePx86LCqeqKn61kBdaGYstrMW21kLbYzvTdXf6mgLGtqPWtqCivpNSZxXoGfkZcP8glFp8VIb7T+9vN89nJ+dzIVm6nwDaa6OOF9PW2rj/dNb+5++5t/9bb8+N//82PCzV/P7o+qfj4r/fFL86pYstnK+NdBmavGj8srPPCgP8fbCzlVWhjrmIH0rkJ6TKcDLxmi1C+jkDhds4etPdegvbbThVlpfIwYHfV3LzR5uxfc1YPsaCX2NxM+NhE9N+M9N+E+NuE+NuI+NuE9NuM9NuM9NuL4mwkAzcbCFMNCMH2rBf2klDrfT/2wAxt3FvdhLfn2AEniEHHSYEnSQHn6MHnuSkXiGmXSenX6Rn3VZnHNZ8P4CK/MSJ+cWL/smJ+08I+M0K+c0K/80K/8CM++muCxMUhbIzr6KClkPe2hV9MC0+L454oF5yVOrgCO2nub6hvraZiCgtYXFCg+X0Mc3Qm6fPLvBGRFxqxWX1sf6MCiAj0hKpxXohUbaYgvrZzt3sY39o4X+vY66UFe92MBeamIvNbO+11GnZJVjIvhXIXRCXrbUSvunm/e7m/Ozk/m9iTxXR5hWYUYlyC8C5IyKudSh/Kev5fdQ9+/Brt99Lb8/1f3zUfWfj4rfXdLFVu73evq0Ev9FUt7LLlAik8NvHfGyBFgZajsa63laAXevtL1x2C/e/4wAm/xJjRpsoQy0UPubCJ01iE/1qMFm4ucGwqd6XG8dtkeD6lajOmuRHSpku7Kytaa8VV7eWlPeIi9vkZe1ykpbZCUt0pJWGaJVimivQf4RFf3DC27mJUH2FVHONWHuVUHOZUn+TQn0tgR+Rwq/Jy1+IEPcr0HclRbflhTfFZc8lpc/VVU8VaBeqjD+tdjntYTXteTIRta7RkZaHTFKjrhTGeSFeGhR+sCy9KEZ4rHFiwPmnuZ6hnpaZkaGtlYWvstdgx5cCb976vRah+KwW+34jAF2wRdh0ZikYlaB/VFf/bOF/audt9TGXmpm/qinLzayl5oFP9uEvzqE07XEAQ5siJ3/hVswKS/70UT93cH91cVf6mDNN1Gn1dhZBXpMWDnAQAxzqibltO/Nkl+9df/0t/7T3/r7Y8M/vZr/9Kh+tUkWm3gL9fQpBX5QWNrFKmgkvisMuXl4ldMae9Bmd8vtHhYXt3sE39z5IfIaqTBYTkxtEkLqBdB6PrRRANXwCmt5hQoORMEqkDPyZLQcGS1LQskWU7LF5CwRMVNIyhRRskS0bBE1W0zLEZKzheQsETVTRH4nY/zZWiHBRCmrnqqQz9XIF2rkcxXquRrzUoN700AMbqSE1dMiNLTI+uqopuqYZmZ8Mzu1lZPeyc/sEn/olhd+VhX0a+CfGir6G9HDjZiRZky/9B0uagP0tknRbVP4bTD0NvjlPpMVFnqGetpgQ6Cdjc0qb3f/G6fCb5844WebH3ilDZ82wPwwyi+aEJfPyjE/6mhLjeylFu5SC+9nE+9XM3+xTbzYLvnZKfvZIRzil3eTsj9TsgbpOZPSsu/1lJ/tvJ9d4sV23rfm6mkV/psSPyfDDNNLPpPgQ4yycTFuTsNeapP/7tb86tb87FT901Hzs1n0o54zr6ZN1OA/shHt1fnt1TnVuUER1w/eObDm4jbPE6sd7h/0Crm2Iebersi7exFJt5lVESx0DAsZS6+MoVTEkCrfkqriSRXxpJJYIjwCDw3DwcPx8AgCPIJYFEkojiKVxpDLY8kVcbSqRFplIq0ygVYVT6uI4xKy/4iqVQDtU+T3qYoGaxFDmrLhxqqvLdixNuJUJ3mqhzL5kT7xiTn5mTXdx53pE8z0i6YH+DOD/OlB0dSgdG5Q9G2APz0gnBrgz/YJZvuE461IfNyO95cM8i8DCq4APlwBBR4Ar7fTM9bTAQMAVhaW3h4uD84dCrl1/Phqu6S/j2uqEvroOSNc+KSobEaGXlDTlhpYP5t5v1oFv1pFv9rlv3tqf/Wqf3XXfNMwurG5bZWp/aTMfkrWuADxXUNZahf96pH/6pQsNHNmVaR5JWmuhjDCQ47y0KPcqj4KbJhVMauo/tEgWGoWLzZLlprEi/X872rWjIryRYLuoEObaXkt9Bx5VaKg6C05O9D/1IbzG+wubba8uAm8311nnflfry5uqMp9jIa8wkICsJAgJCSkEh6ORESjimNQkAhUQSiyIBhVGIyGhGChoTh4GK44glgaTa6Io1QmVCNT6KhUOiq1GplUjUzgkXP+iGqgQzA/LJ8bls9+kc4NS+aGpNNDsskh2dSwdGZQNjcgnxuQzg6K5gYEs/3i6QHp9IBkrl8+3yf71i+aHxB86xd+GxTNDwq/9UvmByXf+5kyxO3Cu+aQm2awW+bwW1ZxZ+32e4KsAVqmhnpmJiArc9Nz+3ckvLx+a5/v69MbePmB3cSMISZkXFA6X4P9oaH+bGT/auL+bBb+bFf87qn751P9UodsVs0Y4SJby9O6kWmDlPcDlJxxYfn3Rs7Pz/X/fOn6Z6DpR4twpoY0LSeMSTCD7IoJCWFeRRsTYT7TigYYiCkpbraGOqdgzSk4szWMKRlpRIru5SDqSbkt9MJ2ZkEdOUNcmfjO/+LZ1ebn15pe3mp+foPRAW/9LW66IXd3YfKf4aFv8PBgIjwcA4tEFcdgSuKxJXEYeBQaEoYqDEFDQrCwMBw8HAePwBVHEktjKJXx1KokOjqVgUljoNPoyGQ6KolP/rNz7UCHaOFLzY8vNQujNd9HaxZGlUsjtUtfFAtfZAtfaxZHFT8mlN/H5QtD4m/9oukB0VS/cOoTf6SLNdRGG2pj9rfQPjYQeuoIPfXU7kZquxxJzLobfMru7mbwtU3GVzcYn1xlstrO0NpQx9wIaGEMtjIzObFnW8LLm89Pbnx+eBU+4X5TRUIfLX+MXzorxy6oqYv1jJ8NnJ9NwqV2xe+eul+dqrl6zriMOCZAtyGzWivT+ykfPlNyv3AQ35t4v/qb/hnp/TnQMt3AHRJi+7nln1iIPnbZlJwyr6LPKqrHhfiB6pIBGnycj56RkKel1RNC0pgYOyCoaKdDm6sLewWlvRy4HJmQ4n/m6Cqbfe76Z/yAlzebnF4H3OWlt8ZFN/TBAVyBPx4aQICHEOHhWHgUujgWW5KAK4nDwCPRkNB/I/VfJ3gEHhFFKn9LrUygViVVo1IY6FQGOpWOTGagkviUP6PqaWSN97CHOxkD7bTeVkp3E7lTjeupw35uIn5swDdJS0WsPDEbUscvqxOUq7glSlaxjA6VsuESJoSFz6Bhk6rRSZiiaFx5PAmdSqpIrUjzv3Ngha+Vnre13nIzPVdTfXsjHUugrgXI0BIEtDQG7d20NvLx5Tdnt7455lcSfKEGGtFDfD/KK52RYb8pyQtq+mI9e6lRsNQq/dWpWGoSTcopY2LclIzwiQpvrnrXic3pwGS3YnMmFNSFLuXi56ZvXcohKamHUfaJVTbAq/wiws4oqudqmXMq5rSUMsJG9VOLPlNgQ/Syryz0EKtqkF3azYA3Uwt7BBVDMswnbjGvJPrByQ1+Vro7nPVP+epf3mR0crXhFnfdVU564U+O4CGvifAgQlEEoSgCVxyNQcTiShNxJW8x8EgUJARZEPQvFb4oEl8UiS+JJlfEUasSaVVJ1agUOjqFgUpmoJIYqCQh9c+oYFlhZR+C8zNfZaY9i094EBl7LzDsalT07aysFx8yXyZH337++PijhydC39xJe/vyQ1pYYUpYXnIgqeI9k5SVl3ntfcq5vJSbCcEn0mJOZSRdL4e9xRVn3jix193KyMHMwERvmZneMhuAlo2RrgVQz8JQ19LYyM/d6e/z+wPObw89sz7/2TFO1qtmZPowq3hSjJ6REb+r6Atq9mIdb7FJ+KORP69gjIsIExLCXC1tQobvJkHb0Dnt2Bx1aXIXGTYsJY4qGcMy2kc2sp+LGhZhRiX4iRrStLJ6Vk2fUtDGxdQxIXGYVdVFhLZjP3QRoJ+pxb00WEc1rJtXPqwkfanBfeYWk/NCTm339jDT3eqkf8pX/9IGwyO+AD9HHR9HQIz/OTwskFgcQkREEhBRhJJoXEksviwBi4hFwyMwkFD0/1L1LxWxJIbyLxUyiY5OZqCT6agkBiqRhU6S0P7ssn7n8sFdGxz9Vlgt9zK28wCZehgZOOubeZlsObjy0tVdN67u2bPPd8U652071964eT7o9eO3If7Jka85hLJ2VQWq9Ar8/UF45oXUsK35iTsy408wSHkKLvntq/sX9q7Y42frZKptD1rmBNKyB+vagPTMgFqWIEM3G/MT21e9OLU54vzmD08OUZL/VhW//UgpHOVXTYkJs3LanILxvZb9XcOeV9InRYQxPnpaRppXVc+qaeNCzCCjpJ9R3Ip9ry5PaydDehilveyqIQlxspY2riSP1RDGlaTJWupkLWmshvhFiB/gYgZ46M/s8jYypJVQ0Esv7qbDP/IqvqjIo5rqYTnuIwtenuK/faWDk7HuZif9U756lzYADq4EetvqeDsZxQdcwcODCYhQAiKKVBpDLI0hlL4llsfjSmKxRZFYaBimMAQDDcUXRRCKI/HFkcTSGHJFHLUqgYZMpKOTGegkOiqRgYrnYJNkf9gC+z+7c+vq0b3bfFa6GO3c5ObubWlgB9B1BOk6GZh5gzfsXXn3yfmXQTePntriu9l965ENj9/cSkuLrOESOpRQVOGRqvyjsNQzmREbYPGbC5MvKIWoxhoBuTSvKOXV1f2rnEz/cjD5y810ma+14XLG0YtpAAAgAElEQVQrQ0uQtpURwNHCdJOP04MTmyMubi98cYyU8ID3PqgFmTHAQIzyMOMCwqSINCMlz8rJEyLsF3blV07lpAQ7IyfM1BBna4iTEuyoCDUmQw8Jq/oFqCEJYayOOdMhmukQTjeyZ+roc/X0uQb6rJoyKcMPcFE99NJuVkmfsPKrgjihoU3VVQ/JMF9VlIlG9piG9kWO6aAVJPlfdrUysgXrbXTSO+Grc3690V4fsKuFro+zaXzwVQw0EF8cSkBEkkqjSWUxpPJYQkUctiQaA4/AQkLRhSH/S1UE/t/1rzKeUpVIQ6XQ0akMdDIDlcREJfCwiTL6nw3AnKzYUlgqpiQ18fXVmwd8N66wAlvrgRxNAI7G+i5gAw9z3xNrn8feSEp+8Pz1hZ3nNm0+vzk06VVdDUHFSS59vw8NPZOXcDQ7ekNe7Mby93+311Y3KbkyHlUjJ8e+PLZpuf5yy7/8bLROrDHd5w12M9O2MzZ0sbFa4Wp7eL1H4NmtkBdHOZkvBHnBkoKoxop3g4zyMR5mnI8d4SAHmaUfKbDPTMSwoGpEiBoXY6akuOkawqQcPyrDjqlIYxrafIf4e0/NfJdi4aN68ZP6WwN/RkKZ4mDG6ZWDRHh7RU4HJr+TkN9GfN/Dgs02Upd6JbNt/C8q8lg9c7yJPVJL/iKtUmPT75/eZQHUsTfT2+ike3KV3qn1oC3uRvZgHV93y4SQG5iCN3h4ML44jISIJJVGE8tjiJVxuH+poGHo/22A/6OKIVf9HypMCgudxEYn8rBJ8j+kysuKRiISmPhcZH7Y7T1ea9xNgNa6YEdjkKOpkbOJrqe57X7Pyy9PpaQ+Skl+fOPZyfUXN4Ykv2lWYoWU4KLMbVWFp/Ji9+fHbciMXEdEhH1qFtdJWSo5u7tLXJ5/794p57XOOlucdW7ssDq+xmSds6GPs4WXi8MKN3svB/NHR9ZDnx0WvH9dh0xRlCRI4HGt2A/91aX91aU9JFgrNrcVl9fLKukXVA3wK4cFVRMyzLQKP6kiTqioEyraRC19rlm40KlY6FIttCu/1/InGNiv2JLB0vyewrSmzNja3Led2IJ+NuIj7cMAr+h7M2OpV/S9Wziipk40siab2CMqwrC4nIt4e2ijD9hAy9FSf7Oz/gk/g2Orgasd9C0NtdZ4WaeG3cDkv8HCgnHwUGJxOAERQSiNIlXE4UuiMbDw/z9VOKE4klQWS6lKoCATq1HJDHQqA5PKQqdwMIl8XHIN48MfUZUVpWNLE1jELHxx5K0drr7ORnp2BkB7kImDKcjVRN/H1OnEyluhV2GQ8GJo2MPQC1tv7kh8H92srGKiHyGytlXmH8uN2glN3PQufA2fkjXUVVcrZjY1iD/18imVfye83LTLS//QCoMnR+1ObjDeu9piwwq7Fe4OPq62VmDA6W1eeX8f4r9/3UbJa6PmK6vSaysyusiwXhqikwprIea3kgu72SXdzOJuGqyXChtmlozxKsaEqDEhfkxAGOVgxwXEaSljpoY9LaSNECqHy6B90PfdOSktadGa5NBmeMoAEzEiRQ3zisclFQvt7KVe0fdO3lgddbKRMdXAGFMRBgSlJYnPvB0sjA213az1t7oATvgBD640XGmrYw1ctnWVXWb4DcyHAExhCAYSioeH4otC8SWR5Io4fEk0Gh6GhoaiISFoSAgWHo4rjsAjokhlb//dKarRyUxMGgubysYk87DxQkKygvlnVDRCEYuUy6XmYGDBd3c7e7saatvoAWyBYHuwkSsYsMp07e0dyfB4NhOORL69E3py98P9hcVZrapyctm18sztJdlHsyM3FyWtfx+1QSMqG+5uUIoZ7a2yzhYspeJmTtTuY+uMrm4xfnna6egG8JndjrvWOno7Wy93sDIF6G3ztEm7vZuZ8bSLWTgkq+pmFyuQmW0UWB+/akiG7Rcje9iIHkZRO/FDMzqrqSKjCZbYhcj6VJHfh4YNoGDDSMhgOWSosngIXdJfAe2D5w5Ac/oK3vXmpnTlJX0uzRxnV0zIsWMy1KioYkaF+9HBWeoWfOvgjNdRJhuqpxpoIwpcM7Uw9P5JM6COBVjP09Zgp4vhCV/gPm/DVfa6TqZaBzY55UTfQOW9ROcHogqCcdAgLCyEUBJFqYwnlMZg4OFoSMh/TxWwMFxR+P+okmjIZDoqhYlOY2FS2dgkHjZeRExWsv6MSirA1whK5Tw4ER5ye5e9u7Oetp2+gZ0h2B5s5AIGb7K5mnifV89qbeHgiUk3wo6eeXUWjYa11EBxRScq3u0sSt+fGbUGEucLTdzd1cDsa1UrJcyuLnmtOJNYdBqavPvBUdNXx238Tzmd3Wly84jj3lUWHlYgVwtTZysLFzPAq+NrKEkP2kjZX2pQo2piOwvRxSmbaWJ+7+bPdnBG5JhBVvEnSn4nPkeWE4F7cYP55mFdUnhXTkJ/QcpIUWY/NPsTLL+vpHgYXfEFWzGGKh0tg4xUFI4Si6f4yGkZblSKHBFXjEurZjXE722shU7OXBtrVE2arKeM1hIHJCgGNO7AOg8jfR17C6OV9oCdrgbHfI32egL87HTczJad2OFemHAHm/8GlR+ILAjCQgPR0FBCaQylMp5YGosvisRAQzCFwZjCECwsDI+IJJREk8vf0pBJdHQKC5PGxqazsWkcbDIfHy8mJyvZf0Yl5GIUokqNtIxY+ObmTltnF30tWwM9OyDIEQxwB4G32z/JeqFo5Wk0ZERlxPk3+++G3WJRK2oFSZV5u5DZe/Ljdr6P9suLWoEtuDnQIW9XCdU17I+9Yj4pgAw7ji488j50Q8bjdY+POV49aHb/kOV+L+BKKwM3c5CztZWxrvb+FTYlIVeaUSlfJZUTGspXJambWz6iIs53cL5382frqcOsoiEWZExc/pVd0l2R1QlPbc+N73qfMAzPnkSXTLOp8xrV9862702NUxzuOBE/QcPNiMkzSsqkkjgqR49Iq8ZlyCkVYa6xeq6FPttSPdVIHVWTxmqJQzJMO6sk9N5Ze7CupYmhm53JGifgXg/DE75G+7wAGxy0vS2XXdi7Ep70EFcYhC4MQUPCcLBQbFE4uSyWUhFPLI3BFUVgoSHYwmAsJAQHDyUgIkil0dSKuGpUMh2dwsSkcrDpXFwaF5csJCSKSSlK1p99XSvgIBXCijpJGf798xtbLe2d9bRsDPXsgEaOYAMvY4ujy6MQsY2dQrUCnQd7ffzJnpdxz8RcVE11WMX77WVZO9+Hr8+PWZ0XtZqFChnuVjbXsBrq+Z+6WYyKO5SiE6TiM5jcszmBu+8dtrl91PzmTvAhd8AaG4CTiaGVKdhQT9fd1CDp9kFVUfQQDzGpIU9o6MNywqAUPVFPmWtjzbcwRsWVn2n5XzjwEV5JH6WgD5M7iMwbqiwYroRN4Con2dVzSsV8S+OcSjEl4E6JWVMK5qSaPllLGavBjcnRE3LUuBw9qaHMNjHmmqtnm8jjauJILXFEhf8sqmQiUvas9bA00nWwBHnam6xzAu5dDji12uiIL2Cri7avzbIbR1fBkx/hCoPQkP+PilgWS66II5ZE4+DhWGgwtjDov1TF/5cqmYVO5mDTuLg0Li5FSEgUk1OVrMI/pKpUiMobJGXIlPvnVgMtHXWW2Rjq2RkZOYL0VpnYX1qTS8pt7xKoZKXJOQ933dockRKoluBEhJdlmZtLM7flhK0pjPYreLulhp093KFQCogdHbKORjQRdpaKOM6ovMpGPs0JP3x5j/H9E5bXNxkdctJdawVwBOuZggBAQ4CZnvbTI+tZGS96afmjCvxkHWNcTRuuwX1V4aYaafNN1eNy1BAbPkAvHGJCB5mQflrBMB3+lVkxykSOsfETIsa0QjhTK51SCSdU/Gk1d6qOPampHq8ljyrwEzXYGSVuSoWfaKDPNDNnm2iz9YSxWtxXJWG4BtPNLX0XeMfNCuRsbepua7LcFrTOGbhnucFJP8Pjqwx2e+isc9a6d2YtIv0RBhKAhISgoGH/O5zHkMrfEoqj8LAwLORfqmAcLOS/VJXx1ahkOjqJhU5iY1I42FQuLkVISJKQ05XsP6UqVwhLG6VlJfE3j3rqmzroaDkCdW2NDJyBehstVv69u5xb0t7FFwsLg5Ou7r21LfX923oZhlV1vyxzU1HKlpxQP0j0qqKU/W1KZF+zRMrF9nTXaKR5uMIj1aUnefiHPFxw4svdV/eDHx2zvLTK8ICDzhpLPVuQtglQFwwCGupon93gURV+o6kq5YukarKheqqRNaIifqnBjqmJM/XUGQ1pRFDxmZo/SM//woH0sQr6uEXDYtSoFDchp0wp6BM1jAkle7yOO9bAnW5gz2iYM7W06VrKlIo0rSLOqUkzGupUA2O6iTldT5lW48ZrMUNKzGdJpbgi7faRTe62pitc7f9HZbTHQ/fUasDptYb7fPQ3u+s8ubQRkfEYXfi6qjAABQ3BwcNwRZEERDSpNBZfFImFhuKgwThIMBYShIeFEIojyKXR1VUJdFQSA53MxqZwcSkcXAoXlyzAJ0opGUrOn1Hx2eVyAaJRUgKLvnrYGwx21tdyAeg5gPXdjYF77XYHn6TJ8e1tXAYr88nbs0ceHYBC0ptlSHLZZcS7DfCkTTmhKyGRKytzzvS1sDrVXAkH/7lbJmXF4qCHmVVnxdQXPFxkxN9brx4APTxsedbTYK+Ntq+FjgVombGhtomRkb629i5vx9zHx/i5AX0c+LiGPNnEnKijjiiwIwrslJo0XUuakKGHWEUD1QVDzIIhFmSQW/RFVPFVghpTkcfV9NFa+piGNVHPmWjkTDdx55q5843sb3X0OQ1lVkOZq6+ebWDMNDBn6ukTtcQJJWZUieyTV7axi4rinu9e4bjWy2W1l4urjbGnvfFGN9C+5TpnVhucXgvc5wPY6qrz8ur2suwXGEgQqjAAVRiCg0f8S0VEROFh4ThICA4ahIcE4QqDCbAQYnE4uTSquiqBgU5mYlLY+DQuIY1HSOUTUgT4JCklXcn+w2cVq1TGhTVJSvKDz+9fYQxw0NV2NdR1But6GoP22J+KvCxvZLW2sFCE+Gvhxy8EnMfioE0SBLrgeHHaurxov5wwn/yoFcyKZ1+7auol1RoZ82MHm014Xl16ioO6WsMMISNe+1/1vX3U4t4ui+NuujvstL1MdU0MdQH62gCAroG+tqc5+N2Do0WvzyqKYgYF5ZN1tMkG2kgt4UsNelSJGVVgRySoUXHVmLD8Kw8xzIENceAjwvIxGXpWUz3fyJ1t4s+2SuY7FQvdqsUexWKX9Eeb8FsDa15D+9ZQPd/AmKlnTjcwJusoIwrcFzl6QFb+UQjnlqe8uHFsm5/Hak/H5Y7mrjbgFc4mm9yABzx1zqwGHPcDbHfX3uj815tbu8qzX2KgIWhIMAYWhoWH44siCYhofHEkFhaGg4TgIEG4wkAiLJRUHE4sDiMhImkVb/+bKlwaj5DOJ6QJCKlCQqqUkqFk/1lhL2SVyrmwVmlZxrMjG131DJ0NtFwNtZ2MtD1B4IPO91If17Vymxqp0PKwY892X3h5jk4prhPmVuQcKEpemxPh/SHSBxK7TkaJ+9qllHPwTSp2VzOejrxeXXqahbouo4eVZ997fNHjwXGbm5uNj7rqbLbVcgXpGuvrGuprAwA6AAMde0P9tAfHEIHn8XEP2vA5X6ToCQ15VE0YqkEN11R+laGGhJVfRJXjUtS4uHJUUDLCKx4XVU7JsbNq2lw951uz8EeHfLFHtdSj+tElX+yQLDTzvtUz5jXV83XVMxr6dB19qoH+VYkbkqH6pVV9opJOZn5R8sszBzZv8l3u42LlZgP2sDNe5Wy82Q2wf7neER+9/d56Ozz1tnkBQh4cqMh+iSkMQRUGY6ChWHg47r9UUVhYGPZ/VARoCLEolFgcSkJEUMtjq6sSmJgUDj6NS0jn49MEhBQRMU1KyVD8YaoknHKloLiBD4+9tXO1iw7Q1VDH3UjXxUh7BdjuvG80Iraxg69RYd8V+u+/t+3um2tCVqmCnVCasR2euDo7zDMv0guRuKNFBB/qUIqZuI5GQaM8l1R0nIo4zqi8ySMEZb89e+esw7Mz9lfWAg84a6210nYA6oD09Ax1tQEAbQOAjrW+TtK9g9i3t0qCLvA+BHdVF36VY8Zq8V9qkIPSikFx+Wceop9fOiJBTsrRE5KqCVHllBQ5I8fO1lJnNeyFJtFSp/xXj+Jnr2KxU/ajTfyjmf+tjjmvYcxrGNO11ZPq6lEVqU9SNSCt+iwq7WHDatHpr64e2rzKbY2Pu4+TpYe1sYedsZ8TaKOz/nY3vV3L9Te76q120l/rCgh7fKQy7w26IARVGIqGhmLh4Vh4BL446l8qDDQYCwnCFQbiIcHEohACPJiMCKeURVdXxnEwKTx8Bo+QwcOn8XEpElK6lJoh/8NlXcKt0kgr1FxY0IWNPi46ei6Geh4gfXew9lpTz5sbC4h5LR2CGllF7LuH++/uCIp5ruRVisnBpembC2P9skKX50V6VKYf/qjGf2wUSzmUz101MmYEoXA/CXaEVnabgQxICDly/4LLs9NOZ30Bu+yXrTLXcjDSMdbXM9LTMQLo6Olp2xrpJN07QE6+j4m5QUh6IC+L/8RDfJWjvipQg5KKz4KSXg68lw0fEFSMStGTUsy0DD0jQ8/W4GaV5Ll/qdqlP7tkP7vlP7vkS+3SxVbRQpPgWwN3ro41XVs9pqAMSFCfxZWfxOU9XFgrNY+UHXJgjauXs9UKd/uVrnZutibuduDVTkbrHAHrnfTWORp42+g5meost9UPf3qy8sMbLDQcAwnHwCL+D1UkFh6GhQZjIYE4SAAeGkiABRGLgikl4bSyqOqKWA4mmU94JyBm8AmpAnyKmJQmoWbI//AVWMJDauRVGi7s5enVro7LtBz19dxBAE9j/U0WGx7tQbHKWjr5AiHsRcylQw/2ZeTENckwbPRjRMq6gqiVmaHLc6M88R8uDrewWhVMtYzX3ytnER7j8nfjoIcoZfdolaExwcee3vR5csLpmIfuNptlPmY6DiAdY0MdYwNtkL6Onq6Wu7lB9tNjtPQHzKzHldFXadkvmknZA4LSr7KqQUnFZz6iiwnppEN6WEWDgoqvwqoJMXpaipmRYeZUlIVG/lKb7GdnzWJXzVK38mePcqlbudSh+NEqXWgUfKvjTKsYo3JiL7esh1/aKyzpYOSoMGlJz694WAFcbI2Xu9j4uNo5WYE9bEFrnMBrHQArrXXdLHSsQMvAun/Zm+qHPjtdkR+AgYZgoGFYeDiuKJxQHE0qiSWUROOKwrGwYCwkEA8NJMACCfBAUlEQtSSMXhHNqHzLRiVycal8fKoAnyzAJ4tJKRJaupz1Z32ViIvUSCrVnMIXp3wdHXR0HI31nMG6LobATTaHXp5j19BaWuhUWtpV/4PH7x+GwTMaxSXkkqtFKatzwj0zQzw+xPhyKh6PdkjlHFKzWvypm4Uvu4wr3EMqOiFmxIrZeclxl17fXXt3t/V++2XbrXVWWwGcQdpWBn+Z62uZGmhbAbUO+pgjgs9Wp98XFLymZDxCxd0WQEJbiNl9fMSgpPIzv6SLCW0h57WSP3xiFfdzS4d5lWMC5JQEN6eq/tEk/Nmh+N1b+/OjeqlX8/NT/c+P9T+6VAutsvkG/lQtc1RO7uGUdzKLPvJLO1nQekIKCx5xbucKW5C2ozXI1dHC3dHGyQLkYQX0tgZ6Whg4mejYgrUtjLTB+stcbIBRby4g84MxheGYwggsLBwLC8YhIgllsSREFAEehocFE2DBRGgwARpEggeRi0NoZRH0qlgmMp6NTuJgU7m4JB4mnoeJk5BTpbSMmj+kEnOq6sUVckK6/1FvZ0f9ZXYgHQcjbRdD072uNxMfKpv5TQ34clTIqce7rr44j6n8UMvJw8POFaWsygpxfhfkmh+9TkmLGGoXCelVXQ3Mrtpi3IdTxLy9jMJTGkqssCrmnf/ByFNej9dbHnHU22its8JCZ/tyk0Pe5nvdTHZ6mJ5YbxN8xg8TdYH9/qkYFiyChVDSH9Myn8tL3rZScj/zS/vF5b3c4rbq/AZ8dhs5/yOzeIBT9pVfNS7EzqiqvzUKf3TU/OytXepVL/ZqFns1iz3q7+3y2Ub+pJo1oqD08iqbadAOJqyLBW8ivxciwkgfgg6ud3e1MV7p7ezlbutqY+5gZmhnqmtjomNrrO0A0nIAa9mDta2By3xdjJNCLmMKA3CQMDQkAguPxMJCcYhIfGksCRFFgoXgYUH/owokw4MoJWHVFdF0ZBwLlcjFpPDxqXxcCg+bwMfGi4gpEmrGn6ZKyq1qqkFyUck3t9rb2Wr/Za2vZauv5W5gecgtMD+s7aNCU4cpLH65/86Wv4Nvs4hFMmpKUcre7Nfu7546577wKA5aIy6404JOERaEdKDi2ov8eaF72AFb6C82UZ/vRdzZEbLT9e4q6wMu4FXWgFV2oCt7VsY+PPjuycGEG1tjr28NPLOq4Nk+QtwVQf4LETxEVhrNzX9Dy3zGh4TVolI76YW9vOJePqKLBWum5NXhslrI+Z/YJUPcihEhekpJn63nf2uVLnQqFrqU37tU3zqV39pr5lrEU3WcUSXtswjVUg1tpuW3MSDNlDxJWTwTGkzIC9nsY29nbezsbG1vDbIzMXA2A7ia6TmZaDuZLHM10XI30XIzWeYAWrbRw+xd5DVsYQAGEoyFhGPhEThYGA4RhSt7SyyOIsJCCNBAAjSICAsmwgIpRcG00jB6ZQwDFc9GJXKxKXx8uoCQIsAlCPGJImKyhPLnAxD/oZFZwCgMfbjVfr0zwM0J5Ohk6OhjtOmEzwdIRLuKKK/OKUi/fevelsTIO6KKNHbhE+ibDfn3PRD3V2Ae+tGerZOHHKoPu6AOONoWdKzl7x21l9dxjnhXbbXP8DN/4WV82slkq52JuzXYzcH8xE7fnMDLzHx/cdErTu4jQuK1gud7aQkXq1Ouy4uDJIiwmspYSUkEK/8NuyBIVhbXSMhqZ0K6+cU9fEQbE1pHeK/GZjaTP3xklQwLUeMKyqSaPd0gmGkWzbaIZ1ok083CqUbepIY1pqQOilGtdHgjJbeZVtBIzatBpTALQ9hFEVXZQT5OZtZWJpY2FhZmQHtTA3dzA09zXU8zbS8zbW9zbW9zHS9zLVfwsh0+Vnmxt3GQ1xhoIAoagS+OwhWFoIvCCGXRREQUER6MhwUQYUHE4iBScSC1OLi6NIxZFcNGx3MwiTxcioCQKiSkCPBJIkKShJwqpabLWX/WAovyItXZ/qzQi8m7nALW2zxZ53DLz/rmBqs3R32w4ddVOQG8+JtVL/fl3N2MfnVSFHON9mIn6qon+ZKP+Nam+rtbm+5sbL6ytv3M2s5TKzoPerRsd5WscSl3tIgzMbhhYrDN3MjV0tzG0tzU3NTPxzkr/HYTIbGXntbFSGqnJwmhL6rCTqggT7jZ9zTIKBUqrhaTWItOEBVHsCHBgqJIFTKlgZzTxoR0cIs6ecVtTJgan61ApTeTP3zkln6R4kcUtLFaxngda7yOPaZhjaoZoyrqVznhs6CqlQbRELKbqHkt9A+1hAwuIoqS+1pcmVjxLtDNFmRhaW5tb2tnZ+VmZ+ptY7jSXHuV6V9+pst8LbVWWmqvNNfxMFm2b7Xth9jbBOhrNDwAA48gwCKQBf4oeAChJIJQHEGEBZOggSR4IB72Gg9/RUMEMcrC2FUxXEwCD5vIxycJCMkCQrIQnyQiJMmoafLqd4o/TJXyxrHGPV4Ne5c3HfBq3e/TcmCVeo+3YreHarubeKOTcIOddLOtartDwx7X+j1utTvdVDuWa3Z4Nu9c3rZrees2t5YNzo1+TqqV9k2rnVvWuDIcTZOB2g9BOietQSttrGxsbSwdLC1szWxtzJ5cOybHpQxKcgeF7wcEOX3CfDE0gBB/uQETLIE+bSUm9HDz64jpDcR3tZgUUWk0BxomKolRoVMbyLnN1QWtTGgXt6SLV6Ih5tSg0lXod+102Ed+5WcRul+KHZTjh2oIAxJMD7e8iVKoxmXX4rOaqHnNtDwVNpUDD8dnvWDDwxT4dBoi7uT+daYmQCtbO3snR79VnpvXuvk6AX0ttNaYL1tj/tcqs798zf/yMVu2xQUYeX9vccblcug9JDzgfcTV+IDDNFRkNSqOUBpFLA4iwfyL06+mRR6Fpt2glQSyysM4VTE8TIIAlyQiporJaRJyqpiYLCYm19DT5X/+23bdsb2dXvYd3g7tPg4t3rb1nlaNHtb1Hla1TmZKJ3OVk2mtk7nKyULlaF7rZKF2ttQ4Wze42Da52TYvt2n1tGtb7tTu7qh2Nufa/z/W7jMqritNFPa31v3unZme7rYtUeHkVIEoJAQIhAARKucIkizb3e5uu3NP9wR3u9tBthUt5ygHWbKSlZEQmaICBRRQRREqk3NOlauQ7/cD9cy931/NWnuddTiLXzzn3et9373PJuXzJ3/4L//w/6qf+ME++lM4yGTCMBMCGTB9B5PG5uAfv/X7EdPX87aLi53nF6xfLnWc67v4H81njvpqXum++Ke+669NmL8eNZ8fqvvIVfeRs+a99stvGM//zXzhddu1M47b7/fVfDxQ+5mn8atA63lf81cD9z7uufFO7413e2++77j9gfPOh47bH9hvvd976z37nQ/673/SX/tJz+33zBffbDr3H/c/+v29D3/fc/tU9+3j1ptvtdz+sKQg88kdP0oB6QyEmZ+fpZKViEsyZVmwBv6xiv6P5Sn/I/ep/yc/5X9Isn74YhXy2isFL790QF7xTydfF0Q3OtdmzCPuWm//pT7zqStf6o+/Unzhg2frvv335ssvt1x7zXBjm+pk+/3T1toz7fdOW2pOWWtPWWtPdTU93gTYyy9zk6AbZ7hwxgDB6CNoDpTmQGg90I4uaGcX+JQN2tEF7+iEdtjgnWATXpgAACAASURBVDZoRw+0w4HQ+lBGD0xzoDQ3C3FTaAPzyXf/8X/+9ol/Vu98cm/KkxiTzoQRBoIwIZAJMXYyUjIzWJc+enXadmWl98pK76WlrvNrXV/4b/zN9N5zo/de7bvyb/Zrf5syfTHbeXmy/Vtv87nB+k/67r3Xee2E5dvXOy690X3tjOPWu/13Pxq496n7wTlf41eexi9cdefcdecGH3w+UPt5//1Pnfc+cd772Hnvo757H9pvv995/W3jt28azv+1+Ys/1332r+ZLx5y173fcONZ84d8djR8df/kFAmPsYKTQICZJoeXl+1TyAxr+3sMFac9mEc+yGXLwBwr2Dnn6DzUF//Avv+Y8/xuWrnrHa38uWhq7Ozlw09VxcdD2RWfr8avfVL/9RvFnb8iunD1079wvm6+9Yrj5lvHWCfPdU+33Tltrz1hqTrXfO9Xx4HR77cnOpsf7vKCn8qALA4YQ2hBCc0I0B5zSC+7sBXZ2M3famDs7GU91MZ+0MZ+yMZ7qYqZ0MZ+yMZ7oAVJ6YboNfLIbeMqKgTVAyts//sEvf/wDEbBjN7CDgugIhtJQmIHAAAgBEEgD6JmZ7EsfH5t33Frvv7HWd22599uNnm/G7r/V/vHPxu+/5rn9t57Lf540fLpou7rQfWOq6+qw6RtPy7m+2g97b73deeUt25UT3ddOO26+67j5bt/t9wdqPh68/8nQg8/cdedcdedc9V8MPvh8oPZTZ82Hjjvvdd8423HttPnb48YLx4wXXzWcf9nwzSu9Ne8NNnzcfu212k9/Za85UX/p5GF1JY325E5GCoCCe/ZmyuVlVaryQ+IDz/IKnivaVZ1DPbs/9Ugecjh/52+f5TzzPKbR0z54Szbq/DrQ/eV032VP1+fm2r9d+rz6w+Oiz4/Jvnpdcv3dw/UX/tVw/Zjx1gnL3ZPt905b758x3z3Zfu9kV/3b1tpTnY2PR2UrKx6EgSGYMQjR+5g0B0DrZdB6GLQe+s4exs5uxo4e+g47bWdvyk4bbWcX/aku2pPdzJQemNHOfKI55YeXGTveTHny6BM/EkEpWSQDJ+ip6RSLTdBhJhOCARABYZgOMbgc/Mt3X15w3t101awN3lrtv77pvDzT8m7H578cvfe30dpj9isvjTV/uNh1ZaXv7spA7Yz91njHlYDpgqfpi7677/VcP227dqr72ume7870fHem9+ZZ+8137Lfec9750Hn3I2fNR867H9hvv9tz423bd6etl4+3Xz7RfuWU9dpp63fHjd++1nXjzGDj567mzy2XX6l573nThT866z/66M3fpbGhHbSndtBpBAuvqNivVFSqNQKNmqeWHKjmFx7lFTxdmv10CecFfXbVIZZGg379/vPtjSfcXe9ujF33dXzQduWPVz54+sszh74+rvvib8IrJ9R1X/629dorbTfftNw92XH/jPX+GUvNKUvNya76tzsenO56TKqukgNOgDYAMAZApoNBs9N39qTs7KXTehg7bYynbIyd3YyUbjqth57SQ9vZTd9hoz3lZKb0Y0Ajc8eHP/iHX/7gf2mgnQfZOAdlYGw4Y09aUWFuRhqbDjKYMArBGIQgTAQkSOSdN/4467wfDNSve+6tu++Ehm4sWT+1nf9d4M5f5lrODN14dbjunfmObxe7b256GkOB1lVPw7Tjzrjt+oj5kqfxXN/dD7qvn+m6drLr2omu7050fXfKdu207eqprqunOq+csF56q/3Sm+2XjluvnOz67kzv7Q/67n3cW/N++3fHzVePD9R/7jN8M9T0qeXSK/fe/Vndhz8dqjvd/eATnbToqR0/ojEZAARkZHJLiwsqeSUVlUVlZQW8skJe+f7y8n28sr3Cil2l5ZRYkvrmG8+99+5Pm+tfmp/+xt91vPP8L++8/cz5sz+5+M5PLr6punFaV//Fr1uuvtx285jx9lvbUdV+77S19nRn3ZmOB6e7HjNZ7ywt7gMZ/RBjAGIOQIwBiGGn7bDTd/YBjD463UGj2Zl0G0TrhFPs0M5+IMUJMkwg88MnfvTiD/9RB9P4mcTuTJydhubmZgoqSyrLDxSX7EvflUqDADqCADAGIigDgUEYfOk3Pxmx1cTHjeFAc8hTF3bf3bBfHLr+svf6S8umDyaazvofvD3feXG57866uyE0YghPWMKT1o0R85K7ebavdsJ2K2C86G7+wvngY8e9D+x333fcfd9++93em+/Yb79nv/uh497HztrPhhq+cjdfcDV/099wzlbzfueds311n/jaLg6bvnU++MB48S8Nn/629r3ne66/7Gv75Ornx1JZCI22kw7QU0AaA2NCJIQSIIaDKAZCJAATIIwCEMoESQDGU0DwCRZFqzyInj6hsd5/2XfnWPeV//jm/WdO/k3w0Sv8Wx8cavjmdw1X/tp684Tx9un2mtPWe6ctNac6HpyxNZz9bzi4x3qw2AEynBBzAAK2wfoAWi9jpx2k94FMB8BwQAw7QHOADCcKdiDMCzt//Ncf/+AZ+g41B+XvZuXvZhfkZxeV5JSXF/J4B8oqC0p5+3flZtFgkI4iTBgDEZSJIAwA/PnTao/lVnzCHBluDfvqw56a0OB3o/UnPddfWmr/eLH9s5HG92at3yw7bq266jb9LaExc3iqKzLTHZ7p3RjrXPK2zTofTHTfHrZc9bZdcDV+NVh/rr/2k4HaTwbqPhtsODfY8JWr+YK7+aK7+eJA0/m+unP22o/76j9ztX49Yr4yYr7kqDlruvCS4as/tXz+B9vVP/ua3+uu++yojk+nPcEAGSkgg4mCOAnhBIgREIpDMAHCJIBiIIbAEAYBOAOEdmAojU3SDxSQR7X7XvqF6LMTR29e+cO3Xz3/+Qnp/S9/VvfNH+ovv9Jy4/+ist4/9d9DZSkr7oYZdgjogwEnDPTDQD8M2CFGL5NuB5l2hNmHMJ0AsxeG6yDonaee+MkT/6xE6Yq96cKCXcX7d5WW5ZeV5FXyCgWCYp6gqKxyH59/IL9wL4TBDBTdpgJQlA6AWhm/q/5SbNISHTVEAs0hb23Yc3vO+on71l/nLB+t9Z6fs34513lhyXFjzfVgM9C6TRWbc8QWBsKz/aFp++aEbTVgmhtonOytGbbe8Jsu+wwX/IYLPsOFgPGS33jZ13bZ13bZa7jkMVx0t15wNZ/3GC4Mm6+MWq4NG7+x3zll+fbP1kt/af/25e5rf/E1nB61nv/ozd9lpWJ0BoMGgnQIRDCIpGCchDESQQkIJZgIzsQwGMdRNpfIyCJz9qbm78sozM8oK9stF+c9rSv8658VX3/20zvnf9F48Td1F/7YcOWV1uvHTbdOttecst47ba05tZ1W/DdQGctKOyBmJwTaYMABQ30w1IdAfQjUw2R0A/QehOHAgE4IuEFnvvzkE7of/5CPA4K8NElFvqiioLx8XwW/iF9ZJOAXC4SllbwigaBYLC47ULwPITA6jDBhBEQRAMPoAFRRUth481xkqj06boyOtAYD9UF/zWrfBf/9N6aM7605Lq44Li/0XF5yfLfmqt0MtIRGjeGpzsicIzo/GJkfjM0PxecHQ9P2tVHrotsw098wYa+d6L47absz3nV7ouvOeOet0Y6bY503xzpujHfcGLVeD5iuDpuvjVmvj1uv+Vq+7L55vP3SX3uuv9793auOG6/6G86Omr6o++atKkkxjUanATANAGAEICmEZGMkG2Nz8PQMKi2TzMzm7MnJKCjcXXIwly8qEkuLpZJSkbRYKCgQ83MPVRUde0V95/yvG7/9ff3Ff2u48mrLd2+abx233H2k1XH/jG2b6jEPmWsrP9gOg2YIMMGMbgyyY3AvDNgxpAsCO0FGNwJ2EMgVgP7iP/1D5Y//qYQNi0r2Siv3CysK+ZWFQsEBgaiELygWS8t4/OKKygMiUZlQXFZYlA/jGB2EmTAEoDATxRgAlJuTdemLt0Pj1tiEJTpmDI+0hAJ1IfeN8eazk4azK/YLa4O3lp03lh3XV4dq17xNmyNt0cmu2Kw9NtcfneuPzg3E5l2RhaHgjGN9vGd1tGtxuH3Jb1n0mBeGDHMDTdP99dPOuhln3Zyzbt5ZN+O4P9F9e6Lr9pTt1rj1qrvps67rb3VcO+a8e7Lv9huD946PtHw0Yf5qsPHcX393GAEZdCaYAjJAlMFNpbJ2Z2TuTt2bm1lcmn+wfL9AVCKVVyhUPKWar9IKFKpKtUag0fC1Gn6VXqjTlP/iJ/yv3/1F7Td/qr/8l7orrzZePdZ24y3L3ZPt905Zas+0P3i7s/5sZ+3p7sfcCN3GL7PgsAGBWmHQhMPtBNqOwR042kEgRgyqhaETT+1Q/6//uZ/xZGluqoiXLxPuF/MKBRX7RfxisbhEIjkokZQJRKUCYVnpwf0FhXsydnFwEmHCMIDgIIoCGMxEUSaEUATy9hsvrQcs8XFLZMQYGTWEh5uigbol2/mJ1rPLvd9suO9u+utW3bUrQw/WvU0bw4bQuDU63Rubc8bm+2MLA9H5oej8YHh6IDTVH5oZCC26I0ve8LwrNNW3Pta1MmJdGbEsB0wrAdOSu3Wuv366995U151x640R48X++x/Ybh7vvXNisPbtwXunfA3vjps+n7B+M9Zx6ea51/ek4zvpO3cAKRAOFpcUqDUSlUao1op1VTK1VqjSCNVakUxZKVdWqjQ8pZqnUFVqNAKNhq/W8DRavl5X/uvnhZ+efvHBlVfrr77W/N1bxtsn22tOtd87Y7n/tqX2rLXurLX2dE/zY+5YEvLNLNRAQK0YbEDhNoIwsqg2FlGDw++m7Pj5D/5RsPOJSg4hLsiRHNwnriwQ8Ap5FYWVFfsrK4v4/KKysn1F+3Ny9qZn7UpjcwkUBzESQgkERFAAwUEMAzGEiSIgggEg8/cvPrcS6EhO2yKjpsi4KTzSGg40Rny1k4b35ju+3PDcD460bA63rHsaNwPNm8NtwdH28IQtOuP4L6q5wchsf3i6PzTdH1pwR5a80QVPeHYgOO3YnOrZmLStjlpXA5ZFl2HW2TDVc3+889aY+Yq74Zyz5n3nvXf7a98ZrD3rrn9vzPj5TOfFqa5Ls703+hq+0kmKU2hP7ASZO5gpmVnparVYp5eoNEKFiq/SCFUagUxRKVfypPJKhZKvVPPlykqVRqDWCrU6oUYnVGsEKmXZr34m/+7cnxuuvNp89bW2mycsd09Z752x3H+7/cE71rqz1tozPY+5D7BVXGnkYk0U0krArSTSyCa/xbGzAOPf6DsPM1NkBMTPSeWV5AjL9/FKc8uK9xQU7MrLy8rJydy1OzUri5WeTnK5BMVCKRaOkyiCATgJozgMoQiIYiCGgTgGYCiIogyAeUgrG3MakrP22ERHbLI9PG4KjbTGx9oWui5Omr9c99wPjrYGR42bI23BQEtoxBgc6whNdkene6Ozjth8f3xxMDo3EJnti0w7ItN9wbmByOxQdM4Vnu4PTto3xm1rIx1rAcuK17Toal1wNs72Ppi03hw2XByo/bTv7nuuhk89jR+56t/3NX8603VpyX5zrvfmnP2W33LltX95lkAYOxn0nUwGxaYEgoNanVSpFsqVPIVaoNII5MpKmYIvkVUqlHy1VqxUC7VVskNHVNWH5Vq9WK0RyeWVh/WCk3/9yZ2v/lx/8eWWq6+abh9v/ztVR/071gdv97R8/niLIFqheTfVmk3VpxHXCPAjFPw3kPEMxFBQiCCLw9+fXXkwp7Q0pzA/M3cPNyuLTE3FOVycxSYIEsYIAEUZCAqgGIjhMIrBOImQLAzDUQhBABgBUQzEcQDHARxjgMyy0gKn+X5yrj8x3ZOY7opNdYbGLPFJS9BTN9V5eWngTnDMEBw3B8fMwVHT5ogpNN4RnrCFJ7vD072RWUd0fiA63x+ZdUSm7OHJ3tBMX2jKGZ7qC0041kdtKwHrss+04jUuuwxLg63L/U3zPbWTluuBlm8Gaz8dfPCxp+XLQMs5b9PHAcNXC/Y7K/33F/vuLTpqpmzXL73/8r49aSm0p1KYDBiGi4oLFWqxUvOISqkWypUilVoiV4kVKrFGL5Up+TIlX6kWiaQVFfzi8oqikpLCspK9z1WVfXn2Vw/Ov1R/4c/GG8fa755orzlluXem48HZ9tq37a2PR9X5nLK7PLOxkHs+k/gT4yltylM8Ci3bk8Yv2VtWlLMvLzM7i5XBxSgSQlAmhNBAiAZADABigggAoQCMASgOkySKYSiKIzAOYSSKESiMYgCCMGGUiWIMDGPgCB0Es7PSa69+EZ0Z2JrrS872JGe7o1Nd0YmO2FTn0sD9mZ7rwZHm8HRHcKozNGkNTnRsjncExzpD453hia7wVE9kxhmdHYjODsSm+0MTjuBU38aEfWO8Z3O8d32sazlgXvS0Lrlbl4Zalgebl5yNc7a7E6YrvqavPA1feJu+9Ld9M9L29XDrF2Pmb5ectcv9dUvOuqW+2iXnHevdT/TSgztTfsRgpNCY9Ow9WRIZT6UVyZUCqYKv1Ei0VQqNTi5TioSSSp7wYOGB3Jy8rN05memZXE4axUkluGyCSyE52di//1Z189y/Nl/6c+vVv5luHDPdfMNy96T1/pn2+6cchsejsv9K163I/yyHeI72o5KdT1RmpfMP5O3fl5WehpI4A4FpEEQHQBoA0gGQDgA0CGbACAijMIRCEAZCGABjMI7DCApBCAAiAIxBCArBKMxEIABBQRRnohgDRRkwgmPoJ2ePrYx2b8054tO98Rl7bMaWmLbFZ+0bw4Yp27UNX0Nyvjsy0x2etoVnukOTtuB4V3iiKzJpi0z2RKbskSlnbGYwPjsYnnRuTvZtTPVtTNo3J3vWJzpXR9qXfG2L7pYlV/PyYPOis36m69aY8VKg6Wt/89cBw4Vh06UR4/mxtq+nrFdX+uuX+xtXBpuW++tW+u96DBf+7ZfVIPAknZlCY+wkuWSlqExbpdBXK1VaqUorPfpctbZKUVSyLyOLS7JRnIIxAkRxCKdQio1TbJzFxtksjCQZCsm+ix/+oe3Ga4Zrr7R992rbd6+23Ti23bTte0yqzxW8F8GdRU/+cy5E251BcTgIgtAgKAWEaAC4faWBEB2E6CBMR1AGijFRDMRwCMUgnIRJFk6xCU4qmbUrLWfvrrz8PfuL9pUcLCo5WJSWlQogMIhiIIqBKMpAkBQAePGn1WP9rVvzfYmZvsRsX3zWtjXdHZ/vi812Lw3WjrZf3vS3Rqd7onOOyJw9OucITfeEtufAye7QVHd42h6ZdkSmndGZ/s2J3s0J+8Z479q4bXXMujrSvuI3r3iNy27D4kDTnOP+VOeNMeOlkdaLo22XJ8xXJ9uvjrZ+Ndtxdc52c8PVvOFpXXe3rroaV/vvz9hunTv97+lcfCdtZwp9J4BCRQeLZApxBa80vzBn1560jF0cVioOY0wUh3ASIUiUoFCCQik2zuaSHA7J5hBsLs5mY7szsL/+Ud9845jp9pvGG6+brr9mvHnMeOu48eYxp+Hx0opnSgqFOJCHMTkIAydAGGHAMA2BaCjKIAgml4OkZ5C7d6fm5e3K25uZl5+1NzczNy97X8HefQU5JQcLikv2lRw8UFZRzOOXicQ8obhSLBFI5CKesGJ37i4Q+08qhImgdADiHTxgN95NzjmTM47ErD0x25Oc7knM9SXn7cGRtknbzbm+2shkd2JxIDrvjM71RWYc4Sl7eMoemuwJTnaHJnvCU/bwlCM8Zd8c79mc6N0Y61kb61odsa4GLNtUK67Whf7G2d77kx03x01Xxk1XJkxXpyxXp9uvTJguLNnvzNlubnpaNjwt6+6W1aH61f77S46au1+dLC3cvYO2g8GkMSAmwSIzdqWmZXA4qRSLg7O4ODuNyNjFxUlkG+k/qVgcgs0h2ByCxcVZbJxNgs/qSuqvHTPfOW688brpxmumW28Ybx033nqj3/B4B6LqBWW5FMRFGTjMBGEGAtEoHEhPxXfv5u7fn3WwJKf8YL6QVyQSFPMqiniV+ysq9peXF1VUlvAFpWJpuVBUJhBVSOR8uVKkVElkcqFEJpApxXxxRW7hXoTEAQSFMBxEEQBB6SCUlZF688LHoUl7crIrOdOdnO1NzNjjs47knD022bHYX7/QXxeb6d1acsUXXdG5geisMzrTF51xhmfsoamezQlbcLw7NNETmuzdGOveGOteH7OtjnSuBqwrfvOKz7T6X1S1kx23pjpuTHfcnLZcn26/PmP5dq7r2pLj7mz3raC3dcPTsu5uWhuqW+2/v+qsNVz/WCk8mEJ7igky6CAdgAEUR3ESJSgMJxGcQigOtmfvLhaHIFnY9iAoFKdQgkJJNkaxCYqLszg4RQAyQc6Vc3823T5hvnnMfOt18+03jbePm26/OWh8vMO7j2gk2ekogTFIDGBRcDoXy83hlhTnCAXFSkW5WlmhVVVq1Ty1olIqKZVKDkol5UJRmVhcIZPzZPJKibRSJKmQqYRKtVgqE0hkfJGkUiTj8SUV+0sLCA4FICiIottUTBgFQOCNl/+4MtYTHTUnJqxbs/bEnCMx50jOOhIzjmDAvOJqjk11P1x2J5e9sXlXdHYwNtsfnxuIzjhDU/bghC00bguOd2+OdW+M2dZHOtdHOtcCHWu+9jW/Zc1nXvUaV4a2qR5Md9XM2O7Od9fMdt2d67gxa7641HNz0X53vvduyG8IeltXB+tX+u+vOmrW+x/0Pjh/WC3YSdvBAJh0gMEAmSiOkCyCYhMkCycojGThu3ZnbFNRbJxkYQSFsbkUJ41Ky+Rk7c7YlZOZlZOZmcXhVez95Mzv2m6fNt85brn9Zvudt8x3T5rvHB+ynH+8f+FcpczOwFPT0T1704oP7Kkoy1PKD6oUFRoVT62sVCnKdRq+WsVTyMsVinKptFQiLRNLKqQynkojlit5InG5UFSuUIsUapFUzpcrRQJxhUBSKZTyDlaWpGdnAsi2E7ydENLoKU9XqQIOw5rfEBltT870xef6ErN9sZn+xNxgfLJnZbBxzWdMLgw+XPFvLXkT8+74nCs+MxCb6otOOsITPaFRW3DUtjFm2xizbY50rfs7NnzWDW/7ms+y4jGuuNtWhloX+hpme+tmumvnemrne+sW7PWL3TUL1iur9tvz3beX7PeDHsPGUPPaQP2qs3a17/7mQJ2z/pvnD8l2pOygAQw6k8EAGAgGkyyCYpMsDkWxCZKFYQSMEhBGwCQLS01nZ2Wn5xfuLa04UCE8qFDKVFqFTCWVysVqpeDkay80fHfCfPu4+eabljvHLTWnOu6ddlu/fSyqnzx3RCErV8hK5aJiCb9QLjmgVpap5OVaFV+nEWjVfI2ar9bwlWqeSiOUKSslsnKpXCBTCJVqkVRRKZKWyZQilVYmU4qkCpFcKZbIBUIpjy+u4Isq8gvzYRwHUQTCUBBFAQRjwnBaauqNi5/Hlzzfz7uSM0PJ+aGt+cHorCs640pO90VHLGue1tB4d2LRm1zyJxa8yTlXYnogOuaIjPVEx3oio92hse7geHdwvGdz2Lbu7VgdNK27zWse85LLsOwyrAy1LvY1zPXWzffWr/S3bLhN627TsqNu3vrdur1m1np9ra8uONSyOdi6OdSyOdS03l+/MfBgsPH8C0cVO+g7UwCABjDpTDqCQgSFkywCJ1GMgFECZnPJ/MIcnrBMJOWpdfKqw5rtodWrtDpN1SFt1RGdvlqtUgv+8Ev1nQuvGW+fNP2dynrvtLfzymNRyeSig6X7FNJSiaBILi6Wy0pVqkqlkq9QVCqVlWoVT6ngqVR8pVqg0khkCr5EVqHWSrQ6mUYnVWkkYilPqZb8nUooV4qlCiFfUsEXlYukvJKyAxSHDaIIiKEAijJRlIliTAD6429+GV+b+H7JszXvSi54txY8sTlvbNaTnBmMTznWfeaNYWt4yrm15E8u+hJz7vjUYGzcERnpCg13hh9R9QTHe4KBznWPdW3QtD5kWnUbH1ENtCzaGxbs9WuDrSG/NejvCPosy32NC7a7qz23ZyzXNgabN4dagkOtQVfLxjbVYP1A4ze/ekaVQt+ZAgF0EEhhMgAYICgsNZ21Oydr/4H8cl6JQFQukQs0eoW2SqnWybVVyu0blUau06t1VRqVXqHWK1Qa8XNPi7/95CXTnZPmm29Y7rxlqTllvXfG/5hUfH55Tk66XFamVlQoFeUKRZlSxVdrRHIFT6nkq1R8tVqg1Yp1erlaKxdL+RJZpVwpkCuECoVIIuULRRUiCU+mFIkkPIlMIJLyhOLKSuFBnqBMJOEJRLzsPdkQhm07MVCUieF0ECrZvz/g7Pg+OPZwybu1FNha9Cfm/fF5X2LOlZgeCA7b1ryWzZHuxKwruehNzLpj087YWE8k0Bn0WzeHO0Oj3aGxntBI76a3Y8NlWR80rQ0aV12mlSHD6mDrSn/zcm/9irN5w2sOj3SGhrtCAetSX8Nqf+NK750563chj3HdZdh0tYbcreuDTWsDDZuuJrfh8r/8tIpOT0mBABoE7WDQCTZ5oHR/eWWJQFgulfM1OqlGL1eoJRq9Qn9IvU2l0SvkKrFcKVJpZFq9UqGTybRStV52uErw9rEXTLeOW2693n7nTcvdU521bwe6H5NKUJGZwZJKynRaoVxerlBUqtVCnU6i1Uo0WolSKZDLKyWSSrGksryy9EBxwYHifUXFeYVFefv35+0vyi8ozC0o3FtUXFCwP3f/gfz9B/L3FebmFeTkF+wtLMorKi5Iz8oAMYyJogCGMzGMgaMAhBAoeuPCZ8ng5Pdrw1srI4mFwNZiILHgi8254zOuyHjfuq9jI2CLT/cn5lyJ2cHopCMyaov4O0K+9qDPGh7pjoz1RgI9IZ8t7O3cdLdvui1rLuOa27g61LrsbFxxNKz1t2x6zcFha2ikI+gxr/Q3bQ41L9luLdhuRXzmTa9x02MIuVvWhxrXBxs3XY3Dlut/+c2zTEbKTgigQdBOAYX/0gAAIABJREFUBo2VxpHKxWqtXK2VanVybZVcW6WUq8RKjVSjV2j0Cl21aptKphAq1RK1Ti7XyWRaibpartXy//RrTfN3b1luvW65/ab59mnbg7MjPY93eLdAxEtLpYTCgyqVSCwuU2uE+ipZVbVMq5PKFQIer7ikJD8/P3tXdlpaBpvNJSg2TlIIQcI4ieAEjJMoRqDb6RBBPbrBSRQnEYJCKDaBUQSIIgCKghgOYBgTQyEMA2j0f/3tz1fnAt9vTD5cGdtaHtlaGt5aCiTnfYk5T3xmKDzm2Bzujk33x2cGYlP90QlHdMQWCXREfNaItz3s64wGuuOj9tiIPTZiDw/bQn7rhtu07jGuuQwrA83LzqbVgdZ1j2lzuD080rExaFhzNgVdLfOd15fs96LD1lDAEvYbg97WDVfL2mDThqtxouvO8f/4DYyAO0EGHYboAJPiUmKpUKtXqjQSlUai1kpVWplKK1Pr5GqdXFet0lWrlBqpQi1WaiQanVylkSl0MqVeodLJlcrKo/qymouvmm+92X77LfPtU7YHZ0d7rz0elZhPcYny8uKqavXhIxp9lUKhFFZUFu3JyUhNoygWSpIwScIUC6VY2N/z1P8aFItgscnt5JXFIUgWQbJIik2SLHy7PCQoDMZhAIFAFAUxDNi+QuC+vdmO9pbkxmxyaWxrZSy5PLq1PPJwafjhYmBrwZ+YcYfG7Jsj3ZEJR3yqPz7pSIz1xIa7ot72qMcS8bRHfZ0xvy02Yk+MOePj9uhwZ9jfHvSZNtyG9aGWtaHWdVdb0N8eGe2MDLevOBrWnY3BwZa5zlsbrpag3xIMWEI+46anZcNtWB9q3hhqmLfXffX2axw2kQLQAQSmMZkwjgokPLVOrlSJNDqZWidXaqRylXg7pKoOa/SH1Bq9Qq2TVR9RP31Ur69W6w6pq5/RH36mSizllR7I/OaDP21TmW6dsD04O9r73eNNgCIeycGzszNKSvfvL8rdk5PBTSXZHIzNIdhcisXG2RycwyXYXJJi4xSb3K4zHg02TnIIFuf/oqLYj6i2n1AcEqOwbSoIwwEMAzAUxFAaLeW1l/41GV3bWp7cWplILo9vLY9uLfq3FvxbC/7knC8+Nbge6F4P2KKTzvikMzFuj4/2RAOdUY8l4jZHve0Jvy0+0hMfs0dHeyKBjojfEvGbw962DVfL+lDrhtsU9Fkiw+1hn2mtryE01Lpsr1tx1gd9xmCgPRgwh/zGoNew4W3b8LRsuBqXB5qufXo6M421g5HChCAakwnjME9YptJKVGqRWivVVSm2qXTVqsNH9c/+9MjTz1ardXKJXCiWCgTCipKy4sKSgsLSgjJeScH+PC4XOvmXo+13T1rvHDfdOtFd986o4zGphBUUB2exibR0dmo6i8MlCAohSIRk4SwOyeKQ3FSSm0pxUimK/Z9FBkmxCGq7POQQFAffDjUWh9j+HYpNkSxim4rNJQkWjhEYhGIQioMYBmAIgCIMBr2itNjX3/twcyG5OpVcmdxaHk0uBJILvuSCLz7riU+7QmPOzTFHbKo/MelMjDsSo/b4iC3ms0Y95ojbHPdZEyNdidHu6Gh3JNAR9VvCbkNwqHlzqHljqHXTbdr0mIM+y4bbsNbXEHK1Ltvr1gabQn5zaNgaGrYEfW2PqLytQU/TorPu0ofH07msnYwUJgTSmQCIwqWVB+QqoVIt0milWr1Co1doqhS6atV2xisQVRQeyNubl529OzMjMz0tPZWTweVkctJ2cbnpXIJg/ulFufnOKevd46bbx+0N7407bzwWlUgiINkYSaI4sb3ahBKs7W4xyeZSnFQWN42Vls7mpLLYXIrNpR5RsQmKjZNsnGBhf2+FbYfdo9qeoB7NltvTIE7hIIps715iIjAThZkQROLYhc8++t+RlYfrs1urUw+Xx5KL/sSCLz7vjc26Y9OuyNRQZLI/OumMTfXHp/oT432Jsd7EiC3ht0bcpqjHHPNbYwFrbLgjNmKN+i3BwZaN/obNwabgUOvGUOvmUFvQ3bY60LQ51BJytS476jc9beGAJTTaGRy2hAKmoK9t3WPY9Bo2PI2zjtovzvyNReI7mXQmBDFBCECBotIChVqk1Um1erlGL5erJWI5ny8qLy7dn7tvd1Z2OjeNxeLgOIXhBIqROEJiCIWgFIISKIzSfvkzmbXuk/a7xy233+xrfm+i/9bj9QAP6bL2ZHBSKZxECDaOszGChT3qQnJJNpfc1uKksjipj6jYXBYnlcVNY3PTWGkZnPQMTnpmWnpmWkZWWnpmaloGh5vG5qZRqWms1DSKm0Zx0lgsLgUTKAOBmSjCQBAAQUEUozPoVVrV5sLU95vz369Pfb86llgeji36E4u+5Lw3MeeJzbhi04ORib7wWG98aiAxNRAbt8cnemMjtrDHEnGbYj5L1GsO+40RvzniM4aGWjcHmkPO5mB/0/pgS9hlDA82LzrrNj3GoLt1bbA55DVHhtvDw+2RkfZwwBz0GUNeY9BjWHc3jNvunHnlDygCpzBBJowAEEyHGAUH8uQqoUorU6gkQnHF/pL8zD3p3DTW9iyynUZRnO3XlCTZFMEmcTaBc3CChcMY7bmfKO2d93oaz5lvvNbf8v7kwJ3HO2b4979WqKRFxQXsVAqlUJxDEOxHjS8Wh2RzKRaH/M8fuWns9My07D2ZeftyCovyD5QUllWUiMQ8kUQgEPGkcpFIwucJysorS0rLikoPFhWXFhbsz91XmJu3by/FoZgIxEBRAMNAFANQHIRRFkU4rMbvoyvJlfGHK6NbyyOJpUB8wRef8ya2taYHQ2M9a5726Fjv1rQzMWmPj/fEh7ui3vawyxjzWeL+9pDXFPKa4gFL1GcKuVqDgy2bA80brtaI27TZ37DS9yDkM28MNq06m8JeS8RvDfnMIZ9p09MW8plCXuOm27DhaR7uvPnKvzwPAAwaBG9TMSBgf3E+T1h2oLQgOyeTm0ZhFIxSyN/fY4rFIbffZjaXZHEokk3iLILg4CSXwNkYRkE6nbC/p21ssLnl1rEBwyfTAw8ei+o3v/1V9WHdkaPVVUd0qVlpKIlhLJxgkQRF4CRGscn0zLSC/QUiiUimlCk1Cl2VRqtXHX666tARvb5ao6/WVB/Wa/VKjU5ZfUR36Gld9RHt4aP6w0f1h4/ojjytf/po1dFnq5957kgFrxynSDoEMlGYicBMBGOixJMptBd+/vzDyOrW+tTW8ujW0nByaTi5OJxc8MfnvfE5b2LOlZjpjwx3rg4ZoiOdyYnexHhPYsQW81njvvaIxxz2mMO+9rDPHPFbIl5T2NMWdLVuulpDHkPEbVjrq9t0t8ZHLOvOxg13W9BrCnnMQbcx6DFuegxBT1vQ07bhbt30GVyma7//WTUAMukQxIBRJoTSQRDBAJxCCNajIoRk41QqyeIQ2+PvSMSjLjuJYCSCUQjGQlEKycrJ0Korr17+cHlx2Nlzx9l2bsp577GofvWrF9QauVqr0FVrsnKyYAJGSIxkkWkZaXn79pYcPCCSCDV6ta5ap6nW6A5p9NValUau0sg1OqWuSq2rUik1Mq1epdEp1TrFdmes+oi26pBGq1dqdQqNTqGvVh96WqdQSdOy0pgIBKAwgCJMBGNiJB1EdmXv6us2P4wub62MbS0NJxeHtxaHtxYDyQV/Yt6bmHMnZgbik/Z1j2nNbYyN2bap4n5r3Nce9VoivvaI3xrxWyJ+S8RnjniN21Rhj2Gzv2HdWRfxGYKu5o3+pkjAEvFbIl5LyG0MeUxBrzHkM4Z8xk2PIRgw9jVf/km1lMGk02GICSMAhNJBEICB7erwUd67TcV9pEVxcIqDszg4N52VtTs9J2/X7r1Zu3ans7gkzkZLyosU8pJTp//oDdinJwa9tu8m+24+FtWLv/q5UiVVKCUKjWzfgXxWGpWxO6ugqKCSXy6Vi5VquUqjUGrlSp1SpVdpqzUavVKhkipUUrVWodWrtHqlQi3V6lVavUqpkSk1Uv0hddVhTdUhtbZKpdLI1Fq5rlp16IhOrZPnFeRiLIKJwCCKMjGMiVEAQgAg8NbrL4eWpx5uTG0tDScWAltLge+XA1tLgcSiLznvTs4NJGec4ZGuDX97dLwn/n9Qxf3WqN8aDVgj/vaI3xL1W6JeY8jVGhxqjrib1/vurzlro4G2tf4HG87GaMAcH+mI+a1htyniMYd95rDPFPabNr2GYMBoq7+ol1XSGDQaDAIICsAYHQQBiEFQCItDsjgUi0OSHJzgEhQXpzgYi4unZbJ2783cX5xXVlkslFSIpJV8UXml4OD+4oKcfbtFkgqlsvxvr7zQ0VU/NxuY8hrGnLcfi+oXL/5MoZbJ1TKpSlImOLjvQF6FqFylleuq1LpqtVqrkMpFfAlPJBdKVWKFVq7QyuVqmVIj1+iUGp1SrZWrtY+CTK1VKNRSbZVSV62qOqzRVWvUOrmmSqk/rNEfUusPqSv4ZaxULh2CAAQGEIyJ4iBKMAGmXMwb6Db/783Zh4vDyYVAcsG/tehLLviS857kgjs5P5ScG0hOO6OTjshEb3zKHh/rjg13xfzWqL89GrBE/O2x4Y7YsDUesMS8xoi7NeJuibga1ux3NgfrQr6Wlb6a4EBjZNgcHW2PBqxBlzHsMYe85rDftOkzbngNmwGj+d5XCkFJCoPGQOD/ooKZBAuhOMR2pUiwMZyNsdPIjF3s3H27SssLhJJytU526Gntoae1VYfV+kNK/SGVUiMTy3gKlUiu4P/29z95UH95JOCYH+8dHah/XCqpUixViKUqiVwtVenkKr1coZEotVKlRiZViEQyvlguEEh4AilPrBBtayk0MqVGrlDLVDq5SiOTK6UanVKhlMoU4m0wpUam0ioUGpm6SqmpVm13o+Uq6Z7cHAhDmTDMhDEmjIMoDmMohsHvn3rj+/X5rcXhrSV/ctGbnPck5j3xWVdsZjA2O5CcG9yaG0rODkQmesJjtvhET3K8Oxqwhn3msM8SHe6IDXdE/OaozxT3mWIeQ9zTHBqsXe29FfI0bA7VrzruhgYbw762cMAS8beHPMaIxxTymkJ+UyhgDgaMm35T8/XPeQf30Zg0JooACMaEEQYEAghAsBAWB6fYOEEhKAFx01kFRbkiaUX1EeVzzx8++lz14aNa/SGltkquq1Zoq+RqnUytU2j0cqVGIpHxjz6jv/bdZ50d92cnBsc8lsejeuF5hUqiqlKJFaJKQZlYxpfI+WIZTyzni+R8kZQnV4oVKqlULhLJhVKVVK6RSZRiqUqi1CsUWrlYIRLJhfpqjVItU6ikSrVMrVVodMqqau2hw/qqaq1aK1eoxDKlSKWVaqsUPGE5wSIYIMSAMAaMAwgGoAgTBvdmZ7fdv/swtJBY9CUXvQ8X/A8Xfcl5T2LWHZ9zJeaGkjP9yam+2FjX0mBzKNCeGLfFRjrjw53RgDXqt8aG2yMBc8RvjnotUbch5qrfcNxe77sfGmpe6bm94bgTGWoK+VrDfmMkYIp6jWFPW9BtCHqNIb8p7DdtutvufvlOQf4uGshgIhiIoCACMyCQCQMwBqIExE2n9u3P5QvLq6qUTx/VPftctf6QUletqDqsrj6iqTqs0lUrNPptJ/l2D1ciF4qlPJHk4Fdfv1tTc2Fycmh6fODx0opfvyhXikUKvlDOrxSUCaR8uUYuU0pFEp5YIRBJeRKZQKYQi+VCgZQvVogVWoVMLRMrHmmp9MqqI7ojzx3WHFJrq9VVh3VHjlY/99OjR45WHzla/fQzhw4/XfX0M4cOH9XrD6mrDqt11eqCogIIxRgQyoBxOowCCMJAEABCnj5UvTw1/HB9Kr7gTSz4kgvexLw7MeeOz7sSc0OJ6YHktDM56Vj3GBecjdGANRqwxoc74wFr3N8RD7RH/aaIxxhxG2Pu1s2+++v2O5GhpuBA3Zr9etRVF3UZwp7WkN8QDZgi3raQuzXkaQv7jJu+tqDfuDLYfOHd17Mz2XSIwUQwJoICCMyAQIxE8/blVPBLZUpR1WGNRifX6xX6KkVVtXL7qqtS6PRyfZVCX61QacQKtVillSrUEqlSJFWKyngl6VnUJ5+fvl97eXi4f3HO93irwD99TqoQK1QShVYhlAn4Ep5MJRUrRCIJXywXiGUCsUwokouEMoFQJpSp5ZpqbdXT1dpDOqlKJlaIhTJhhbCCJ+WXCSsOlBcfrCgpqyzlCSrKKw9W8A7yBOU8QblQzBNL+XxRuUjCkynFZZVlnLRUJoQyYIwBoUwYATCcDsJpGek3L59/uDa9teiPz3vi8+74vCs+53pENTWQmOxPTjqiwx0r/c2LjoaI1xIPdCSGOxKBjpjfEvOZot62qMsQG2rasNes99bEXC3rjpq13htRd33M0xp2t4U8hqjXEPYYgu6WkKct7G8LettCfuNCX+NHb77EZWMMiAmgKIAgAAIxIHD33myRpFKmECi3l6mqlRqtVF+l2B6Hj2g0OqlaI9l+qNZK5WqxTCnaXmWVqsR78rIJNvzG8b/UNdx0e3qXlsYei0qulB8o2S8Q8JQapUyjEMhEIpmIL6kQyngSuVAsE8hUUoVGLlPLpSq5RCmTKKVSlUwkFxeXl+w7UJhflL87b0923u6s3Oy07PS0XekZu9IzstIystKzstOz92Tszsnam7c7N3/P3rzdeftyCovyCg8UZGRnAijGRDAAxZgwAqEoE8Vggvj9r15wdRkerowm59zxOVd0dig2NxifG4zPDsanBmKTA/GJvsR4d9hnWeit2xwwJIe74oHOxEhn3G+J+Uxxb1vc3RIZbFjvrQn3N0QGa1e6r6/b70bd9TFPU8jVEhpqDblaQu6WkLsl7DUEPS1BnyHsN8701h1/6bcYATMh5qMlGxRmwmBhUb5aJ9fqZCq1WK4UafVypUpcfUhVVa3UVyuPPK3V6RUarVSnV2g0MqmMzxeXi6Q8qUIoU0nKBRWcDA6MMX/z+58/qL/R19+5vDL5WFRl5QdJCs/evausskKiUoiUUp6EVyE8KJBUSGVCqUKs0Cp0h/XaQzqxQlJcXppbmL9r7+707AwqlYWxCIyFYywCo3CUhWMsHGcTGIVhJIaTGE5udwJxik2wOCSLQ1BsnKBQgoWRHArCcSaKbKdbEAKDGMaEkLy92V9/fDY063245E8ueOJzrvjsQGK2PznjTM70J6YHklN9yYmexHj3xlDLiqMhFuiIjXRFh9ujAXPMb4r7DAlvc9B5f8N+P+5qWbffXLB+GxloiHpaI56GiLsp4jJE3YaQqznsaQ25WzZdTSFPS3TYNNp5708vPAvAABMBIBQBMJQJQwwIKDywT6EUa3UynV6u1kjUWplCKaqqVumqlLpqVfVhTfVh9aEjmupDGr6wLL8gJ3dfTjmvVCwXihWiwpJClMQgHNQfUly/+U1Pr2lx8fGoyivLUBxBMQjBYDKVm1e0v0zAqxBViORCjU6trdIKpMKCkv1pWRk4i4JxDMJQhMAxFoGzSYJDklyK5FIUl2KlsiguxUpjk1yK4JAkh6TYjxqGbC6L86htyOKkUiwuSXHZKEUyUZgBQwACASgEojgIkUwQKj6wr8Nw//uN6eSCJz43kJh1Jmfsiene5ExfcsaZmLYnJnsTY13J0c7V/qb1IWPYb42NWqMBS8xnjvsM4cEHS13Xg87a6FDjQseVTcethMcQ9RpDnpaIpzHmbo56WsLuprCnOehq3Bxs2HQ1RgJtzsYrR9XSFAYDRGAIRZkoTodhEIEOFBcqVRKtTq7RSpVKoUwhVKglUrlIqZZVHdYePlp16KheqhAWFOZRbBxCAQiH9hbmStWyMn45xWVDGIKTqFhWcfzky122lpXliceiquCVYwSCYjCCwwiJgxiWnZen1OlkKsXB8oO7c3MIDolSGEoRBJuFs0iUwjGKJNgsnE39/6hYXBY7lc3isigORXIoikNRXIq9/ZzLYqdS7FRqu+dLcSkqlQMTGB2GAAQGtr/wQXAARkEEeuGnT3vs7Q9Xx7Zm+5OzfcmZvth0b2LKvjXtSEw7ElO9ifHuxGhnLGBZcTYuOuqCvrb4sCURaE/4WoN9d1btN8OuxnX73TX7rchQXcJniHrbQu6W4FB92NUY87REPM0Rb0vY0xx2NwfdjUFva/PVj/mlBTQGHUAQEEFBFGXAMIzDZRUH5EqhWFqp1kp1erlSLVFp5Vq9qvqwTl+tqRSU7923OzWDw2ITFAtDcRBAgbTsjPwDhaz0VJRFQAiYvTtDqRL+4Y+/6LS1rqxMPWZUlWMEihMIisMQjgIowslIL+cL8gv3p2akESwCJhAIhxESJ1gUyaYwFoGxSILNIjksgk0RXJJM3f7Ts9ipbM62FodFcVgUl0VxKYrLehRwqRQrlWRxqUeLKVwWxiIABGEiCIBiIIoCMAqiGACju7MzT77+l2lfz8Ml78OZvuSsIzbtiE87klP2xJQ9MWVPjncnRjriI5awz7g+1LTuagm6W8PulvBg7Xrvjc3+2rCrfrHz2prjbtTTHPO3Rb2GiLslPNQQdjfFfK1Rb0vY0xzxtmyDBV1NVz58M2dXKgNkgigKICgAowAMYiy0QlAqVwklMp5GJ9dXq6oOqRUqqVgqKKso2VeYm7U7IzWNRXEIkoWTFIoREIiCGIdFpnJRFglgME6hJaUFCiX/D3/8RYetdWn18ajKKsoRHMVIDCVRhMRhAifYrNSMTIrNQjAExmGYQBASRSkCZ5EEi8TZBM4mCA5JcCiCQ+JsguQS25PeI61tMC7FTmWxU1nsNHZqOoebxmKlkuzUR616FptgcQmSS8I4ykQgJoIACAIgMIiiAIzAMFhZduCjt49Nu6wPlzzJGXtyxpGcdSSnercme5IT3cnx7vhIR3TYHB+1REfN4UDbprtt1V672HFprfdWwtu62n1rvv1S2N0Q8bVGfIaotzXqadm2iQfaIt6WkLtpe0S9zZvu1hP//isSAwEIBFCMieAAgjAggOSSQmmlWifV6BUqrVwiF/AE5YVF+btzslLT2Y+atmyc5JAUl2SxMZxAIBwGMZSJIiCOgCi0O3eXUFQulVX88V9ftPW2LT82VQWEIQiBIiSKUDhK4hCGwBiCkzhO4iiFwiSCkChCYhhFYhSBUhjGwkkuSXIpVhqLk85JzeKmZ2dk5ezasy9nd+7unLw9ufl7c/Nz9ubt2Zu3Z19hbsH+vNz8PTm52Xtyd+Xk7tqzNysrOy0zOy19Fzc9Ow1nkwAGAQgIIvB2hDFhCIIYYl6psf5meGZoa67/4Zxja9aRnOpJjncnxmzJ8a7keFd81Bobb09MWBPj7UGPabHr1ozp63VnTWyocanz8rrjdszfEg20RgKGiLc16muJ+VtjAUPMb9gOps2hhpC7Kepvm+l98Lvn9DDIgLabkyjGRGAGBHAzuUIpT6GWyFVSvrCi8EB+5q40io1vf2HA5pLcVIrNJcntrdEslKQQhEAAFAEwFCJQVhqrtLxIrhQKRQd/+/uf2fvMq6vTj0dVWQGiMICCIAZBBIKQKEIgGIniJIZRGEphCImij25wmECh/6998/xu4z7z/b+Qm7VFANNQBoWdAAgQIEAARJmCMjPojR0gwU6qWPZmk5vYm3uSTdlNnDh3k41T7vXqWrYc2+qOJHaJKhSpYlOi2JsosUliBUDJui9G0nVib9Zxsi/ucZ4zL2bmAAeY+Zzn+X2f8uODkBASyUSZeZn5hXk6U3EpVmqnHZ6gN1Qe8oa8/rAvVBYIhDyMx+ULuMsqQhVVEX/I4/ZRHj/tD7gDIY+TJnC7xUqUkhReipkQMZIBcAAY4sIwB4G5fIgDcCGQ21pXfXOg89HS8M78UHpuYGf+cmpuIDl7PjXTn57uT0+dTY33pMd7kpN9qcmzG9ePLPe/cX/w3ZX+/7N8/kDy5gfJ0Y7NW2c2Rzu2Rju2RzuSY53J8c7UaOezGLh58/TWaM+HHQdpzMDhZPBgiAdDGQicAcMcEMiR51jxUqNZn5ufIxAJEQHE7slk/UnyZN190gRBUTgrW8JH+RwYyIBAWARr9WrCYaXddpwwJRLlV6723bs3/0VQXb58uaur6+jRo21720vMJZl5maAAzAA5XAQABRAkhEABDAgg9hwWQQAf5AlgNEuqLy3xhryeoIfx056g2xvy+CN+fyTgCXo9QQ/to9xBJhD1+cIeb4Bxe11s9c/tc3kDtD/oZgvt/rDbH3YHwp5g1FceK7OQFljI5/BADgRlwEAGDHBhMIPHA0FevCI4dqX70fJH6fnLyZmLqdlLydkLqdkL6bmL6am+5GhXeqwrOdGTmuzZHD4+cfzHw+98e+b0a5sfHU+PdybHOrbHO7fGOrZHO1NjXcnxruREd2q8e3vkTHLkdHKkY/tW1/3hjkO/+KcsqYgDQgAf4cEgB4K5MMKFQFAA80UIIgD5QkQgYtMMWPi0Rf4MlRBFxBJ+aWmxiyIyc2UciCvLyyzFSnEHhjlshBNTqfPLo76rA72rdz8fqocPHyaTybW1tcXFxfHx8f+Hal877aPsTlxboslV5AplIpAPgfwnqAA+yEN4oADMludoDDqbg3AwTsbPMH7aTpMuj5P20b6wz+WhHYyT8dMuj5P2U54g4wnS3gDDzmF5A7Tb53L7nR4/5fFSXj/tCVDeIO0LMt4AEywLMAG6uESH8IUcAODAQAbM40IgB4Q4IJiTk/ny37dODJ5+eOdKamYgNX0x9QTVhfR0X2qyOzXRlZzoTk/2bd04/dHvvn359daFzn/dHP19crwzOd6xNd6xNXpme7QjNda1Pd69Pd6VGu9K3upIjpzevtmRGutZuXbqlT1xAMzgwAiPD/NgtueJcCEQEsDs5IhAxE5oIUIUZrfrPOlXifnSTLRQXWC1GWkGpxhcpVXkFebrzSU2uxVz2Ow0acHNEokg4HFe6e9evXv7wYMHnwtVKpViUU3irE/1AAAaW0lEQVRMTAwODvb09Bw7duzr3/y6y+twMSThwqykRWMoLlArMvNy+KgIEEA8BBDJ0EKt0oybcRdJeSmn22GnSSdjJynC6XbQXtoT8NhpJ0nZ3QGG8dO0z8X4nO4A5X0ywO1iZ4Y9AcoboJ40TXwudtrb46e8Ibcn5LbTdrW2CBEiHIjLgXgcEOTCCAcCQYBnMRZ//5X9l8+8nZodSs9cSM+c35nt35k7m57tSc/0pqfObk92paf6Nod/P/37f/7w3/fPnv5ZcuxMcrxze6Jja7xja6wrOdqdGuveHuveHuvaHu1MjnVu3+rYvnkmPd410nuItul28bhcPp+HwADM/i7EhQBECAnFAhHKfzoxhwjFiECMIEJIJEYys8VyZZ6xVO+kCa/f5Q84GMZmNGv0pVoLacGcBO7AcBdeqFXBMM/rwK5f6F298+egWl9fX15enpycvHLlSm9v77Fjx179yasEhWF2K0HhTq+ToOwW0qYzGcSZMi4CiLMkmhKtnXY43Q7ChZMUYbNbLaSZPac8LsZLewMeB+OkPC5/xOsLe91+mvE6PH7K7adpr4ty29lZVF+Q8gUpdniYvfPE23wuX8jtD7tJisgpyAb4EBcCOSCYAUM8GAQAIIPzvKZI/oNX/n72Ws+jhcGdmf709Nn0TG9qqjs92fdw5lxquic92fNwvPPuuV8NvfWt4WOvrg2fTI51bI91JCe7UlO9qcm+5ERPcrw7NdGbnOjZmuhMjnWnRjvSk12HfvHd/Cx0F8Dl8iEuH+IiMAeGOCCPB/MQAfSkT4/yhahAIEIEKCIQI6hMWKDMNpqL7RThD3vDZf5gmPH5SY8HszvNFsxoxCxmArPgVp25RJSVycl4PuTCRi9fWFqYX1tbSyaTDx8+/M9RbWxsLC8vT01NXb169ezZsydPnvzJT161OSyEE8OcmMFmMJNWzElY7XiuokCSk2m144zP7WScmAOz2a2EC8ddGOa0ERTucNudboedtlNeF+VzeEOMN8R4Aow3wHh8lMfPuAMM46PcXsrjoz0BivY6PH4Xu24xXie7erH9ArfP5Q1QvpDHRlpRKbqLy90F8DIgHg/mARCXCwH/bddzElTw4+98Y/nWuceLV3emz6Yn+1KjZ7dv9aQme1ITnemxzu3hD4aPvnbyNy+fevOHN7reXB/pSI53pia70jNnd2bOpabPJSd70lNnd6b7tyd70uN9jyb71sa6Xmqq5HKe58AgFwG5CMS6VAbIA2DeU0hP5yYEICoV5ClyDKW6QJgprwpFK0LhsmAw4g2F3YGgy+cjGQ9hs1uMmNmEY1pTiSBLvAuBn9v1XF3EO339ytKdO58XVTqd3tzcXF1dnZmZuX79en9//wcffPC73/2usa2RjWY2u9WEmUssRr3ZYLPj/mjY5WUsJGYlbZgdc7odlNeFu3Cr3WZnHA63k6BIB+OifLQn7HUH3ZGKcCAaCEQC4WgoEPZ7Q95AxB+OBnwBtzfABMLeQMgTDHsjZYFIebCsMhyK+gNhbzDiK6sIhcv8oYgvHA0yHjpfnseDwV0gjwsBAAxwYYADQ38H8J7nZkSD7mu9x3fuXn08d/HheE9ytCs53p0e605PdG/cPHPx8OtH3/rVmwd++eN/3PPh73+bmupOT/fszJ9Lz11IzV5IzvQnZ86lpvt3ps89nDq3M33h/Ik3FHkSLsDlITAHgTJgiAvxuRDCAXhckAsiAMwHRWJ+Vq6kSKssMWrcPlco4otE/cGQOxCkg2FPMOwNhr3BEBMM08EQxXjsVsKiKdFJ8/K5AmQXxH0eAjg8zteaErdHhpeXlzc2NlKp1J9C9fjx40ePHqXT6a2trXv37s3NzQ0PD1+8ePH06dPvvvvuj370I5IiCBduIcwmzGzGLRbShrvsJO00YVarHcOdBEGRDsbh8lA2B2EhMdrvcQd9TMDr8tJOD+0OBGoS9eHyCtrjoX2eQNjvoOxWwlpqKzWZDSZzicVmsmJms9VI2G0U46AYp9tHB8N+J21nPK5QxOf10RTjYDwun5+xYaXSbOkuEOZACABBPAjgwgAXhp7n8r6y6ys6jfzf//WHG1OXPl4ceDjdnZroSY33paZ7t8a7Bz84ePjQgTd+86t/bKs+d/AnyYnu1FT3zuzZnfmLqdlL6fmLydnzqenzOzPnH85dmL/e0VYb5gG7uDDAgyEuDHFgmAPCXAhCM8WFaoXJXGK2GDDSTNitjNdBuQnKbXf7nF6f0+2x+wNUkBWxEa83QPkCrkjUY3dYcvIzIZGAByMAguwCORkQT1mQ++19rfMjN1dWVp6h+vjjj/8Uqp2dne3t7QcPHiwsLNy6dWtwcLCrq+vIkSMHDx7EHJiFMGOkBSNtmB3HnQTuIi0kZsLMFhIjaAdJPTlsDoKkXZTPY2coC4EVG3WqYk2R3mjCcE2JQaFSK4vUiqLCPGV+dkFOdl52dm5WTl5WXkFubl4OeyJX5suVckWhXKlSKFUKVZGiSKtSawoVhQVKlbxQrZQr8ySZYoAPcyEBB4K5II8LcXkQj8MDdvGe54IcnUr+jb0Nl7veenT70sOFizvT55JTvZvj3UMdb7974Nf/6+c/+/6eeO8bP9we70xP96Rm+lJzF9JzA+n5gfT8xdTsxYdzl9cmz731y+9plTkZPA6AQFwY4kAgB4YzQADgQ0XFSofL5vG6GLedZkgXTTgpm4vCXAxBe0jGQ9IM4Q9SoYgnWuELRj2+IBMMM8GQW1eiFkkEPATMAEEeCEAiUK5WFKnl39nffnt29v79+1tbW+l0+pMu9dmoWL2+vr7O6vWrV6/29vYeP3780KFD+196wUpaSSeG2zHMgZMUabXbSkmL1W4zE1arHcMcpJXEcQdpJXETZtOXlqr1uvxCZWZeljhbimZlirOzBFKxAEX5YhRGBZCI/6QEJRIIUYEIFfKFfIFIIEAF7K5NgYjPF/KFqACVCNFn+23ZLSQSvlAiQFA+wOdzYZgDAlyIwwM4XADgQbwMXsZzu57LyRa/1F7X+f7r89dPP5q9uDN3YWu8Z7jv3fff+Pkbr33/f393/7Vj/7Y91pGe6kpO9yRnz6fmBtLzl9Pzl1Jzlx8tDn/YfyTqxXmcDC4McRGQ3a2cAUEZICDORG2Ewet3BII060A0QzicNofTStG4i8EphqDdpD9IlVX4yyqD4TJ/uNwfjvpJhzVfni1E+bAQhoRCkVicK88xWI16vfo73/zanTt31tbWPi3/PgPVM2Wxubm5srIyMzNz48YNNga+9957Bw8e9IX8uB2z4lab3YY5McyF2ZyYzYEZrKUGa6kJs1rtBOYgi40lWfl5ArEYEghAPvykloEikBBCUL5ALBSIRQKxSCBBRTIxKhOLpCgqEaESVCRGRagIFbOXIrEUfdoleVLeRaXo06q8UCQViKQCBOWDAj4HBjkgjwNyeSAIgDAIglyI+9VdX+Vyni/zOX73q1cXrnZsTvanx3pnLx/vPPRvx37948tHfrk4dDg5cSY5cSY50Z2avpCevbwzP7izMLhz92py8ea/fHs/gnC5IALAMA+GeDDMyk4QgQo1cidjdjFWF4VRNE7ROEUTFENQDOGiccpD0h475SZCEU+0IlBWGSirCldUR520XaHKy8wWZ2VLxTKROFtWoJKb8FKzE9fqCi9duri0tLSxsfFpTfHZqNjlant7+/79+7dv3x4bG2Nj4PHjx99+++1vfPObNjvhcLtI2ml1YGbSaiatZtJmtJlLcaudoax2IlchBxGYAwEAH2bncFnX4Yv5AomALxawPRGhVCSSoWimRCRDn12KpahEJpZKxRKZWCxFUQkqlorFUolYKmE/wH5F/AStCJWiIhmKikUCIR9CIBAGAQjgwQAAgSAMcSFoFwB85atfEUBAhd956sD/vPdRz8dzl7fG++7dPJOa7E1N9myPnd4aObl963Rqsu/h/OVHC1cfLV3/eGuy573fSCXwcyDIEwghBAIRCEBgAIF5ECDLklhseidtdVIWiiYYt52iCIfLZnfZKDfJeB0uhmTTj0h5IFZXGU9UeXxUqdkgV8oLFHlFGoVaIy8uUVvsFjOBWUibAbe9/pvX5+bmVldXt7a2Pr1QfQaqx0/LS2x2tbi4ODU1NTw8fP78+dOnTx8+fPjNN98MhEPZBQXFBqOVIGwOEnOQNpKwEDjmsGtK9CKpBOAjIB8BERgUIIhIwEeFfFTINq4EYiFbXH/60lE0U4JmikUyVJwlkWZLJZkSaaZEKpNIMyUsLYlMIpFJJDKpSIaimWI0UyzOFEsyxRIZKpGiqEyEykQSmVgsFQlEfBAGuACXBwMADEIIDMBIBgRxAC6Xx+WCUEFudm2Afv/1H9+51vXw7tCjhf5HU92psY7NkVNrIye3Js7s3L708dKNj7fmzn5w0KxTgACXx4d5QgHI50N8BOQjAMwToJCuROWkLAyDuWgrRdvcHtLttTtpzEnbaA/BeB2+IFNWGQpFfJGygNvnsmDGYr1aW6zWGXQGo67UrDcYtbjdSjAOM4EbLKXxhsTFgYE7T2X6p6Pff4jqmQ5cXV1dWFhgHau3t/fEiRPvvPPOz372s4JCFSrLzM4vKFCp1MXFOqPJguN6k0kslQIQCMAQgMAgny+UiAViVCBGBWIRggr5qBARCYUSVChFWU8SyZ44ilAqEmdJJFlSqQx90hGWicUy8bMGsVjKckXZVhbbLJZmodJsVJIlzsqT5suz8xU5isK8vIJcsUwMwACEwCCCcPkIwIchPsyFYUSA5OdIaML0jb0N7/zyX4Y73167eebhfN/OVNfmzd9v3ep4uDD08fb01d5jTYlyvhDhI4hAyIdQPigSggIU4AsREZKvyHbRmD/g8nrtjJvw+Eh/kAqEGX+I8vid/iDt8VO0x+FwEVbMhBEWjDDbcDNOWBwuwuV2UW4XhpstVoOTtjs8lIXE9aWm/v7+ubm5lZWVzc3NdDr96ej32age/2ExcHl5eXZ29saNG5cuXers7Dx69OihQ4d+8tOfZuflQXw+IhKJpDJZTq5WX5KVncvlASAEQjACCQSwUCjOlMnycrLyc3MVBQqNWlGkVhSptQZ9sVFfbNTpS0vMuMVkKzVYjBbCYiUsZqvRipWazAZjqcFoNpZYDGbcbLaZzDYDRpiNlhKTucRGWEzmEqNZbzLrS60luMtKujC7C6MYu9vr8gXdvgBDOLAirTIzS4pKxWiWTJydKcvOyszOlGVJUIlQmikpUhf6nfZv7Wn87U9fOX/qjdtXjydvdTya7Pl4eXhksPPlF1t0WpVAlinLyc/JzZblZktyc9CsHDQrJ1+ppNyumnhFTU1ZeVkoGgmGon5vgPH6aY+PctF2uxPHSavJXFKsL9IbtDbc7KIdXj8TKQtWVEXDFWGPjyZIi5MmGR9Dumkjjvf09k5PTy8uLrL1pGecPi+qZ4714MGDxcXFyclJNh0+derU4cOH33rrrddeey23IJcLQRwQRITCzOwcEOZzeSAPgAAIAhBEJJXkKxVag85os9gcJBPwuoM+d9AbLAuHK6ORykh1XU1dU6IqXlVVW1XfVFdXH6tN1NTW11THKiqry8uryspj5bVN8Vh9dayusqklUR2vqKmtbGiqrYqVVdZEK6ojVfGy+pZ4fWttfWO8obm2obm2saWuqTWRaI6Fy/wYbi7SKgvUyrxChbxQoSwsVKoK5SqlXKnMzSvIzM4pVBYwTvx/fG3P0Td+Otzz5urIqdnhzt/+9Lt4qT6vIC9fUyTXaFRFGqVaXaBS5atUiiKtBcfLqipqE7FYTWV5eSRaFvaFvA6XnbDjOGmz2EoNppJivUZVVKgr0eKkLRDy18Sr43U11bGK8qpIMBqg3A6HEwtGfIyXMWHWzq6usbGxO3fu3Lt3b3Nz89OZ73+C6vEfSsF79+7dvn17dHSUrTOxi9ahQ4cOHDjgoimQj3AhMIPHy+DxMngAhwvs4nBBPlJQqHDQrnBFWW1TonlP6wv/8NKel/Y2721t2tPSsq+1dV/rnhd3v/C1fXtebG/f17pnb+sL+3e/+NLeF17as3f/7r0v7N69r61tX+vuF9t3v9i2+4XWvfta9r3Yvnd/2979bW17mva80LrvxfbdL7Tu3t+y+4WWtj1Nrbsbm1oTjS11ja11ze31e/Y1t7Qm/EG3vlRfqFEXabWaYl2RTl+k02qKtUWaYpVGo9CoCpSKgny52aDbm4i+95vvvf7P/91m0CrVqiJ9sdaoKzKWaEqMxTqDRq9Tl2i1Rr2VxO00RbrsBIlZLEZjaYmx1FBi1OtKinX6Yn2JzmAqMZYaSy0mnMQYDx0tj1TVVFVUlYejQX/I6/K6bKTZF6DKqyKJxoaOzs7R0VE29K2vr7PC7+On9megYtPhZDK5sbGxsrIyNzc3Ojo6NDR09uzZU6dOHTlyhKXVvnt3dl4uBwQyAN7zXO5zHC4sEunNpe6AL1wRqYhVVtXVxOrjVXU18ca6WGO8sq4y1hCrqa+ubYzHG2OxxlhjS6KxOdHc2tDQXNfUmmhta2hrb2xuq0+01FXXVze0JNr2NLfvbmzf29zYUtfQXFvfFG9uq29pb2jd3dC6u7F9X0tLe0NzW31zW31tfXWiMdbcXt++r6m5NdHUkmhsqWM8ToOxWKVWKlQFCo1cqVEWFqlVqiKVSl2oUSo1yrxCeU5+XkFBgVwhl6uUSo1GVVxcpCtSFmsURVqVWqvSqgt1Kk2JRqvTaHQajU6rKdHqDVq9Qas3FuuNxXqjTm/U6436EqPeYNIbTHorZnW4HF6/OxD0BkI+xuOyO3EnTZZVheLx6K9//cvBwcGRkZHZ2dmlpSU2l3qW9n6a059C9Ue01tbWlpaW5ubmbt26de3atf7+/s7OzuPHj7/33ntvv/32gQMHyisrpdlZf8fhAnxBgabIYLNY7JjT7fSFfcHycFlVWWW8qjoRi1RFK+Ll1XXV1XVVNYnq6rqqyrrKynhFbX2stj4Wb4jVNsTqG+P1TfGaeEVVvLIqUZVoqm1qqW9pa2hpb2hoqWVR1TfV1jXE6hqqE401ieZ4ojGWaIzVN8XrGmrqGmoSDdWJxnisrjqeqKytryyrCnp8lNOFl5p1qiJ5viIvX16QV1CQK5fny/PyFfm5yvwceV5OQV6uPD9Xnp+vVMqV6lylMl9VmF9YKFcWylUKZVGhWqsu0qqLNCqVRq0uVmu0qiKtqkhX9PTQaHQabbFGq1MXaVUGk9Fis+CkjXTgGGHDCKvDhdMex3e/952TJ08MDQ2xnBYXF9lGIqsmPhPS50XFFnDZRWtpaWlmZoaNhOfPn+/u7v7ggw+OHDnyzjvvHDx48MCBA2UVFZTXqzKWaM1Gg7WUcNndAQ8T8PjD/mh5pLK2OlQejlSGI5XhSEU4WhUJV4Wj1ZFoZaSyOlpRU1YRr6iKlVfHyqrj5ZXV0fKqaFl1tDpeEa+rqmuI1TXUJBpjsbpKNlOprIlWVIcrayJVsbKa2gr2fqyuMlZXUR0rq6yOVFaXVcXKauLRyppIdby8rDxIklaVWpGbn52dmy3LyZLlZMmyM2VZUlmOTJabJc3JluZkS3Ozs3JysnNzpbm5sry8rNzcPHl+niI/vzBfoVYUqpTKQrmySKEokitVBYrCArlKLlcr2KNAJVco5YrCfLmyQK1RF+u1eoO2xKizu4iy8sj3f/BPR44c7u/vv3LlysjIyMzMzNLS0v379/+E6vu8qFhan0yK2T7W7du3Jycnb9y4MTQ01N/f393dferUqRMnThw+fPjdd989dOjQoUOHfvDDH778yisvfu2lf/jG16tqa6rj1XWJ2qa25kRjIp6I1SRqYomaeCJW11CbaE4kGurqG+sSTYn6lkRDc6KhqY4NiQ3NiURLoqEl0diSaGpNtLQ1trY3NTYnmlvrm1oSiYZ4or4m0RCrb6prbq1vaWtsaWtoaWtoaatvakkkGuvqGxPNLYmW1kRLW8Oefe1tbS2RaMjpcthwq9lqNlnMJovZZDaazEaj2WS0lBotZqPZbDCbTWaz2Ww2Wiwmi8VssWAEZiNtmB0jHDhB4qQdJxw47sBw0oaTGGbHMQeOO3DcgWMkjhMYYccIOx4tj0aj0Zdf/tYvfvHzd9451NnZee7cucHBweHh4YmJifn5+eXlZTbu/Qkp8WegegaMlRhbW1tra2tssjU9PX3r1q3r168PDAycO3euu7v79OnTJ0+ePHbs2NGjRw8fPvzeU3v3y2Hsw77//vuHDx8+evTosWPHTpw4cerUqa6urr6+vkuXLl27dm1kZGRycvL27dsrKytra2tsYeIzE94viOrxHxacNjc379+/v7y8vLCwMDU1NTo6+tFHH127du3y5csXLlw4e/ZsT09PV1dXZ2dnR0dHR0fHmS+NdXR0dHZ2dnd39/b29vX1nT9//tKlS0NDQx9++OGtW7dYZ1pcXFxdXWX13ueJe382qsdPfYutObHude/evcXFxdu3b09PT4+Pj4+MjAwPD1+/fv3q1atDQ0ODg4MDAwMDAwOXvkw2MDAwODh45cqVa9euffTRRzdv3hwbG5uampqfn7979+7q6ura2trm5uYfcforo3r8dOlihUYymdza2lpfX79///7q6urS0tKdO3fm5+dnZmampqYmJibGx8fHxsbGxsZGv0w2NjY2MTExNTU1MzMzNze3sLCwuLi4srJy//79T0La2dn5/P70RVB9khbrXiywjY0N1slWVlaWlpYWFxfv3r1756ktfGmMfd67d+8uLS0tLS2trKzcu3fvwYMH6+vrW1tbrIL4Ypy+CKrHn5CFLLB0Os0y297eZrFtbGysr6+vra2tra09+JLZ2tra+vr6+vr6xsbG5ubm9vZ2Mpn8I0KfP+j9paj+CBjL7JPYWHLPbPvLZM+emsXzjBBrXwzSX4rqGa1nwD7J7G/2STzPCH1hTn8pqv+I3KcRfqns0+/hr/J6/5qontmn/+uX0/66b/W/BNXf7L/C/obq/xv7v5Lt30AFxvehAAAAAElFTkSuQmCC"/>
          <p:cNvSpPr>
            <a:spLocks noChangeAspect="1" noChangeArrowheads="1"/>
          </p:cNvSpPr>
          <p:nvPr/>
        </p:nvSpPr>
        <p:spPr bwMode="auto">
          <a:xfrm>
            <a:off x="1297781" y="-205978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z="2700" b="1"/>
          </a:p>
        </p:txBody>
      </p:sp>
      <p:sp>
        <p:nvSpPr>
          <p:cNvPr id="40" name="Прямоугольник 39"/>
          <p:cNvSpPr/>
          <p:nvPr/>
        </p:nvSpPr>
        <p:spPr>
          <a:xfrm rot="5400000">
            <a:off x="3541701" y="3643685"/>
            <a:ext cx="135731" cy="27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1118654" y="3423749"/>
            <a:ext cx="6658073" cy="1256050"/>
            <a:chOff x="-104956" y="4651039"/>
            <a:chExt cx="8877431" cy="1674733"/>
          </a:xfrm>
        </p:grpSpPr>
        <p:sp>
          <p:nvSpPr>
            <p:cNvPr id="26640" name="Прямоугольник 23"/>
            <p:cNvSpPr>
              <a:spLocks noChangeArrowheads="1"/>
            </p:cNvSpPr>
            <p:nvPr/>
          </p:nvSpPr>
          <p:spPr bwMode="auto">
            <a:xfrm>
              <a:off x="-104956" y="4651039"/>
              <a:ext cx="4657725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ru-RU" sz="1500" dirty="0">
                  <a:latin typeface="Arial" charset="0"/>
                </a:rPr>
                <a:t>2.</a:t>
              </a:r>
              <a:r>
                <a:rPr lang="ru-RU" sz="1050" dirty="0">
                  <a:latin typeface="Arial" charset="0"/>
                </a:rPr>
                <a:t> </a:t>
              </a:r>
              <a:r>
                <a:rPr lang="ru-RU" sz="1500" dirty="0">
                  <a:latin typeface="Arial" charset="0"/>
                </a:rPr>
                <a:t>Смена</a:t>
              </a:r>
              <a:r>
                <a:rPr lang="ru-RU" sz="825" dirty="0">
                  <a:latin typeface="Arial" charset="0"/>
                </a:rPr>
                <a:t> </a:t>
              </a:r>
              <a:r>
                <a:rPr lang="ru-RU" sz="1500" dirty="0">
                  <a:latin typeface="Arial" charset="0"/>
                </a:rPr>
                <a:t>профессий</a:t>
              </a:r>
              <a:r>
                <a:rPr lang="ru-RU" sz="1050" dirty="0">
                  <a:latin typeface="Arial" charset="0"/>
                </a:rPr>
                <a:t> </a:t>
              </a:r>
              <a:r>
                <a:rPr lang="ru-RU" sz="1500" dirty="0">
                  <a:latin typeface="Arial" charset="0"/>
                </a:rPr>
                <a:t>в</a:t>
              </a:r>
              <a:r>
                <a:rPr lang="ru-RU" dirty="0">
                  <a:latin typeface="Arial" charset="0"/>
                </a:rPr>
                <a:t> </a:t>
              </a:r>
              <a:r>
                <a:rPr lang="ru-RU" sz="1500" dirty="0">
                  <a:latin typeface="Arial" charset="0"/>
                </a:rPr>
                <a:t>течение</a:t>
              </a:r>
              <a:r>
                <a:rPr lang="ru-RU" sz="1200" dirty="0">
                  <a:latin typeface="Arial" charset="0"/>
                </a:rPr>
                <a:t> </a:t>
              </a:r>
              <a:r>
                <a:rPr lang="ru-RU" sz="1500" dirty="0">
                  <a:latin typeface="Arial" charset="0"/>
                </a:rPr>
                <a:t>жизни</a:t>
              </a:r>
            </a:p>
          </p:txBody>
        </p:sp>
        <p:pic>
          <p:nvPicPr>
            <p:cNvPr id="50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2" t="45285" r="17999" b="8173"/>
            <a:stretch/>
          </p:blipFill>
          <p:spPr bwMode="auto">
            <a:xfrm>
              <a:off x="5639522" y="5073007"/>
              <a:ext cx="3132953" cy="125276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26639" name="Прямоугольник 3"/>
          <p:cNvSpPr>
            <a:spLocks noChangeArrowheads="1"/>
          </p:cNvSpPr>
          <p:nvPr/>
        </p:nvSpPr>
        <p:spPr bwMode="auto">
          <a:xfrm>
            <a:off x="1392947" y="867153"/>
            <a:ext cx="611266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1500" dirty="0">
                <a:latin typeface="Arial" charset="0"/>
              </a:rPr>
              <a:t>1. Экспоненциальный рост информации (исследование </a:t>
            </a:r>
            <a:r>
              <a:rPr lang="en-US" sz="1500" dirty="0">
                <a:latin typeface="Arial" charset="0"/>
              </a:rPr>
              <a:t>IBM</a:t>
            </a:r>
            <a:r>
              <a:rPr lang="ru-RU" sz="1500" dirty="0">
                <a:latin typeface="Arial" charset="0"/>
              </a:rPr>
              <a:t>, 2015)</a:t>
            </a: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5312319" y="1308303"/>
            <a:ext cx="2593832" cy="1800225"/>
          </a:xfrm>
          <a:prstGeom prst="rect">
            <a:avLst/>
          </a:prstGeom>
          <a:solidFill>
            <a:srgbClr val="CCFFCC"/>
          </a:solidFill>
          <a:ln w="19050">
            <a:noFill/>
            <a:miter lim="800000"/>
            <a:headEnd/>
            <a:tailEnd/>
          </a:ln>
        </p:spPr>
        <p:txBody>
          <a:bodyPr lIns="135000" rIns="135000"/>
          <a:lstStyle/>
          <a:p>
            <a:pPr marL="200025" indent="-200025" eaLnBrk="0" hangingPunct="0">
              <a:spcAft>
                <a:spcPts val="900"/>
              </a:spcAft>
              <a:buFont typeface="Wingdings" pitchFamily="2" charset="2"/>
              <a:buChar char="Ø"/>
              <a:defRPr/>
            </a:pPr>
            <a:r>
              <a:rPr lang="ru-RU" sz="1275" dirty="0">
                <a:latin typeface="Tahoma" pitchFamily="34" charset="0"/>
                <a:cs typeface="Tahoma" pitchFamily="34" charset="0"/>
              </a:rPr>
              <a:t>Объем новой информации удваивается каждые 2 года</a:t>
            </a:r>
          </a:p>
          <a:p>
            <a:pPr marL="200025" indent="-200025" eaLnBrk="0" hangingPunct="0">
              <a:spcAft>
                <a:spcPts val="900"/>
              </a:spcAft>
              <a:buFont typeface="Wingdings" pitchFamily="2" charset="2"/>
              <a:buChar char="Ø"/>
              <a:defRPr/>
            </a:pPr>
            <a:r>
              <a:rPr lang="ru-RU" sz="1275" dirty="0">
                <a:latin typeface="Tahoma" pitchFamily="34" charset="0"/>
                <a:cs typeface="Tahoma" pitchFamily="34" charset="0"/>
              </a:rPr>
              <a:t>10 наиболее востребованных профессий  в 2020 г.</a:t>
            </a:r>
            <a:r>
              <a:rPr lang="en-US" sz="1275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275" dirty="0">
                <a:latin typeface="Tahoma" pitchFamily="34" charset="0"/>
                <a:cs typeface="Tahoma" pitchFamily="34" charset="0"/>
              </a:rPr>
              <a:t>не существовали в 2015 г. </a:t>
            </a:r>
          </a:p>
          <a:p>
            <a:pPr marL="200025" indent="-200025" eaLnBrk="0" hangingPunct="0">
              <a:defRPr/>
            </a:pPr>
            <a:r>
              <a:rPr lang="ru-RU" sz="1500" b="1" spc="-45" dirty="0">
                <a:solidFill>
                  <a:srgbClr val="0070C0"/>
                </a:solidFill>
              </a:rPr>
              <a:t>МИР СТАЛ ДРУГИМ …</a:t>
            </a:r>
          </a:p>
        </p:txBody>
      </p:sp>
      <p:grpSp>
        <p:nvGrpSpPr>
          <p:cNvPr id="26646" name="Группа 16"/>
          <p:cNvGrpSpPr>
            <a:grpSpLocks/>
          </p:cNvGrpSpPr>
          <p:nvPr/>
        </p:nvGrpSpPr>
        <p:grpSpPr bwMode="auto">
          <a:xfrm>
            <a:off x="991079" y="1272094"/>
            <a:ext cx="3793677" cy="2087604"/>
            <a:chOff x="541046" y="2066015"/>
            <a:chExt cx="5059156" cy="2783209"/>
          </a:xfrm>
        </p:grpSpPr>
        <p:pic>
          <p:nvPicPr>
            <p:cNvPr id="26648" name="Picture 2" descr="C:\Users\SONY\Downloads\big-data-expo-2015-ibm-5-predictions-7-638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81"/>
            <a:stretch>
              <a:fillRect/>
            </a:stretch>
          </p:blipFill>
          <p:spPr bwMode="auto">
            <a:xfrm>
              <a:off x="619161" y="2124472"/>
              <a:ext cx="4788000" cy="2475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4626426" y="4547044"/>
              <a:ext cx="649406" cy="14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884008" y="4550219"/>
              <a:ext cx="647818" cy="144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853840" y="4462915"/>
              <a:ext cx="4347365" cy="2174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4391433" y="2570793"/>
              <a:ext cx="647818" cy="209530"/>
            </a:xfrm>
            <a:prstGeom prst="rect">
              <a:avLst/>
            </a:prstGeom>
            <a:solidFill>
              <a:srgbClr val="CACA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4437479" y="3678764"/>
              <a:ext cx="647818" cy="144448"/>
            </a:xfrm>
            <a:prstGeom prst="rect">
              <a:avLst/>
            </a:prstGeom>
            <a:solidFill>
              <a:srgbClr val="7D42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2732194" y="3815276"/>
              <a:ext cx="647818" cy="14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2859218" y="3815276"/>
              <a:ext cx="647818" cy="14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28374" y="2110461"/>
              <a:ext cx="4780832" cy="479380"/>
            </a:xfrm>
            <a:prstGeom prst="rect">
              <a:avLst/>
            </a:prstGeom>
            <a:solidFill>
              <a:srgbClr val="BFC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4454945" y="4350213"/>
              <a:ext cx="647818" cy="73018"/>
            </a:xfrm>
            <a:prstGeom prst="rect">
              <a:avLst/>
            </a:prstGeom>
            <a:solidFill>
              <a:srgbClr val="11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 rot="5400000">
              <a:off x="2734665" y="3814477"/>
              <a:ext cx="647639" cy="365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 rot="5400000">
              <a:off x="3013245" y="4407354"/>
              <a:ext cx="90479" cy="36519"/>
            </a:xfrm>
            <a:prstGeom prst="rect">
              <a:avLst/>
            </a:prstGeom>
            <a:solidFill>
              <a:srgbClr val="11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sp>
          <p:nvSpPr>
            <p:cNvPr id="26660" name="TextBox 43"/>
            <p:cNvSpPr txBox="1">
              <a:spLocks noChangeArrowheads="1"/>
            </p:cNvSpPr>
            <p:nvPr/>
          </p:nvSpPr>
          <p:spPr bwMode="auto">
            <a:xfrm>
              <a:off x="541046" y="4471293"/>
              <a:ext cx="699465" cy="369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ru-RU" sz="1200" b="1" dirty="0">
                  <a:solidFill>
                    <a:srgbClr val="0070C0"/>
                  </a:solidFill>
                  <a:latin typeface="Arial" charset="0"/>
                </a:rPr>
                <a:t>2010</a:t>
              </a:r>
            </a:p>
          </p:txBody>
        </p:sp>
        <p:sp>
          <p:nvSpPr>
            <p:cNvPr id="26661" name="TextBox 44"/>
            <p:cNvSpPr txBox="1">
              <a:spLocks noChangeArrowheads="1"/>
            </p:cNvSpPr>
            <p:nvPr/>
          </p:nvSpPr>
          <p:spPr bwMode="auto">
            <a:xfrm>
              <a:off x="4900737" y="4479765"/>
              <a:ext cx="699465" cy="369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ru-RU" sz="1200" b="1" dirty="0">
                  <a:solidFill>
                    <a:srgbClr val="0070C0"/>
                  </a:solidFill>
                  <a:latin typeface="Arial" charset="0"/>
                </a:rPr>
                <a:t>2030</a:t>
              </a: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 flipV="1">
              <a:off x="877657" y="4474026"/>
              <a:ext cx="4679213" cy="0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65" name="TextBox 48"/>
            <p:cNvSpPr txBox="1">
              <a:spLocks noChangeArrowheads="1"/>
            </p:cNvSpPr>
            <p:nvPr/>
          </p:nvSpPr>
          <p:spPr bwMode="auto">
            <a:xfrm>
              <a:off x="2612251" y="3061828"/>
              <a:ext cx="1056621" cy="492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ru-RU" sz="900" b="1" dirty="0">
                  <a:solidFill>
                    <a:srgbClr val="FF6600"/>
                  </a:solidFill>
                  <a:latin typeface="Arial" charset="0"/>
                </a:rPr>
                <a:t>МЫ ЗДЕСЬ</a:t>
              </a:r>
            </a:p>
          </p:txBody>
        </p:sp>
        <p:sp>
          <p:nvSpPr>
            <p:cNvPr id="26666" name="TextBox 54"/>
            <p:cNvSpPr txBox="1">
              <a:spLocks noChangeArrowheads="1"/>
            </p:cNvSpPr>
            <p:nvPr/>
          </p:nvSpPr>
          <p:spPr bwMode="auto">
            <a:xfrm>
              <a:off x="2704117" y="4479927"/>
              <a:ext cx="699465" cy="369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ru-RU" sz="1200" b="1" dirty="0">
                  <a:solidFill>
                    <a:srgbClr val="0070C0"/>
                  </a:solidFill>
                  <a:latin typeface="Arial" charset="0"/>
                </a:rPr>
                <a:t>2020</a:t>
              </a:r>
            </a:p>
          </p:txBody>
        </p:sp>
        <p:cxnSp>
          <p:nvCxnSpPr>
            <p:cNvPr id="57" name="Прямая соединительная линия 56"/>
            <p:cNvCxnSpPr/>
            <p:nvPr/>
          </p:nvCxnSpPr>
          <p:spPr>
            <a:xfrm>
              <a:off x="3056103" y="3373992"/>
              <a:ext cx="0" cy="1104796"/>
            </a:xfrm>
            <a:prstGeom prst="line">
              <a:avLst/>
            </a:prstGeom>
            <a:ln w="190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Овал 57"/>
            <p:cNvSpPr/>
            <p:nvPr/>
          </p:nvSpPr>
          <p:spPr>
            <a:xfrm>
              <a:off x="3019584" y="4440692"/>
              <a:ext cx="71451" cy="7143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89081" y="2109982"/>
              <a:ext cx="415574" cy="2342083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algn="ctr" eaLnBrk="0" hangingPunct="0">
                <a:defRPr/>
              </a:pPr>
              <a:r>
                <a:rPr lang="ru-RU" sz="825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ОБЪЕМ  ИНФОРМАЦИИ</a:t>
              </a:r>
            </a:p>
          </p:txBody>
        </p:sp>
        <p:cxnSp>
          <p:nvCxnSpPr>
            <p:cNvPr id="60" name="Прямая со стрелкой 59"/>
            <p:cNvCxnSpPr/>
            <p:nvPr/>
          </p:nvCxnSpPr>
          <p:spPr>
            <a:xfrm rot="16200000">
              <a:off x="-322379" y="3272402"/>
              <a:ext cx="2412774" cy="0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72" name="TextBox 60"/>
            <p:cNvSpPr txBox="1">
              <a:spLocks noChangeArrowheads="1"/>
            </p:cNvSpPr>
            <p:nvPr/>
          </p:nvSpPr>
          <p:spPr bwMode="auto">
            <a:xfrm>
              <a:off x="3649695" y="4301084"/>
              <a:ext cx="1623345" cy="215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ru-RU" sz="450" b="1">
                  <a:solidFill>
                    <a:schemeClr val="bg1"/>
                  </a:solidFill>
                  <a:latin typeface="Arial" charset="0"/>
                </a:rPr>
                <a:t>СТРУКТУРИРОВАНЫЕ ЗНАНИЯ</a:t>
              </a:r>
            </a:p>
          </p:txBody>
        </p:sp>
        <p:sp>
          <p:nvSpPr>
            <p:cNvPr id="26673" name="TextBox 61"/>
            <p:cNvSpPr txBox="1">
              <a:spLocks noChangeArrowheads="1"/>
            </p:cNvSpPr>
            <p:nvPr/>
          </p:nvSpPr>
          <p:spPr bwMode="auto">
            <a:xfrm>
              <a:off x="3622936" y="3964414"/>
              <a:ext cx="1623345" cy="215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ru-RU" sz="450" b="1">
                  <a:solidFill>
                    <a:schemeClr val="bg1"/>
                  </a:solidFill>
                  <a:latin typeface="Arial" charset="0"/>
                </a:rPr>
                <a:t>НЕСТРУКТУРИРОВАНЫЕ ЗНАНИЯ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140562" y="2642223"/>
              <a:ext cx="884399" cy="3692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ru-RU" sz="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44 ЗЕТАБАЙТ</a:t>
              </a:r>
            </a:p>
          </p:txBody>
        </p:sp>
      </p:grpSp>
      <p:sp>
        <p:nvSpPr>
          <p:cNvPr id="26647" name="TextBox 64"/>
          <p:cNvSpPr txBox="1">
            <a:spLocks noChangeArrowheads="1"/>
          </p:cNvSpPr>
          <p:nvPr/>
        </p:nvSpPr>
        <p:spPr bwMode="auto">
          <a:xfrm>
            <a:off x="1213785" y="1369769"/>
            <a:ext cx="34587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ru-RU" sz="900" b="1" dirty="0">
                <a:solidFill>
                  <a:srgbClr val="002060"/>
                </a:solidFill>
                <a:latin typeface="Arial" charset="0"/>
              </a:rPr>
              <a:t>ОБЪЕМ ИНФОРМАЦИИ РАСТЕТ </a:t>
            </a:r>
            <a:r>
              <a:rPr lang="ru-RU" sz="900" b="1" dirty="0">
                <a:solidFill>
                  <a:srgbClr val="FF6600"/>
                </a:solidFill>
                <a:latin typeface="Arial" charset="0"/>
              </a:rPr>
              <a:t>ЭКСПОНЕНЦИАЛЬНО, </a:t>
            </a:r>
            <a:r>
              <a:rPr lang="ru-RU" sz="900" b="1" dirty="0">
                <a:solidFill>
                  <a:srgbClr val="002060"/>
                </a:solidFill>
                <a:latin typeface="Arial" charset="0"/>
              </a:rPr>
              <a:t>ЧТО ТЕРБУЕТ НОВЫХ СТРАТЕГИЧЕСКИХ ПОДХОДОВ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153233" y="3900774"/>
            <a:ext cx="3499980" cy="648289"/>
            <a:chOff x="628650" y="5483490"/>
            <a:chExt cx="4666641" cy="864385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788684" y="5483490"/>
              <a:ext cx="4506607" cy="861775"/>
              <a:chOff x="935923" y="5771522"/>
              <a:chExt cx="4506607" cy="861775"/>
            </a:xfrm>
          </p:grpSpPr>
          <p:sp>
            <p:nvSpPr>
              <p:cNvPr id="26641" name="Прямоугольник 27"/>
              <p:cNvSpPr>
                <a:spLocks noChangeArrowheads="1"/>
              </p:cNvSpPr>
              <p:nvPr/>
            </p:nvSpPr>
            <p:spPr bwMode="auto">
              <a:xfrm>
                <a:off x="935923" y="5771522"/>
                <a:ext cx="2632372" cy="861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b="1" dirty="0">
                    <a:solidFill>
                      <a:srgbClr val="FF6600"/>
                    </a:solidFill>
                    <a:latin typeface="Arial" charset="0"/>
                    <a:cs typeface="Arial" charset="0"/>
                  </a:rPr>
                  <a:t>Life Long Learning</a:t>
                </a:r>
                <a:r>
                  <a:rPr lang="ru-RU" b="1" dirty="0">
                    <a:solidFill>
                      <a:srgbClr val="FF6600"/>
                    </a:solidFill>
                    <a:latin typeface="Arial" charset="0"/>
                    <a:cs typeface="Arial" charset="0"/>
                  </a:rPr>
                  <a:t>   =</a:t>
                </a:r>
              </a:p>
            </p:txBody>
          </p:sp>
          <p:sp>
            <p:nvSpPr>
              <p:cNvPr id="26644" name="TextBox 50"/>
              <p:cNvSpPr txBox="1">
                <a:spLocks noChangeArrowheads="1"/>
              </p:cNvSpPr>
              <p:nvPr/>
            </p:nvSpPr>
            <p:spPr bwMode="auto">
              <a:xfrm>
                <a:off x="3059691" y="5827566"/>
                <a:ext cx="2382839" cy="800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ctr"/>
                <a:r>
                  <a:rPr lang="ru-RU" sz="1650" b="1" dirty="0">
                    <a:solidFill>
                      <a:srgbClr val="FF6600"/>
                    </a:solidFill>
                    <a:latin typeface="Arial" charset="0"/>
                  </a:rPr>
                  <a:t>УМЕНИЕ УЧИТЬСЯ</a:t>
                </a:r>
              </a:p>
            </p:txBody>
          </p:sp>
        </p:grpSp>
        <p:sp>
          <p:nvSpPr>
            <p:cNvPr id="5" name="Прямоугольник 4"/>
            <p:cNvSpPr/>
            <p:nvPr/>
          </p:nvSpPr>
          <p:spPr>
            <a:xfrm>
              <a:off x="628650" y="5483779"/>
              <a:ext cx="4456113" cy="86409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1736550" y="100056"/>
            <a:ext cx="51082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 kern="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ГЛОБАЛЬНЫЕ ТРЕНДЫ</a:t>
            </a:r>
          </a:p>
        </p:txBody>
      </p:sp>
    </p:spTree>
    <p:extLst>
      <p:ext uri="{BB962C8B-B14F-4D97-AF65-F5344CB8AC3E}">
        <p14:creationId xmlns:p14="http://schemas.microsoft.com/office/powerpoint/2010/main" val="891532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006999" y="842"/>
            <a:ext cx="67056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ECF8A"/>
                    </a:gs>
                    <a:gs pos="50000">
                      <a:srgbClr val="FFFFFF"/>
                    </a:gs>
                    <a:gs pos="100000">
                      <a:srgbClr val="FECF8A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kern="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ТРЕБОВАНИЯ  ВЕДУЩИХ КОМПАНИЙ  </a:t>
            </a:r>
            <a:endParaRPr lang="en-US" sz="24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kern="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ПРИ ПРИЕМЕ  НА РАБОТУ </a:t>
            </a:r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3651052" y="5122677"/>
            <a:ext cx="135731" cy="27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51" name="Группа 6"/>
          <p:cNvGrpSpPr>
            <a:grpSpLocks/>
          </p:cNvGrpSpPr>
          <p:nvPr/>
        </p:nvGrpSpPr>
        <p:grpSpPr bwMode="auto">
          <a:xfrm>
            <a:off x="641680" y="853451"/>
            <a:ext cx="2357947" cy="697820"/>
            <a:chOff x="203069" y="1804072"/>
            <a:chExt cx="3630454" cy="929711"/>
          </a:xfrm>
          <a:solidFill>
            <a:schemeClr val="bg1"/>
          </a:solidFill>
        </p:grpSpPr>
        <p:sp>
          <p:nvSpPr>
            <p:cNvPr id="52" name="TextBox 51"/>
            <p:cNvSpPr txBox="1"/>
            <p:nvPr/>
          </p:nvSpPr>
          <p:spPr>
            <a:xfrm>
              <a:off x="451331" y="1804072"/>
              <a:ext cx="3382192" cy="929711"/>
            </a:xfrm>
            <a:prstGeom prst="rect">
              <a:avLst/>
            </a:prstGeom>
            <a:grpFill/>
          </p:spPr>
          <p:txBody>
            <a:bodyPr lIns="57365" tIns="45169" rIns="57365" bIns="28682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ru-RU" sz="1500" b="1" spc="59" dirty="0">
                  <a:solidFill>
                    <a:srgbClr val="00B050"/>
                  </a:solidFill>
                  <a:latin typeface="Arial Narrow"/>
                </a:rPr>
                <a:t>СИСТЕМНОЕ МЫШЛЕНИЕ / РЕШЕНИЕ ПРОБЛЕМ / ЛОГИКА</a:t>
              </a:r>
            </a:p>
          </p:txBody>
        </p:sp>
        <p:grpSp>
          <p:nvGrpSpPr>
            <p:cNvPr id="53" name="Group 39"/>
            <p:cNvGrpSpPr>
              <a:grpSpLocks/>
            </p:cNvGrpSpPr>
            <p:nvPr/>
          </p:nvGrpSpPr>
          <p:grpSpPr bwMode="auto">
            <a:xfrm flipH="1">
              <a:off x="203069" y="1985527"/>
              <a:ext cx="207865" cy="167396"/>
              <a:chOff x="3259818" y="2009918"/>
              <a:chExt cx="417149" cy="417151"/>
            </a:xfrm>
            <a:grpFill/>
          </p:grpSpPr>
          <p:cxnSp>
            <p:nvCxnSpPr>
              <p:cNvPr id="54" name="Straight Connector 40"/>
              <p:cNvCxnSpPr>
                <a:cxnSpLocks/>
              </p:cNvCxnSpPr>
              <p:nvPr/>
            </p:nvCxnSpPr>
            <p:spPr bwMode="auto">
              <a:xfrm rot="2700000">
                <a:off x="3468393" y="1829500"/>
                <a:ext cx="0" cy="417149"/>
              </a:xfrm>
              <a:prstGeom prst="line">
                <a:avLst/>
              </a:prstGeom>
              <a:grpFill/>
              <a:ln w="76200">
                <a:solidFill>
                  <a:srgbClr val="00B050"/>
                </a:solidFill>
                <a:miter lim="800000"/>
                <a:headEnd/>
                <a:tailEnd/>
              </a:ln>
            </p:spPr>
          </p:cxnSp>
          <p:cxnSp>
            <p:nvCxnSpPr>
              <p:cNvPr id="55" name="Straight Connector 41"/>
              <p:cNvCxnSpPr>
                <a:cxnSpLocks/>
              </p:cNvCxnSpPr>
              <p:nvPr/>
            </p:nvCxnSpPr>
            <p:spPr bwMode="auto">
              <a:xfrm rot="18900000" flipV="1">
                <a:off x="3464658" y="2009918"/>
                <a:ext cx="0" cy="417151"/>
              </a:xfrm>
              <a:prstGeom prst="line">
                <a:avLst/>
              </a:prstGeom>
              <a:grpFill/>
              <a:ln w="76200">
                <a:solidFill>
                  <a:srgbClr val="00B050"/>
                </a:solidFill>
                <a:miter lim="800000"/>
                <a:headEnd/>
                <a:tailEnd/>
              </a:ln>
            </p:spPr>
          </p:cxnSp>
        </p:grpSp>
      </p:grpSp>
      <p:grpSp>
        <p:nvGrpSpPr>
          <p:cNvPr id="56" name="Группа 2"/>
          <p:cNvGrpSpPr>
            <a:grpSpLocks/>
          </p:cNvGrpSpPr>
          <p:nvPr/>
        </p:nvGrpSpPr>
        <p:grpSpPr bwMode="auto">
          <a:xfrm>
            <a:off x="575037" y="3609208"/>
            <a:ext cx="2127654" cy="490071"/>
            <a:chOff x="204452" y="3961091"/>
            <a:chExt cx="2189734" cy="652927"/>
          </a:xfrm>
          <a:solidFill>
            <a:schemeClr val="bg1"/>
          </a:solidFill>
        </p:grpSpPr>
        <p:sp>
          <p:nvSpPr>
            <p:cNvPr id="57" name="TextBox 56"/>
            <p:cNvSpPr txBox="1"/>
            <p:nvPr/>
          </p:nvSpPr>
          <p:spPr>
            <a:xfrm>
              <a:off x="410314" y="3961091"/>
              <a:ext cx="1983872" cy="652927"/>
            </a:xfrm>
            <a:prstGeom prst="rect">
              <a:avLst/>
            </a:prstGeom>
            <a:grpFill/>
          </p:spPr>
          <p:txBody>
            <a:bodyPr wrap="none" lIns="57365" tIns="45169" rIns="57365" bIns="28682">
              <a:spAutoFit/>
            </a:bodyPr>
            <a:lstStyle>
              <a:defPPr>
                <a:defRPr lang="en-US"/>
              </a:defPPr>
              <a:lvl1pPr>
                <a:lnSpc>
                  <a:spcPct val="70000"/>
                </a:lnSpc>
                <a:defRPr sz="3200" b="1" spc="100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pPr>
                <a:lnSpc>
                  <a:spcPct val="90000"/>
                </a:lnSpc>
                <a:defRPr/>
              </a:pPr>
              <a:r>
                <a:rPr lang="ru-RU" sz="1500" spc="59" dirty="0">
                  <a:solidFill>
                    <a:srgbClr val="5D6578"/>
                  </a:solidFill>
                  <a:latin typeface="Arial Narrow"/>
                </a:rPr>
                <a:t>РАЗВИТИЕ КОМАНД /</a:t>
              </a:r>
              <a:br>
                <a:rPr lang="ru-RU" sz="1500" spc="59" dirty="0">
                  <a:solidFill>
                    <a:srgbClr val="5D6578"/>
                  </a:solidFill>
                  <a:latin typeface="Arial Narrow"/>
                </a:rPr>
              </a:br>
              <a:r>
                <a:rPr lang="ru-RU" sz="1500" spc="59" dirty="0">
                  <a:solidFill>
                    <a:srgbClr val="5D6578"/>
                  </a:solidFill>
                  <a:latin typeface="Arial Narrow"/>
                </a:rPr>
                <a:t>СОТРУДНИЧЕСТВО</a:t>
              </a:r>
            </a:p>
          </p:txBody>
        </p:sp>
        <p:grpSp>
          <p:nvGrpSpPr>
            <p:cNvPr id="58" name="Group 17"/>
            <p:cNvGrpSpPr>
              <a:grpSpLocks/>
            </p:cNvGrpSpPr>
            <p:nvPr/>
          </p:nvGrpSpPr>
          <p:grpSpPr bwMode="auto">
            <a:xfrm flipH="1">
              <a:off x="204452" y="4117722"/>
              <a:ext cx="138953" cy="148707"/>
              <a:chOff x="3429779" y="1929241"/>
              <a:chExt cx="238717" cy="249795"/>
            </a:xfrm>
            <a:grpFill/>
          </p:grpSpPr>
          <p:cxnSp>
            <p:nvCxnSpPr>
              <p:cNvPr id="59" name="Straight Connector 25"/>
              <p:cNvCxnSpPr>
                <a:cxnSpLocks/>
              </p:cNvCxnSpPr>
              <p:nvPr/>
            </p:nvCxnSpPr>
            <p:spPr bwMode="auto">
              <a:xfrm rot="2700000">
                <a:off x="3549138" y="1809882"/>
                <a:ext cx="0" cy="238717"/>
              </a:xfrm>
              <a:prstGeom prst="line">
                <a:avLst/>
              </a:prstGeom>
              <a:grpFill/>
              <a:ln w="76200">
                <a:solidFill>
                  <a:srgbClr val="505768"/>
                </a:solidFill>
                <a:miter lim="800000"/>
                <a:headEnd/>
                <a:tailEnd/>
              </a:ln>
            </p:spPr>
          </p:cxnSp>
          <p:cxnSp>
            <p:nvCxnSpPr>
              <p:cNvPr id="60" name="Straight Connector 26"/>
              <p:cNvCxnSpPr>
                <a:cxnSpLocks/>
              </p:cNvCxnSpPr>
              <p:nvPr/>
            </p:nvCxnSpPr>
            <p:spPr bwMode="auto">
              <a:xfrm rot="18900000" flipV="1">
                <a:off x="3549786" y="1940319"/>
                <a:ext cx="0" cy="238717"/>
              </a:xfrm>
              <a:prstGeom prst="line">
                <a:avLst/>
              </a:prstGeom>
              <a:grpFill/>
              <a:ln w="76200">
                <a:solidFill>
                  <a:srgbClr val="505768"/>
                </a:solidFill>
                <a:miter lim="800000"/>
                <a:headEnd/>
                <a:tailEnd/>
              </a:ln>
            </p:spPr>
          </p:cxnSp>
        </p:grpSp>
      </p:grpSp>
      <p:grpSp>
        <p:nvGrpSpPr>
          <p:cNvPr id="61" name="Группа 5"/>
          <p:cNvGrpSpPr>
            <a:grpSpLocks/>
          </p:cNvGrpSpPr>
          <p:nvPr/>
        </p:nvGrpSpPr>
        <p:grpSpPr bwMode="auto">
          <a:xfrm>
            <a:off x="611975" y="1709209"/>
            <a:ext cx="2790047" cy="490071"/>
            <a:chOff x="209501" y="2385065"/>
            <a:chExt cx="3361132" cy="652925"/>
          </a:xfrm>
          <a:solidFill>
            <a:schemeClr val="bg1"/>
          </a:solidFill>
        </p:grpSpPr>
        <p:sp>
          <p:nvSpPr>
            <p:cNvPr id="62" name="TextBox 61"/>
            <p:cNvSpPr txBox="1"/>
            <p:nvPr/>
          </p:nvSpPr>
          <p:spPr>
            <a:xfrm>
              <a:off x="415559" y="2385065"/>
              <a:ext cx="3155074" cy="652925"/>
            </a:xfrm>
            <a:prstGeom prst="rect">
              <a:avLst/>
            </a:prstGeom>
            <a:grpFill/>
          </p:spPr>
          <p:txBody>
            <a:bodyPr lIns="57365" tIns="45169" rIns="57365" bIns="28682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ru-RU" sz="1500" b="1" spc="-23" dirty="0">
                  <a:solidFill>
                    <a:srgbClr val="002060"/>
                  </a:solidFill>
                  <a:latin typeface="Arial Narrow"/>
                </a:rPr>
                <a:t>УПРАВЛЕНИЕ  РЕЗУЛЬТАТОМ </a:t>
              </a:r>
              <a:r>
                <a:rPr lang="ru-RU" sz="1500" b="1" dirty="0">
                  <a:solidFill>
                    <a:srgbClr val="002060"/>
                  </a:solidFill>
                  <a:latin typeface="Arial Narrow"/>
                </a:rPr>
                <a:t>/</a:t>
              </a:r>
              <a:br>
                <a:rPr lang="ru-RU" sz="1500" b="1" dirty="0">
                  <a:solidFill>
                    <a:srgbClr val="002060"/>
                  </a:solidFill>
                  <a:latin typeface="Arial Narrow"/>
                </a:rPr>
              </a:br>
              <a:r>
                <a:rPr lang="ru-RU" sz="1500" b="1" spc="59" dirty="0">
                  <a:solidFill>
                    <a:srgbClr val="002060"/>
                  </a:solidFill>
                  <a:latin typeface="Arial Narrow"/>
                </a:rPr>
                <a:t>ОТВЕТСТВЕННОСТЬ</a:t>
              </a:r>
            </a:p>
          </p:txBody>
        </p:sp>
        <p:grpSp>
          <p:nvGrpSpPr>
            <p:cNvPr id="63" name="Group 39"/>
            <p:cNvGrpSpPr>
              <a:grpSpLocks/>
            </p:cNvGrpSpPr>
            <p:nvPr/>
          </p:nvGrpSpPr>
          <p:grpSpPr bwMode="auto">
            <a:xfrm flipH="1">
              <a:off x="209501" y="2559195"/>
              <a:ext cx="162616" cy="142797"/>
              <a:chOff x="3337717" y="1985748"/>
              <a:chExt cx="326342" cy="355854"/>
            </a:xfrm>
            <a:grpFill/>
          </p:grpSpPr>
          <p:cxnSp>
            <p:nvCxnSpPr>
              <p:cNvPr id="64" name="Straight Connector 40"/>
              <p:cNvCxnSpPr>
                <a:cxnSpLocks/>
              </p:cNvCxnSpPr>
              <p:nvPr/>
            </p:nvCxnSpPr>
            <p:spPr bwMode="auto">
              <a:xfrm rot="2700000">
                <a:off x="3500888" y="1822577"/>
                <a:ext cx="0" cy="326342"/>
              </a:xfrm>
              <a:prstGeom prst="line">
                <a:avLst/>
              </a:prstGeom>
              <a:grpFill/>
              <a:ln w="76200">
                <a:solidFill>
                  <a:srgbClr val="002060"/>
                </a:solidFill>
                <a:miter lim="800000"/>
                <a:headEnd/>
                <a:tailEnd/>
              </a:ln>
            </p:spPr>
          </p:cxnSp>
          <p:cxnSp>
            <p:nvCxnSpPr>
              <p:cNvPr id="65" name="Straight Connector 41"/>
              <p:cNvCxnSpPr>
                <a:cxnSpLocks/>
              </p:cNvCxnSpPr>
              <p:nvPr/>
            </p:nvCxnSpPr>
            <p:spPr bwMode="auto">
              <a:xfrm rot="18900000" flipV="1">
                <a:off x="3494358" y="2015260"/>
                <a:ext cx="0" cy="326342"/>
              </a:xfrm>
              <a:prstGeom prst="line">
                <a:avLst/>
              </a:prstGeom>
              <a:grpFill/>
              <a:ln w="76200">
                <a:solidFill>
                  <a:srgbClr val="002060"/>
                </a:solidFill>
                <a:miter lim="800000"/>
                <a:headEnd/>
                <a:tailEnd/>
              </a:ln>
            </p:spPr>
          </p:cxnSp>
        </p:grpSp>
      </p:grpSp>
      <p:grpSp>
        <p:nvGrpSpPr>
          <p:cNvPr id="66" name="Группа 4"/>
          <p:cNvGrpSpPr>
            <a:grpSpLocks/>
          </p:cNvGrpSpPr>
          <p:nvPr/>
        </p:nvGrpSpPr>
        <p:grpSpPr bwMode="auto">
          <a:xfrm>
            <a:off x="599936" y="2281137"/>
            <a:ext cx="2483644" cy="282321"/>
            <a:chOff x="198437" y="2980345"/>
            <a:chExt cx="3224756" cy="375866"/>
          </a:xfrm>
          <a:solidFill>
            <a:schemeClr val="bg1"/>
          </a:solidFill>
        </p:grpSpPr>
        <p:sp>
          <p:nvSpPr>
            <p:cNvPr id="67" name="TextBox 66"/>
            <p:cNvSpPr txBox="1"/>
            <p:nvPr/>
          </p:nvSpPr>
          <p:spPr>
            <a:xfrm>
              <a:off x="424139" y="2980345"/>
              <a:ext cx="2999054" cy="375866"/>
            </a:xfrm>
            <a:prstGeom prst="rect">
              <a:avLst/>
            </a:prstGeom>
            <a:grpFill/>
          </p:spPr>
          <p:txBody>
            <a:bodyPr lIns="57365" tIns="45169" rIns="57365" bIns="28682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ru-RU" sz="1500" b="1" spc="59" dirty="0">
                  <a:solidFill>
                    <a:srgbClr val="993300"/>
                  </a:solidFill>
                  <a:latin typeface="Arial Narrow"/>
                </a:rPr>
                <a:t>УПРАВЛЕНИЕ СОБОЙ</a:t>
              </a:r>
            </a:p>
          </p:txBody>
        </p:sp>
        <p:grpSp>
          <p:nvGrpSpPr>
            <p:cNvPr id="68" name="Group 39"/>
            <p:cNvGrpSpPr>
              <a:grpSpLocks/>
            </p:cNvGrpSpPr>
            <p:nvPr/>
          </p:nvGrpSpPr>
          <p:grpSpPr bwMode="auto">
            <a:xfrm flipH="1">
              <a:off x="198437" y="3125694"/>
              <a:ext cx="179388" cy="150978"/>
              <a:chOff x="3326258" y="1978370"/>
              <a:chExt cx="360000" cy="376238"/>
            </a:xfrm>
            <a:grpFill/>
          </p:grpSpPr>
          <p:cxnSp>
            <p:nvCxnSpPr>
              <p:cNvPr id="69" name="Straight Connector 40"/>
              <p:cNvCxnSpPr>
                <a:cxnSpLocks/>
              </p:cNvCxnSpPr>
              <p:nvPr/>
            </p:nvCxnSpPr>
            <p:spPr bwMode="auto">
              <a:xfrm rot="2700000">
                <a:off x="3506258" y="1798370"/>
                <a:ext cx="0" cy="360000"/>
              </a:xfrm>
              <a:prstGeom prst="line">
                <a:avLst/>
              </a:prstGeom>
              <a:grpFill/>
              <a:ln w="76200">
                <a:solidFill>
                  <a:srgbClr val="993300"/>
                </a:solidFill>
                <a:miter lim="800000"/>
                <a:headEnd/>
                <a:tailEnd/>
              </a:ln>
            </p:spPr>
          </p:cxnSp>
          <p:cxnSp>
            <p:nvCxnSpPr>
              <p:cNvPr id="70" name="Straight Connector 41"/>
              <p:cNvCxnSpPr>
                <a:cxnSpLocks/>
              </p:cNvCxnSpPr>
              <p:nvPr/>
            </p:nvCxnSpPr>
            <p:spPr bwMode="auto">
              <a:xfrm rot="18900000" flipV="1">
                <a:off x="3506256" y="1994608"/>
                <a:ext cx="0" cy="360000"/>
              </a:xfrm>
              <a:prstGeom prst="line">
                <a:avLst/>
              </a:prstGeom>
              <a:grpFill/>
              <a:ln w="76200">
                <a:solidFill>
                  <a:srgbClr val="993300"/>
                </a:solidFill>
                <a:miter lim="800000"/>
                <a:headEnd/>
                <a:tailEnd/>
              </a:ln>
            </p:spPr>
          </p:cxnSp>
        </p:grpSp>
      </p:grpSp>
      <p:grpSp>
        <p:nvGrpSpPr>
          <p:cNvPr id="71" name="Группа 3"/>
          <p:cNvGrpSpPr>
            <a:grpSpLocks/>
          </p:cNvGrpSpPr>
          <p:nvPr/>
        </p:nvGrpSpPr>
        <p:grpSpPr bwMode="auto">
          <a:xfrm>
            <a:off x="555273" y="2924086"/>
            <a:ext cx="2444354" cy="490071"/>
            <a:chOff x="202267" y="3352476"/>
            <a:chExt cx="2785557" cy="652927"/>
          </a:xfrm>
          <a:solidFill>
            <a:schemeClr val="bg1"/>
          </a:solidFill>
        </p:grpSpPr>
        <p:grpSp>
          <p:nvGrpSpPr>
            <p:cNvPr id="72" name="Group 16"/>
            <p:cNvGrpSpPr>
              <a:grpSpLocks/>
            </p:cNvGrpSpPr>
            <p:nvPr/>
          </p:nvGrpSpPr>
          <p:grpSpPr bwMode="auto">
            <a:xfrm flipH="1">
              <a:off x="202267" y="3512362"/>
              <a:ext cx="153807" cy="126705"/>
              <a:chOff x="3414632" y="1957663"/>
              <a:chExt cx="256463" cy="316457"/>
            </a:xfrm>
            <a:grpFill/>
          </p:grpSpPr>
          <p:cxnSp>
            <p:nvCxnSpPr>
              <p:cNvPr id="74" name="Straight Connector 27"/>
              <p:cNvCxnSpPr>
                <a:cxnSpLocks/>
              </p:cNvCxnSpPr>
              <p:nvPr/>
            </p:nvCxnSpPr>
            <p:spPr bwMode="auto">
              <a:xfrm rot="2700000">
                <a:off x="3542864" y="1829431"/>
                <a:ext cx="0" cy="256463"/>
              </a:xfrm>
              <a:prstGeom prst="line">
                <a:avLst/>
              </a:prstGeom>
              <a:grpFill/>
              <a:ln w="76200">
                <a:solidFill>
                  <a:srgbClr val="A34797"/>
                </a:solidFill>
                <a:miter lim="800000"/>
                <a:headEnd/>
                <a:tailEnd/>
              </a:ln>
            </p:spPr>
          </p:cxnSp>
          <p:cxnSp>
            <p:nvCxnSpPr>
              <p:cNvPr id="75" name="Straight Connector 28"/>
              <p:cNvCxnSpPr>
                <a:cxnSpLocks/>
              </p:cNvCxnSpPr>
              <p:nvPr/>
            </p:nvCxnSpPr>
            <p:spPr bwMode="auto">
              <a:xfrm rot="18900000" flipV="1">
                <a:off x="3541637" y="2017657"/>
                <a:ext cx="0" cy="256463"/>
              </a:xfrm>
              <a:prstGeom prst="line">
                <a:avLst/>
              </a:prstGeom>
              <a:grpFill/>
              <a:ln w="76200">
                <a:solidFill>
                  <a:srgbClr val="A34797"/>
                </a:solidFill>
                <a:miter lim="800000"/>
                <a:headEnd/>
                <a:tailEnd/>
              </a:ln>
            </p:spPr>
          </p:cxnSp>
        </p:grpSp>
        <p:sp>
          <p:nvSpPr>
            <p:cNvPr id="73" name="TextBox 72"/>
            <p:cNvSpPr txBox="1"/>
            <p:nvPr/>
          </p:nvSpPr>
          <p:spPr>
            <a:xfrm>
              <a:off x="438354" y="3352476"/>
              <a:ext cx="2549470" cy="652927"/>
            </a:xfrm>
            <a:prstGeom prst="rect">
              <a:avLst/>
            </a:prstGeom>
            <a:grpFill/>
          </p:spPr>
          <p:txBody>
            <a:bodyPr lIns="57365" tIns="45169" rIns="57365" bIns="28682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ru-RU" sz="1500" b="1" spc="59" dirty="0">
                  <a:solidFill>
                    <a:srgbClr val="A34797"/>
                  </a:solidFill>
                  <a:latin typeface="Arial Narrow"/>
                </a:rPr>
                <a:t>ИННОВАЦИОННОСТЬ /</a:t>
              </a:r>
              <a:br>
                <a:rPr lang="ru-RU" sz="1500" b="1" spc="59" dirty="0">
                  <a:solidFill>
                    <a:srgbClr val="A34797"/>
                  </a:solidFill>
                  <a:latin typeface="Arial Narrow"/>
                </a:rPr>
              </a:br>
              <a:r>
                <a:rPr lang="en-US" sz="1500" b="1" spc="59" dirty="0">
                  <a:solidFill>
                    <a:srgbClr val="A34797"/>
                  </a:solidFill>
                  <a:latin typeface="Arial Narrow"/>
                </a:rPr>
                <a:t>DIGITAL </a:t>
              </a:r>
              <a:r>
                <a:rPr lang="ru-RU" sz="1500" b="1" spc="59" dirty="0">
                  <a:solidFill>
                    <a:srgbClr val="A34797"/>
                  </a:solidFill>
                  <a:latin typeface="Arial Narrow"/>
                </a:rPr>
                <a:t>НАВЫКИ</a:t>
              </a:r>
              <a:endParaRPr lang="en-US" sz="1500" b="1" spc="59" dirty="0">
                <a:solidFill>
                  <a:srgbClr val="A34797"/>
                </a:solidFill>
                <a:latin typeface="Arial Narrow"/>
              </a:endParaRPr>
            </a:p>
          </p:txBody>
        </p:sp>
      </p:grpSp>
      <p:grpSp>
        <p:nvGrpSpPr>
          <p:cNvPr id="76" name="Группа 1"/>
          <p:cNvGrpSpPr>
            <a:grpSpLocks/>
          </p:cNvGrpSpPr>
          <p:nvPr/>
        </p:nvGrpSpPr>
        <p:grpSpPr bwMode="auto">
          <a:xfrm>
            <a:off x="545218" y="4289773"/>
            <a:ext cx="2538362" cy="282321"/>
            <a:chOff x="204365" y="4547220"/>
            <a:chExt cx="2612827" cy="377584"/>
          </a:xfrm>
          <a:solidFill>
            <a:schemeClr val="bg1"/>
          </a:solidFill>
        </p:grpSpPr>
        <p:sp>
          <p:nvSpPr>
            <p:cNvPr id="77" name="TextBox 76"/>
            <p:cNvSpPr txBox="1"/>
            <p:nvPr/>
          </p:nvSpPr>
          <p:spPr>
            <a:xfrm>
              <a:off x="406581" y="4547220"/>
              <a:ext cx="2410611" cy="377584"/>
            </a:xfrm>
            <a:prstGeom prst="rect">
              <a:avLst/>
            </a:prstGeom>
            <a:grpFill/>
          </p:spPr>
          <p:txBody>
            <a:bodyPr wrap="none" lIns="57365" tIns="45169" rIns="57365" bIns="28682">
              <a:spAutoFit/>
            </a:bodyPr>
            <a:lstStyle>
              <a:defPPr>
                <a:defRPr lang="en-US"/>
              </a:defPPr>
              <a:lvl1pPr>
                <a:lnSpc>
                  <a:spcPct val="70000"/>
                </a:lnSpc>
                <a:defRPr sz="3200" b="1" spc="100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pPr>
                <a:lnSpc>
                  <a:spcPct val="90000"/>
                </a:lnSpc>
                <a:defRPr/>
              </a:pPr>
              <a:r>
                <a:rPr lang="ru-RU" sz="1500" spc="59" dirty="0">
                  <a:solidFill>
                    <a:srgbClr val="C00000"/>
                  </a:solidFill>
                  <a:latin typeface="Arial Narrow"/>
                </a:rPr>
                <a:t>КЛИЕНТОЦЕНТРИЧНОСТЬ</a:t>
              </a:r>
              <a:endParaRPr lang="ru-RU" sz="1800" spc="59" dirty="0">
                <a:solidFill>
                  <a:srgbClr val="C00000"/>
                </a:solidFill>
                <a:latin typeface="Arial Narrow"/>
              </a:endParaRPr>
            </a:p>
          </p:txBody>
        </p:sp>
        <p:grpSp>
          <p:nvGrpSpPr>
            <p:cNvPr id="78" name="Group 39"/>
            <p:cNvGrpSpPr>
              <a:grpSpLocks/>
            </p:cNvGrpSpPr>
            <p:nvPr/>
          </p:nvGrpSpPr>
          <p:grpSpPr bwMode="auto">
            <a:xfrm flipH="1">
              <a:off x="204365" y="4669850"/>
              <a:ext cx="138953" cy="132315"/>
              <a:chOff x="3395518" y="1932226"/>
              <a:chExt cx="278855" cy="329729"/>
            </a:xfrm>
            <a:grpFill/>
          </p:grpSpPr>
          <p:cxnSp>
            <p:nvCxnSpPr>
              <p:cNvPr id="79" name="Straight Connector 40"/>
              <p:cNvCxnSpPr>
                <a:cxnSpLocks/>
              </p:cNvCxnSpPr>
              <p:nvPr/>
            </p:nvCxnSpPr>
            <p:spPr bwMode="auto">
              <a:xfrm rot="2700000">
                <a:off x="3534946" y="1792798"/>
                <a:ext cx="0" cy="278855"/>
              </a:xfrm>
              <a:prstGeom prst="line">
                <a:avLst/>
              </a:prstGeom>
              <a:grpFill/>
              <a:ln w="76200">
                <a:solidFill>
                  <a:srgbClr val="C00000"/>
                </a:solidFill>
                <a:miter lim="800000"/>
                <a:headEnd/>
                <a:tailEnd/>
              </a:ln>
            </p:spPr>
          </p:cxnSp>
          <p:cxnSp>
            <p:nvCxnSpPr>
              <p:cNvPr id="80" name="Straight Connector 41"/>
              <p:cNvCxnSpPr>
                <a:cxnSpLocks/>
              </p:cNvCxnSpPr>
              <p:nvPr/>
            </p:nvCxnSpPr>
            <p:spPr bwMode="auto">
              <a:xfrm rot="18900000" flipV="1">
                <a:off x="3536588" y="1983100"/>
                <a:ext cx="0" cy="278855"/>
              </a:xfrm>
              <a:prstGeom prst="line">
                <a:avLst/>
              </a:prstGeom>
              <a:grpFill/>
              <a:ln w="76200">
                <a:solidFill>
                  <a:srgbClr val="C00000"/>
                </a:solidFill>
                <a:miter lim="800000"/>
                <a:headEnd/>
                <a:tailEnd/>
              </a:ln>
            </p:spPr>
          </p:cxnSp>
        </p:grpSp>
      </p:grpSp>
      <p:sp>
        <p:nvSpPr>
          <p:cNvPr id="81" name="Прямоугольник 55"/>
          <p:cNvSpPr>
            <a:spLocks noChangeArrowheads="1"/>
          </p:cNvSpPr>
          <p:nvPr/>
        </p:nvSpPr>
        <p:spPr bwMode="auto">
          <a:xfrm>
            <a:off x="3662584" y="835401"/>
            <a:ext cx="5148427" cy="79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dirty="0">
                <a:solidFill>
                  <a:srgbClr val="00B050"/>
                </a:solidFill>
                <a:latin typeface="Arial Narrow" pitchFamily="34" charset="0"/>
              </a:rPr>
              <a:t>Способен анализировать и синтезировать информацию. Принимает эффективные решения, видит стратегию</a:t>
            </a:r>
          </a:p>
        </p:txBody>
      </p:sp>
      <p:sp>
        <p:nvSpPr>
          <p:cNvPr id="82" name="Прямоугольник 56"/>
          <p:cNvSpPr>
            <a:spLocks noChangeArrowheads="1"/>
          </p:cNvSpPr>
          <p:nvPr/>
        </p:nvSpPr>
        <p:spPr bwMode="auto">
          <a:xfrm>
            <a:off x="3623976" y="1633915"/>
            <a:ext cx="4236008" cy="563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Ставит четкие цели, достигает результата и принимает ответственность</a:t>
            </a:r>
          </a:p>
        </p:txBody>
      </p:sp>
      <p:sp>
        <p:nvSpPr>
          <p:cNvPr id="83" name="Прямоугольник 57"/>
          <p:cNvSpPr>
            <a:spLocks noChangeArrowheads="1"/>
          </p:cNvSpPr>
          <p:nvPr/>
        </p:nvSpPr>
        <p:spPr bwMode="auto">
          <a:xfrm>
            <a:off x="3623976" y="2179726"/>
            <a:ext cx="5269858" cy="79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dirty="0">
                <a:solidFill>
                  <a:srgbClr val="993300"/>
                </a:solidFill>
                <a:latin typeface="Arial Narrow" pitchFamily="34" charset="0"/>
              </a:rPr>
              <a:t>Проявляет зрелость и скромность, постоянно работает над собой. Обладает эмоциональным интеллектом, умеет влиять и решать конфликты</a:t>
            </a:r>
          </a:p>
        </p:txBody>
      </p:sp>
      <p:sp>
        <p:nvSpPr>
          <p:cNvPr id="84" name="Прямоугольник 58"/>
          <p:cNvSpPr>
            <a:spLocks noChangeArrowheads="1"/>
          </p:cNvSpPr>
          <p:nvPr/>
        </p:nvSpPr>
        <p:spPr bwMode="auto">
          <a:xfrm>
            <a:off x="3662584" y="2940505"/>
            <a:ext cx="5269857" cy="79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dirty="0">
                <a:solidFill>
                  <a:srgbClr val="A34797"/>
                </a:solidFill>
                <a:latin typeface="Arial Narrow" pitchFamily="34" charset="0"/>
              </a:rPr>
              <a:t>Предлагает и внедряет прорывные идеи, улучшает продукты, технологии. Использует цифровые навыки </a:t>
            </a:r>
          </a:p>
        </p:txBody>
      </p:sp>
      <p:sp>
        <p:nvSpPr>
          <p:cNvPr id="85" name="Прямоугольник 59"/>
          <p:cNvSpPr>
            <a:spLocks noChangeArrowheads="1"/>
          </p:cNvSpPr>
          <p:nvPr/>
        </p:nvSpPr>
        <p:spPr bwMode="auto">
          <a:xfrm>
            <a:off x="3623975" y="3623669"/>
            <a:ext cx="5187035" cy="563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dirty="0">
                <a:solidFill>
                  <a:srgbClr val="5D6578"/>
                </a:solidFill>
                <a:latin typeface="Arial Narrow" pitchFamily="34" charset="0"/>
              </a:rPr>
              <a:t>Создает эффективные команды, развивает членов команды, поощряет различия и открытость</a:t>
            </a:r>
          </a:p>
        </p:txBody>
      </p:sp>
      <p:sp>
        <p:nvSpPr>
          <p:cNvPr id="86" name="Прямоугольник 60"/>
          <p:cNvSpPr>
            <a:spLocks noChangeArrowheads="1"/>
          </p:cNvSpPr>
          <p:nvPr/>
        </p:nvSpPr>
        <p:spPr bwMode="auto">
          <a:xfrm>
            <a:off x="3662583" y="4193572"/>
            <a:ext cx="5269857" cy="563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dirty="0">
                <a:solidFill>
                  <a:srgbClr val="C00000"/>
                </a:solidFill>
                <a:latin typeface="Arial Narrow" pitchFamily="34" charset="0"/>
              </a:rPr>
              <a:t>Определяет потребности клиентов, предлагает продукты, предвосхищающие ожидания</a:t>
            </a:r>
          </a:p>
        </p:txBody>
      </p:sp>
      <p:sp>
        <p:nvSpPr>
          <p:cNvPr id="87" name="Прямоугольник 7"/>
          <p:cNvSpPr>
            <a:spLocks noChangeArrowheads="1"/>
          </p:cNvSpPr>
          <p:nvPr/>
        </p:nvSpPr>
        <p:spPr bwMode="auto">
          <a:xfrm>
            <a:off x="6671646" y="4813204"/>
            <a:ext cx="1978964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1500" dirty="0"/>
              <a:t>(ЮЛИЯ  ЧЕЧЕТ)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544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23368" y="1181351"/>
            <a:ext cx="2171700" cy="1431131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9227" name="Text Box 7"/>
          <p:cNvSpPr txBox="1">
            <a:spLocks noChangeArrowheads="1"/>
          </p:cNvSpPr>
          <p:nvPr/>
        </p:nvSpPr>
        <p:spPr bwMode="auto">
          <a:xfrm>
            <a:off x="1903926" y="80339"/>
            <a:ext cx="50161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 kern="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КАК УЧИТЬ? </a:t>
            </a:r>
          </a:p>
        </p:txBody>
      </p:sp>
      <p:pic>
        <p:nvPicPr>
          <p:cNvPr id="9228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265" y="1275249"/>
            <a:ext cx="1770459" cy="121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3892154" y="1192099"/>
            <a:ext cx="3888000" cy="1431000"/>
            <a:chOff x="3282831" y="1379549"/>
            <a:chExt cx="5608761" cy="2019474"/>
          </a:xfrm>
          <a:solidFill>
            <a:srgbClr val="CCECFF"/>
          </a:solidFill>
        </p:grpSpPr>
        <p:sp>
          <p:nvSpPr>
            <p:cNvPr id="60" name="Прямоугольник 59"/>
            <p:cNvSpPr/>
            <p:nvPr/>
          </p:nvSpPr>
          <p:spPr>
            <a:xfrm>
              <a:off x="3282831" y="1379549"/>
              <a:ext cx="5608761" cy="20194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59241" y="1524000"/>
              <a:ext cx="2401444" cy="1714648"/>
            </a:xfrm>
            <a:prstGeom prst="rect">
              <a:avLst/>
            </a:prstGeom>
            <a:grpFill/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88513" y="1536700"/>
              <a:ext cx="2460731" cy="1714648"/>
            </a:xfrm>
            <a:prstGeom prst="rect">
              <a:avLst/>
            </a:prstGeom>
            <a:grpFill/>
          </p:spPr>
        </p:pic>
      </p:grpSp>
      <p:sp>
        <p:nvSpPr>
          <p:cNvPr id="9230" name="Заголовок 1"/>
          <p:cNvSpPr txBox="1">
            <a:spLocks/>
          </p:cNvSpPr>
          <p:nvPr/>
        </p:nvSpPr>
        <p:spPr bwMode="auto">
          <a:xfrm>
            <a:off x="1143000" y="854469"/>
            <a:ext cx="2366963" cy="25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215" tIns="33608" rIns="67215" bIns="33608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ru-RU" sz="1650" b="1" dirty="0">
                <a:solidFill>
                  <a:srgbClr val="0070C0"/>
                </a:solidFill>
                <a:latin typeface="Arial Narrow" pitchFamily="34" charset="0"/>
              </a:rPr>
              <a:t>XIX </a:t>
            </a:r>
            <a:r>
              <a:rPr lang="ru-RU" altLang="ru-RU" sz="1650" b="1" dirty="0">
                <a:solidFill>
                  <a:srgbClr val="0070C0"/>
                </a:solidFill>
                <a:latin typeface="Arial Narrow" pitchFamily="34" charset="0"/>
              </a:rPr>
              <a:t>век – ОБЪЯСНЕНИЕ</a:t>
            </a:r>
          </a:p>
        </p:txBody>
      </p:sp>
      <p:sp>
        <p:nvSpPr>
          <p:cNvPr id="9233" name="Заголовок 1"/>
          <p:cNvSpPr txBox="1">
            <a:spLocks/>
          </p:cNvSpPr>
          <p:nvPr/>
        </p:nvSpPr>
        <p:spPr bwMode="auto">
          <a:xfrm>
            <a:off x="3892154" y="872253"/>
            <a:ext cx="3888581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215" tIns="33608" rIns="67215" bIns="33608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ru-RU" sz="1650" b="1" dirty="0">
                <a:solidFill>
                  <a:srgbClr val="0070C0"/>
                </a:solidFill>
                <a:latin typeface="Arial Narrow" pitchFamily="34" charset="0"/>
              </a:rPr>
              <a:t>XX </a:t>
            </a:r>
            <a:r>
              <a:rPr lang="ru-RU" altLang="ru-RU" sz="1650" b="1" dirty="0">
                <a:solidFill>
                  <a:srgbClr val="0070C0"/>
                </a:solidFill>
                <a:latin typeface="Arial Narrow" pitchFamily="34" charset="0"/>
              </a:rPr>
              <a:t>век – НАГЛЯДНОЕ ОБЪЯСНЕНИЕ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218258" y="2771641"/>
            <a:ext cx="6858000" cy="2288620"/>
            <a:chOff x="0" y="3856038"/>
            <a:chExt cx="9144000" cy="3051493"/>
          </a:xfrm>
        </p:grpSpPr>
        <p:sp>
          <p:nvSpPr>
            <p:cNvPr id="46" name="Заголовок 1"/>
            <p:cNvSpPr txBox="1">
              <a:spLocks/>
            </p:cNvSpPr>
            <p:nvPr/>
          </p:nvSpPr>
          <p:spPr>
            <a:xfrm>
              <a:off x="296863" y="3856038"/>
              <a:ext cx="8594725" cy="336550"/>
            </a:xfrm>
            <a:prstGeom prst="rect">
              <a:avLst/>
            </a:prstGeom>
          </p:spPr>
          <p:txBody>
            <a:bodyPr lIns="67215" tIns="33608" rIns="67215" bIns="33608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en-US" sz="1950" b="1" dirty="0">
                  <a:solidFill>
                    <a:srgbClr val="FF6600"/>
                  </a:solidFill>
                  <a:latin typeface="Arial Narrow" pitchFamily="34" charset="0"/>
                  <a:ea typeface="+mn-ea"/>
                  <a:cs typeface="Arial" pitchFamily="34" charset="0"/>
                </a:rPr>
                <a:t>XXI </a:t>
              </a:r>
              <a:r>
                <a:rPr lang="ru-RU" sz="1950" b="1" dirty="0">
                  <a:solidFill>
                    <a:srgbClr val="FF6600"/>
                  </a:solidFill>
                  <a:latin typeface="Arial Narrow" pitchFamily="34" charset="0"/>
                  <a:ea typeface="+mn-ea"/>
                  <a:cs typeface="Arial" pitchFamily="34" charset="0"/>
                </a:rPr>
                <a:t>век – ОРГАНИЗАЦИЯ УЧЕБНОЙ ДЕЯТЕЛЬНОСТИ ДЕТЕЙ</a:t>
              </a:r>
            </a:p>
          </p:txBody>
        </p:sp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>
              <a:off x="0" y="6415088"/>
              <a:ext cx="9144000" cy="4924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ru-RU" altLang="ru-RU" sz="1800" b="1" dirty="0">
                  <a:solidFill>
                    <a:schemeClr val="bg1"/>
                  </a:solidFill>
                  <a:latin typeface="Arial Narrow" pitchFamily="34" charset="0"/>
                </a:rPr>
                <a:t>КАРДИНАЛЬНЫМ  ОБРАЗОМ  МЕНЯЕТСЯ  ФУНКЦИЯ  УЧИТЕЛЯ</a:t>
              </a: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380256" y="4293468"/>
              <a:ext cx="8470057" cy="1908000"/>
              <a:chOff x="380256" y="4293468"/>
              <a:chExt cx="8470057" cy="1908000"/>
            </a:xfrm>
          </p:grpSpPr>
          <p:sp>
            <p:nvSpPr>
              <p:cNvPr id="61" name="Прямоугольник 60"/>
              <p:cNvSpPr/>
              <p:nvPr/>
            </p:nvSpPr>
            <p:spPr>
              <a:xfrm>
                <a:off x="380256" y="4293468"/>
                <a:ext cx="8470057" cy="1908000"/>
              </a:xfrm>
              <a:prstGeom prst="rect">
                <a:avLst/>
              </a:prstGeom>
              <a:gradFill flip="none" rotWithShape="1">
                <a:gsLst>
                  <a:gs pos="0">
                    <a:srgbClr val="ABDB77">
                      <a:tint val="66000"/>
                      <a:satMod val="160000"/>
                    </a:srgbClr>
                  </a:gs>
                  <a:gs pos="50000">
                    <a:srgbClr val="ABDB77">
                      <a:tint val="44500"/>
                      <a:satMod val="160000"/>
                    </a:srgbClr>
                  </a:gs>
                  <a:gs pos="100000">
                    <a:srgbClr val="ABDB77">
                      <a:tint val="23500"/>
                      <a:satMod val="16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ru-RU" dirty="0"/>
              </a:p>
            </p:txBody>
          </p:sp>
          <p:grpSp>
            <p:nvGrpSpPr>
              <p:cNvPr id="9232" name="Группа 3"/>
              <p:cNvGrpSpPr>
                <a:grpSpLocks/>
              </p:cNvGrpSpPr>
              <p:nvPr/>
            </p:nvGrpSpPr>
            <p:grpSpPr bwMode="auto">
              <a:xfrm>
                <a:off x="704850" y="4416425"/>
                <a:ext cx="7878763" cy="1633538"/>
                <a:chOff x="632228" y="4149079"/>
                <a:chExt cx="8038072" cy="1633927"/>
              </a:xfrm>
            </p:grpSpPr>
            <p:pic>
              <p:nvPicPr>
                <p:cNvPr id="77" name="Picture 11" descr="s1-f04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53166" y="4161780"/>
                  <a:ext cx="2318206" cy="1621216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/>
              </p:spPr>
            </p:pic>
            <p:pic>
              <p:nvPicPr>
                <p:cNvPr id="9239" name="Picture 10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2546"/>
                <a:stretch>
                  <a:fillRect/>
                </a:stretch>
              </p:blipFill>
              <p:spPr bwMode="auto">
                <a:xfrm>
                  <a:off x="632228" y="4161790"/>
                  <a:ext cx="2268504" cy="16212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40" name="Picture 3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597" r="3911" b="10336"/>
                <a:stretch>
                  <a:fillRect/>
                </a:stretch>
              </p:blipFill>
              <p:spPr bwMode="auto">
                <a:xfrm>
                  <a:off x="6335150" y="4149079"/>
                  <a:ext cx="2335150" cy="16212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751867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481" y="-180301"/>
            <a:ext cx="7236804" cy="5504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707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DDF3B-BBD4-483F-AB21-792EB3DBE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Что и зачем смешивать?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02F805-C2DC-42D5-99D7-91458BAA51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2" b="8116"/>
          <a:stretch/>
        </p:blipFill>
        <p:spPr>
          <a:xfrm>
            <a:off x="1082615" y="829303"/>
            <a:ext cx="6888626" cy="38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29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B10C2B-1F48-4E2C-92E3-EA358608B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914400"/>
            <a:ext cx="4836109" cy="3769744"/>
          </a:xfrm>
          <a:prstGeom prst="rect">
            <a:avLst/>
          </a:prstGeom>
        </p:spPr>
      </p:pic>
      <p:sp>
        <p:nvSpPr>
          <p:cNvPr id="3" name="Объект 4">
            <a:extLst>
              <a:ext uri="{FF2B5EF4-FFF2-40B4-BE49-F238E27FC236}">
                <a16:creationId xmlns:a16="http://schemas.microsoft.com/office/drawing/2014/main" id="{64A9FE0A-543F-49B3-8672-97384EB3A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959" y="898492"/>
            <a:ext cx="406304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sz="2000" i="1" dirty="0"/>
              <a:t>Смешанное обучение </a:t>
            </a:r>
            <a:r>
              <a:rPr lang="ru-RU" sz="2000" dirty="0"/>
              <a:t>(</a:t>
            </a:r>
            <a:r>
              <a:rPr lang="ru-RU" sz="2000" dirty="0" err="1"/>
              <a:t>blended</a:t>
            </a:r>
            <a:r>
              <a:rPr lang="ru-RU" sz="2000" dirty="0"/>
              <a:t> </a:t>
            </a:r>
            <a:r>
              <a:rPr lang="ru-RU" sz="2000" dirty="0" err="1"/>
              <a:t>learning</a:t>
            </a:r>
            <a:r>
              <a:rPr lang="ru-RU" sz="2000" dirty="0"/>
              <a:t>) - это образовательная технология, совмещающая обучение с участием учителя (лицом к лицу) с онлайн-обучением, предполагающая элементы самостоятельного контроля учеником пути, времени, места и темпа обучения, а также интеграцию опыта обучения с учителем и онлайн. </a:t>
            </a:r>
          </a:p>
        </p:txBody>
      </p:sp>
    </p:spTree>
    <p:extLst>
      <p:ext uri="{BB962C8B-B14F-4D97-AF65-F5344CB8AC3E}">
        <p14:creationId xmlns:p14="http://schemas.microsoft.com/office/powerpoint/2010/main" val="949954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C01B29-E308-4925-B618-9124C511F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0AED86-0613-4179-BA84-F248E801DB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3" b="2725"/>
          <a:stretch/>
        </p:blipFill>
        <p:spPr>
          <a:xfrm>
            <a:off x="2116271" y="2"/>
            <a:ext cx="7109208" cy="488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11159"/>
      </p:ext>
    </p:extLst>
  </p:cSld>
  <p:clrMapOvr>
    <a:masterClrMapping/>
  </p:clrMapOvr>
</p:sld>
</file>

<file path=ppt/theme/theme1.xml><?xml version="1.0" encoding="utf-8"?>
<a:theme xmlns:a="http://schemas.openxmlformats.org/drawingml/2006/main" name="5_ипк новый">
  <a:themeElements>
    <a:clrScheme name="5_ипк новый 1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ипк новый">
  <a:themeElements>
    <a:clrScheme name="5_ипк новый 1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открытие 20.02.13 Microsoft Office PowerPoint</Template>
  <TotalTime>9429</TotalTime>
  <Words>962</Words>
  <Application>Microsoft Office PowerPoint</Application>
  <PresentationFormat>Экран (16:9)</PresentationFormat>
  <Paragraphs>112</Paragraphs>
  <Slides>16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Arial Narrow</vt:lpstr>
      <vt:lpstr>Calibri</vt:lpstr>
      <vt:lpstr>Optima Cyr</vt:lpstr>
      <vt:lpstr>Tahoma</vt:lpstr>
      <vt:lpstr>Times New Roman</vt:lpstr>
      <vt:lpstr>Wingdings</vt:lpstr>
      <vt:lpstr>5_ипк новый</vt:lpstr>
      <vt:lpstr>6_ипк новый</vt:lpstr>
      <vt:lpstr>Презентация PowerPoint</vt:lpstr>
      <vt:lpstr>ЧЕМУ И КАК УЧИТЬ ДЕТЕЙ В СОВРЕМЕННОЙ ШКОЛЕ И ДОО? 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и зачем смешивать?</vt:lpstr>
      <vt:lpstr>Презентация PowerPoint</vt:lpstr>
      <vt:lpstr>Презентация PowerPoint</vt:lpstr>
      <vt:lpstr>Презентация PowerPoint</vt:lpstr>
      <vt:lpstr>Модели смешанного обучения</vt:lpstr>
      <vt:lpstr> Рекомендации по эффективной реализации смешанного обучения в образовательном процессе </vt:lpstr>
      <vt:lpstr>Презентация PowerPoint</vt:lpstr>
      <vt:lpstr>Августовский педсовет 2020</vt:lpstr>
      <vt:lpstr>Программа повышения квалификации</vt:lpstr>
      <vt:lpstr>Презентация PowerPoint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работы Института  на второе полугодие 2013 года</dc:title>
  <dc:creator>Admin</dc:creator>
  <cp:lastModifiedBy>Светлана Крохмаль</cp:lastModifiedBy>
  <cp:revision>949</cp:revision>
  <dcterms:created xsi:type="dcterms:W3CDTF">2013-10-16T01:52:50Z</dcterms:created>
  <dcterms:modified xsi:type="dcterms:W3CDTF">2020-08-24T01:04:04Z</dcterms:modified>
</cp:coreProperties>
</file>