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4" r:id="rId3"/>
    <p:sldId id="276" r:id="rId4"/>
    <p:sldId id="257" r:id="rId5"/>
    <p:sldId id="278" r:id="rId6"/>
    <p:sldId id="260" r:id="rId7"/>
    <p:sldId id="299" r:id="rId8"/>
    <p:sldId id="294" r:id="rId9"/>
    <p:sldId id="288" r:id="rId10"/>
    <p:sldId id="292" r:id="rId11"/>
    <p:sldId id="291" r:id="rId12"/>
    <p:sldId id="300" r:id="rId13"/>
    <p:sldId id="303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93905"/>
    <a:srgbClr val="760000"/>
    <a:srgbClr val="FFD2CD"/>
    <a:srgbClr val="0858CE"/>
    <a:srgbClr val="0033CC"/>
    <a:srgbClr val="FEF2E8"/>
    <a:srgbClr val="B05408"/>
    <a:srgbClr val="ECF1F8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5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CE927-91E2-4062-8BBA-93370F8861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561CA0-48E2-4CB3-9435-04661D65470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Совершенствование профессиональной компетентности педагогов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52D453-9089-4382-AEB4-5727485E2D15}" type="parTrans" cxnId="{69E020A7-C84D-4A46-BB75-1CB87F017E13}">
      <dgm:prSet/>
      <dgm:spPr/>
      <dgm:t>
        <a:bodyPr/>
        <a:lstStyle/>
        <a:p>
          <a:endParaRPr lang="ru-RU"/>
        </a:p>
      </dgm:t>
    </dgm:pt>
    <dgm:pt modelId="{4A52E3CA-B681-4466-9D08-1714B354E7B4}" type="sibTrans" cxnId="{69E020A7-C84D-4A46-BB75-1CB87F017E1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500B917-BC62-4BA3-9F23-F2B3FD3615D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Работа с одаренными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детьми: новые  формы для  выявления, поддержки ,  обеспечения участия в олимпиадах и играх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CA1F02-2202-42F1-8A8D-B964B8C0B1AA}" type="parTrans" cxnId="{E3BA937A-8447-4399-BEB0-B33142E3F661}">
      <dgm:prSet/>
      <dgm:spPr/>
      <dgm:t>
        <a:bodyPr/>
        <a:lstStyle/>
        <a:p>
          <a:endParaRPr lang="ru-RU"/>
        </a:p>
      </dgm:t>
    </dgm:pt>
    <dgm:pt modelId="{800DCAD1-DAC5-4F96-9835-E11AD7F534AE}" type="sibTrans" cxnId="{E3BA937A-8447-4399-BEB0-B33142E3F66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3E25C3C-25BE-4EAA-9119-89CF574C2EB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Обобщение  и распространение успешных педагогических практик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DE71F-E534-4EDB-93A3-CD00A7B7EC67}" type="parTrans" cxnId="{90EEA908-BE8C-4991-9D22-879A208C1B4E}">
      <dgm:prSet/>
      <dgm:spPr/>
      <dgm:t>
        <a:bodyPr/>
        <a:lstStyle/>
        <a:p>
          <a:endParaRPr lang="ru-RU"/>
        </a:p>
      </dgm:t>
    </dgm:pt>
    <dgm:pt modelId="{7076C20B-4750-4DC8-A8EB-08B008BF25B5}" type="sibTrans" cxnId="{90EEA908-BE8C-4991-9D22-879A208C1B4E}">
      <dgm:prSet/>
      <dgm:spPr/>
      <dgm:t>
        <a:bodyPr/>
        <a:lstStyle/>
        <a:p>
          <a:endParaRPr lang="ru-RU"/>
        </a:p>
      </dgm:t>
    </dgm:pt>
    <dgm:pt modelId="{52C621A7-FDF5-4A3A-AE3C-C3F03CBDA0AC}" type="pres">
      <dgm:prSet presAssocID="{FCBCE927-91E2-4062-8BBA-93370F8861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2DD8A-0B03-4289-9501-6945301C5A0D}" type="pres">
      <dgm:prSet presAssocID="{FCBCE927-91E2-4062-8BBA-93370F88619D}" presName="dummyMaxCanvas" presStyleCnt="0">
        <dgm:presLayoutVars/>
      </dgm:prSet>
      <dgm:spPr/>
    </dgm:pt>
    <dgm:pt modelId="{F591BD02-364C-4EBF-9075-10EEB7AE390C}" type="pres">
      <dgm:prSet presAssocID="{FCBCE927-91E2-4062-8BBA-93370F88619D}" presName="ThreeNodes_1" presStyleLbl="node1" presStyleIdx="0" presStyleCnt="3" custLinFactNeighborX="-16868" custLinFactNeighborY="-1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48639-20F4-49EB-9ED3-7CDF95B308EB}" type="pres">
      <dgm:prSet presAssocID="{FCBCE927-91E2-4062-8BBA-93370F88619D}" presName="ThreeNodes_2" presStyleLbl="node1" presStyleIdx="1" presStyleCnt="3" custLinFactNeighborX="-73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2C207-662B-40EE-B525-B2526D034FEE}" type="pres">
      <dgm:prSet presAssocID="{FCBCE927-91E2-4062-8BBA-93370F88619D}" presName="ThreeNodes_3" presStyleLbl="node1" presStyleIdx="2" presStyleCnt="3" custLinFactNeighborX="-2090" custLinFactNeighborY="2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1CAD0-3D2E-4DF1-8246-77D069DC3AD5}" type="pres">
      <dgm:prSet presAssocID="{FCBCE927-91E2-4062-8BBA-93370F8861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8456F-8873-43CD-A6B3-6743B6E5FDAF}" type="pres">
      <dgm:prSet presAssocID="{FCBCE927-91E2-4062-8BBA-93370F8861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BCEF8-9DC9-49A9-99FD-67217FEB52D9}" type="pres">
      <dgm:prSet presAssocID="{FCBCE927-91E2-4062-8BBA-93370F8861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EE167-BFE3-48A3-A4B1-8C3A09D4AA5F}" type="pres">
      <dgm:prSet presAssocID="{FCBCE927-91E2-4062-8BBA-93370F8861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6238F-9FBF-41FB-94E1-077B97798221}" type="pres">
      <dgm:prSet presAssocID="{FCBCE927-91E2-4062-8BBA-93370F8861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F9F08-4B18-4B62-88B2-C03279CFBAAD}" type="presOf" srcId="{FCBCE927-91E2-4062-8BBA-93370F88619D}" destId="{52C621A7-FDF5-4A3A-AE3C-C3F03CBDA0AC}" srcOrd="0" destOrd="0" presId="urn:microsoft.com/office/officeart/2005/8/layout/vProcess5"/>
    <dgm:cxn modelId="{3B409929-D196-47DE-B52B-5B63BF1CDD1A}" type="presOf" srcId="{5A561CA0-48E2-4CB3-9435-04661D654708}" destId="{FB2BCEF8-9DC9-49A9-99FD-67217FEB52D9}" srcOrd="1" destOrd="0" presId="urn:microsoft.com/office/officeart/2005/8/layout/vProcess5"/>
    <dgm:cxn modelId="{69E020A7-C84D-4A46-BB75-1CB87F017E13}" srcId="{FCBCE927-91E2-4062-8BBA-93370F88619D}" destId="{5A561CA0-48E2-4CB3-9435-04661D654708}" srcOrd="0" destOrd="0" parTransId="{7452D453-9089-4382-AEB4-5727485E2D15}" sibTransId="{4A52E3CA-B681-4466-9D08-1714B354E7B4}"/>
    <dgm:cxn modelId="{C5ACBEA5-FA42-4505-A9D8-ECBA3004D269}" type="presOf" srcId="{5A561CA0-48E2-4CB3-9435-04661D654708}" destId="{F591BD02-364C-4EBF-9075-10EEB7AE390C}" srcOrd="0" destOrd="0" presId="urn:microsoft.com/office/officeart/2005/8/layout/vProcess5"/>
    <dgm:cxn modelId="{15BC3EA6-B239-4D89-B96B-E38E81C4CAA7}" type="presOf" srcId="{7500B917-BC62-4BA3-9F23-F2B3FD3615D2}" destId="{FDDEE167-BFE3-48A3-A4B1-8C3A09D4AA5F}" srcOrd="1" destOrd="0" presId="urn:microsoft.com/office/officeart/2005/8/layout/vProcess5"/>
    <dgm:cxn modelId="{4B660ECA-639A-4961-A513-28DCCD805920}" type="presOf" srcId="{7500B917-BC62-4BA3-9F23-F2B3FD3615D2}" destId="{CB148639-20F4-49EB-9ED3-7CDF95B308EB}" srcOrd="0" destOrd="0" presId="urn:microsoft.com/office/officeart/2005/8/layout/vProcess5"/>
    <dgm:cxn modelId="{90EEA908-BE8C-4991-9D22-879A208C1B4E}" srcId="{FCBCE927-91E2-4062-8BBA-93370F88619D}" destId="{F3E25C3C-25BE-4EAA-9119-89CF574C2EBB}" srcOrd="2" destOrd="0" parTransId="{C03DE71F-E534-4EDB-93A3-CD00A7B7EC67}" sibTransId="{7076C20B-4750-4DC8-A8EB-08B008BF25B5}"/>
    <dgm:cxn modelId="{8B2C89A9-4CBB-4F63-9FC5-154E2CFE5F5C}" type="presOf" srcId="{F3E25C3C-25BE-4EAA-9119-89CF574C2EBB}" destId="{4AD6238F-9FBF-41FB-94E1-077B97798221}" srcOrd="1" destOrd="0" presId="urn:microsoft.com/office/officeart/2005/8/layout/vProcess5"/>
    <dgm:cxn modelId="{BA142E68-BBCE-4360-AA77-773615AF4F33}" type="presOf" srcId="{800DCAD1-DAC5-4F96-9835-E11AD7F534AE}" destId="{E6E8456F-8873-43CD-A6B3-6743B6E5FDAF}" srcOrd="0" destOrd="0" presId="urn:microsoft.com/office/officeart/2005/8/layout/vProcess5"/>
    <dgm:cxn modelId="{630E92B8-D6A7-44D3-AE1C-4BBE1AF8BC9C}" type="presOf" srcId="{F3E25C3C-25BE-4EAA-9119-89CF574C2EBB}" destId="{9DF2C207-662B-40EE-B525-B2526D034FEE}" srcOrd="0" destOrd="0" presId="urn:microsoft.com/office/officeart/2005/8/layout/vProcess5"/>
    <dgm:cxn modelId="{E3BA937A-8447-4399-BEB0-B33142E3F661}" srcId="{FCBCE927-91E2-4062-8BBA-93370F88619D}" destId="{7500B917-BC62-4BA3-9F23-F2B3FD3615D2}" srcOrd="1" destOrd="0" parTransId="{5ACA1F02-2202-42F1-8A8D-B964B8C0B1AA}" sibTransId="{800DCAD1-DAC5-4F96-9835-E11AD7F534AE}"/>
    <dgm:cxn modelId="{8662F58F-18C6-4713-8A8B-4A96131DF811}" type="presOf" srcId="{4A52E3CA-B681-4466-9D08-1714B354E7B4}" destId="{F491CAD0-3D2E-4DF1-8246-77D069DC3AD5}" srcOrd="0" destOrd="0" presId="urn:microsoft.com/office/officeart/2005/8/layout/vProcess5"/>
    <dgm:cxn modelId="{034EDCB8-59ED-4E7A-95FD-72FB7D60FF7F}" type="presParOf" srcId="{52C621A7-FDF5-4A3A-AE3C-C3F03CBDA0AC}" destId="{FC52DD8A-0B03-4289-9501-6945301C5A0D}" srcOrd="0" destOrd="0" presId="urn:microsoft.com/office/officeart/2005/8/layout/vProcess5"/>
    <dgm:cxn modelId="{38C723BF-EEC8-4D69-B37F-F90F67A88D2B}" type="presParOf" srcId="{52C621A7-FDF5-4A3A-AE3C-C3F03CBDA0AC}" destId="{F591BD02-364C-4EBF-9075-10EEB7AE390C}" srcOrd="1" destOrd="0" presId="urn:microsoft.com/office/officeart/2005/8/layout/vProcess5"/>
    <dgm:cxn modelId="{2DC0B14E-A329-4FB4-A4AB-FDAC09261ECD}" type="presParOf" srcId="{52C621A7-FDF5-4A3A-AE3C-C3F03CBDA0AC}" destId="{CB148639-20F4-49EB-9ED3-7CDF95B308EB}" srcOrd="2" destOrd="0" presId="urn:microsoft.com/office/officeart/2005/8/layout/vProcess5"/>
    <dgm:cxn modelId="{ED1A311C-3CEF-4D8B-B846-9037CA5142F2}" type="presParOf" srcId="{52C621A7-FDF5-4A3A-AE3C-C3F03CBDA0AC}" destId="{9DF2C207-662B-40EE-B525-B2526D034FEE}" srcOrd="3" destOrd="0" presId="urn:microsoft.com/office/officeart/2005/8/layout/vProcess5"/>
    <dgm:cxn modelId="{F9D8C297-8067-406C-B8B5-43A54D8B1EE5}" type="presParOf" srcId="{52C621A7-FDF5-4A3A-AE3C-C3F03CBDA0AC}" destId="{F491CAD0-3D2E-4DF1-8246-77D069DC3AD5}" srcOrd="4" destOrd="0" presId="urn:microsoft.com/office/officeart/2005/8/layout/vProcess5"/>
    <dgm:cxn modelId="{C3F229BB-4C42-4942-A056-1038197308E6}" type="presParOf" srcId="{52C621A7-FDF5-4A3A-AE3C-C3F03CBDA0AC}" destId="{E6E8456F-8873-43CD-A6B3-6743B6E5FDAF}" srcOrd="5" destOrd="0" presId="urn:microsoft.com/office/officeart/2005/8/layout/vProcess5"/>
    <dgm:cxn modelId="{95EA4C3B-618D-42F6-802E-C9E348469BE9}" type="presParOf" srcId="{52C621A7-FDF5-4A3A-AE3C-C3F03CBDA0AC}" destId="{FB2BCEF8-9DC9-49A9-99FD-67217FEB52D9}" srcOrd="6" destOrd="0" presId="urn:microsoft.com/office/officeart/2005/8/layout/vProcess5"/>
    <dgm:cxn modelId="{54EDFE5C-C374-4B48-BC91-7489759DE161}" type="presParOf" srcId="{52C621A7-FDF5-4A3A-AE3C-C3F03CBDA0AC}" destId="{FDDEE167-BFE3-48A3-A4B1-8C3A09D4AA5F}" srcOrd="7" destOrd="0" presId="urn:microsoft.com/office/officeart/2005/8/layout/vProcess5"/>
    <dgm:cxn modelId="{66900FE5-6245-43EF-B952-C3A8DE8E2E0E}" type="presParOf" srcId="{52C621A7-FDF5-4A3A-AE3C-C3F03CBDA0AC}" destId="{4AD6238F-9FBF-41FB-94E1-077B9779822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11A0D-977D-4806-A819-1BFA97D34B7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9B25BE-E9DC-468C-AF8E-BD3F404001B4}" type="pres">
      <dgm:prSet presAssocID="{5D911A0D-977D-4806-A819-1BFA97D34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8DBA8-A243-4F86-B670-A8F74D2AABF6}" type="presOf" srcId="{5D911A0D-977D-4806-A819-1BFA97D34B7A}" destId="{F89B25BE-E9DC-468C-AF8E-BD3F404001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11A0D-977D-4806-A819-1BFA97D34B7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9B25BE-E9DC-468C-AF8E-BD3F404001B4}" type="pres">
      <dgm:prSet presAssocID="{5D911A0D-977D-4806-A819-1BFA97D34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4DF69-849A-4A4F-82D1-7747788A66A3}" type="presOf" srcId="{5D911A0D-977D-4806-A819-1BFA97D34B7A}" destId="{F89B25BE-E9DC-468C-AF8E-BD3F404001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11A0D-977D-4806-A819-1BFA97D34B7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9B25BE-E9DC-468C-AF8E-BD3F404001B4}" type="pres">
      <dgm:prSet presAssocID="{5D911A0D-977D-4806-A819-1BFA97D34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02FE4-A666-495C-AF19-2ABFD2C74AF0}" type="presOf" srcId="{5D911A0D-977D-4806-A819-1BFA97D34B7A}" destId="{F89B25BE-E9DC-468C-AF8E-BD3F404001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11A0D-977D-4806-A819-1BFA97D34B7A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70D10B6-2634-421F-B2BD-B16264E60E11}">
      <dgm:prSet/>
      <dgm:spPr/>
      <dgm:t>
        <a:bodyPr/>
        <a:lstStyle/>
        <a:p>
          <a:endParaRPr lang="ru-RU" dirty="0" smtClean="0"/>
        </a:p>
      </dgm:t>
    </dgm:pt>
    <dgm:pt modelId="{0566B57A-C7D7-464B-8CAB-B42F219AB7CB}" type="parTrans" cxnId="{2D118C10-D298-4DDA-96C3-8E8DBFC1A34A}">
      <dgm:prSet/>
      <dgm:spPr/>
      <dgm:t>
        <a:bodyPr/>
        <a:lstStyle/>
        <a:p>
          <a:endParaRPr lang="ru-RU"/>
        </a:p>
      </dgm:t>
    </dgm:pt>
    <dgm:pt modelId="{212C0D0D-C4D9-43CB-BD5B-24FFDD245107}" type="sibTrans" cxnId="{2D118C10-D298-4DDA-96C3-8E8DBFC1A34A}">
      <dgm:prSet/>
      <dgm:spPr/>
      <dgm:t>
        <a:bodyPr/>
        <a:lstStyle/>
        <a:p>
          <a:endParaRPr lang="ru-RU"/>
        </a:p>
      </dgm:t>
    </dgm:pt>
    <dgm:pt modelId="{F89B25BE-E9DC-468C-AF8E-BD3F404001B4}" type="pres">
      <dgm:prSet presAssocID="{5D911A0D-977D-4806-A819-1BFA97D34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5753A-C546-4C97-9552-315C02055526}" type="pres">
      <dgm:prSet presAssocID="{170D10B6-2634-421F-B2BD-B16264E60E11}" presName="linNode" presStyleCnt="0"/>
      <dgm:spPr/>
    </dgm:pt>
    <dgm:pt modelId="{8F48D9D8-4B36-4F2D-90AF-37BDFAC18CD7}" type="pres">
      <dgm:prSet presAssocID="{170D10B6-2634-421F-B2BD-B16264E60E11}" presName="parentText" presStyleLbl="node1" presStyleIdx="0" presStyleCnt="1" custFlipHor="1" custScaleX="31446" custLinFactX="-52717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25CDD-A798-4FE7-95BE-78B43AFCA1D3}" type="presOf" srcId="{170D10B6-2634-421F-B2BD-B16264E60E11}" destId="{8F48D9D8-4B36-4F2D-90AF-37BDFAC18CD7}" srcOrd="0" destOrd="0" presId="urn:microsoft.com/office/officeart/2005/8/layout/vList5"/>
    <dgm:cxn modelId="{CCB2A6EB-D6EF-4546-91B5-1857BAD31D21}" type="presOf" srcId="{5D911A0D-977D-4806-A819-1BFA97D34B7A}" destId="{F89B25BE-E9DC-468C-AF8E-BD3F404001B4}" srcOrd="0" destOrd="0" presId="urn:microsoft.com/office/officeart/2005/8/layout/vList5"/>
    <dgm:cxn modelId="{2D118C10-D298-4DDA-96C3-8E8DBFC1A34A}" srcId="{5D911A0D-977D-4806-A819-1BFA97D34B7A}" destId="{170D10B6-2634-421F-B2BD-B16264E60E11}" srcOrd="0" destOrd="0" parTransId="{0566B57A-C7D7-464B-8CAB-B42F219AB7CB}" sibTransId="{212C0D0D-C4D9-43CB-BD5B-24FFDD245107}"/>
    <dgm:cxn modelId="{51862E34-75B0-48AF-9F97-60210F4949D7}" type="presParOf" srcId="{F89B25BE-E9DC-468C-AF8E-BD3F404001B4}" destId="{B325753A-C546-4C97-9552-315C02055526}" srcOrd="0" destOrd="0" presId="urn:microsoft.com/office/officeart/2005/8/layout/vList5"/>
    <dgm:cxn modelId="{016849DD-E54A-40E2-B4C4-AFD8FF8A14FA}" type="presParOf" srcId="{B325753A-C546-4C97-9552-315C02055526}" destId="{8F48D9D8-4B36-4F2D-90AF-37BDFAC18CD7}" srcOrd="0" destOrd="0" presId="urn:microsoft.com/office/officeart/2005/8/layout/vList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911A0D-977D-4806-A819-1BFA97D34B7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9B25BE-E9DC-468C-AF8E-BD3F404001B4}" type="pres">
      <dgm:prSet presAssocID="{5D911A0D-977D-4806-A819-1BFA97D34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A627B-D3BA-42EF-8A00-7F8F95B2A2A1}" type="presOf" srcId="{5D911A0D-977D-4806-A819-1BFA97D34B7A}" destId="{F89B25BE-E9DC-468C-AF8E-BD3F404001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0C59D-2627-4C44-89F9-6030B906124C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E2110A-9C25-4CFE-9B7D-5081196D0F52}">
      <dgm:prSet phldrT="[Текст]"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6288D3-6BFA-498A-BF52-FC99EA6DA415}" type="parTrans" cxnId="{3BD73C31-86E0-4933-8B24-460C553F734B}">
      <dgm:prSet/>
      <dgm:spPr/>
      <dgm:t>
        <a:bodyPr/>
        <a:lstStyle/>
        <a:p>
          <a:endParaRPr lang="ru-RU"/>
        </a:p>
      </dgm:t>
    </dgm:pt>
    <dgm:pt modelId="{339BD559-0295-43DC-B2E9-AE7321FE3F02}" type="sibTrans" cxnId="{3BD73C31-86E0-4933-8B24-460C553F734B}">
      <dgm:prSet/>
      <dgm:spPr/>
      <dgm:t>
        <a:bodyPr/>
        <a:lstStyle/>
        <a:p>
          <a:endParaRPr lang="ru-RU"/>
        </a:p>
      </dgm:t>
    </dgm:pt>
    <dgm:pt modelId="{2133EE82-1007-45A2-86DA-3E3F88EE74D3}">
      <dgm:prSet phldrT="[Текст]"/>
      <dgm:spPr/>
      <dgm:t>
        <a:bodyPr/>
        <a:lstStyle/>
        <a:p>
          <a:endParaRPr lang="ru-RU" sz="1600" dirty="0"/>
        </a:p>
      </dgm:t>
    </dgm:pt>
    <dgm:pt modelId="{93F38F8E-12B8-404F-8F4C-6611ECD94211}" type="parTrans" cxnId="{D84CEE02-8F07-4231-980C-7F5EBABE288D}">
      <dgm:prSet/>
      <dgm:spPr/>
      <dgm:t>
        <a:bodyPr/>
        <a:lstStyle/>
        <a:p>
          <a:endParaRPr lang="ru-RU"/>
        </a:p>
      </dgm:t>
    </dgm:pt>
    <dgm:pt modelId="{501EF996-6136-4017-8893-648A2D39AFA5}" type="sibTrans" cxnId="{D84CEE02-8F07-4231-980C-7F5EBABE288D}">
      <dgm:prSet/>
      <dgm:spPr/>
      <dgm:t>
        <a:bodyPr/>
        <a:lstStyle/>
        <a:p>
          <a:endParaRPr lang="ru-RU"/>
        </a:p>
      </dgm:t>
    </dgm:pt>
    <dgm:pt modelId="{F7953B8F-2752-4442-BB15-7F74A90E3242}">
      <dgm:prSet phldrT="[Текст]"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7EEA83-E5F9-40C3-A104-ABF423339329}" type="parTrans" cxnId="{D81C4C7E-0521-45DB-877B-BC25673587DF}">
      <dgm:prSet/>
      <dgm:spPr/>
      <dgm:t>
        <a:bodyPr/>
        <a:lstStyle/>
        <a:p>
          <a:endParaRPr lang="ru-RU"/>
        </a:p>
      </dgm:t>
    </dgm:pt>
    <dgm:pt modelId="{1248043C-DA42-4633-80F3-CC436E8BCDC6}" type="sibTrans" cxnId="{D81C4C7E-0521-45DB-877B-BC25673587DF}">
      <dgm:prSet/>
      <dgm:spPr/>
      <dgm:t>
        <a:bodyPr/>
        <a:lstStyle/>
        <a:p>
          <a:endParaRPr lang="ru-RU"/>
        </a:p>
      </dgm:t>
    </dgm:pt>
    <dgm:pt modelId="{CD718E20-BEDC-4E59-AD2A-F825AA6AC554}">
      <dgm:prSet phldrT="[Текст]" custT="1"/>
      <dgm:spPr/>
      <dgm:t>
        <a:bodyPr/>
        <a:lstStyle/>
        <a:p>
          <a:r>
            <a:rPr lang="ru-RU" sz="1800" dirty="0" smtClean="0"/>
            <a:t>Создание условий для формирования мотивации педагога на преобразование своей деятельности, использование в педагогической практике эффективных систем, технологий, форм и средств обучения;</a:t>
          </a:r>
          <a:endParaRPr lang="ru-RU" sz="1800" dirty="0"/>
        </a:p>
      </dgm:t>
    </dgm:pt>
    <dgm:pt modelId="{DBB87387-48AA-49CA-95B6-F6DF99123E23}" type="parTrans" cxnId="{B6748E03-56F0-4E69-88EB-9D4511D7DF79}">
      <dgm:prSet/>
      <dgm:spPr/>
      <dgm:t>
        <a:bodyPr/>
        <a:lstStyle/>
        <a:p>
          <a:endParaRPr lang="ru-RU"/>
        </a:p>
      </dgm:t>
    </dgm:pt>
    <dgm:pt modelId="{D3AE8859-A691-4046-8627-F277873E9A58}" type="sibTrans" cxnId="{B6748E03-56F0-4E69-88EB-9D4511D7DF79}">
      <dgm:prSet/>
      <dgm:spPr/>
      <dgm:t>
        <a:bodyPr/>
        <a:lstStyle/>
        <a:p>
          <a:endParaRPr lang="ru-RU"/>
        </a:p>
      </dgm:t>
    </dgm:pt>
    <dgm:pt modelId="{6B3C0FE7-C442-46E9-BA17-230B779ECDB7}">
      <dgm:prSet phldrT="[Текст]"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1E4B89-2349-4E71-9C78-B482E585B269}" type="parTrans" cxnId="{5190EB29-527B-4486-A9DD-8E56664B7850}">
      <dgm:prSet/>
      <dgm:spPr/>
      <dgm:t>
        <a:bodyPr/>
        <a:lstStyle/>
        <a:p>
          <a:endParaRPr lang="ru-RU"/>
        </a:p>
      </dgm:t>
    </dgm:pt>
    <dgm:pt modelId="{C8BC57A3-02DA-4D79-917D-46AF517B683D}" type="sibTrans" cxnId="{5190EB29-527B-4486-A9DD-8E56664B7850}">
      <dgm:prSet/>
      <dgm:spPr/>
      <dgm:t>
        <a:bodyPr/>
        <a:lstStyle/>
        <a:p>
          <a:endParaRPr lang="ru-RU"/>
        </a:p>
      </dgm:t>
    </dgm:pt>
    <dgm:pt modelId="{73B1C9CC-9ACE-4057-93B6-6C6EF97BD725}">
      <dgm:prSet phldrT="[Текст]"/>
      <dgm:spPr/>
      <dgm:t>
        <a:bodyPr/>
        <a:lstStyle/>
        <a:p>
          <a:r>
            <a:rPr lang="ru-RU" dirty="0" smtClean="0"/>
            <a:t>Совершенствование программно-методического обеспечения образовательного процесса для получения результатов высокого уровня качества образования, соответствующих потребностям и интересам общества; </a:t>
          </a:r>
          <a:endParaRPr lang="ru-RU" dirty="0"/>
        </a:p>
      </dgm:t>
    </dgm:pt>
    <dgm:pt modelId="{6B24D083-A58A-4A95-BB96-7E4E5EA3296E}" type="parTrans" cxnId="{9671F251-2905-4BB8-AB1B-37695F1BBE8B}">
      <dgm:prSet/>
      <dgm:spPr/>
      <dgm:t>
        <a:bodyPr/>
        <a:lstStyle/>
        <a:p>
          <a:endParaRPr lang="ru-RU"/>
        </a:p>
      </dgm:t>
    </dgm:pt>
    <dgm:pt modelId="{F1CEF55E-5E79-4EC5-AE68-E1A5387A2617}" type="sibTrans" cxnId="{9671F251-2905-4BB8-AB1B-37695F1BBE8B}">
      <dgm:prSet/>
      <dgm:spPr/>
      <dgm:t>
        <a:bodyPr/>
        <a:lstStyle/>
        <a:p>
          <a:endParaRPr lang="ru-RU"/>
        </a:p>
      </dgm:t>
    </dgm:pt>
    <dgm:pt modelId="{2BDAF170-7E86-4E78-AE5B-6AA635878113}">
      <dgm:prSet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B59D0-62D0-4BD7-A45E-A1A435F5CD2C}" type="parTrans" cxnId="{57027D10-3437-4A16-A9E3-6F72882A70BB}">
      <dgm:prSet/>
      <dgm:spPr/>
      <dgm:t>
        <a:bodyPr/>
        <a:lstStyle/>
        <a:p>
          <a:endParaRPr lang="ru-RU"/>
        </a:p>
      </dgm:t>
    </dgm:pt>
    <dgm:pt modelId="{A6804A4E-C26F-4C8F-B819-5F65A3FF24D2}" type="sibTrans" cxnId="{57027D10-3437-4A16-A9E3-6F72882A70BB}">
      <dgm:prSet/>
      <dgm:spPr/>
      <dgm:t>
        <a:bodyPr/>
        <a:lstStyle/>
        <a:p>
          <a:endParaRPr lang="ru-RU"/>
        </a:p>
      </dgm:t>
    </dgm:pt>
    <dgm:pt modelId="{8C1B9E80-2BD7-4298-B37A-85ACBA315E0A}">
      <dgm:prSet custT="1"/>
      <dgm:spPr/>
      <dgm:t>
        <a:bodyPr/>
        <a:lstStyle/>
        <a:p>
          <a:r>
            <a:rPr lang="ru-RU" sz="1800" dirty="0" smtClean="0"/>
            <a:t>Внедрение новых технологий в систему общего образования г. Красноярска</a:t>
          </a:r>
          <a:r>
            <a:rPr lang="ru-RU" sz="1700" dirty="0" smtClean="0"/>
            <a:t>.</a:t>
          </a:r>
          <a:endParaRPr lang="ru-RU" sz="1700" dirty="0"/>
        </a:p>
      </dgm:t>
    </dgm:pt>
    <dgm:pt modelId="{4DF05DCE-A61F-4DF3-85AF-5D2C8A1AC6A3}" type="parTrans" cxnId="{48742CC2-7619-4FF1-89F6-2FDD072A70FC}">
      <dgm:prSet/>
      <dgm:spPr/>
    </dgm:pt>
    <dgm:pt modelId="{D42AB3EC-E344-4B60-9AA8-F0600BAC2FB8}" type="sibTrans" cxnId="{48742CC2-7619-4FF1-89F6-2FDD072A70FC}">
      <dgm:prSet/>
      <dgm:spPr/>
    </dgm:pt>
    <dgm:pt modelId="{6D642472-A959-4D2D-ADBC-220ED68FA4FA}">
      <dgm:prSet custT="1"/>
      <dgm:spPr/>
      <dgm:t>
        <a:bodyPr/>
        <a:lstStyle/>
        <a:p>
          <a:r>
            <a:rPr lang="ru-RU" sz="1800" dirty="0" smtClean="0"/>
            <a:t>Обеспечение условий для выполнения Федеральных государственных образовательных стандартов в рамках формирования </a:t>
          </a:r>
          <a:r>
            <a:rPr lang="ru-RU" sz="1800" dirty="0" err="1" smtClean="0"/>
            <a:t>компетентностного</a:t>
          </a:r>
          <a:r>
            <a:rPr lang="ru-RU" sz="1800" dirty="0" smtClean="0"/>
            <a:t> подхода</a:t>
          </a:r>
          <a:r>
            <a:rPr lang="ru-RU" sz="1600" dirty="0" smtClean="0"/>
            <a:t>;</a:t>
          </a:r>
          <a:endParaRPr lang="ru-RU" sz="1600" dirty="0"/>
        </a:p>
      </dgm:t>
    </dgm:pt>
    <dgm:pt modelId="{70F25C9A-8EF6-46E6-BE2B-586A4C31049A}" type="parTrans" cxnId="{96607896-337D-4818-AD3C-7452D3145B93}">
      <dgm:prSet/>
      <dgm:spPr/>
      <dgm:t>
        <a:bodyPr/>
        <a:lstStyle/>
        <a:p>
          <a:endParaRPr lang="ru-RU"/>
        </a:p>
      </dgm:t>
    </dgm:pt>
    <dgm:pt modelId="{153C16AE-F234-427D-BF85-86D2EEA1ED83}" type="sibTrans" cxnId="{96607896-337D-4818-AD3C-7452D3145B93}">
      <dgm:prSet/>
      <dgm:spPr/>
      <dgm:t>
        <a:bodyPr/>
        <a:lstStyle/>
        <a:p>
          <a:endParaRPr lang="ru-RU"/>
        </a:p>
      </dgm:t>
    </dgm:pt>
    <dgm:pt modelId="{85C03E45-6E2C-40F8-86D5-A199051A8F17}" type="pres">
      <dgm:prSet presAssocID="{DB10C59D-2627-4C44-89F9-6030B90612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F91C4-76D6-41D5-B054-9B702D01781E}" type="pres">
      <dgm:prSet presAssocID="{B2E2110A-9C25-4CFE-9B7D-5081196D0F52}" presName="composite" presStyleCnt="0"/>
      <dgm:spPr/>
    </dgm:pt>
    <dgm:pt modelId="{ABC1EF30-8804-4CAC-A0AD-60C7A3E5AEE1}" type="pres">
      <dgm:prSet presAssocID="{B2E2110A-9C25-4CFE-9B7D-5081196D0F52}" presName="parentText" presStyleLbl="alignNode1" presStyleIdx="0" presStyleCnt="4" custLinFactNeighborX="-22777" custLinFactNeighborY="-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9B913-6415-455D-809D-BC208C1275A0}" type="pres">
      <dgm:prSet presAssocID="{B2E2110A-9C25-4CFE-9B7D-5081196D0F52}" presName="descendantText" presStyleLbl="alignAcc1" presStyleIdx="0" presStyleCnt="4" custLinFactNeighborX="13395" custLinFactNeighborY="-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4C7C5-6B96-4F1D-8880-8B430E3BA667}" type="pres">
      <dgm:prSet presAssocID="{339BD559-0295-43DC-B2E9-AE7321FE3F02}" presName="sp" presStyleCnt="0"/>
      <dgm:spPr/>
    </dgm:pt>
    <dgm:pt modelId="{10F39D47-FC9D-4258-8372-2911308A2042}" type="pres">
      <dgm:prSet presAssocID="{F7953B8F-2752-4442-BB15-7F74A90E3242}" presName="composite" presStyleCnt="0"/>
      <dgm:spPr/>
    </dgm:pt>
    <dgm:pt modelId="{E7DD12F1-0159-441A-AFF0-E32A883DDCC2}" type="pres">
      <dgm:prSet presAssocID="{F7953B8F-2752-4442-BB15-7F74A90E324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F1D04-F0FC-4654-B945-C89A24D3FB79}" type="pres">
      <dgm:prSet presAssocID="{F7953B8F-2752-4442-BB15-7F74A90E324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C686-407E-4803-B3AF-34A86059AFCE}" type="pres">
      <dgm:prSet presAssocID="{1248043C-DA42-4633-80F3-CC436E8BCDC6}" presName="sp" presStyleCnt="0"/>
      <dgm:spPr/>
    </dgm:pt>
    <dgm:pt modelId="{D12C2732-1C3A-4811-BCF3-46E16788E844}" type="pres">
      <dgm:prSet presAssocID="{6B3C0FE7-C442-46E9-BA17-230B779ECDB7}" presName="composite" presStyleCnt="0"/>
      <dgm:spPr/>
    </dgm:pt>
    <dgm:pt modelId="{BC95711E-3BBF-460C-A862-17F9A2A9B9A7}" type="pres">
      <dgm:prSet presAssocID="{6B3C0FE7-C442-46E9-BA17-230B779ECDB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96EC-6185-4EC5-8B4E-2486A8B3E54F}" type="pres">
      <dgm:prSet presAssocID="{6B3C0FE7-C442-46E9-BA17-230B779ECDB7}" presName="descendantText" presStyleLbl="alignAcc1" presStyleIdx="2" presStyleCnt="4" custLinFactNeighborX="207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0BAC5-BBF8-4533-A110-CCEE086E769C}" type="pres">
      <dgm:prSet presAssocID="{C8BC57A3-02DA-4D79-917D-46AF517B683D}" presName="sp" presStyleCnt="0"/>
      <dgm:spPr/>
    </dgm:pt>
    <dgm:pt modelId="{CFA88F42-BF36-48AE-815D-25595854E025}" type="pres">
      <dgm:prSet presAssocID="{2BDAF170-7E86-4E78-AE5B-6AA635878113}" presName="composite" presStyleCnt="0"/>
      <dgm:spPr/>
    </dgm:pt>
    <dgm:pt modelId="{95082F05-CF43-4F33-AD31-226BF8F60646}" type="pres">
      <dgm:prSet presAssocID="{2BDAF170-7E86-4E78-AE5B-6AA6358781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388A-A051-4B8B-AD58-E7B6732221CD}" type="pres">
      <dgm:prSet presAssocID="{2BDAF170-7E86-4E78-AE5B-6AA6358781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4FDB6-BC28-4E8E-9648-EE669639FD94}" type="presOf" srcId="{73B1C9CC-9ACE-4057-93B6-6C6EF97BD725}" destId="{CAC896EC-6185-4EC5-8B4E-2486A8B3E54F}" srcOrd="0" destOrd="0" presId="urn:microsoft.com/office/officeart/2005/8/layout/chevron2"/>
    <dgm:cxn modelId="{9671F251-2905-4BB8-AB1B-37695F1BBE8B}" srcId="{6B3C0FE7-C442-46E9-BA17-230B779ECDB7}" destId="{73B1C9CC-9ACE-4057-93B6-6C6EF97BD725}" srcOrd="0" destOrd="0" parTransId="{6B24D083-A58A-4A95-BB96-7E4E5EA3296E}" sibTransId="{F1CEF55E-5E79-4EC5-AE68-E1A5387A2617}"/>
    <dgm:cxn modelId="{5190EB29-527B-4486-A9DD-8E56664B7850}" srcId="{DB10C59D-2627-4C44-89F9-6030B906124C}" destId="{6B3C0FE7-C442-46E9-BA17-230B779ECDB7}" srcOrd="2" destOrd="0" parTransId="{AB1E4B89-2349-4E71-9C78-B482E585B269}" sibTransId="{C8BC57A3-02DA-4D79-917D-46AF517B683D}"/>
    <dgm:cxn modelId="{D81C4C7E-0521-45DB-877B-BC25673587DF}" srcId="{DB10C59D-2627-4C44-89F9-6030B906124C}" destId="{F7953B8F-2752-4442-BB15-7F74A90E3242}" srcOrd="1" destOrd="0" parTransId="{677EEA83-E5F9-40C3-A104-ABF423339329}" sibTransId="{1248043C-DA42-4633-80F3-CC436E8BCDC6}"/>
    <dgm:cxn modelId="{3BD73C31-86E0-4933-8B24-460C553F734B}" srcId="{DB10C59D-2627-4C44-89F9-6030B906124C}" destId="{B2E2110A-9C25-4CFE-9B7D-5081196D0F52}" srcOrd="0" destOrd="0" parTransId="{436288D3-6BFA-498A-BF52-FC99EA6DA415}" sibTransId="{339BD559-0295-43DC-B2E9-AE7321FE3F02}"/>
    <dgm:cxn modelId="{CA7DA03F-6C94-49E7-8934-A28FE6587C17}" type="presOf" srcId="{6B3C0FE7-C442-46E9-BA17-230B779ECDB7}" destId="{BC95711E-3BBF-460C-A862-17F9A2A9B9A7}" srcOrd="0" destOrd="0" presId="urn:microsoft.com/office/officeart/2005/8/layout/chevron2"/>
    <dgm:cxn modelId="{6DD63F68-0E02-4EBB-8832-94CD8A4BF834}" type="presOf" srcId="{2BDAF170-7E86-4E78-AE5B-6AA635878113}" destId="{95082F05-CF43-4F33-AD31-226BF8F60646}" srcOrd="0" destOrd="0" presId="urn:microsoft.com/office/officeart/2005/8/layout/chevron2"/>
    <dgm:cxn modelId="{48742CC2-7619-4FF1-89F6-2FDD072A70FC}" srcId="{2BDAF170-7E86-4E78-AE5B-6AA635878113}" destId="{8C1B9E80-2BD7-4298-B37A-85ACBA315E0A}" srcOrd="0" destOrd="0" parTransId="{4DF05DCE-A61F-4DF3-85AF-5D2C8A1AC6A3}" sibTransId="{D42AB3EC-E344-4B60-9AA8-F0600BAC2FB8}"/>
    <dgm:cxn modelId="{B8708558-CE81-4E67-9F83-E76C2FD38DF1}" type="presOf" srcId="{2133EE82-1007-45A2-86DA-3E3F88EE74D3}" destId="{D3A9B913-6415-455D-809D-BC208C1275A0}" srcOrd="0" destOrd="0" presId="urn:microsoft.com/office/officeart/2005/8/layout/chevron2"/>
    <dgm:cxn modelId="{B04343D3-17A2-45AB-94CA-468EC8A1EE9F}" type="presOf" srcId="{CD718E20-BEDC-4E59-AD2A-F825AA6AC554}" destId="{268F1D04-F0FC-4654-B945-C89A24D3FB79}" srcOrd="0" destOrd="0" presId="urn:microsoft.com/office/officeart/2005/8/layout/chevron2"/>
    <dgm:cxn modelId="{96607896-337D-4818-AD3C-7452D3145B93}" srcId="{B2E2110A-9C25-4CFE-9B7D-5081196D0F52}" destId="{6D642472-A959-4D2D-ADBC-220ED68FA4FA}" srcOrd="1" destOrd="0" parTransId="{70F25C9A-8EF6-46E6-BE2B-586A4C31049A}" sibTransId="{153C16AE-F234-427D-BF85-86D2EEA1ED83}"/>
    <dgm:cxn modelId="{85DBC636-DF3C-4359-88B2-FAF6DAB08074}" type="presOf" srcId="{B2E2110A-9C25-4CFE-9B7D-5081196D0F52}" destId="{ABC1EF30-8804-4CAC-A0AD-60C7A3E5AEE1}" srcOrd="0" destOrd="0" presId="urn:microsoft.com/office/officeart/2005/8/layout/chevron2"/>
    <dgm:cxn modelId="{B6748E03-56F0-4E69-88EB-9D4511D7DF79}" srcId="{F7953B8F-2752-4442-BB15-7F74A90E3242}" destId="{CD718E20-BEDC-4E59-AD2A-F825AA6AC554}" srcOrd="0" destOrd="0" parTransId="{DBB87387-48AA-49CA-95B6-F6DF99123E23}" sibTransId="{D3AE8859-A691-4046-8627-F277873E9A58}"/>
    <dgm:cxn modelId="{8137BD56-739B-4126-922D-7F787AADA10B}" type="presOf" srcId="{8C1B9E80-2BD7-4298-B37A-85ACBA315E0A}" destId="{C1E7388A-A051-4B8B-AD58-E7B6732221CD}" srcOrd="0" destOrd="0" presId="urn:microsoft.com/office/officeart/2005/8/layout/chevron2"/>
    <dgm:cxn modelId="{57027D10-3437-4A16-A9E3-6F72882A70BB}" srcId="{DB10C59D-2627-4C44-89F9-6030B906124C}" destId="{2BDAF170-7E86-4E78-AE5B-6AA635878113}" srcOrd="3" destOrd="0" parTransId="{9D9B59D0-62D0-4BD7-A45E-A1A435F5CD2C}" sibTransId="{A6804A4E-C26F-4C8F-B819-5F65A3FF24D2}"/>
    <dgm:cxn modelId="{D995A7F2-FE55-47F8-BC53-991C72926725}" type="presOf" srcId="{6D642472-A959-4D2D-ADBC-220ED68FA4FA}" destId="{D3A9B913-6415-455D-809D-BC208C1275A0}" srcOrd="0" destOrd="1" presId="urn:microsoft.com/office/officeart/2005/8/layout/chevron2"/>
    <dgm:cxn modelId="{D84CEE02-8F07-4231-980C-7F5EBABE288D}" srcId="{B2E2110A-9C25-4CFE-9B7D-5081196D0F52}" destId="{2133EE82-1007-45A2-86DA-3E3F88EE74D3}" srcOrd="0" destOrd="0" parTransId="{93F38F8E-12B8-404F-8F4C-6611ECD94211}" sibTransId="{501EF996-6136-4017-8893-648A2D39AFA5}"/>
    <dgm:cxn modelId="{99BC9F4B-592F-4393-82A2-9EB02FE35C06}" type="presOf" srcId="{F7953B8F-2752-4442-BB15-7F74A90E3242}" destId="{E7DD12F1-0159-441A-AFF0-E32A883DDCC2}" srcOrd="0" destOrd="0" presId="urn:microsoft.com/office/officeart/2005/8/layout/chevron2"/>
    <dgm:cxn modelId="{29703171-46D3-4A05-851F-7B90E4A864BF}" type="presOf" srcId="{DB10C59D-2627-4C44-89F9-6030B906124C}" destId="{85C03E45-6E2C-40F8-86D5-A199051A8F17}" srcOrd="0" destOrd="0" presId="urn:microsoft.com/office/officeart/2005/8/layout/chevron2"/>
    <dgm:cxn modelId="{5C23C16C-B78B-413A-A2CA-2C6E0C0C7AB7}" type="presParOf" srcId="{85C03E45-6E2C-40F8-86D5-A199051A8F17}" destId="{0ABF91C4-76D6-41D5-B054-9B702D01781E}" srcOrd="0" destOrd="0" presId="urn:microsoft.com/office/officeart/2005/8/layout/chevron2"/>
    <dgm:cxn modelId="{3AFE4E67-2A36-4040-89DE-4FBA039F8555}" type="presParOf" srcId="{0ABF91C4-76D6-41D5-B054-9B702D01781E}" destId="{ABC1EF30-8804-4CAC-A0AD-60C7A3E5AEE1}" srcOrd="0" destOrd="0" presId="urn:microsoft.com/office/officeart/2005/8/layout/chevron2"/>
    <dgm:cxn modelId="{CA75AF51-B62C-46F2-8A96-F68AA6D6BEAC}" type="presParOf" srcId="{0ABF91C4-76D6-41D5-B054-9B702D01781E}" destId="{D3A9B913-6415-455D-809D-BC208C1275A0}" srcOrd="1" destOrd="0" presId="urn:microsoft.com/office/officeart/2005/8/layout/chevron2"/>
    <dgm:cxn modelId="{39524929-DA72-47B0-AB37-63CB26469783}" type="presParOf" srcId="{85C03E45-6E2C-40F8-86D5-A199051A8F17}" destId="{E5D4C7C5-6B96-4F1D-8880-8B430E3BA667}" srcOrd="1" destOrd="0" presId="urn:microsoft.com/office/officeart/2005/8/layout/chevron2"/>
    <dgm:cxn modelId="{587463A7-D8B7-4FF4-B807-E7BAF95DF98F}" type="presParOf" srcId="{85C03E45-6E2C-40F8-86D5-A199051A8F17}" destId="{10F39D47-FC9D-4258-8372-2911308A2042}" srcOrd="2" destOrd="0" presId="urn:microsoft.com/office/officeart/2005/8/layout/chevron2"/>
    <dgm:cxn modelId="{398219F3-D7D6-4243-8239-3B1C1EBDFDF9}" type="presParOf" srcId="{10F39D47-FC9D-4258-8372-2911308A2042}" destId="{E7DD12F1-0159-441A-AFF0-E32A883DDCC2}" srcOrd="0" destOrd="0" presId="urn:microsoft.com/office/officeart/2005/8/layout/chevron2"/>
    <dgm:cxn modelId="{6783F1FA-1AD8-4B66-AB5C-4D243F4EA59B}" type="presParOf" srcId="{10F39D47-FC9D-4258-8372-2911308A2042}" destId="{268F1D04-F0FC-4654-B945-C89A24D3FB79}" srcOrd="1" destOrd="0" presId="urn:microsoft.com/office/officeart/2005/8/layout/chevron2"/>
    <dgm:cxn modelId="{D52F0683-89E1-4AAB-813C-68F88E6D675C}" type="presParOf" srcId="{85C03E45-6E2C-40F8-86D5-A199051A8F17}" destId="{AB6FC686-407E-4803-B3AF-34A86059AFCE}" srcOrd="3" destOrd="0" presId="urn:microsoft.com/office/officeart/2005/8/layout/chevron2"/>
    <dgm:cxn modelId="{17350F3C-49E7-4A75-A2CF-4B30B4676B5B}" type="presParOf" srcId="{85C03E45-6E2C-40F8-86D5-A199051A8F17}" destId="{D12C2732-1C3A-4811-BCF3-46E16788E844}" srcOrd="4" destOrd="0" presId="urn:microsoft.com/office/officeart/2005/8/layout/chevron2"/>
    <dgm:cxn modelId="{167ECEE8-8C84-44EA-9431-4032CAD6AD0C}" type="presParOf" srcId="{D12C2732-1C3A-4811-BCF3-46E16788E844}" destId="{BC95711E-3BBF-460C-A862-17F9A2A9B9A7}" srcOrd="0" destOrd="0" presId="urn:microsoft.com/office/officeart/2005/8/layout/chevron2"/>
    <dgm:cxn modelId="{BC980D8E-5701-4518-BD77-FD23C5B3D5D5}" type="presParOf" srcId="{D12C2732-1C3A-4811-BCF3-46E16788E844}" destId="{CAC896EC-6185-4EC5-8B4E-2486A8B3E54F}" srcOrd="1" destOrd="0" presId="urn:microsoft.com/office/officeart/2005/8/layout/chevron2"/>
    <dgm:cxn modelId="{7F2F9E7C-5803-4177-952E-F724F2F677A4}" type="presParOf" srcId="{85C03E45-6E2C-40F8-86D5-A199051A8F17}" destId="{0A50BAC5-BBF8-4533-A110-CCEE086E769C}" srcOrd="5" destOrd="0" presId="urn:microsoft.com/office/officeart/2005/8/layout/chevron2"/>
    <dgm:cxn modelId="{416F0D0B-9756-47B6-A97B-A576C2248F07}" type="presParOf" srcId="{85C03E45-6E2C-40F8-86D5-A199051A8F17}" destId="{CFA88F42-BF36-48AE-815D-25595854E025}" srcOrd="6" destOrd="0" presId="urn:microsoft.com/office/officeart/2005/8/layout/chevron2"/>
    <dgm:cxn modelId="{282CB421-49F8-4617-B586-FA076D454387}" type="presParOf" srcId="{CFA88F42-BF36-48AE-815D-25595854E025}" destId="{95082F05-CF43-4F33-AD31-226BF8F60646}" srcOrd="0" destOrd="0" presId="urn:microsoft.com/office/officeart/2005/8/layout/chevron2"/>
    <dgm:cxn modelId="{6A7DDE07-DEB8-48D8-B7BF-725D238FA03A}" type="presParOf" srcId="{CFA88F42-BF36-48AE-815D-25595854E025}" destId="{C1E7388A-A051-4B8B-AD58-E7B6732221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BD02-364C-4EBF-9075-10EEB7AE390C}">
      <dsp:nvSpPr>
        <dsp:cNvPr id="0" name=""/>
        <dsp:cNvSpPr/>
      </dsp:nvSpPr>
      <dsp:spPr>
        <a:xfrm>
          <a:off x="0" y="0"/>
          <a:ext cx="7406022" cy="13609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Совершенствование профессиональной компетентности педагогов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61" y="39861"/>
        <a:ext cx="5937450" cy="1281229"/>
      </dsp:txXfrm>
    </dsp:sp>
    <dsp:sp modelId="{CB148639-20F4-49EB-9ED3-7CDF95B308EB}">
      <dsp:nvSpPr>
        <dsp:cNvPr id="0" name=""/>
        <dsp:cNvSpPr/>
      </dsp:nvSpPr>
      <dsp:spPr>
        <a:xfrm>
          <a:off x="648066" y="1512161"/>
          <a:ext cx="7406022" cy="13609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Работа с одаренными 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детьми: новые  формы для  выявления, поддержки ,  обеспечения участия в олимпиадах и играх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927" y="1552022"/>
        <a:ext cx="5788209" cy="1281229"/>
      </dsp:txXfrm>
    </dsp:sp>
    <dsp:sp modelId="{9DF2C207-662B-40EE-B525-B2526D034FEE}">
      <dsp:nvSpPr>
        <dsp:cNvPr id="0" name=""/>
        <dsp:cNvSpPr/>
      </dsp:nvSpPr>
      <dsp:spPr>
        <a:xfrm>
          <a:off x="1152159" y="3175552"/>
          <a:ext cx="7406022" cy="13609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rPr>
            <a:t>Обобщение  и распространение успешных педагогических практик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2020" y="3215413"/>
        <a:ext cx="5788209" cy="1281229"/>
      </dsp:txXfrm>
    </dsp:sp>
    <dsp:sp modelId="{F491CAD0-3D2E-4DF1-8246-77D069DC3AD5}">
      <dsp:nvSpPr>
        <dsp:cNvPr id="0" name=""/>
        <dsp:cNvSpPr/>
      </dsp:nvSpPr>
      <dsp:spPr>
        <a:xfrm>
          <a:off x="6521404" y="1032054"/>
          <a:ext cx="884618" cy="88461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20443" y="1032054"/>
        <a:ext cx="486540" cy="665675"/>
      </dsp:txXfrm>
    </dsp:sp>
    <dsp:sp modelId="{E6E8456F-8873-43CD-A6B3-6743B6E5FDAF}">
      <dsp:nvSpPr>
        <dsp:cNvPr id="0" name=""/>
        <dsp:cNvSpPr/>
      </dsp:nvSpPr>
      <dsp:spPr>
        <a:xfrm>
          <a:off x="7174877" y="2610758"/>
          <a:ext cx="884618" cy="88461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73916" y="2610758"/>
        <a:ext cx="486540" cy="665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8D9D8-4B36-4F2D-90AF-37BDFAC18CD7}">
      <dsp:nvSpPr>
        <dsp:cNvPr id="0" name=""/>
        <dsp:cNvSpPr/>
      </dsp:nvSpPr>
      <dsp:spPr>
        <a:xfrm flipH="1">
          <a:off x="0" y="0"/>
          <a:ext cx="383130" cy="2664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 smtClean="0"/>
        </a:p>
      </dsp:txBody>
      <dsp:txXfrm>
        <a:off x="18703" y="18703"/>
        <a:ext cx="345724" cy="2626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1EF30-8804-4CAC-A0AD-60C7A3E5AEE1}">
      <dsp:nvSpPr>
        <dsp:cNvPr id="0" name=""/>
        <dsp:cNvSpPr/>
      </dsp:nvSpPr>
      <dsp:spPr>
        <a:xfrm rot="5400000">
          <a:off x="-196065" y="199825"/>
          <a:ext cx="1307103" cy="9149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61245"/>
        <a:ext cx="914972" cy="392131"/>
      </dsp:txXfrm>
    </dsp:sp>
    <dsp:sp modelId="{D3A9B913-6415-455D-809D-BC208C1275A0}">
      <dsp:nvSpPr>
        <dsp:cNvPr id="0" name=""/>
        <dsp:cNvSpPr/>
      </dsp:nvSpPr>
      <dsp:spPr>
        <a:xfrm rot="5400000">
          <a:off x="4424942" y="-3507989"/>
          <a:ext cx="850064" cy="7870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Обеспечение условий для выполнения Федеральных государственных образовательных стандартов в рамках формирования </a:t>
          </a:r>
          <a:r>
            <a:rPr lang="ru-RU" sz="1800" kern="1200" dirty="0" err="1" smtClean="0"/>
            <a:t>компетентностного</a:t>
          </a:r>
          <a:r>
            <a:rPr lang="ru-RU" sz="1800" kern="1200" dirty="0" smtClean="0"/>
            <a:t> подхода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-5400000">
        <a:off x="914973" y="43477"/>
        <a:ext cx="7828506" cy="767070"/>
      </dsp:txXfrm>
    </dsp:sp>
    <dsp:sp modelId="{E7DD12F1-0159-441A-AFF0-E32A883DDCC2}">
      <dsp:nvSpPr>
        <dsp:cNvPr id="0" name=""/>
        <dsp:cNvSpPr/>
      </dsp:nvSpPr>
      <dsp:spPr>
        <a:xfrm rot="5400000">
          <a:off x="-196065" y="1362910"/>
          <a:ext cx="1307103" cy="914972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624330"/>
        <a:ext cx="914972" cy="392131"/>
      </dsp:txXfrm>
    </dsp:sp>
    <dsp:sp modelId="{268F1D04-F0FC-4654-B945-C89A24D3FB79}">
      <dsp:nvSpPr>
        <dsp:cNvPr id="0" name=""/>
        <dsp:cNvSpPr/>
      </dsp:nvSpPr>
      <dsp:spPr>
        <a:xfrm rot="5400000">
          <a:off x="4425165" y="-2343348"/>
          <a:ext cx="849617" cy="7870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Создание условий для формирования мотивации педагога на преобразование своей деятельности, использование в педагогической практике эффективных систем, технологий, форм и средств обучения;</a:t>
          </a:r>
          <a:endParaRPr lang="ru-RU" sz="1800" kern="1200" dirty="0"/>
        </a:p>
      </dsp:txBody>
      <dsp:txXfrm rot="-5400000">
        <a:off x="914973" y="1208319"/>
        <a:ext cx="7828528" cy="766667"/>
      </dsp:txXfrm>
    </dsp:sp>
    <dsp:sp modelId="{BC95711E-3BBF-460C-A862-17F9A2A9B9A7}">
      <dsp:nvSpPr>
        <dsp:cNvPr id="0" name=""/>
        <dsp:cNvSpPr/>
      </dsp:nvSpPr>
      <dsp:spPr>
        <a:xfrm rot="5400000">
          <a:off x="-196065" y="2524204"/>
          <a:ext cx="1307103" cy="914972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85624"/>
        <a:ext cx="914972" cy="392131"/>
      </dsp:txXfrm>
    </dsp:sp>
    <dsp:sp modelId="{CAC896EC-6185-4EC5-8B4E-2486A8B3E54F}">
      <dsp:nvSpPr>
        <dsp:cNvPr id="0" name=""/>
        <dsp:cNvSpPr/>
      </dsp:nvSpPr>
      <dsp:spPr>
        <a:xfrm rot="5400000">
          <a:off x="4425165" y="-1163370"/>
          <a:ext cx="849617" cy="7870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Совершенствование программно-методического обеспечения образовательного процесса для получения результатов высокого уровня качества образования, соответствующих потребностям и интересам общества; </a:t>
          </a:r>
          <a:endParaRPr lang="ru-RU" sz="1700" kern="1200" dirty="0"/>
        </a:p>
      </dsp:txBody>
      <dsp:txXfrm rot="-5400000">
        <a:off x="914973" y="2388297"/>
        <a:ext cx="7828528" cy="766667"/>
      </dsp:txXfrm>
    </dsp:sp>
    <dsp:sp modelId="{95082F05-CF43-4F33-AD31-226BF8F60646}">
      <dsp:nvSpPr>
        <dsp:cNvPr id="0" name=""/>
        <dsp:cNvSpPr/>
      </dsp:nvSpPr>
      <dsp:spPr>
        <a:xfrm rot="5400000">
          <a:off x="-196065" y="3685499"/>
          <a:ext cx="1307103" cy="91497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46919"/>
        <a:ext cx="914972" cy="392131"/>
      </dsp:txXfrm>
    </dsp:sp>
    <dsp:sp modelId="{C1E7388A-A051-4B8B-AD58-E7B6732221CD}">
      <dsp:nvSpPr>
        <dsp:cNvPr id="0" name=""/>
        <dsp:cNvSpPr/>
      </dsp:nvSpPr>
      <dsp:spPr>
        <a:xfrm rot="5400000">
          <a:off x="4425165" y="-20759"/>
          <a:ext cx="849617" cy="7870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Внедрение новых технологий в систему общего образования г. Красноярска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 rot="-5400000">
        <a:off x="914973" y="3530908"/>
        <a:ext cx="7828528" cy="766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F624B-894A-4D4C-80E3-6D0D3AE0CCE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9819-479C-4052-A6CD-6A5FED829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9819-479C-4052-A6CD-6A5FED8295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914C-14B1-4B1E-819B-4B510909BEC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CC55-840A-4178-90EE-ED4C5CDD0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72511" y="5805264"/>
            <a:ext cx="5796880" cy="93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en-US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pic>
        <p:nvPicPr>
          <p:cNvPr id="4" name="Shape 61" descr="C:\Users\zalega\Desktop\Красноярск 2015\Рисунки\Lion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56376" y="5445224"/>
            <a:ext cx="933307" cy="1152401"/>
          </a:xfrm>
          <a:prstGeom prst="rect">
            <a:avLst/>
          </a:prstGeom>
          <a:noFill/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008" y="44624"/>
            <a:ext cx="9036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конференция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«Красноярский стандарт качества: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риоритеты управления»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79512" y="16479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Игры и олимпиады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4908290"/>
              </p:ext>
            </p:extLst>
          </p:nvPr>
        </p:nvGraphicFramePr>
        <p:xfrm>
          <a:off x="1187624" y="3212976"/>
          <a:ext cx="4176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играх и олимпиадах приняло участие 1300 учащихся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2492895"/>
          <a:ext cx="8208912" cy="3560874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51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 имени В.Арнольда (2 тура)</a:t>
                      </a:r>
                    </a:p>
                  </a:txBody>
                  <a:tcPr marL="42166" marR="421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– игра «Загадки </a:t>
                      </a:r>
                      <a:r>
                        <a:rPr kumimoji="0" lang="ru-RU" altLang="ru-RU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Рамануджана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42166" marR="421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ВОШ школьный и муниципальный туры</a:t>
                      </a:r>
                    </a:p>
                  </a:txBody>
                  <a:tcPr marL="42166" marR="421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Интеллектуальные игры  «Абака», «Домино»</a:t>
                      </a:r>
                    </a:p>
                  </a:txBody>
                  <a:tcPr marL="42166" marR="421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Устная олимпиада   5-6 классы</a:t>
                      </a:r>
                    </a:p>
                  </a:txBody>
                  <a:tcPr marL="42166" marR="421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62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79512" y="16479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«Загадки </a:t>
            </a:r>
            <a:r>
              <a:rPr lang="ru-RU" sz="3200" dirty="0" err="1" smtClean="0"/>
              <a:t>Рамануджана</a:t>
            </a:r>
            <a:r>
              <a:rPr lang="ru-RU" sz="3200" dirty="0" smtClean="0"/>
              <a:t>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85927311"/>
              </p:ext>
            </p:extLst>
          </p:nvPr>
        </p:nvGraphicFramePr>
        <p:xfrm>
          <a:off x="4788024" y="2204864"/>
          <a:ext cx="3384376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4908290"/>
              </p:ext>
            </p:extLst>
          </p:nvPr>
        </p:nvGraphicFramePr>
        <p:xfrm>
          <a:off x="1187624" y="3212976"/>
          <a:ext cx="4176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игре приняло участие 30 команд</a:t>
            </a:r>
            <a:endParaRPr lang="ru-RU" dirty="0"/>
          </a:p>
        </p:txBody>
      </p:sp>
      <p:pic>
        <p:nvPicPr>
          <p:cNvPr id="1026" name="Picture 2" descr="D:\Барахло с телефона\Камера\P_20181116_143922_1_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909986"/>
            <a:ext cx="8964488" cy="4948014"/>
          </a:xfrm>
          <a:prstGeom prst="rect">
            <a:avLst/>
          </a:prstGeom>
          <a:noFill/>
        </p:spPr>
      </p:pic>
      <p:pic>
        <p:nvPicPr>
          <p:cNvPr id="9" name="Picture 5" descr="D:\Барахло с телефона\13.07.2019\P_20190403_140412_1_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2996952"/>
            <a:ext cx="1944216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2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746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педагогов в профессиональных конкурсах 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Picture 2" descr="http://chgpk.ru/Anishenko/54768798798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0688"/>
            <a:ext cx="2771800" cy="207885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обеспечение условий для выполнения Федеральных государственных образовательных стандартов в рамках формирования компетентностного подхода;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Малыхина С.С. – 2 место </a:t>
            </a:r>
          </a:p>
          <a:p>
            <a:pPr>
              <a:buNone/>
            </a:pPr>
            <a:r>
              <a:rPr lang="en-US" dirty="0" smtClean="0"/>
              <a:t>IV</a:t>
            </a:r>
            <a:r>
              <a:rPr lang="ru-RU" dirty="0" smtClean="0"/>
              <a:t> Всероссийский </a:t>
            </a:r>
            <a:r>
              <a:rPr lang="ru-RU" dirty="0" err="1" smtClean="0"/>
              <a:t>флешмоб</a:t>
            </a:r>
            <a:r>
              <a:rPr lang="ru-RU" dirty="0" smtClean="0"/>
              <a:t> </a:t>
            </a:r>
            <a:r>
              <a:rPr lang="en-US" dirty="0" err="1" smtClean="0"/>
              <a:t>MathCat</a:t>
            </a:r>
            <a:r>
              <a:rPr lang="en-US" dirty="0" smtClean="0"/>
              <a:t> – 2019</a:t>
            </a:r>
            <a:r>
              <a:rPr lang="ru-RU" dirty="0" smtClean="0"/>
              <a:t>;</a:t>
            </a:r>
          </a:p>
          <a:p>
            <a:pPr marL="457200" indent="-457200"/>
            <a:r>
              <a:rPr lang="ru-RU" dirty="0" smtClean="0"/>
              <a:t>Смолина Ю.А., Шипилова О.Г.  – </a:t>
            </a:r>
          </a:p>
          <a:p>
            <a:pPr>
              <a:buNone/>
            </a:pPr>
            <a:r>
              <a:rPr lang="ru-RU" dirty="0" smtClean="0"/>
              <a:t> Победители Краевого Конкурсного отбора по работе с одаренными детьми;</a:t>
            </a:r>
          </a:p>
          <a:p>
            <a:r>
              <a:rPr lang="ru-RU" dirty="0" err="1" smtClean="0"/>
              <a:t>Гиматдинова</a:t>
            </a:r>
            <a:r>
              <a:rPr lang="ru-RU" dirty="0" smtClean="0"/>
              <a:t> Г.Н. – 3 место  Краевой турнир «</a:t>
            </a:r>
            <a:r>
              <a:rPr lang="ru-RU" dirty="0" err="1" smtClean="0"/>
              <a:t>Суперматематик</a:t>
            </a:r>
            <a:r>
              <a:rPr lang="ru-RU" dirty="0" smtClean="0"/>
              <a:t>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0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746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педагогов в профессиональных конкурсах 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Picture 2" descr="http://chgpk.ru/Anishenko/54768798798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771800" cy="207885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58595B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обеспечение условий для выполнения Федеральных государственных образовательных стандартов в рамках формирования компетентностного подхода;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Победители  Конкурса </a:t>
            </a:r>
          </a:p>
          <a:p>
            <a:pPr>
              <a:buNone/>
            </a:pPr>
            <a:r>
              <a:rPr lang="ru-RU" dirty="0" smtClean="0"/>
              <a:t>           «</a:t>
            </a:r>
            <a:r>
              <a:rPr lang="ru-RU" dirty="0"/>
              <a:t>Учитель-партнер </a:t>
            </a:r>
            <a:r>
              <a:rPr lang="ru-RU" dirty="0" smtClean="0"/>
              <a:t>СФУ»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Смышляева</a:t>
            </a:r>
            <a:r>
              <a:rPr lang="ru-RU" dirty="0" smtClean="0"/>
              <a:t> О.И., </a:t>
            </a:r>
            <a:r>
              <a:rPr lang="ru-RU" dirty="0" err="1" smtClean="0"/>
              <a:t>Блескина</a:t>
            </a:r>
            <a:r>
              <a:rPr lang="ru-RU" dirty="0" smtClean="0"/>
              <a:t> Н.А.,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Коваль С.В., Купцов А.М.,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Федотова В.Л</a:t>
            </a:r>
            <a:r>
              <a:rPr lang="ru-RU" dirty="0"/>
              <a:t>., Баринова О.В.,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Зотова </a:t>
            </a:r>
            <a:r>
              <a:rPr lang="ru-RU" dirty="0"/>
              <a:t>О.В., </a:t>
            </a:r>
            <a:r>
              <a:rPr lang="ru-RU" dirty="0" err="1"/>
              <a:t>Фельбрина</a:t>
            </a:r>
            <a:r>
              <a:rPr lang="ru-RU" dirty="0"/>
              <a:t> С.В.,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Волошинская</a:t>
            </a:r>
            <a:r>
              <a:rPr lang="ru-RU" dirty="0" smtClean="0"/>
              <a:t> Е.Л., Воронова К.В.</a:t>
            </a:r>
          </a:p>
        </p:txBody>
      </p:sp>
    </p:spTree>
    <p:extLst>
      <p:ext uri="{BB962C8B-B14F-4D97-AF65-F5344CB8AC3E}">
        <p14:creationId xmlns:p14="http://schemas.microsoft.com/office/powerpoint/2010/main" xmlns="" val="1055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746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организаторы методической работы 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42392"/>
            <a:ext cx="7571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7249" y="792542"/>
            <a:ext cx="1986751" cy="156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777\Desktop\С другого ПК\телефон\P_20190826_110021_1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8393"/>
            <a:ext cx="7552839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20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788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ГМО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– 2021 учебный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42203444"/>
              </p:ext>
            </p:extLst>
          </p:nvPr>
        </p:nvGraphicFramePr>
        <p:xfrm>
          <a:off x="179512" y="836712"/>
          <a:ext cx="8784976" cy="48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8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 flipH="1">
            <a:off x="-2268" y="-7623"/>
            <a:ext cx="9146268" cy="916343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82704" y="1718403"/>
            <a:ext cx="7821744" cy="21174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математической грамотности обучающихся»</a:t>
            </a:r>
          </a:p>
          <a:p>
            <a:pPr eaLnBrk="1" hangingPunct="1">
              <a:defRPr/>
            </a:pPr>
            <a:r>
              <a:rPr lang="ru-RU" altLang="ru-RU" sz="3200" b="1" kern="0" dirty="0" smtClean="0">
                <a:solidFill>
                  <a:srgbClr val="1A1A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(дистанционное обучение)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365104"/>
            <a:ext cx="3470398" cy="769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августа 2020 года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3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учителей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noo\Desktop\Мои документы\Августовские предметные секции, 2019\ОК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8" t="25404"/>
          <a:stretch/>
        </p:blipFill>
        <p:spPr bwMode="auto">
          <a:xfrm>
            <a:off x="4932040" y="4797152"/>
            <a:ext cx="3473450" cy="1845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0233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66585" y="116632"/>
            <a:ext cx="7200900" cy="317882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деятельности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методического объединения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 учебный год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221088"/>
            <a:ext cx="8229600" cy="1728192"/>
          </a:xfrm>
        </p:spPr>
        <p:txBody>
          <a:bodyPr>
            <a:normAutofit/>
          </a:bodyPr>
          <a:lstStyle/>
          <a:p>
            <a:r>
              <a:rPr lang="ru-RU" sz="3600" i="1" dirty="0" err="1" smtClean="0"/>
              <a:t>Цветочкина</a:t>
            </a:r>
            <a:r>
              <a:rPr lang="ru-RU" sz="3600" i="1" dirty="0" smtClean="0"/>
              <a:t> Тамара Дмитриевна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sz="2800" dirty="0" smtClean="0"/>
              <a:t>руководитель ГМО учителей математики,</a:t>
            </a:r>
            <a:br>
              <a:rPr lang="ru-RU" sz="2800" dirty="0" smtClean="0"/>
            </a:br>
            <a:r>
              <a:rPr lang="ru-RU" sz="2800" dirty="0" smtClean="0"/>
              <a:t>МБОУ СШ № 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32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скругленным углом 5"/>
          <p:cNvSpPr/>
          <p:nvPr/>
        </p:nvSpPr>
        <p:spPr>
          <a:xfrm flipH="1">
            <a:off x="-2268" y="-7623"/>
            <a:ext cx="9146268" cy="916343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78" y="59243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тема: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«Совершенствование  профессиональной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как фактор повышения качества образования»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xn--297-5cd3cgu2f.xn--p1ai/wp-content/uploads/2018/11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81536"/>
            <a:ext cx="463607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скругленным углом 5"/>
          <p:cNvSpPr/>
          <p:nvPr/>
        </p:nvSpPr>
        <p:spPr>
          <a:xfrm flipH="1">
            <a:off x="-2268" y="-7623"/>
            <a:ext cx="9146268" cy="916343"/>
          </a:xfrm>
          <a:prstGeom prst="round1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243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40236777"/>
              </p:ext>
            </p:extLst>
          </p:nvPr>
        </p:nvGraphicFramePr>
        <p:xfrm>
          <a:off x="179512" y="1124744"/>
          <a:ext cx="87129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71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91165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 мероприятий</a:t>
            </a:r>
            <a:r>
              <a:rPr lang="ru-RU" sz="3200" dirty="0" smtClean="0"/>
              <a:t>, в которых приняли участие более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 </a:t>
            </a:r>
            <a:r>
              <a:rPr lang="ru-RU" sz="3200" dirty="0" smtClean="0"/>
              <a:t>педагогов.</a:t>
            </a:r>
            <a:endParaRPr lang="ru-RU" sz="32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2019-20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учебный год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проведено:</a:t>
            </a:r>
          </a:p>
        </p:txBody>
      </p:sp>
      <p:pic>
        <p:nvPicPr>
          <p:cNvPr id="2051" name="Picture 3" descr="C:\Users\777\Desktop\С другого ПК\телефон\P_20191101_093818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024336" cy="4736525"/>
          </a:xfrm>
          <a:prstGeom prst="rect">
            <a:avLst/>
          </a:prstGeom>
          <a:noFill/>
        </p:spPr>
      </p:pic>
      <p:pic>
        <p:nvPicPr>
          <p:cNvPr id="1027" name="Picture 3" descr="C:\Users\777\Desktop\С другого ПК\телефон\P_20190911_150643_1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039" y="1484784"/>
            <a:ext cx="3260961" cy="5157192"/>
          </a:xfrm>
          <a:prstGeom prst="rect">
            <a:avLst/>
          </a:prstGeom>
          <a:noFill/>
        </p:spPr>
      </p:pic>
      <p:pic>
        <p:nvPicPr>
          <p:cNvPr id="7" name="Picture 2" descr="C:\Users\777\Desktop\МОИ фото с уроков-2016 + нов год\101MSDCF\DSC07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36037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1605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858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8000" b="1" dirty="0">
                <a:solidFill>
                  <a:srgbClr val="0858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 smtClean="0">
              <a:solidFill>
                <a:srgbClr val="0858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bg1"/>
                </a:solidFill>
              </a:rPr>
              <a:t>Были использованы следующие формы </a:t>
            </a:r>
            <a:r>
              <a:rPr lang="ru-RU" sz="3200" dirty="0" smtClean="0">
                <a:solidFill>
                  <a:schemeClr val="bg1"/>
                </a:solidFill>
              </a:rPr>
              <a:t>работы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: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https://ds50nsk.edusite.ru/images/1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715" y="3689647"/>
            <a:ext cx="4157285" cy="3168353"/>
          </a:xfrm>
          <a:prstGeom prst="rect">
            <a:avLst/>
          </a:prstGeom>
          <a:noFill/>
        </p:spPr>
      </p:pic>
      <p:sp>
        <p:nvSpPr>
          <p:cNvPr id="16386" name="AutoShape 2" descr="data:image/png;base64,iVBORw0KGgoAAAANSUhEUgAABLAAAALmCAYAAABSJm0fAAAgAElEQVR4XuzdCZxN9f/H8c8sBmPfdxLZIqmUNW1+rT/aVJQfISpStKjoF6WNRNmFfyGptFDIUhGi7BEh2XdjN2Obmf/5fP3OdGfcmXtn7jLn3nmdx8NDmXO+y/N7+i3vPt/viUi2LuFCAAEEEEAAAQQQQAABBBBAAAEEEEDAoQIRBFgOXRmGhQACCCCAAAIIIIAAAggggAACCCBgBAiweBEQQAABBBBAAAEEEEAAAQQQQAABBBwtQIDl6OVhcAgggAACCCCAAAIIIIAAAggggAACBFi8Aw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CBQAks3XxeVm5LlC0HkmXv0SRJTBIpFBsh5YpEyOXlo+S6KlFSoVhkoLqnXQQQyIQAAVYmsLgVAQQQQAABBBBAAAEEEEAg9AW+/O2cTLV+HTie7HEyjatHS+uG0VKzbJTHe7kBAQQCJ0CAFThbWkYAAQQQQAABBBBAAAEEEHCQwM64ZBk087Ss3WmVWmXyan99LmnbJCaTT3E7Agj4S4AAy1+StIMAAggggAACCCCAAAIIIOBYgfW7E6X352fkeILnqqv0JnFXvWjpcXtux86RgSEQzgIEWOG8uswNAQQQQAABBBBAAAEEEEDAnG/15P+d9im8shnvvzaXPHELlVi8VggEW4AAK9ji9IcAAggggAACCCCAAAIIIBBUgRc+PS0rtib6rc/ed+eWm2pF+609GkIAAc8CBFiejbgDAQQQQAABBBBAAAEEEEAgRAVmrDon780669fRly4cIZ88Geu3NpOSkmTx4sUydOhQWbRokRQuXFhuvfVW6dy5s9SsWfOifo4cOSIzZsyQWbNmybJly+TkyZNSpUoVue6666RDhw7mmYiIiFTPaR9LliyRCRMmyMKFC+Xo0aPSpEkTadeunTRv3lxiYlJXlen9q1atksmTJ5v7d+3aJQ0bNpQWLVpIq1atJDb24vlv2bJFunTpIuvXr0/XZtq0aVK/fv1UP4+Pj5e5c+fKzJkzU8ZWvnx5ueqqq6Rt27am38jIf74G+dVXX0m3bt3k+eeflx49elzU1+DBg2XgwIHi2pc6tWzZ0rTXr18/yZMnT8pzhw4dkueee07mzJlz0c9tt3Hjxpm1Ueu0l7s2/fZy0FCKAAEWLwMCCCCAAAIIIIAAAggggEDYCnT8MEG2Hcz8oe2eQHrcHiN31cvl6TaPP09MTJSxY8fKoEGDLgpHNMR5//33TYBjXxoS9ezZ0wRX7i53z2hA9Pbbb5t+3F3t27eXPn36pIRS58+flzFjxsiQIUPcBjbNmjWTN998UypXrpyqud9//90EYvv370933mkDrIMHD5q+v/32W7fP5M+fX9555x25++67U0I5fwZYycnJJqTTMEwv1zBKf/bNN99Ir1693DrYAybA8via++UGAiy/MNIIAggggAACCCCAAAIIIICA0wTW706Spz5OCMiw6l0SJe+2+aeKJ6udbNy40VRaJSQkyBtvvCE33nijaID05ZdfmkqhO++80/y5VjxpENW7d2/57LPP5Nlnn5VOnTpJoUKFRKuEtm/fbqqONHB58MEHU55xDWhq1aolr7zyijRu3NhUNK1du9YEWwsWLJBhw4bJvffea6ahIZMGOlWrVjXhTaNGjSQ6Olo0bNIKLg23dJwDBgww/duXXeXk2pb+7PTp0/Lqq6/KxIkTU1VFaXj33nvviVZMPfzww2ZOpUqVMs1pCPbhhx/KyJEjpWnTpvLBBx+k/MyfAdbOnTtNNZcdCLqGUfv27TM/02BOx3/PPfekqjzLqKorq+8Dz6UvQIDF24EAAggggAACCCCAAAIIIBCWAp/+ck7Gzvfv9kFXqNkv5pPof3a2ZclQw6C+ffua8KlNmzYpVUb2drySJUvK8OHDpUiRImZr3mOPPSY1atQwwY9reKSd65Y/ewuh/YwGQd27d5etW7eaQKhu3bqpxmk/oyGRVlVpqKQVXhqIaXh02WWXpbpfw7V3331Xxo8fb37pNsSsBlh2QKQB14gRI6RixYqp+tqxY4c8+eSTJgAbPXq02Sapl78CLJ2r9qtbNzWc0oDNNcCy10CDP7XRajDXiwArS698lh8iwMoyHQ8igAACCCCAAAIIIIAAAgg4WeDt6Wdk7rrzARvi2MfySuUSPiZYbkangc2kSZNMhdMjjzwiL7744kVnVLmblB24FCtWzAQz+vuKFSukdevWctttt7kNYdK2Y28D1POitNorV66Lt0kuXbrUVGtpxZSGXfZ5W3qGlG5H1ICpQYMGKU2nV4HlaWH0rK+uXbuaaiwNsLQizJ8BlgaCTzzxhFx55ZXmbC8Nr1wDLA399OflypVzGxgSYHlaQf/+nADLv560hgACCCCAAAIIIIAAAggg4BCBF6eclmV/++/rg2mnpVsIdSuhvy47ELHb0xCpf//+JohKe2kl1PHjx0WrlPbu3WuCqp9//lnWrVsnWjFkVyxNnz5dHn/88XQPPE/brn2/N3NKe/bTF198YUKyjz/+WK644opMBVi6DfLEiRPmsHidz5o1a+SXX34xB8/r5Xp2ll2B5WmMGR3irlsodfvk119/bSrNoqKiLjrk3Q7e9J6nn37aHF5fokSJlMCOAMvTCvj35wRY/vWkNQQQQAABBBBAAAEEEEAAAYcIvPDpaVmxNXAB1kArwLoqgAGWbpnTrYWu1UxxcXFmK6CeRaVfEnR3uQZYnrbbpX3e23BIn0t74Llua9SvCWog5HrAe0YVWHqul1ab6QHzGl6ld/k7wFq9erWprtKtg1rhpoGZu68UahXWyy+/bM4JS+/iEPfg/ANPgBUcZ3pBAAEEEEAAAQQQQAABBBAIskD/b87IT+sDt4Vw5KN5pVoZ/28h1OoqrfrRLXz16tVLOcBcD1F/4YUXZPbs2VK4cGG55pprzM9Lly6dUvGklUJ62RVYWQ2w9BD3Hj16eL1iJ0+eNEGPhlV6RlbBggVTnk0vwNLwSivMPvroI3O+lG7lu/rqq81h7XXq1JHixYvLSy+9JPPnz3dbgZXeGPVQeA3+0qvA0sBKq690K6SGbRr4ZVRNpevxww8/mMPmdYtl2osAy+vXxKcbCbB84uNhBBBAAAEEEEAAAQQQQAABpwp89PNZmbjoXMCGN/3ZWMmXOyIg7etXCfWLgbql79NPPzXBjh1GtWvXzoRbaQ8Vt8+v0i2HdoBln4GlZzy9/vrrkjdv3gzHm9kzs+zG7K8pakWThmj2uVj68/QCLA2N9OuD+lXEt956ywRxrpdWZOkh7suXL/drgHXDDTeYMT711FOmfd0+mFGAtXnzZhPmbdq0yXyN8L777pM8efJk+ExAXooc3igBVg5/AZg+AggggAACCCCAAAIIIBCuAr9tOS8vfXYmINOrVjpSRnbIOAzy1LGeYfXcc8+Jhj92JZD9jF3RNHXq1JTwxq4sGjZsmDlE3fXSKiH9cz343XULoaevEB47dizlq4Maemkopl8t1K8T6lbFZs2apeonOTlZJk+ebM7U0jCnc+fOJqzSkE3/Pu2XCTMKsDKqDtN+9OcaMunlbgthViqwbrnlFhOonTlzxnhVqFDBtJ9egKXncvXp00f0fC+tfuvWrZtER0dn+IyndefnWRMgwMqaG08hgAACCCCAAAIIIIAAAgiEgMADHyRI3Mkkv4+04w25pE2jGJ/a1ZBm3Lhx8t///tcERbq1TbfOnT17Vr788kvp16+f1KhRw3xRsHz58iYk0i//aQijYZF9ztT27dtlyJAhJmTRyzXAcg2c6tevL7169ZJrr73WVB1puKUhlYZnetC79q9fHbSDI+1T77/99tslNjZWNOzSIEm335UtWzalymvfvn0maCpatKgJ0AoVKpTKJb0KrEWLFkmHDh2kWrVqZq5169ZNGZe66GHwGuT5M8CyB6ZbDNu0aePxQHadrwZlOrahQ4emqhLjEHefXv9MP0yAlWkyHkAAAQQQQAABBBBAAAEEEAgVgUmLz8n/LTjr1+HGWAU4U7rFSqFY37cPup5rlXaQWg31zjvvyN13322Clozu1QPfn3nmGRM+rV+/PtWXAPWsqQ8++MD8cndpIKZfD9TASi8NnIYPHy6DBg1ye7/e17dvXxNs6VldWpWUmcs+M0q/PGifgZX2eT3jSyue1q5da4I7PSfrX//6l7nN07leGZ2Bpc83bdo05Vwxu193YdTOnTvN3DZs2GDCq1tvvTXVMAmwMrPqvt9LgOW7IS0ggAACCCCAAAIIIIAAAgg4WODR0QmyI85/VVidb4qRBxvk8tuMNWDS6in9tXLlSnNAu4Ys7du3N18gdD1PSr9CqNv09GysLVu2iAZXeiZTq1atTFXUmDFjTDWThk+tW7dOGaOGRUuWLDFfL1y4cKH5gmHDhg1Fz8bSZ7XCyvXS+3UboW4X1Pv1PCrtS8MurZqyt95l5quFdvuuh57r3LWPzz//XNatW2dCtDvuuMOcjVW1alWZNWuWdOrUyZxB1bNnT1Oh5WuA5W4LZtowSrcJ6mH0Gvo9+uij5jwyPffK9SLA8ts/Al41RIDlFRM3IYAAAggggAACCCCAAAIIhKrA6u1J8uwnCX4ZftPq0dL3vtx+aSscGrHDJNczqtKb15EjR6Rr164m/NKQLW0gFA4ezCFwAgRYgbOlZQQQQAABBBBAAAEEEEAAAYcI/LDuvLw53bcD3etdEiVvP5hHoqMcMikHDIMAywGLkEOGQICVQxaaaSKAAAIIIIAAAggggAACOV3gl82J8u6MM3IsPjnTFDdfHi0v/ju3REZm+tGwfoAAK6yX11GTI8By1HIwGAQQQAABBBBAAAEEEEAAgUAKHD6ZLOOtQ91nrTnvVTdlCkfKw41yye1XWie3c10kQIDFSxEsAQKsYEnTDwIIIIAAAggggAACCCCAgGMEdh9Olh/Xn5OV2xLlr/3JEn/mn6qs0oUj5PLyUdKwapTcWIvgyjGLxkBytAABVo5efiaPAAIIIIAAAggggAACCCCgAidOJ8u5RJGCeSI444pXAgEHChBgOXBRGBICCCCAAAIIIIAAAggggAACCCCAwD8CBFi8DQ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ABBBBAAAECLN4BBBBAAAEEEEAAAQQQQACBHClwZukiObdymST+vVkS9+6W5MTzElmosESVqyC5al0hua5rLNEVKuVIGyaNgNMECLCctiKMBwEEEEAAAQQQQAABBBBAIKACCV9+KvHWr6QD+zz2k7txM8n7UDvJVbO2x3u5AQEEAidAgBU4W1pGAAEEEEAAAQQQQAABBBBwkEDizu1y4r035Nza1ZkeVb72XST2kY6Zfo4HEEDAPwIEWP5xpBUEEEAAAQQQQAABBBBAAAEHC5zbsE6O9e4hycePZXmUee68Rwr0eCnLz/MgAghkXYAAK+t2PIkAAggggAACCCCAAAIIIBACAnq+1ZGu7X0Kr+xp5r2/jeR//JkQmDVDRCC8BAiwwms9mQ0CCCCAAAIIIIAAAggggEAagWO9npKzK371m0vBl/tL7pv+5bf2aAgBBDwLEGB5NuIOBBBAAAEEEEAAAQQQQACBEBVImPGNnBz8pl9HH1W6rBSd9I1f2jxy5Ih07dpVDhw4IKNHj5YqVaqYduPi4uTtt9+WadOmmd/vvfdeGTx4sAwcOFCGDRsmTZo0kVGjRsmUKVPk/Pnz5u87duwoDRs2lMjISNPGokWLpEOHDvLoo4/KCy+8IFFRUanGfO7cOXnjjTdMH+PHj5d69eql9OFucs8//7z06NFDli1bJi1btvQ4f223fv365j77mbZt20q/fv0kT548GT7/1VdfSbdu3cxcde6u19mzZ2Xx4sVm7gsXLjTz137atGkjzZs3l5iYGI9jS9ve3LlzZfLkyWaceqX1tMfjqeFatWpdtI6ffvqpTJ8+XdatWyfly5eXpk2bmrWqWbOmREREpGoyu209zS87f06AlZ369I0AAggggAACCCCAAAIIIBBQgcOdWkviti1+7yP/My9K3rtSBytZ6cRdgJWYmCgjRoyQt956yzRphzh2gNW7d29Zvny5zJ49O1WX+fPnl2eeeUY6d+4s0dHRcvjwYXnqqadMwPPBBx9IqVKlUt2/a9cuefLJJ6VEiRLy3nvvSaFChRwfYMXHx5tAb+zYsW6577//fnn11VelWLFiXi3HwYMHpU+fPvLtt9+6vV+tu3TpYgIoDdQ8Xa4B1ooVK6RXr16yfv36ix7TtXrppZdEAz1dK/siwEpfmADL09vHzxFAAAEEEEAAAQQQQAABBEJS4Pz6tXKke2C+HBhT7xopNHCEzy7uAiw7WNJqqmeffTalosgOsLRTDUpeeeUVady4sQmoZsyYIe+8845oVdXIkSOlQYMGkpycLO+//74Jw7TCSquKXK85c+ZI+/btTeCjoZdWA7lWeaWtfEobsrirpjp9+rRpb+LEiaayy58VWBrsaZVa//795ZZbbpGePXtK7dq1TcXZzp07Zfjw4TJp0iR5/PHH5cUXX/RYiaVu7777rgn3mjVrZp6pU6eOJCUlmQqv119/3VTC2Z6udlu2bDHB1tVXX+22omzfvn0mPNR21Lh79+4mQExISJBZs2aZtTp69KgMHTpUbr311osCrGDb+vwiB6EBAqwgINMFAggggAACCCCAAAIIIIBA8AXiP/1YTo0bHrCOS3z/i1jlMz617y7Amjlzpmjlj72tz+7ADpd0G5oGUxpw2ZeGVbrNTUMT3Z6m4ZZupVu1apXZRqjb6zTwsbcRuts+qG05OcDasWOHqRgrWrSoCZ5KliyZyv7EiROmmmr16tUyZswYqV69eoZrs3HjRhPcFS5c2FS5VahQIdX9ug6dOnUypmm3YHoKsHTboIaPDz/8sAm4YmNj3a7Vgw8+aLZx2j/PaKtlIMNBn17iID1MgBUkaLpBAAEEEEAAAQQQQAABBBAIrsDxt/vKmXkzA9ZpkQ8nS3Tlqj61nzbAKlOmjAmv9HINNlzDpfTOkbIrtzS40kCmdOnScuzYMRNcnTx5MtU2QvtevUfDoIIFC5o+nRxg2RVjffv2NcGTu+uLL76Qp59+2gR8rVq1ynBtdFugVmu5C6g8LWpGAdaZM2dMaPXRRx+Zc7quv/76i5qzt3dqpZZWlVWteuE9IsBKX54Ay9Nbyc8RQAABBBBAAAEEEEAAAQRCUuDYS0/L2WVLAjZ23UKoWwl9uVwDLN2qtmnTJnnzzTdNqORaYeUaLqUX4GhI9fLLL8sff/yRKhTRaiRtz3UbYXphUKADrLRWWv2kh5rffffdcvPNN6ds+3N3iLtut7PPBfNkbh84n9F9dnvuDor31H5GAZaGhhqK7dmzJ9WB7q5tZqWaytMzvth6mq8Tfk6A5YRVYAwIIIAAAggggAACCCCAAAJ+FzjW6yk5u+JXv7drN1h44HDJVe/CV/ayetkB1vz5800TxYsXNyGUVg+l/Wqgp3ApvYBDDxF/7LHHTEik1Vh6xpP99cGPP/5YrrjiipThe+pDb/SlSigjJ9cD2N0FWK5ngHny9ibA8mau6fWTUYCV3pclXdvyFEZl5QwsX2w9eTrh5wRYTlgFxoAAAggggAACCCCAAAIIIOB3gRNv9JHTP83xe7t2g0VGTJDoajV8at817NBDyH///XdzeLhubbO/Jmh3YAcuegC4BhxpL7sCSwMr3ZZWpUoVc4v95/v37zfbCPX8Kz1LKu32Qb3Xm1DHlwArbTCjB6lv27ZNXnvtNZk3b54J1h599FFznpd+9c+1OsqbsWVmMXxpz4kVWL7YZsYtu+4lwMouefpFAAEEEEAAAQQQQAABBBAIqMCpj0ZL/KRxAeuj+LQfJSJffp/aT1utU6lSJRPa6JcD036hzg5c0juzyT7XKm/evOb5YsWKpYxNDxXXrwPqNsL4+HjzZTx3QZg3oY4dYLkbR1Yqi3SQS5cuFf3qoR3C6AHqaQMsX86scrdIdnt62LpWpulXGL29fD0DS8NE/TLhoUOH3J6BFWxbb+ednfcRYGWnPn0jgAACCCCAAAIIIIAAAggETEDPv9JzsAJxaeWVVmD5ernbbrZz504T3uhh7BpiaaWUXna4VKtWLdHzsi677LKU7vUrhJMnTxZ765zrFwf1JvuLey1atBA9ZHzGjBny4YcfirblemUmwHK3TS+QAZY9Bx2vzj/t2LWaS8/60iqzsWPHyh133JHh8nj6CqH91cNChQqZddCvH9qXv75CeNddd6U6RN8OB4Nt6+t7HIznCbCCoUwfCCCAAAIIIIAAAggggAAC2SIQ9+AdkhR3yO995+vwhMS2edTndt0FWK5hlG6t69ixo6kOcj0DqlmzZvLiiy9KnTp15OzZs/LNN9+YbXglSpRwG+7YwdKGDRvk1KlTcvnll5vD4vPnT11B5inA0vOz9Nws/VKiP0IW3c6oB9drNZinLYQaUGl12oABA0x4pWNo0qSJREdHy8GDB2XChAmiB9Y3atTIhEJ6nlhGl2vgdfvtt4tWYtWocWFL6Pbt22XgwIEprvYaeBtg6dcFtYpq8eLFptpNq61KlSolCQkJMmvWLDPfo0ePpqqyy05bn1/kIDRAgBUEZLpAAAEEEEAAAQQQQAABBBDIHoH4T8bLqf8b5d/OrcqoYp9+J5GFCvvcbnoHfuvWsueee050W6B9npUdLnXp0sUcpL5y5cpU/ZcvX170C4UaxrjbDqfb8jp16mSeSe8crYwCrLSHqA8aNEhat26dagyeKrAyArv11ltNOKUhnLszsPRZDX30nKxPPvnEbVMabOncrr76aq/WJi4uTvr16ydTp051e//DDz9sgjL9WqLr5akCS+9dsWKF9OrVS/RMsrSXBocvvfSS2TKpAZwTbL0Cy8abCLCyEZ+uEUAAAQQQQAABBBBAAAEEAi9w+NEHJHHnNr91lL/zU5L3gYsPUc9KBxl9sW727NmmiqdDhw4mzNJtbFoVpFVI9evXN1vldCughiG6XU6rhCpUqJDuMOwtcSdOnDCVStWrV7/oXm8CLA1ztK8nnrCq0GJjU7WRlQCrYcOGolvp7rvvPilYsKBpL70AS3+mFWda2TRlyhRZuHChCbVq164tuj1SAzXXs7+8WRNtb+7cuWYLpgaDeqlvmzZtpHnz5mYrZ9rLmwBLn9GATM8f0/O21q1bJxoyNm3a1LJOLL4AACAASURBVPjVrFkzJWi03bPb1huv7LqHACu75OkXAQQQQAABBBBAAAEEEEAgKALnVq+Qo8894Ze+cje9UQq++o5f2spsI56293lqzz7z6aqrrjJVTGnDJ0/P83MEslOAACs79ekbAQQQQAABBBBAAAEEEEAgKAKnf/heTrz1X5/6iql3jRR6632R6Fw+tZPVh30NsLQSSM958uaA86yOkecQCJQAAVagZGkXAQQQQAABBBBAAAEEEEDAUQJnl/wsJ97tL0nHjmZ6XHluulXyv9hXIiKjMv2svx7IbIClh8HrQeV6xtKaNWukT58+ki9fPrP1UA8U50IglAQIsEJptRgrAggggAACCCCAAAIIIICATwJJhw/JqfGj5PT3071qJ6pMOetrg+0lz+0tvbo/kDdlNsA6c+aMOaD8o48+MsPSs7L0DK2WLbN/LoF0ou3wFCDACs91ZVYIIIAAAggggAACCCCAAAIZCCTu3imnf5oj51b+Jol/bZKk+FMpd0eWLisxl18hMQ2bSu4bmjvGMbMBlg78ww8/NF+4K1OmjHTv3l3uvPNOU5HFhUCoCRBghdqKMV4EEEAAAQQQQAABBBBAAAG/CySdOC5y7pxE6lfwsumMK79PigYRCCMBAqwwWkymggACCCCAAAIIIIAAAggggAACCISjAAFWOK4qc0IAAQQQQAABBBBAAAEEEEAAAQTCSIAAK4wWk6kggAACCCCAAAIIIIAAAggggAAC4ShAgBWOq8qcEEAAAQQQQAABBBBAAAEEEEAAgTASIMAKo8VkKggggAACCCCAAAIIIIAAAggggEA4ChBgheOqMicEEEAAAQQQQAABBBBAAAEEEEAgjAQIsMJoMZkKAggggEAmBc6dFjltfTL7jPUr/qj1+wmR82dFEq1frr8nnXP/53qffW/K/Wdc7j0ja6IayCeFXpZcUWL9ipBo8/uFX/rXMdHWn0Vaf2/9bv9ZLuvvo13uvfDMP8/GWH+fL3eE5M8TYf0uEmv9NRcCCCCAAAIIIIAAAuEsQIAVzqvL3BBAAIFwFjgbfyF8sn8lHEv992l/lmAFVKetezSo0t/177WNAF9ravWRnod7BbSXSCu/0kBLw6wLoVb6f22HXhfujTTP6C8N0rgQQAABBBBAAAEEEHCqAAGWU1eGcSGAAAI5XOCsVfW0++R+2X3qgOw6sc/63fpr8/cXfn/5ZILcsXKa45WCEWD5AyHWCrFKFoyUEgUipLj1y/x1QZe/tv5M7+FCAAEEEEAAAQQQQCA7BAiwskOdPhFAAAEE5PDpoyaI2mUFVHusUGrfqUPW7wdkX/xB8/v5pMQMlR7NU0ae/GG44yVDJcDyBpKQyxsl7kEAAQQQQAABBBAIhAABViBUaRMBBBBAQOKsgGrb8d2y1wqk9p48cOH3U9Yv8/sBSUpO9knppsJV5J0ZA31qIxgPh1OA5Y2XHXKVtKq3KhSLlPJF9VeE+aVVXVwIIIAAAggggAACCGRFgAArK2o8gwACCCCQIrDjxB4TVG07Yf0yv1t/f2yXnDh3KqBKVQpWkCmz3g9oH/5oPKcFWBmZ5cl1IciyQy3XgEvP5uJCAAEEEEAAAQQQQCA9AQIs3g0EEEAAAY8C8edPy3aXkGrr8V0mrNpuhVa+VlJ57DydG6IiomTq8plS/nRgg7Ksjs9+jgDLO8HCsXbFluvvUSbw0kPquRBAAAEEEEAAAQRytgABVs5ef2aPAAIIpBI4mHDECqYuhFP/VFTtlgPxcY6UGnzggDTZvMiRYyPA8t+ylC0SIZWKR0m10hFSrUyUVC8TKUXykWr5T5iWEEAAAQQQQAAB5wsQYDl/jRghAgggEBCBnSf3ydpDG2Vt3CbZcGSLFVrtkVPn4gPSV6AafSayoDy88KNANe+XdqnA8gvjRY3o1xLtMKta6UipVjZSCuUl1AqMNq0igAACCCCAAALZL0CAlf1rwAgQQACBgAucPn/GBFXrDm+W363Qap3110fPnAh4v4Hu4J5CleXlmYMC3Y1P7RNg+cSXqYdLF46Uy6wqrepWlZYJtaxKrQKcrZUpQ25GAAEEEEAAAQScKkCA5dSVYVwIIICADwLbrYPU7aBqbdxm2Xx0mw+tOffReoUvlTEz3nXuAK2REWBl7/KULWIFWSlbDy9sQ4zNTaVW9q4KvSOAAAIIIIAAApkXIMDKvBlPIIAAAo4SiD+XcKG6ygqqfo+7sCXwxFlnH2zuL8CieQrLV/MnSL7E8/5q0u/tEGD5ndTnBvUriJeXj5S6Fa1flaKldCECLZ9RaQABBBBAAAEEEAiwAAFWgIFpHgEEEPC3gH4B0LW6asuxHf7uIqTaG79lrdTZt9mxYybAcuzSpAxMA6y6laJMoHV5ef3yYaTzB80IEUAAAQQQQACBHCZAgJXDFpzpIoBA6Ano1wCX718nyw6sNb8fP3sy9CYRwBG/ejpZ7lrxdQB78K1pAizf/LLjaTvQqlMhSmpYh8NXLkGglR3rQJ8IIIBAMASSDs2Q5MM/ipz8XSThb0lOTpSImGIieS+TyEINRIrfIRGx1YIxFPpAAAEPAgRYvCIIIICAwwT2xh9MCaxWHlgv++MPOWyEzhpO+9iy0nXuMGcNymU0BFiOXRqvB6aB1hVWhVZNK8yqVS5KqpYi0PIajxsRQAABhwok7fxAknYMETm90+MII0u0lIhKL0hEoWs93ssNCCAQOAECrMDZ0jICCCDglcCRM8dkmVVZtfzAOll9cIPoFkEu7wVuKFJVBn43wPsHgnwnAVaQwYPQnQZataythhpo1bQCLf2dCwEEEEAgRATiN0nihi6SfHRRpgcceWlfiazcO9PP8QACCPhHgADLP460ggACCHgtEH8+wQRWqw6uN2dZ6aHrXFkXqFywrHw+iwqsrAvypK8CZQpHypWV9FeU+VW8AIfC+2rK8wgggEAgBJKP/SqJa1qKnIvLcvMR5TpJVI2RWX6eBxFAIOsCBFhZt+NJBBBAwCuBROsshVVWZZVWV+mvNdaXAk+fP+PVs9zkWSBCIuTLFbOlwmlnng1GBZbnNQynO6KjROqZICtS6l0SLdXLUJ0VTuvLXBBAIHQFkq3zrRKXNfIpvLJnH1nxGYm8bGDoYjByBEJUgAArRBeOYSOAgLMFdp7cK7/sXS0rD/whqw9tkMOnjzl7wCE+usGH4qTJxgWOnAUBliOXJWiDqlzSCrL+V5mloVa+3FRnBQ2fjhBAAAEXgcRVt1uHtc/zm0lU7YkSUeohv7VHQwgg4FmAAMuzEXcggAACXglsO75bluxbJUus4GrJvtVePcNN/hF4OrKwPLJwvH8a83MrBFh+Bg3h5grkjTBbDOv9rzqrYjHCrBBeToaOAAIhJJC0e5wk/fm4X0cckfcSiWq02a9tnj17VubOnSuTJ0+WZcuWmbabNGkiHTt2lIYNG0pkZOqqXr1/8eLFMmXKFFm4cKGcP39e6tevL23atJHmzZtLTExMyvhOnz4tr776qkycONH82bBhw+Tee++9aPwnT56Ul19+WaZOnWp+Nm3aNNOmXjqmli1bStu2baVfv36SJ0+elOcPHTokzz33nMyZMyfVz137dW3LfvDIkSPStWtX87fDhw+XIkWKpLSZlJQkq1atkm+++Ubmz58vW7Zskfz588uVV14pd955p7Rq1UpiY2NT7tefd+nSRUqWLClDhw6VlStXyogRI+TXX3+VKlWqyIMPPiitW7eWYsWsr0z+7/I0vrRAGY3Xry8DjbkVIMDixUAAAQR8EPj72E755X+h1W/7rc8vc2WLwN0FK0vvWYOypW9PnRJgeRLKuT+vWe7CNkMNtK6sGGX9H5Oca8HMEUAAgUAKnF96pcipP/zeRWSNERJZ7jG/tHvw4EHp06ePfPvtt27b6927twlnoqOjzc/j4+Pl7bfflrFjx7q9//777zeBlR3WpA2w3IVQ2tD69evlsccek61bt5p2vQmwkpOTTej2/PPPm2dc2/YUEKUXCGkYN2bMGBkyZIhoqObuat++vTGzQyw7wNI533zzzfLuu+9e9KyGce+9954JtPTyNL60/RJg+eV1z3IjBFhZpuNBBBDIqQJ/HdthVVmtsrYIrjJfDuTKfoF6hSvLmBkEWNm/EowgqwIlC144CP7aKtHS6LIoyZ0rqy3xHAIIIICAq0DysaWSuLxpQFAiitwoUVfN8bltDWs0bPnggw+kWbNm8uKLL0qdOnVEK5C0wur111+XuLg4GTlypDRo0EASExNl9OjR0r9/f7nlllukZ8+eUrt2bVOhtXPnTlPJNGnSJHn88cdNW1qJ5RrUNG3aVE6dOmWqkypWrJhq/Boa6Vi0ukqrqrwJsLTPbt26pVSN+SPAWrRokXTo0EGqVatmqr3q1q1rwjsN7mbNmiXvvPOOHD16VMaPH2+q1PSyAywN4fR64oknpHPnzqYia8eOHeYZrebKzPgIsHx+vf3aAAGWXzlpDAEEwlVg09FtJrDSrYF6rhWXswSK5C4oM36aILmSk5w1MGs0VGA5bkkcPyANsxpaIVajalFyTWXrVHguBBBAAIEsCyRtGyBJW3pn+XlPD0bfFC8S4du/ddi4caMJWgoXLmy29lWoUCFVtzNnzpROnTrJU089JS+88ILs3r1bnnzySSlatKgJmzSgcb1OnDhhKpNWr15tqpiqV6+eKsDSQEyDH63quuOOO1IePX78uNkGqIGahkXfffedxwBLwzQNwnTL3j333GO2KGYmIHJX0aRtDhgwwLSpFWauY9TB6tZJncO4ceNSbYV0DbDSVmfpcwcOHDDzW7t2rZl/vXr1qMDy9II77OcEWA5bEIaDAALOEdhweIsJrLTaavWhP50zMEbiVmDc33/IFXs3Ok6HAMtxSxJSA6pSKtKqyLpQlVWNLxqG1NoxWAQQcIZA4h/tJXnfJwEbTNR1qyQif22f2p8+fbqplrIDqqiojP/lhZ4zpQFN3759TfDl7vriiy/k6aeflvfff9+cFeVagTVhwgT5/PPPpVSpUvLKK6+knJX1+++/S7t27Uw11aZNm0wY5akCS6udtNJJz6Vq0aKFCa98DbC8wRw8eLAMHDgwZX76jB1gabXVJ598knJ2l2t7Guipm1Zj6TjZQuiNtnPuIcByzlowEgQQcIDA+sN/mdBq8Z6VsjZukwNGxBC8FfjvmQj59/Ivvb09aPcRYAWNOuw70gPgG1W7EGaVKcwB8GG/4EwQAQT8IpC4+i5Jjpvtl7bcNRJZb45EFr3Rp/a10uitt95K92D1tI3b93vTqZ5L1aNHj4uCGj0cXYMz122EGu5osKWhl4ZcngIs3bKo53B9/fXXZnujBm9pD3lPe/ZWemO+4YYbLjrE3b5XtzvqFkoNpjRY00PZ9dB63UJoz881wNIzsXRe5cuXv6i7n3/+WR566CF59tlnzdbLM2fOpDrc3vUB3ZapWzT14He7Ko4zsLx56wJ3DwFW4GxpGQEEQkRg54m98uPuX2X+rl9lXZx/vyYTIgRhMcx2sWWl29xhjpsLAZbjliTkBxQdFWFCrAvbDKMlf+6QnxITQAABBAImkLjqdkk+PC9g7UddNVsiitzkU/t2NVF6XwZM27h9vzedphdg6RZBPWNKK5H+9a9/ybFjx0ygU7x4cXNulgZTngIs3aKo1Ve6dVCfWbNmjd8CLPv8Lz1wXQOr9C53AZZuqUz7RUP7+bRfUtQ/d/06o7t+NAjTqq3bb7/dhGbpfTXRm/XgHt8ECLB88+NpBBAIUYHE5ET5yQqsfti51Pyuf88V2gLNilSRd78b6LhJEGA5bknCakBF8llh1v+qshpU5byssFpcJoMAAn4RSFr3iCTt/8wvbblrJKr+rxJR8Cqf2s9qgOVt4KWDS7tVTr/Cp1sWL7vsMnMW1rp160ygpVsK9cwpO9RJbwuhHXItXbrUVF/VqlXLHOKeUQWWa1s2mLuKJv2qoR623qtXL/MVQa2Euuaaa0wVVI0aNaRmzZpmi+CgQYPcVmDZZ4mVLl36onWxK7DSC/b0K4X2pWeC6Vch9RB5PVRfD9nX6i4CLJ9ed58eJsDyiY+HEUAg1AR0i+CPVmilFVdaecUVPgKX5C8tX8we4bgJEWA5bknCdkAVi//vvCzr8PfLy0WG7TyZGAIIIJAZgaS/+0rS1jcy80im7o1udkgkulCmnkl7s30Glr2tLSIi423imT0zy12ApYGQbhX88ccfTbWSHhSv52bp1w3LlSvnMcDSLX96xpaGYHqgvG4f9FeAdfjwYdPu5s2bRSuwGjduLK4m586dkzfeeMMcUO+uAishIUE+/PBDE6qlvewzsNydDeYuYNO2NNSbPHmyOQ+satWqBFg+ve2+PUyA5ZsfTyOAQAgIHDlz3KqyulBptXTfmhAYMUPMqsC3y7+X0mesrwE56CLActBi5KCh1K0YJdfXsH7VjJaiVpUWFwIIIJBTBZKs86+SrHOwAnFFFLhKoq5Nf3ubt316+gqhnv2kIVGhQoXMl/kOHjyYcni7Xf3k2pd+RVC/TqgVQ/ZX/NwdVr5o0SJTdaUVRvPmzZOyZcuasEa372VUgaXnQml7en6U61cT/RVg2Yexp7cVUIMt3bqoB8i7C7D0z/VrjXoYvW6VtK99+/aZYEy/Ruju64wEWN6+sdl3HwFW9tnTMwIIBFhAwyo7uNIQiyv8BQZZ/8bu+g3zHTVRAixHLUeOG0yBvBHSTIOsGtFydWW2GOa4F4AJI4CAEUhcVFGSz/i/8j6yyusSecmLPiu7Bk56zpJWYulWOb22b99uvranW+pee+016dixoyQmJprgaMCAAabKSLcANmnSxIQ1Gm7pAewa0DRq1MgEWXqulbsASwMdDXn2799vtuppVZNuH0zvy3x2QGVPWMfVpk2blOoofwVYOp7u3buLHjSvQZqesaVb9+Lj42XWrFkyZMgQ88VBvdILsPLnz28Or3/kkUdE/3rbtm3Sv39/87y2/dxzzxmv9Oaq2xj1vCt11wP22ULo82vulwYIsPzCSCMIIOAUAftAdt0mqNsFuXKWwFNRheU/P4931KQJsBy1HDl6MLWsbYUaZDWzqrJKFqQqK0e/DEwegRwmkLTtTUna8qp/Zx2ZR6Iab5WImOJ+aVe/sqeVUFOnTnXb3sMPP2yCKj3fSS8NVzRw0rOg3F0abOkB7VdffbX5sbugRoMwDcG0quuqq65K+SKhNwFW06ZNTYVXqVKlUrr3V4CV9gystPNr3759ytldnTt3Ni65cuUyoVaXLl2kQIEC5tyscePGXURz//33m1CsWLFiF7mkt5AagKnl3XffzSHufnnbs94IAVbW7XgSAQQcIsCB7A5ZCAcMo0XByvLKrEEOGMk/QyDActRyMBhLIG+MmCBLf3HwO68EAgjkFIHzS2qLxG/023Qjq74tkZWe9Vt72tDZs2dl7ty55rwlDYP00kPFtcqpefPmEhNj/Qe4y6X3L168WKZMmSILFy404YoGNy1atJDWrVunhDT6SHqh1Jw5c0QDIa3s0u2D2oc3AZa7A+T9FWDpeO2vEI4aNSrFQqvM2rZta87E0uox3VaZL1++lCDNdeuhnp2lB8zrFsqVK1eaCrV27dpd5Og617SLqV8f1KBOw8N69eqZSjN3h8779SWgsQwFCLB4QRBAIGQFNhzeYn1FcAkHsofsCvp/4HULVZKxMwf7v2EfWiTA8gGPRwMuUK20VZVlVWTpeVnlinDwe8DB6QABBLJNIPnIfElc2dwv/UeWvEci63zul7ZoxH8Cns7O8l9PtJRdAgRY2SVPvwggkGWBhXuWy8ztP8u8Hb9kuQ0eDE+BQjEFZN5PHztqcgRYjloOBpOOQLR1PFYzU5UVJU2q/3PgLWAIIIBAOAkk75ssiX+082lKEUVvlKgrvxNr76BP7fCw/wUIsPxv6rQWCbCctiKMBwEE3AqcTjwjs7b9LLOs4GrVwQ0oIZCuwEd/r5fL9/7pGCECLMcsBQPxUqByyciUMKtScaqyvGTjNgQQCBGB5EPfStL6zpJ87lCmRxxZurVE1vo/K7zioxiZxgvCAwRYQUDO5i4IsLJ5AegeAQQyFth1cr8VWi0wwdXOE/vgQsCjQJ+zkdJymfsDUD0+HIAbCLACgEqTQRO47Ypoua1utNSpwP9ZCxo6HSGAQOAFzu61DnX/ryTt+cirviLyVpYI62uDkWU7eHU/N2WPAAFW9rgHs1cCrGBq0xcCCHgtoFVWdsWVVl9xIeCtQNt85aX7nA+8vT3g9xFgBZyYDoIgoF8u1DDr2ioEWUHgpgsEEAiWQPxfkrT/M0k+/IPIyTWSfP74Pz3nuUQiCjeSyOJ3SkSpB4I1IvrxQYAAywe8EHmUACtEFophIpBTBOZa51pptZWec8WFQFYEmhaqLO/NdM6XCAmwsrKKPONUAQ2wNMjSQIsLAQQQCDeB5HNHJCLZ+henuYpyxlW4LS7zCQsBAqywWEYmgUBoCxw7c8KEVnowu35ZkAsBXwQq5ispX84Z5UsTfn2WAMuvnDTmEAHdUqhbCzXM4kIAAQQQQAABBIIhQIAVDGX6QAABtwJbju0w2wQ1uDqYcBglBPwmMHvZLCl6NsFv7fnSEAGWL3o863SBqqUjrRArlwmy8vJBLqcvF+NDAAEEEEAgpAUIsEJ6+Rg8AqEp8Ou+NabiSn8lJSeH5iQYtaMFBh0+Ktdv+DHTYzyfJLJor8hHG5Jl/i6R7SdEKhUQua60yKM1I+TG8iK5M3kEEAFWppeBB0JQoFyRCKsiywqyrKqsovkiQnAGDBkBBBBAAAEEnC5AgOX0FWJ8CISRwC97V8mXf82Rn/csC6NZMRUnCnSNLiLtF4zL1NAOnxZ5ZWmyjFib/mNta4gMahIhJfJ63zQBlvdW3Bn6Ahpema2FVpiloRYXAggggAACCCDgLwECLH9J0g4CCKQrsGz/Wvlyyxz5YecSlBAIisBd1kHur2biIPcziSK9lyTLoFUi1YuI9KkfIfdcKpIvl8ipcyJf/239mfVzrcjqdoXIgMYRktfLo38IsIKy5HTiMAHdTqjbCvVX1dKZLFt02FwYDgIIIIAAAgg4Q4AAyxnrwCgQCEuBVQc3WBVXs2X2jkVhOT8m5VyBOgXLy/hZH3g9wN/2i9w948J21kn/ipCbrK2Caa8frS2Fj8xJlpMaaN0RITdX8K55AizvnLgrfAVaXp1L/n1VtFQuERm+k2RmCCCAAAIIIBBwAQKsgBPTAQI5T2Bt3Cb5ytoq+N22+Tlv8szYEQIFYvLJjz9N9Hosg1eL9FyYLF1qiwxu6r666sRZka4LkmXinyJvNoyQl67xrnkCLO+cuCu8BXJbFYstrCBLw6wyhdlaGN6rzewQQAABBBAIjAABVmBcaRWBHCnw55G/zVbBb7bMy5HzZ9LOEpj89wa5bO8Gj4NKOC/SwwqvRq8Tea1BhLxS3/0j3t6X9mkCLI9LwA05SKBg3ghpYVVjaZhVLD9BVg5aeqaKAAIIIICAzwIEWD4T0gACCGw5tkOmWlsFv7LCK74qyPvgFIHe56Ll7t8+99twXCuwMgq6CLD8Rk5DYSxQooAVZFkhloZZ+fMQZIXxUjM1BBBAAAEE/CZAgOU3ShpCIOcJbD++x1RcfblltpxNtA4G4kLAQQKP5KsgT895328j+v2QyEOzk2XDYZFpd1n/57uyd01TgeWdE3flTAH9UqFuK9Rf0Zz1njNfAmaNAAIIIICAlwIEWF5CcRsCCPwjsOfUAetw9jmm6ir+fAI0CDhSoGnBSvLerMF+GZtuH3xhcbIM+13kRuuA94nNI6Rcfu+aJsDyzom7crZAlVKR0qJetNx1lfXpTy4EEEAAAQQQQMCNAAEWrwUCCHgtcDDhsAmtNLw6dvaE189xIwLZIVAhtrh8NXeMz10nWR8nnLxJ5Mn5F75SOOrGCGldTcTbTU8EWD4vAQ3kIIGa5SJNNVbz2tap71wIIIAAAggggICLAAEWrwMCCHgUSEpOsr68Nl2mbJ4hhxKOeLyfGxBwisD8ZbMk39msVwm6hld6Bla/6yKk19UiuTOx1YkAyylvA+MIJYErK10Isq6vQZAVSuvGWBFAAAEEEAikAAFWIHVpG4EwEPhh5xKZtHG6rIvbHAazYQo5TWDokePSYH3Wvop5Pknk4z8vfKFQw6sn64gMaBwh+TK5w4kAK6e9dczXnwINqkbLvfWj5erKmUiN/TkA2kIAAQQQQAABxwgQYDlmKRgIAs4S2Hhkqwmuvt++0FkDYzQIZEKga65i0n7+h5l44sKteubVoFVWYLXyQnj1dF2RNxpmPrzStgiwMs3PAwhcJKDVWA82yCWlCnm7eRdEBBBAAAEEEAg3AQKscFtR5oOAjwKnrEPZJ/05zWwZPJNo/T93LgRCWODOAhWl7/dDMjUDDax6L02WoWsuPNbX2jb4wlUiebO4k4kAK1P83IxAugIlCkbIA9flsiqyMlkGiSkCCCCAAAIIhIUAAVZYLCOTQMA/At9u/Uk+2fitbDm2wz8N0goC2SxQu0BZ+b/vh3k9ioPWcVnPLkq2AlyRAjEig5tGSLsaItGRXjdx0Y0EWFm340kE3AnUuyTKVGPVv5RthbwhCCCAAAII5CQBAqyctNrMFYF0BFYd3GBVXU2Xn/cswwiBsBIoEBMrP/40yas57Y8XeWpBsnzxl0ilAiIjra8N3lbJ+68NptcJAZZX/NyEQKYF/n3VhW2FZQqzrTDTeDyAAAIIIIBACAoQYIXgojFkBPwlcDDhsDnnavLG7/zVJO0g4DiBL7f+KRX3rM9wXKfOibywOFlGrBWpXkRkjBVeXV/OP1MhwPKPI60g4E6gWH5rW6EVYt1/LdsKeUMQQAABBBAIdwECrHBfYeaHQDoCX/z1vTnnau+pAxghENYCfc/HyJ2/TslwjlM2iXT+KVnyW/8f601PRAAAIABJREFUeNK/IuSm8v4jIcDynyUtIZCeQN2KUSbIalCVbYW8JQggkDmBhXtWyLL9v8vmo9tl96n9cj4pUQrnLigVC5SROsWqSZMyV0ulgmUz1yh3I4BAQAQIsALCSqMIOFdgyb7VVnA1zfovaqvUhAuBHCDQJl9Z6TEn/XOwjlmHtnf6IVmmWlsHvb1urSjyya0RUiyP5ycIsDwbcQcC/hK488oL2wrLFWVbob9MaQeBcBX4dNN3ZhfCvvhDHqd4Q/lrrTMx75HaxS7zeC83IIBA4AQIsAJnS8sIOEpgx4k9puLqm7/nOWpcDAaBQAs0LlBBhnz/frrdbDwi8uD3ybLG8/9+TWmDACvQq0b7CGRdoFCsyEMNY8wXC7kQQACBtALbrf9N/MaykaJnwGb26lL7Iel0+f2ZfYz7EUDATwIEWH6CpBkEnCwwZdMMGbd+qhw9c8LJw2RsCAREoFyeovLND2MD0rY3jVKB5Y0S9yDgf4Ha5SPlQSvIanQZ2wr9r0uLCISmwNq4TdLj57fk2Nms/2/ie6o0l5ev6RKaAIwagRAXIMAK8QVk+AhkJPDXsR0yeu1nMn/3r0AhkKMFfvltluQ6l5AtBgRY2cJOpwikCLSyKrHaNY2RvDGgIIBAThbYfXK/tJv7ok/hle33cPV/yzNXtsvJnMwdgWwRIMDKFnY6RSDwAp9vniVj/vhcjlF1FXhsenC8wJgjx6Xe+uzZPkuA5fjXgwHmAIFqZSLl0etj5NoqVGPlgOVmigi4Fei24HX5dd8av+n0b/iM3Fqxid/aoyEEEPAsQIDl2Yg7EAgpga3Hd5mqqx92LQmpcTNYBAIp0D1XcWk7f0wgu0i3bQKsbGGnUwTcCrRuaFVjXZ9LckVxyDuvCAI5SeDrLfPkzeWj/DrlsvlKyrS7RvilzSNHjkjXrl1l/vz5kj9/fvnkk0+kfv36F7W9b98+6datm/zyyy9Sq1YtGT16tFSpUiXlvqSkJFm1apV88803pq0tW7aY9q688kq58847pVWrVhIbax0UmOaKi4uTTz/9VKZPny7r1q2T8uXLyx133CEdO3aUChUqyOnTp+XVV1+ViRMnepxv27ZtpV+/fpInz4Uv3ezevVu++OILmTlzpmlbx3vLLbdIhw4dTNuul463S5cuUrJkSRk6dKisXLlSRowYIb/++qt57sEHH5TWrVtLsWLFPI7DvsF17NOmTUtxjY+Pl5EjR8q4cePksccekx49ephHXNcio06ef/75lGfs+/TZGTNmyKxZs2TZsmVy8uRJM+7rrrvOzLdmzZoSEXHxf//s3LlTxo8fL/PmzTNr5mmu3t7/1VdfmffF3VjdzW3w4MEycOBAcXXyGjpINxJgBQmabhAIhsDUv2bLh1bV1eHTx4LRHX0gEDICt+crJ6/NGZot4yXAyhZ2OkUgXYHa5aNMiHXVJVRj8ZogkFMEHvq+p2yxjtbw9/XSNZ3l3ir/8rnZtKHJCy+8IE8//fRFYcfPP/8sDz30kOkvbYB1/vx5GTNmjAwZMsQEJ+6u9u3bS58+fVKFWEuXLjUBhwYnaS8Nst5//32pV69elgIsT2337dtXbr/99pR52gGWBlQ333yzvPvuuxfNRYO99957L1Vwl9ECpBdg2eGOPusa8GQ1wNKx9+zZ0wRX7i7bsmHDhik/Tk5ONqHhSy+9JEePHr3osauuuko0VLrssgtfv8zs/QRYPv+jSQMIIBAIAf2ayuh1n8ncHYsD0TxtIhDyArXylZaP5/jn35JmFoMAK7Ni3I9AcAT+Y52L1a4pXyoMjja9IJB9Anpwe4d5LwdkAPVL1ZERN7zqc9t2aLJ9+3YpUqSIlCpVyoQ0hQoVSmn73Llz8sYbb4iGEhrKVKxYMVUF1qJFi0yVT7Vq1UwFVN26dSU6Olq00kgrgt555x0TkmilT5MmF7Y+akXXU089JYsXL5YnnnhCOnfubPo+ceKETJo0yYQnjRo1MkFS8eLFU83TDkeGDRsm995770UGW7duNW3//fff8swzz5jqKZ2Pjkerw9566y05c+aMfPjhh2asetkB1vr1683f22PSiqwdO3aYOWh1Wdoqr4wWwF2Adfz4cXnuuedMlVj//v2lYMGCKU3Ya3HgwIGLKtz0JnehkM6pd+/e8tlnn8mzzz4rnTp1MnPVijhdU61q0nGrga6hXQWn89Q57t2711RzPfLII1KgQAHZv3+/CSO1Qsx1rpm9nwDL5380aQABBPwt8PWWueasq0MJR/zdNO0hEDYC+aLzyvwFn2TLfAiwsoWdThHwSuDKSpHS3jobq04FqrG8AuMmBEJQ4KMNX8vw3wP3vwGWtPpMoiN9+88Q19BEt/mNGjXKBE1a+WRfu3btkieffNJUHukWMg2j7C2EiYmJMmDAALPtbuzYsWb7n+t19uxZef311812OdfASbcNauDy+OOPy4svvigxMf987cL1mSlTpsj111+fqs2MAiytFNIARoM0HZMGXGm3zi1YsMBs3dNfWrkUFRWVKsByVy2moZIGT2vXrr3IJ71X012ApdssNezTMCmtVVYCLA2WdB41atS4KHjUcdn96RbC4cOHm5BS10xDSg0JX3vtNbNd09Xo2LFjxuXPP/80IV/16tUzdb9W6BFgheB/YDFkBMJVYOfJfTLGqrr6fvvCcJ0i80LArwLfbt0opff84dc2vWmMAMsbJe5BIPsEoiLFhFhtGlGNlX2rQM8IBE7g1aVDZeb2BQHr4NPb3pOqhSr61L5raKKVPBpq6JlVWhFlhxpz5swx5xlpNY9W+qRXIZTeQOzzjXRLoIZkWv2kAdNHH30k7gIqTxPKKMCyK5y0wkvPsNLtc2kvPXdLAzm99B7dNmhXYGm1VXrngGkwplsPtRpLq5M8XWkDLN2Wp8HR8uXL5YMPPjAVZ65XVgIsT2Nw3Rppz1UDKq1Q059pQKWBU0ZXZu/XtgiwPK0MP0cAgaAITPv7B1N1dSA+Lij90QkC4SDw5vk80vzXyUGfCgFW0MnpEIEsCdS3vlDY3tpWWKOslWhxIYBA2Ah0X/CGLNm3KmDz0S2EupXQl8s1NNGKJQ2otMrK3kZobx/cvHmzqdZ55ZVXMgywTp06JRoQaRC0adMmcwj6woULTdWWfd6THYjs2WMdRZLmMHhv5pJRgKXbB3Vr3O+//+6xKdezvOygR7fYpRd82eeAaeWYVii5OxTdtdO0AZZWh+mZUxoG3n333Rc972uApWeRaYCn9ro1cMWKFaJj1gPsXedqGxUtWjSlKisjrMze7xpgpW1XA0XdGqpbGvWA+cjIC/+9xyHuHl9XbkAAgcwI7Dll7cW2qq5mbgvcv0XKzHi4F4FQEng4b2l5Zl7wz8EiwAqlt4Sx5nSBPLkirGqsXNLqOqqxcvq7wPzDR6Dbgtfl131rAjYhfwdYGiZt3LjRnKn08ccfyxVXXGHCEK1W0q/3/ec//zHhS9oKLD1vSc+y0tBLA6v0LjvA8hTUeALLKMBKe5ZVRm25C7D0zCt7q13aZ/WQ9JYtW5rqKw2i9Cwtd19HtM+O0ufTfkGxV69e5muH9pcSXfvw5JJeVZMGhlpJNWHCBLcHsmsfmZ2r67hcv9CYnk1aK9eD6tNbg+7du4v+0tCQAMvTW8/PEUDAa4Hvtv5kqq72njro9TPciAAC/wg0zF9OPpgd/C8REmDxFiIQegKNLouSR5vFyKUlqcYKvdVjxAikFui9ZLDMCeCHjiY0f0dqFq3iE3va0EQb04DlgQceMNsIZ86caQ5C1211VatWla5du6YKsLSqSA8J12BGv0BYu3Ztueaaa6RChQrmXCY9e0mfHTRoUEoFlqegxtOEvAmwMgqi3LVvhzSFCxc2Z3WVLl36otvsCiwN4rTKK204ZT/gLsD6+uuvRc/20uqt2267zZz7ZR+obj/nycVdgHXw4EHRL0fOnj1bdOxqr+eX6fg1gNRLvyqpl13tltlAKrP3a1/phW1a0bdmzRqzFVMr9LTaTcNRAixPbz0/RwABjwKJSdYBf6s/ks83z/J4LzcggED6AmXyFJbpP4wPOhEBVtDJ6RABvwgUyRchXW6KkeZ1ov3SHo0ggED2CIxaN0XG/TE1YJ3/dO8EyZ8r1qf204Ym5cqVM8GM/rkeNK5nNenX/HR7oW6ZSxtgHT582JynpFsMtQKrcePGqbbG2VsQ9fwouwLL9QwsDToaNGiQqTlkFGBl5bwm7dwOaRISEtI9F8o+A8s+y8vToNNuIdRwSceuXu4OT7fXQoMudyGau1DI/rN27dqZyrn8+fOnGpZupdSf6TlfdoBlG+3evdv8mQaTGV2ZvT+jAMvu54svvjDBmv1OEGB5epv4OQIIZCiw5dgOeW/VR/Lbfs/7x6FEAAHPAsuWfS9yNt7zjX68gwDLj5g0hUA2CDzQIJcJsrgQQCA0BZbsXSXdf34jIIOvWeRSmfCvAT637a7qR78QqF8W1CoZ3Zr273//21Rj6TlWaQMsT9U5GmxptZJ+Lc8OK3TQGX2FUH+ulV+dOnUy1UUadLieN5VRgOX6hT3dnqZfDoyOTv0vA3QsOiYNbuyzvly3HmqfulXS9Tk9FF6DJ90+qUGWfpnP0+XuK4QaBmn7+oW/kSNHpjpA3V4LbdfdVj13AZYd/Lh+4dEel56JpX+ua+m6hdDTVwhdv+Soz+u2yYy+Wpj2fv3yo6dD3AmwPL09/BwBBLwW+HHXUhm08v/kQAIHtXuNxo0IeBD46MhJuXz9nKA6EWAFlZvOEAiIwDWXRpkQiy2FAeGlUQQCLnD79MfkUMIRv/fzZJ028mite31u112ApQHPY489Jvny5RPdojZ+/HizLc3dvfv37zfnGK1atcpUbt1zzz1ma1x8fLzMmjVLhgwZYqqb9HINsOxASLeTaTjWvn17KV68uGjF1qJFi0z1lx5IrgFa3bp1U80zowBLb3QNzTSo0rnoF/800Pntt99MoKPnWbmGPq4BllYx9ejRQx555BFT0bRt2zbp37+/mU96oZi7hXAXYOl9CxYsMGPS9nUrYUzMhX9RoRZ63lilSpW8DrDsIFC34al/5cqVTVvbt2839hoU6eUaYOnf2yGerq+OQdetQIECKeumX1osU6aMMdLtoJm9P70AS030K4xvv/02Wwh9/qeXBhBAQMav/1JGrv0UCQQQ8LPAs9FF5aEFY/3casbNEWAFlZvOEAiYAFsKA0ZLwwgEXGDc+qkyau0Uv/YTE5lLZrQYLYVzF/S5XXehlJ5l9fLLL8vUqVPl9ttvT6lScndv2jOw0g5Ig6nLLrvMbG/ToEp/z5Xrwscq9Ct5enaWhiNpLw2O+vXrJ61atbqogspTgKVj+umnn0wws2vXLrdGrgeI6w12gKUhjp7jNW7cuIueu//++01IpNvxvLnSC7DsP58zZ46pwoqKijJVTvalX+jTAC/tGVmezsBKO6YqVaqY88v0OTW2D+bX+9RIAzmtsnNnpF8L1JDpxhtvNNVvmb3fm0Pc9d3o06cPh7h78zJxDwIIpBY4dvaEqbqatf1naBBAIAACt8WWldfnDgtAy+k3SYAVVG46QyDgAmwpDDgxHSAQEIFWs56Wbcd3+63t7nXbStsa/wQevjSc3sHh9nlPGtho8KQhRnr32l8hHDVqlKls0qtJkybma316JpZWW2llkVZ06ZlaWg1lX/oFPa0imj59uqxbt040OGnatKl07NjRHADvunXQfsZTgGXfp2c8aQWSbkfUtvWQc21bv6bYsGFDiYz852MZrlshdbvc0qVLZezYsbJy5UozFz1Hqnnz5inVUt6Ypxdg6bNabaVVWDoO3XLXunVr06QGhhrq2JVUrv1k9BVCrZJTQ52HBlf33XefCf/Kli1rtjxqGKgH6dv92O3u3LnTVNjNmzcv5Vmt5urQoYOpvEp7eXt/egGWBpP169c3Y9PD7O2vMXIGljdvFPcggIARWHPoT3Pe1frDfyGCAAIBEqgZW1ImzB0VoNbdN0uAFVRuOkMgKAJsKQwKM50g4FeB5QfWyRM/9fVLmzeWv04GNH7eL23RyD8Cns7ywgqBCKsMLRkGBBDIXoHpW380lVfx5xOydyD0jkCYC8RG5ZYFPwd3ey4BVpi/VEwvxwqwpTDHLj0TD2GB77cvlFeWvu/TDOqXqiPvX29twYvkC6U+Qbp5mADL36Lh1x4BVvitKTMKMYEP1kyUiX9OC7FRM1wEQldg9taNUnTPH0GbAAFW0KjpCIFsEWBLYbaw0ykCWRb4ec9yef23EXL0zPFMt3FbpabS97qnJCrin21vmW6EB9IVIMDi5fAkQIDlSYifIxAggd2n9puqq4XWf4lyIYBA8AQGncst1/8WvCosAqzgrS09IZBdAmwpzC55+kUgawKHTh+Rkb9bZz5ZuyC8ucrlLyWP1rxXWl56sze3c08WBQiwsgiXgx4jwMpBi81UnSOweO9KE17tPLnXOYNiJAjkEIFH85aSJ+eNDNpsCbCCRk1HCGSrAFsKs5WfzhHIksDOE3tl9o7F8tv+32XT0W1y6lx8Sjtl85WUK4pXl+vLXiPNKzbOUvs8lDkBAqzMeeXEuwmwcuKqM+dsFfhk47cyZPXH2ToGOkcgJws0yFdahs4ZETQCAqygUdMRAo4QaNMoRjrecOHz9FwIIBBaAsfPnpRzSeelYEx+zrgKraVjtDlEgAArhyw008x+gfPWfxkOWDlOvt4yN/sHwwgQyMECZfIUkuk//F/QBAiwgkZNRwg4RqB57Wh5sUVux4yHgSCAAAIIIBAOAgRY4bCKzMHxAnGnj5rDInXrIBcCCGS/wLLlVpB85kRQBkKAFRRmOkHAcQJXVoqUl1vmkWL5Ixw3NgaEAAIIIIBAKAoQYIXiqjHmkBLYenyXvPbbcFkXtzmkxs1gEQhngclH4+WyP74PyhQJsILCTCcIOFKgfNFI6fXv3FKrHF8sc+QCMSgEEEAAgZASIMAKqeVisKEmsPrgBumzdIjsj48LtaGHxXiPLt8jW4cvk4od60mxJhUvmtPpPSfk7/d/lfjtx7yeb4lbLpUK/7lCImOivH6GG50n8HJkEbln4bigDIwAKyjMdIKAYwVyW8dhPX9nHrmxFv+94dhFYmAIIIAAAiEhQIAVEsvEIENRYP7u3+T5RQNCcehhMebTu0/I1pHL5dRfh6Vyt/p+C7BKt6gm5R64XCKi+bfpofyitMhXRl6ZMzwoUyDACgoznSDgeIFO1sHura0D3rkQQAABBBBAIGsCBFhZc+MpBDIUmPb3D9J/2UiUskkgYedx2TZ6hQmv9EovwPJmeElnzsuuT9bJgTlbpPA1ZaXSY1dJrkIczOuNnZPvqR5bXCbNHROUIRJgBYWZThAICYGWV+eS7rcSYoXEYjFIBBBAAAHHCRBgOW5JGFCoC0z48xsZumZSqE8jNMefnCzHVu+XnRN/F90eaF9ZDrCSReIW7TDbEGOKx0qVng0k36VFQtOGUacSyBMZIwsXTgmKCgFWUJjpBIGQEWhULUpevz9PyIyXgSKAAAIIIOAUAQIsp6wE4wgLgYErx8nnm2eFxVxCbRJnDsbLni/WS9zP283Qi1xbTs7sP2nOt8pqgKXbEP/+4MIZWRXa1ZVSt1UV4WNSofZqpDve+ds2S77dawM+HwKsgBPTAQIhJ1C9TKSMeDRvyI2bASOAAAIIIJCdAgRY2alP32El0G3B6/LrvjVhNadQmcz5E2fl72G/yfE1+yU6f4yUfaCWFKlfTraOWm7+LCsBVvK5JNn12TrZ/91mKXx1Gbmky9USXZCtg6HyTngzzqFnoqXB8s+9udWnewiwfOLjYQTCVqBovgj59KlY4UjFsF1iJoYAAggg4GcBAiw/g9JczhM4fvaUtJndky8NZuPSa4C11QqwcpfOL6Xuqia5S8SKa6iVlQDrxIZD5guFegZW5a71zflXXOEl8HjuktLxx1EBnxQBVsCJ6QCBkBaY8ESslCtCeW9ILyKDRwABBBAIigABVlCY6SRcBXae3Cf3zugWrtMLmXklJyaboCkq1vpW+f8uXwIsbWvH+NVyaMF2KXZ9Jan4aF2JyvtP2yEDw0AzFGgcW1qGzB0RcCUCrIAT0wECIS/w3iN5pW5Fvm4b8gvJBBBAAAEEAipAgBVQXhoPZwHdLqjbBrmcKeBLgKVfL/zr3SVUXzlzaf02qlK5C8p3P37kt/bSa4gAK+DEdIBAWAi881AeuebSqLCYC5NAAAEEEEAgEAIEWIFQpc2wF9CD2vXAdi7nCmQ1wEpOSpY9UzfI3q82WOdolZVLHr9aovLxyXPnrrRvI1u28keRhKO+NeLhaQKsgPLSOAJhJfDGA3mkQVVCrLBaVCaDAAIIIOA3AQIsv1HSUE4RGPvHVBm9bkpOmW7IzjOrAdaZA6esLw/+JlqFpQe3F7/xkpA1YOCeBb6MOyYV//zB840+3EGA5QMejyKQAwVeuz+PNK5GiJUDl54pI4AAAgh4ECDA4hVBIBMCH234Wob//kkmnuDW7BLIaoAVt2iHdSD8MomtVEguffo6yVO2QHZNgX6DINA3ooDcuejjgPZEgBVQXhpHICwF/ntvHmlWgxArLBeXSSGAAAIIZFmAACvLdDyY0wQmbZwu76+ekNOmHbLzzUqAlXwuSXZ+slYOfP+XlLjlUqnwnyskMob/AxGyL4EXA78/bxnpNW+4F3dm/RYCrKzb8SQCOVngpRa55Zba0TmZgLkjgAACCCCQSoAAixcCAS8EpmyeKYNWjvfiTm5xikBWAqyzh+LN9sGTm+Kkcrf6UqxJRadMh3EESKBG3uIycd6YALV+oVkCrIDy0jgCYS3wwl255dYrCLHCepGZHAIIIICA1wIEWF5TcWNOFZj612x5Z8WHOXX6ITvvrARYJzfGyea3F0muQnmkSs8GkrdioZCdPwP3TiAmMloWL/zcu5uzeBcBVhbheAwBBIxAzztyy51XEmLxOiCAAAIIIECAxTuAQAYC3/z9g7yxbCRGISiQlQDr4Ly/ZfvYVVKoXmm51KrA4uuDIbjwWRjyL1s3Sa4967LwpHePEGB558RdCCCQvsDTt+aWFlcTYvGOIIAAAgjkbAECrJy9/sw+A4Hvts2Xfr8OwyhEBTIbYCUnJcuez/+Qvd9slJL/qiLl29aRyFycfxWiy5+pYY9JEKm38qtMPZOZmwmwMqPFvQggkJ7Ak7fEyH3X5gIIAQT8LbDuO5FN1heJd/8uEve3SOJ5kfzFRUpcJlK5gUitO0VKVfd3r7SHAAJZECDAygIaj4S/wPc7FsorS94P/4mG8QwzG2AlJpyXHeNXSdzCHVLuodpS5m7+h0oYvx6pptY9V3FpOz9w52ARYOWUN4l5IhB4gc43xciDDQixAi9NDzlCYP4QkZ+sX0d2eJ7uFXeL3NJL5JLrPN/LHQggEDABAqyA0dJwqArM27lEXvplUKgOn3H/TyCzAVZm7wc6fARujC0tA+aOCNiECLACRkvDCORIgY43xEibRoRYOXLxmbR/BA5sFPm0s8iWhZlv745+Ire9kvnnwvCJZcuWScuWLaVt27bSr18/yZMnTxjOkik5TYAAy2krwniyVWD+7t/k+UUDsnUMdO4fgcwGUmf2nZQt1hcI4/8+ItV6N5WCdUr6ZyC04niBkjH5ZcZPEwI2TgKsgNHSMAI5VqBd0xj5T1NCrBz7AjDxrAtsWyoy+t8ip+Ky3kYjK/x6aFTWnw+TJwmwwmQhQ2waBFghtmAMN3ACi/aulB4/vxm4DmgZAQQcK7Bs1XyR+MMBGR8BVkBYaRSBHC/Qu2VuuelyDnbP8S8CAN4LHLLOtxpkbQH0Jbyye7uxh8g9OXvHBgGW968ed/pPgADLf5a0FMICS/aulu4/9w/hGTB0BBDwReDbA3FSevMCX5pI91kCrICw0igCCFgCIx/NI9XK8MERXgYEvBIYcavIn3O9utWrm9p9InJ1a69uDcebCLDCcVWdPycCLOevESMMsMCy/WvlyfnWfnYuBBDIsQJvJuaT5ksnBmT+BFgBYaVRBBD4n8DkrnmlVKFIPBBAICOBXz4UmdLFv0bFKou8usUvbR45ckS6du0qBw4ckNGjR0uVKlVMu3FxcfL222/LtGnTzO/33ntvSn/6s08//VSmT58u69atk/Lly0vTpk2lY8eOUrNmTYmIiEi59/Tp0/Lqq6/KxIkTTVv169dPNW67f/3D4cOHS5EiRVJ+npSUJIsXL5ahQ4fKokWLTNuPPfaY6e+BBx4wZ2B17txZRo0aJTNmzJD8+fPLfffdJ506dZJixYpd5KPtrVq1SiZPniwLFy6UXbt2ScOGDaVFixbSqlUriY2NTfXM4MGDZeDAgTJs2DBp0qSJ6WfKlCly/vx58/c6X30+MvLi/xzUeX3zzTfy3XffyZIlSwJi9NVXX0m3bt3k+eeflx49rMq8NJfr+O3187QedpvaVNr12rlzp4wbN05mzpxp7NJetWrVSvUO+eUFdVAjBFgOWgyGEnyBv4/tkge/fyb4HdMjAgg4SuDhvKXlmXmBOcidAMtRS81gEAg7gVxWAdZXPfJJbEzYTY0JIeA/gbeuENm7zn/t2S09OFKkse/BmLsAKzExUUaMGCFvvfWW6U0DHDsAWbFihfTq1UvWr19/0Zw0QHrppZdMsBQdfWGbsafAJL0AS8cwadIkeeONN+TkyZOp+rrmmmtk+fLlUr16dTl79qxs3bo11c9vvfVWGTBggJQoUSLlzzV0GjNmjAwZMuSi9vSmZs2ayZtvvimVK1vh4P8uOwDq3bu36W/27Nmp+tH5PvPMMyZEs+erN2zZskV69uwpWimW9vKnkb8DrH379slTTz1lQkO9XAOszZs3m5Bs5cqV6b7LBFj+/8ecFhFwhMC5pPPS6IuHHDEWBoEAAtkrcEVsCRk3d3RABkGAFRBWGkX2OsArAAAgAElEQVQAAReByiUiZexjeTFBAAF3AluXiAxuHBibajeJdJvnc9vuAiytrnnyySdNddGzzz4rMTEXUmrXgKN9+/bSvXt3KVWqlCQkJMisWbPknXfekaNHj5qKKQ2R9MpqgLVmzRpTbaWXhlg33nijqXz68ssvzZcH7VDrlltuMX9/ySWXmPFp6DZ16lQTtmiIFBV1YauzhjFaqVS1alUTwDVq1MiETgcPHpQJEyaYcEv70OCrUKFC5hk7wNK/1nDmlVdekcaNG5txaMWXzvfcuXMycuRIadCggXlGq9NeeOEFU+HVrl07U6WlRvrMb7/9ZtrfsGGDX4z8GWAlJyeb6qr//ve/Ke+UHWBpmKjj1nV9+OGHzTuhc7Ir7dKr4vP55XRYA1RgOWxBGE7wBG6d1kkOnz4avA7pCQEEHCuQ6//Zuw/wOKpzDcDf7qqsepcl25Isy7JlW+6994KpISTUC0mIQ4D0QsAhhFACpgYICYSEHiD0Zhv33nvvRbItS7J6L1vunDUCF5Uts7NTvrmPHzv2Kf//noELP+ecMVmwbs0HfomPBSy/sHJQClDgIoHxOUH487WhdKEABS4WWPw48MUc/7k82whYfPsqaGvFB3FETOw6evXVVzFo0KBv4hfHBkXxQhQxRNHo/CN3ogAiCipiB8/111/vKjqJP/emgCUKJs8888w3BaSbbrrpm2KJ2HH18MMPu4otoohycYz5+fmu4pt4xC6y9PR0VFZWuopZeXl5rmJTdnb2BWsiiktPPfWUayzxQxwPFE9LAUscWXzuuedcBb2W5/x8RZFKFLdEoU/YiSOMoogljvedvzNL9BU71+68804MHjzYJyMxlpwFLLFr7I477kB8fDysViuWLFnyzQ6sljUUxzhfeeUVVzHv/IcFLP/9Jc6RKRBwgdsW34t9ZUcCHgcDoAAF1COw+dBu4Oxh2QNiAUt2Ug5IAQq0IXDDqGDMnsSzhHxBKHCBwFu3AZv9c8+la557dwKd+/mEfnHxITU11VW8Ek9LEUr8urGx0VW0ev311133QI0fP/6SecvKylwFLLETStynJXY7eVPAEgUnMU5BQUGrdyq1FG7EvVuiSHX+fVfn7xZqiXPXrl2u3VBXX321K7fg4EuLfhs2bHAdkxQFOlHsEruLWgpY4kikyF0Uds5/WnaqicKVOGYp4hBmYufSG2+8gf79peOjFz1it5oodom7uHwxEsPKVcA6v4AnCnUrVqy44M6ylrUXu+wuLhiKOFjA8ukvQXamgHoF/rDuKSw7uUG9ATIyClAgIAKvVzej764vZJ+bBSzZSTkgBSjQjoAoYIlCFh8KUOBrgX/OAvZ/5T8OcYRQHCX04Tm/+CB2Jx06dMh1F5TYkXT+jqOOikoihNaKVef/XnthTpw48ZtL3Ft2AyUnJ19ysbsYo6OvEIoL48UxwZa7u8Rl8z/96U/dUjq/WNVSwHrwwQdd91xd/IhjjHPmzMHevXtdxShx55YovIndS+48LUf0vDES48tVwGo5rimOUN57772uS/svvnS/Za5rrrnGlaPYxdayu4wFLHdWm20ooDGB53e+hbcOfKaxqBkuBSighMBvg+Jxw8p/yz4VC1iyk3JAClCgA4HfzArF5QPPXd7MhwKGF/iHdA/UgcX+Y/iZNHbPKT6N31J8ELtuxJOYmOgqyoiv8rXcHyV+350ihVoKWC3FlpYC1vlf1usIq7UC1vmX2J/f/+J8xY4z8UXHFsuO5lJDAatfv36ur0QuX77cdTxQXIzf2lcj6+rq8Pzzz7t+tPXwEveOVpx/TgGNCHxydDH+usU/lzRrhIBhUoAC7QjMjEjFw4telN2IBSzZSTkgBSjghsCD37ViXK9zFyfzoYChBd64Cdj6nv8Ifi995S5tiE/jn1+YevHFFyGO24k7psSOpfO/rifHDqzzv2rXEnRrXyEUXxUU90SJ+5hETHFxcRfk2NEOLHEhu9g1dXEBS1ziLi53d/dp2YElLmsXha2Ln5YdWOJeK7EDS8QrCljFxcWtHn1sa15vjlmKseTYgSWOXAprcW/Z7373O9dl860VsMR84t4vsTvu6aefdh2TvPhhAcvdN4vtKKBigc1Fu3HXir+oOEKGRgEKBFqgS2gMPl32muxhsIAlOykHpAAF3BAwSW2evMmKQd1YxHKDi030LDBf+qLbV4/4L8O55UDYuS/meftcvLMqIyPDVfgRd0ud/zVBd+7AKioqcn2ZsKSkxKf7nVqKZadPn/5mnPPzW7RoEcRXEMUXCEWMLV8NFG3EVwHFPVSiiNVyB9bWrVtx4403YubMma7jkZGRkW5xtRSwxJE5cSn7+TvSxAAtd2CFhYW5vMS4Hd0T1trEgSpgiWOC4nhlyxHIrKysdu8sE7uwHnnkEdc9aOIif1HwEhfpu7M7zy1wlTfiVwhVvkAMz3eBgtpi/HDJHH5x0HdKjkAB3Qts3rpUujyiUtY8WcCSlZODUYACHgh0ijHj4etCkdXJ7EEvNqWAzgTE/VfiHix/PGLnldiB5ePTWvHh5MmTri/oicvJRYEoJSXFNYu7XyG84oorXHdoRUdHe3WJe3tfIRQ7hMQdTaJglJmZ6Spw5ebmfqNw+PBh144iceF6y1cIWwpr4uJ0cUxuwoQJF6iJnUXvvPMOxA4tsftI7Dw7/xJ3sbPo4q8Xnt9H7OoSF7+LAleLkTiCKYo9UVFRF8wlLrgXBTFxmXtLfIEqYIldZZ988omrOCe+pChybiuW8/MVhUOxvuKOMvGwgOXjX4TsTgG1CPCLg2pZCcZBAfULfHXqFBIK98FhjYEjJAqO4HDYzKHSjxA0OYAmu1P6AlAzGpoaYWu2wW63wSFt+7bZmuGQ/rf4+dyvxc9Nrh8V/X6CZwqmITw0RPoHuWDp52BYpR9hoUEIlf6hNDQkCCHB0g/pZ7P4DLfJAjuC4ZB+ttktaHaa0dBsRrPDIv0MVDeaUNfoVD8mI6QABVQh0KeLGY/fYEVEqNiTxYcCBhW4vwtQdUb+5K+QdnZNn+PzuK0VH84vVjz00EPfFDdaii9r16517YASu63EDhxRjBFfqBNH7SoqKi7YueVtcablYnGRoLiQ/fLLL3ddGj5//nxXYUjsfhLPZZddhgceeADp6ek4ceKEqwAlLlG/7777cNddd7mKSiIfcdxOFI66du3qGk/0Cw8Ph9jtJY7DiaJY586dLzj617IDS8wjil7ignNxZ1RTUxM+/fRTCBtxcbsobokil3jE8UGxM0nEIC48F0UxsavN4XDg4MGDeOaZZ1xW58fnrZGvRwhFvGPGjLmgSNlWLOJYp/ATl/xfXARkAcvnvww5AAUCL8AvDgZ+DRgBBdQiYLWEIsEai2hLOEKkApFUGUJTYxNqaqpRUVWJs+Ul+IVUpUrZvVLWkKsH3YW5JybKNmZ0RDCS4yKkOx6iES1tk7eGhSM4JAwwB6NZyqu+yYIqqchVWu1EVT0LXbLBcyAKaFhglnSh+2+li935UMCwAgulQtM86SihnE+QFXgoH4hM9HnUtooP4higKMSIQpHY5SSOl4lHHMcTBSBx79PFjzhCJwozYmdPyxfqvC3OiKKTKBKJucRdU+c/omgmdlWJn8Ujfn3+M2PGDDzxxBOu4lLLI+IQ92mJ+5tae0RhS9ybJQpbYieSeFoKWHfccYfry4fbtm27oGtrfUQDcY+YuAj/4vYtna+77jpXoS0hIcH1W94aeXM5vZiv5Y4r8WvhIY5Xnu908R1YomAnCnwvvfSS6240UcgTu/NaHhawWn2l+JsU0I7AsztexzsHv9ROwIyUAhSQRSA5LAGJwbEItkk7l2rqUFZW4SpOVVRXdDj+fVIRKGnPqg7bedJA7gKWO3MHB5mlIlcYkuIiEREVg2BrNJzBEWiwh6KkJgiVLGy5w8g2FNCVwN3TQnDtMKl4z4cCRhV4VNqdU3RAvuyvngtM+b0s47VXfFi4cKFr182PfvQjVzGrpShVWlrqOion7k/as2ePa1fTuHHjXDu1evfu/U0BSATobXFG9BVFrA0bNrh2/KxZswZpaWm47bbbXEcHxaXjolB26623uu67EruaYmNjccstt7h+T/z64kfsghLHCMVxwdWrV7uKc6IwJ47EiRzF+Oc/LQUscSfYsGHDXF/gmzdvnuuuq1mzZrnyvbhPS3/hKgpwX375JdavX+/qI8a46aabMG3atAsKQN4a+VrAmj59uusooPjyZMvTWiwrV67E7Nmz0bNnT9duLeF//sMClix/KXIQCgRG4N1D8/DMdvkvYw5MNpyVAhRoTSBSOt6Xak1EmDMU9nobysvKkV+Qj5r6Wq/B9FLA6gggKSEGXVKTERkdC3NQBGrsVhRWmtBk66gn/5wCFNCqgFm6Buvx660YkslL3bW6hozbR4HDy4EXpvg4yNfdB1wL3P6hPGNpdJSOvkIoV1rnF7CuvVZy1+DTUlwShTZxwby4G4yPdwK8xN07N/ZSscDyUxtxz9onVRwhQ6MABTwViJJ2D3W2JiNMuhOquqIGBYUFOFNy4VZ1T8dsrb1RClhtWXVOSURKpyTXri27KVw6ihiKwio5ZDkGBSigBoHuyWbMvdGK+Ajeh6WG9WAMARDY8l/gzf/zbeKek4E75wOWb49v+TagNnuzgOX+urGA5b5VRy1ZwOpIiH+uKYHiulLcvfIhnKg6ram4GSwFKPCtQLA5COkRqYh0WtFQ3YCCggKcLDp3Sai/H6MXsFr3NaNbeiekpogdW/Eorbciv9TfK8HxKUABfwlM6RuEOVfzPix/+XJcDQjs/hx458dAbYnnwQ69CbjlDeneSe5kZAHL/deHBSz3rTpqyQJWR0L8c00JPLDheSzIk/f+Gk0BMFgKaFAgPjQGnUOS4Ky1SV+NKcLh/GMBy4IFLPfoM9MS0T2jK4Kk+8bOVIegoOPrxdwbmK0oQAFFBG6fGIKbRvM+LEWwOYk6BcQXCb/8E7DhVffiS+wOTLsPGHW7e+0N0IoFLPcXmQUs9606askCVkdC/HPNCLx3eD6e3ubm/xPSTFYMlAL6E4gJiURKSCJMdXYUnC5A/hlldle5I8kCljtKl7bp3aOr67PXjqBoqaAVjJJq78ZhL+MJNNeVoWjXByje8wkqjq+BJTQSsRmjkDLwRiT2vlw6oRPhEUpDeR72fnA7Ijv1Rfasx6WPc0pf6OTTqsBD14ViTM8g6lDA2AJnD0uf9HsPOLgUOL1Duu38vHPzCdIl2ZmjgdwrgMHXG9uplexZwHL/lWABy32rjlqygNWREP9cEwK7Sg7i7hUPSV/YatREvAySAkYSEJetd5Hur7I0mFAmfQ76wNFDqk2fBSzfl0Z89bp/7x6IiktCPaKQV8pjFr6r6nOE6tPbcfCL36Dq5OZWE4zJGImca15ARHJvtwDsTbU48tX9OL3xFXQZfjsLWB2odY4zYe4NYRA/86EABb4WqCsHbNK/T0TEG/6OK74TFFCjAAtYalwVxuSRgM1hd917ta14r0f92JgCFPCfQJeIZCSaYlFdUoH9xw6hvqHef5PJODILWDJifj1UlHQhfEZ6V0TGJaOkzoqKOvnn4IjaE2jZKVWZtwGd+n8PmVPvR1j8uU+C1xTswPFlj6HkwAIk9JqJ3t95ESFRndpN0t5YgyMLRfHq3652LGC5906IHVhiJxYfClCAAhSggBYEWMDSwioxxnYFntvxJt4+KF3GyIcCFAioQFpECuJN0agoLsPOA7sDGou3k7OA5a2ce/2Cg4MwMLcH4uM7odIWjiPyf0jSvUDYKrACTify1/0dR+bf12aBqr78BPb+74eu3Vl9vv8fpAxo+/hOfdlxHFnwR5zd9+0/C7CA5f4Si7uwxJ1YfChAAQpQgAJqF2ABS+0rxPjaFVicvxZz1j9LJQpQIEAC3SI7I8YRgdKiEuw5vC9AUcg3LQtY8ll2NFKE9VwxKyIuFWeqrDhT2VEP/rleBGzSHTMHPrlLuvfqU/S6+jnXbqmLH0dzPQ7PvxenN/0H3aXdWd0m3XtJG3FksGDzazixfC6a68shjhwGWWNRevAr7sDy8GX54zVWTO7D474esrE5BShAAQooLMAClsLgnE4+gdO1Rbhr+V9QUFss36AciQIU6FAgPSIVcc5IFBcUSccDD3bYXksNWMAKzGrFRVvRNycbwZHJOFEeiup6Z2AC4ayqEXCngHVi+eM4tuQRV8ypQ25F1rQ/o2DLa67f4w4sz5YyPkK6D+tGK7onmz3ryNYUoAAFKEABBQVYwFIQm1PJKzBn/TNYnL9O3kE5GgUo0KqA+HJghjUVNWersG2v9JUenT4sYAV+YZMTo9GzRxacIQk4WBwc+IAYQUAEas8elI4Q/gDieGD/m99DXNbES+IQBawK6Q6tjPG/QWzmWJhMZmk31rmiFgtYni/b2F4W/OW7Vs87sgcFKEABClBAIQEWsBSC5jTyCrx14DM8v/MteQflaBSgwCUCOVGZMNc6sf/QfpRXVeheiAUsdS1x186dkNEtE1WOWJyp4JfS1LU6/olGHAusOL7adYl71amt6Dbx99KPe2AODrtkQlt9BSzWaFfhquVhAcu3dfnFjFBcPSTIt0HYmwIUoAAFKOAnARaw/ATLYf0nsFX62uBdK/4Ch9Phv0k4MgUMLNByRPB0/ikcyT9mKAkWsNS73MMG9oE1tjP2F3JXlnpXyfvI6koOY897t6LmzLkPQFhj06V7r/6AlIE3wBzk/lfyWMDyfg1Ez9hwE569xYr0RB4l9E2SvSlAAQpQwB8CLGD5Q5Vj+k2g3t6Iu6V7r3aXHvLbHByYAkYV6BvdA/UlNdi2Z7tRCcAClvqXvmdmF6RldENpUzROlak/XkbonoDYbXVs0YOA2QxbQ7X09cFNsIRGIm3UndIRwd+6fu3OwwKWO0rtt5ncNwh/vNr9oqHvM3IEClCAAhSggHsCLGC558RWKhF4atur+N/h+SqJhmFQQPsCweYg9I7IROnps9h7ZL/2E/IxAxawfARUsHtkWDCGSLuyEJaMvQU88qQgvf+ncjpRXbAdh+bdg0rpjqsuI2ajx8xHYAmJ6HBuFrA6JHKrwW9nhWDWQO52dAuLjShAAQpQQDEBFrAUo+ZEvgrMO7ESD258wddh2J8CFJAEYkKi0S0oBfnHT+D46TyafC3AApY2X4X+fXsgMj4dh85y14g2V7D1qKtPb8Pud25Bc31Zmxe5X9yTBSx53oDkGDOevdmKlFjePSePKEehAAUoQAE5BFjAkkORY/hdoLyxCrOX3Y+8qgK/z8UJKKBngc7hSUhyxGDv/n0oKS/Vc6pe5cYClldsqunUJTUVqelZOFkdBTuvSVTNungbiL25Doe/vAcFW15H5uQ50o/7IN3Y3u5wLGB5q31pvxn9g3DPFSwKyyfKkShAAQpQwFcBFrB8FWR/RQT+tuMN/PfgF4rMxUkooEeBbpGdEVEfiq07tqKhuVGPKcqSEwtYsjAGfBBLaBQG9O+L0sY41DYFPBwG4IOApwUpT9v7EJohut53VSim5vKIriEWm0lSgAIU0IAAC1gaWCSjh7hN+urgHcv/bHQG5k8BrwTOFa5CsHbzeq/6G60TC1j6WvGIyEgM7J+Lwvo4VNbrKzctZ3P+FwcHz16I2G5jWk3H6bDj2JKHkbfyKaSN+RmyZjwEsyWk3dRZwJL3zegSf+4oYUIUjxLKK8vRKEABClDAGwEWsLxRYx9FBX616q9Ye2abonNyMgpoXYCFK+9WkAUs79zU3isxPha9+/SRjhbGoqbRqfZwdR+fraEKBz65C8V7PkW3Sfe6jgaazJZL8m6qLsS+D2aj7Ohy9Lr6OXQZfnuHNixgdUjkcYMrBwfjVzPbLxx6PCg7UIACFKAABbwQYAHLCzR2UU7go6OL8PiWfyk3IWeigMYFWLjybQFZwPLNT+2901KT0L1nDo6WRUlHaVnICth6SV8ZPLn+nzgsfWUwMrUf+l7/OiKSel0QjtNhQ/6a53F04QOuNrk3vInwxOwOQ2YBq0Mirxo88J1QTOjNo4Re4bETBShAAQrIJsAClmyUHEhugbPSV4duW/wHnK0vl3tojkcB3QmwcCXPkrKAJY+j2kfpkdkZ6d16Yl9xOGx2FrICsV5NNcU48OkvULL/S0R3HYLuUx9AbPdxMJuD0Vh9BqfWv4RTG8/9B6ycq59Hp/7f6/ACd9GWBSz/rGa3JDP+9n9hiLL6Z3yOSgEKUIACFHBHgAUsd5TYJiACT217Ff87PD8gc3NSCmhFIFa6rDrd2QmrNqzWSsiqjpMFLFUvj+zB9emZhtSuPbCzgP9WLjuuGwM2VORLu7Duxdl9n7faOjgsDj1mPY6UgddLRwzd2/3DApYb8F42uXZYMO6exqOEXvKxGwUoQAEKyCDAApYMiBxCfoGNhTvxs5UPyz8wR6SAjgQGRGbj6MEjOFVUoKOsApsKC1iB9Q/U7ANzsxEW3w2Hi90rkgQqTj3Oa2+qlXZhzUPhjndRkbce9sYaRKcNR2KvGUgZdBOssWkepc0ClkdcHjf+2/9Z0S/t0vvKPB6IHShAAQpQgAJeCLCA5QUau/hfYPbS+7Gj5ID/J+IMFNCgQE50NzQU1WLH/l0ajF7dIbOApe718Xd0Y0cOQo05BafK/D0Tx6eANgXG5Vjw4LXcsajN1WPUFKAABbQvwAKW9tdQdxm8e2gentn+mu7yYkIU8FUgJSwRCc1RWLtpna9DsX8bAixg8dVISYzGgIEDsbcoQrronR4UoMDFAn+WCljjpUIWHwpQgAIUoIDSAixgKS3O+doVOF1ThBsX/gb1tkZKUYAC5wmI44J7d+5FSWUpXfwowAKWH3E1NvSogd0Rm9IDm0/wX9Q1tnQM188C4gihOErIhwIUoAAFKKC0AAtYSotzvnYFHtz4AuadWEklClDga4GsqDQ0F9Zi18G9NFFAgAUsBZA1NEVwkBmzJg5CYVMKjhY7NBQ5Q6WAfwV+OTMUVw3mnXH+VeboFKAABShwsQALWHwnVCOw8vRm/G7NXNXEw0AoEGiBARHZWLd+A5ptTYEOxTDzs4BlmKX2KNG+WUnIyO6PTSf4BTaP4NhYtwJpCWa8cJsVUVaTbnNkYhSgAAUooD4BFrDUtyaGjejGr36DI5X5hs2fiVOgRSA9sjOCyxzYumc7URQWYAFLYXCNTTdxVH9Um7sgjyd5NbZyDNcfAreNC8Gt44L9MTTHpAAFKEABCrQqwAIWXwxVCGzeeAM+qwrDwrJqVcTDICgQKIH+UdnYuW0nKqsrAxWCoedlAcvQy+9W8uKS9z79BmHXmXC32rMRBfQqIHZfiV1YYjcWHwpQgAIUoIASAixgKaHMOdoXcDbDtixCauN0tauMHImt9m54t8yEPbV11KOAIQRSwxMRXRuGjds3GSJftSbJApZaV0Z9cQ0dmANnRCZ3Y6lvaRiRggLiHixxHxYfClCAAhSggBICLGApocw52hVwHL0fjhOt333ltESgKHwUVjZ2wmvFTajkXUB8m3QokBvVA0f3HMKZ0iIdZqetlFjA0tZ6BTrajM6x6NV3KLad5DGqQK8F5w+cgPgiofgyIR8KUIACFKCAvwVYwPK3MMdvX8BeA9uqFMDR6JaUPTQNR4MHYGFdLN4p5nFDt9DYSNUC/a09sGrdalXHaKTgWMAy0mrLl+vkCWOwqyhavgE5EgU0JDAux4IHr7VqKGKGSgEKUIACWhVgAUurK6eTuB2Hfw9H/t+8zqY+PBd7TTn4uNKK5RUsaHkNyY6KC6SEJyGiwsKL2hWXb39CFrBUtiAaCmfEsAHIr+8ifTX03HF4PhQwksCfpQLWeKmQxYcCFKAABSjgTwEWsPypy7HbFXA2l8K+Nhuwy1d4qogYjY2ODPy31InDdfVcAQqoUqBPdBby9h3D6eICVcZn5KBYwDLy6vuee4/uGQiK742SGpPvg3EECmhIQBwhFEcJ+VCAAhSgAAX8KcAClj91OXa7Ao4jc+DIe9JvSs6gGBSEDXfdn/VKYT0aHDa/zcWBKeCuwIDwbKxcs8rd5mynsAALWAqD63C6UGsIcgaMw+nKEB1mx5Qo0LbAb2eFYNZA3gfHd4QCFKAABfwnwAKW/2w5cnsCTWdg2zAIkHZhKfU0h3aT7s/qj/m1MfjgbJVS03IeCrgE4q0xSKqP5lcGVf4+sICl8gXSUHj9h4xBQS3vxdLQkjFUHwVyu5rx3K1hPo7C7hSgAAUoQIG2BVjA4tsREAHHsQfhOP5oQOZumbQufCB2mrLxcUUI1lTWBDQWTq5vgayoNJQfK8Gxk8f0nagOsmMBSweLqKIUsnP6oRxdVRQRQ6GAfwV4F5Z/fTk6BShAAaMLsIBl9DcgEPk3FcK2aTjQeCYQs7c5Z2nkOGy0d8VbJQ6cqG9QVWwMRrsCg+JysH/7XhSWFWs3CQNFzgKWgRZboVTjEzohpNNg2BwKTchpKBBAgZE9LHj0+7wLK4BLwKkpQAEK6FqABSxdL686k3OceByOo39SZ3BfR+UISsTpsCFYWp+EV4pq4XDy3zxUvWAqDW5M4kDMW7RApdExrNYEWMDie+EXAZMJPQZMQ0UDv9LmF18OqiqBJ260Ykgm33VVLQqDoQAFKKATARawdLKQmknDVg375mFw1h3VTMgi0GZrDxwMzsWX1ZH4rES+ryZqCoHBeiQwOWk4Pl74mUd92DjwAixgBX4N9BzBkJGTkFfB3Sl6XmPmBkzpG4Q5V4eSggIUoAAFKCC7AAtYspNywPYEnCf/DvuhX2seqSZyCHY4euD9iiBsruL9WZpfUJkTmBQ3DJ8s/VzmUTmcEgIsYCmhbOw5Jk8YgV1F8cZGYPa6F3jxB1bkdOYuLN0vNBOkAAUooLAAC1gKgxt7OidsG4cCNbv0xWAKxtmIMVhn64w3zzajoLFJX/kxG48EhgT3wrtLIn8AACAASURBVNKNKzzqw8bqEWABSz1roedIZk0cgE2FnfWcInMzuMBVg4Pwy5nchWXw14DpU4ACFJBdgAUs2Uk5YFsCjoJX4dh/h+6BHCEpyAsdJN2flYD/FPK4oe4X/LwEM+oTsXP/biOlrLtcWcDS3ZKqNqFJo/pid3m6auNjYBTwRcAabMLLt4eha7zJl2HYlwIUoAAFKHCBAAtYfCEUE7BvnQBnxTrF5lPLRE1h0lfoLH3wRXU45pWyoKWWdZE7jrSaeOw+tFfuYTmewgIsYCkMbvDpRg3uhcN13Q2uwPT1KnDT6GDcPjFEr+kxLwpQgAIUCIAAC1gBQDfilM6i92Hfc7MRU78k56rI4djm6I73y03YXl1HEx0IsHilg0X8OgUWsPSzllrJZGj/njjRlKWVcBknBdwWSIg8twsrLoK7sNxGY0MKUIACFGhXgAUsviCKCNi3z4KzbLEic2lqEks4isJHYU1TCl4vbkRJc7OmwmewAItX+noLRAEr5fAWWKyRCA6LQlC49EP6Wfxv8fO3/zsClhArTJZgmINCYA4OueDXrt/7+seh03VwZoxCU5MdTTYHGpvtaBY/f/2/m6T/3dTscP3Z+b9/7tc21++LH8Xl9Sguq0eD1I+PvgQG9s3CKXtPfSXFbCggCcyeFIIbRgXTggIUoAAFKCCLAAtYsjBykPYEnCULYN95FZHcEHCEdsGxkEFYVBuLt4p53NANsoA2YfEqoPxeT941vjPSxY+ELkiN7YTUmORzP8dKP8d0QkiQuv9lq6q2+Vwx6+sfRWV1rl8XScWt4vIG16/Lqxu99mHHwAjk5mShECxiBUafs/pLID3h3C6skCDuwvKXMcelAAUoYCQBFrCMtNoBylVc3C4ucOfjuUBjeC72mHvh80orFpXXeD4Ae/hNgMUrv9HKMnCKVJTqnpSBrOR0ZCSmISOhK9LiU12FqvCQMFnmUPMgYvfW+UUu8eu8whoczK/EwbwK1y4wPuoTmDI6FzvL0tQXGCOigA8Cv5oZgisHq/s/DPiQHrtSgAIUoICCAixgKYhtxKmcTcWwb+gPNJcaMX3Zc66MHIUtjm54p9SBfbUNso/PAd0TYPHKPSd/twqWju91T0pH9+QMV7Gq5ddZ0q/DpON9fNoWOH6m2lXIchW08qWfpV+XVPLvKWp4Z66bNRIrjsWpIRTGQAFZBIZkWvDEjfx7siyYHIQCFKCAwQVYwDL4C+Dv9B2nX4HjwF3+nsaY4wdFo8A6HKsak/Ha2QZU2bijQokXoVtTMnbs2anEVJzjPIGY8Gj079ob/dP6SD9ykN2pu7SjqjONZBQQBaxzRa2vC1vSr0Whi4/yArdeNwnz9/Bf+JWX54z+EhDHCHt0MvtreI5LAQpQgAIGEWAByyALHag07Tsuh7N0UaCmN9S8ttAMHA0ZgIW10XiX92f5Ze2zLJ2xdfNWv4zNQb8VEDurRJHKVaySilb9pB8ZiV1JFAABcdSwpai1+1g5th0swckiHmdWYiluunYaFu0LUmIqzkEBvwvcNi4Et47jMUK/Q3MCClCAAjoXYAFL5wscyPScVdtg3zwikCEYeu768AHYbeqJT6qCsaK81tAWciSfEZqCneu3yzEUx7hIIDk6EaN7DMXQzAEYIBWtclJ70EjFAmel+7S2Hy51FbO2HyrBAWmnFh//CFx9xWVYe8Q/Y3NUCigpIHZfiV1YfChAAQpQgAK+CLCA5Yse+7Yr4Dj6ABwnHqOSSgTKI8dho60r3imz4XBdk0qi0kYYaWEp2L2WxSu5Vis+IhaDM/phRNYgqXA1DD1Tuss1NMcJgEBZVSN2HSnFrqNlroKWKGzxkUcgLSUGPXJHY/cpecbjKBQIpIC4B0vch8WHAhSgAAUo4K0AC1jeyrFfhwLi8nZn7f4O27GB8gLO4Hicsg7DyoYE/LuoDo0Op/JBaGTGTtYEHN9yCE1NLPp5u2TRYZGugtXA9FwM7z4QwzIHejsU+2lAoKKmEbuPlksFrVLsPlKGnVJxq67BpoHI1Rni6EGZqLH2RkE5/z6tzhViVO4KXDM0GD+fHuJuc7ajAAUoQAEKXCLAAhZfCr8IOM5+Bseu6/wyNgeVX6DZmoUjQbmYXxOJD0t4v02LcHRIJHCqAfmnTsqPrvMRO8d2wqTeY1w/hklHA8NDeHRE50veZno1dc3YIRWxVu84g1U7ClFQwiPNnr4L44b3w/4q3gPnqRvbq0sgKdqE1+8IgzXYpK7AGA0FKEABCmhGgAUszSyVtgK17/shnGfe1lbQjPYbgbqIwdiBHvi40oK1FXWGlcls6oTte3YYNn9PE48Nj8Hk3qO/KVyFBvG/tHtqqPf2zTbHuULWzjPSz4UQXz7k457AqFHDcbg8wb3GbEUBlQrcf00oJvXhxwlUujwMiwIUoIDqBVjAUv0SaTBAWwVs63KA5lINBs+QLxEwWVAi3Z+1wZaKt8/akNdgjKN0A6w9sHLdar4QHQiIIlXLTitRvBJFLD4UcEegVjpWeG5XllTM2lmIqlpj/L3FHZu22gwfPRHHyrib0RdD9g2swKQ+Ftx/jTWwQXB2ClCAAhTQrAALWJpdOvUG7ix6H/Y9N6s3QEbmk4AjuJN0f9ZgLKuPxyuF1XBAf0cB+kZnYe2KNT456b3zhF4jvylcieOCfCjgi0C5dBH8uV1ZYndWIRqb7L4Mp9u+kRGRyMwdizOV+vv7rm4XjYldIBAqHR98QzpGKI4T8qEABShAAQp4KsAClqdibN+hgH3f7dLxwTc7bMcG+hBoDuuFg5Y++LIqDJ+Vaf9um8TQWDTn1SKvIF8fCyRjFjmpPTA9dwKm9R0P8Ws+FPCHQFFZvbQj6+udWdIxQ4eTl5ef7zyoX0+cbM7yBz3HpIAiAuIid3GhOx8KUIACFKCApwIsYHkqxvbtCzjqYFsrHR9sOkMpgwrURA7HDmcm3i8DNldr736b3qYMrN+6waCrd2nacRExmN53AqZKRauJOaPoQgFFBfKLarB40ynMW5ePo6erFJ1bzZNNnTgKOwpj1RwiY6NAmwJDMi144kYeI+QrQgEKUIACnguwgOW5GXu0I+A8+ynsu75HIwqcEzBbcTZiNNZKl6G/ebYRZ1R+LKh/ZDZWrVrF1ZMERLFKFK1E8UoUsfhQIJACdocT86Ui1pfr8rBhT3EgQ1HF3GazCRMnTcOu0xZVxMMgKOCpwMu3h6FHJ7On3dieAhSgAAUMLsAClsFfALnTtx+4E87T/5Z7WI6nEwFnaBccDx6ApfVxeFXaWaGmJzOqCw5v3o+aOu0fg/TWtVtiGq4aNJ1HBL0FZD9FBDbsLZKKWSddu7Jsdocic6pxkgG909AQ2R+l1cY1UOO6MCb3BG4bF4Jbx/EYoXtabEUBClCAAi0CLGDxXZBPwGmTvj7YC2jg3UHyoep7pKbwvthv7oXPq0Ixv6wuoMlm1CVi54HdAY0hUJOPzBosFa5muIpX4quCfCigBYFjBVWuQtaXa/NwpjSwf/8IlNf0icOxrTAhUNNzXgp4LTAow4KnbuYxQq8B2ZECFKCAQQVYwDLowvsjbUfJPDh2XuOPoTmmQQSqI0diqyNDuj/Lie01jYplPTCiJ1asXqnYfGqYyGI2u4pWVw6chnE9R6ghJMZAAa8EauttriLWvPX52Hm41KsxtNxpxvSp2JrPnSxaXkMjxh4knR587+fh0hF1fo3QiOvPnClAAQp4K8AClrdy7HeJgP3gL+E89Q/KUEAWAVNQFArDhrvuz3rtbANK/HR/VteITji94zjKqytliVvtg3SJS3HttBLFqx7J3dQeLuOjgEcCy7cVuO7KWiRd/G6Up29WJ4R0GoqTZTxKaJQ110ue918Tikl9gvSSDvOgAAUoQAEFBFjAUgDZKFPYNwyAs3afUdJlngoL2EPTcCJkABbVxeBNGe/PyjVnYs2WdQpno/x0vTtn44bhV+OqwdMRGRqhfACckQIKCuw9Xo6Plh/HRyuOKThr4KaaPn4QthWnBC4AzkwBLwSuHhKMX8zgsXUv6NiFAhSggGEFWMAy7NLLm7iz9iDsG3LlHZSjUaAdgcbwfthr7onPKkOwqNy7+2/6xvTA2uWrde2ckdAVt4y+FjePuhbBFh4z0vViM7lLBHYfLcOHy4/h01UndK8zY9pkbD0Zqvs8maB+BLonm/HKj8P0kxAzoQAFKEABvwuwgOV3YmNM4DzzJuz7bjdGssxSlQKVkaOxxZ6Bd0tt2FvX5FaMaZVx2H1Un7sGk6ISpMLVd12Fq5iwKLc82IgCehXYcagEH0g7ssRdWXp9hvXLxElHb+nLjE69psi8dCjw5k/D0CVeuhCLDwUoQAEKUMANARaw3EBik44F7AfuhvP0vzpuyBYUUEDAGRSLovBhWNWYhP8U1qLKfumker24PdIagVtGicLVd5ASk6yANqeggHYEthw4K+3IOo4F0oXvenwumzEFm/N4JEuPa6vXnH41MwRXDubuYL2uL/OiAAUoILcAC1hyixp0PPv6XDjrDho0e6atdgG7NRPHgnPxVU0U3jlbiyxHM44dbkZ5rX4ubhdfFbx5pHRUUNp11T0pXe1LwvgoEFCBjXuLXUcL9XbZ+5DcDJw194Gbm1ADugacnAJCQFziLi5z50MBClCAAhRwR4AFLHeU2KZdAWf9MdjX9aISBTQjsKa0N2Zv1c+xuisHTsft429A3y7861AzLyEDVYXAut2FrqOFy7acVkU8cgRx+YxJ2JhnlWMojkEBvwskRJnx/s95D5bfoTkBBShAAZ0IsIClk4UMZBrOwndg33tbIEPg3BRwW8AZ1hPvH8nCg3tL3e6j1oYD0vvgx+Nvwsx+k9QaIuOigCYEVu044zpauHJ7gSbibS/IQb27oDpsACrqeBeW5hfTIAm89KMwZKfwHiyDLDfTpAAFKOCTAAtYPvGxsxCw75sN55nXiUEBTQgUYwKWnIrCw/uKNRFva0HGRcS4Cle3Sz/E0UE+FKCAPALvLTmKf322H6WVDfIMGKBRrpgxERvyuKslQPyc1kOBn0wOwfUjeQ+Wh2xsTgEKUMCQAixgGXLZ5U3avi4bzvoT8g7K0SjgBwFnaDqWbixCceI0zRawrh9+latwlZmU5gchDkkBCpw4U+0qYs1bp92L3vv3TEV91CDpnj/uwuIbrX6BoZkWzL2Rx17Vv1KMkAIUoEDgBVjACvwaaDoCZ8Mp2NdmajoHBm8cgTLLRKxfuxyVXa/UXAFrdI+hUuHqRozvNdI4C8ZMKRBAgc/X5OFfn+7DyeLaAEbh/dQzp03AlpPh3g/AnhRQSCBI2ki88N4IhWbjNBSgAAUooGUBFrC0vHoqiN1R/DEcu69XQSQMgQIdCAQnYe0+MypKCzVVwIoJj8bPp/wQt439PpeYAhRQWKC4vB4vf7rf9cVCrT19s7ugJrw/ahu1FjnjNaLA0zdbMTDDYsTUmTMFKEABCnggwAKWB1hseqmA48i9cOQ9TRoKqF6gMmQS1qxa5opTKzuwxOXsP5v6Q/RKyVK9LwOkgJ4Flmw+jZc/24dD+ZWaSnPK5AnYWcBdWJpaNIMG+/MZobhmSJBBs2faFKAABSjgrgALWO5KsV2rAvatk+GsWE0dCqhbwByGLflpKDp1UBMFrKSoeKlw9SPcNPI76nZldBQwkEBNXbNUxNqPNxcc0kzWOVldUCV9kbDJxruwNLNoBg30ikHB+PVlIQbNnmlTgAIUoIC7AixguSvFdq0K2JZHAg6eT+DroW6B2rBJWLH83O4r8ah5B9aVA6e5ilfdk9LVjcroKGBQgXW7i6Rjhfuw43CpJgSuuGwaNhznzhZNLJaBg+zTxYwXbuOXMw38CjB1ClCAAm4JsIDlFhMbtSbgrNkJ+8ahxKGA6gX2lA5B3uEtqi5gdY7t5Dou+L1hV6rekwFSwOgCdocTr0i7sf75yT7VU8wa3webijNUHycDNLZAmLT56svf8SJ3Y78FzJ4CFKBAxwIsYHVsxBZtCDhPvwL7gbvoQwFVC9isfbBwxd4LYlTbDqyrBk3Hr6fPRtf4zqq2ZHAUoMCFAos2ncLT7+xCYVmdamkSY60YNnoyNh/jMULVLhIDcwn89+5wpMSYqEEBClCAAhRoU4AFLL4cXgvY990O55k3ve7PjhRQQqDYPgqbN69TbQHrF9Nux8+lI4N8KEABbQocO12Fp97dhbW7ClWbwPVXjsPSw9KRfz4UULHAI9+zYlQ2v0So4iViaBSgAAUCLsACVsCXQLsB2Db0A2oPaDcBRm4IgU3Hu+Bs0SnVFbBiwqPxwFW/hth9xYcCFNC+wNNSEUutF7yPHZSOU85c1DRwF5b23zT9ZnD7xBDcNDpYvwkyMwpQgAIU8FmABSyfCY05gNNeD/uKaGMmz6w1I9AUNgiLl2+7JN5AHyEckN4Xf7rylxA/86EABfQj8NnqE3jyvztRLX2xUG3PFZfPxIajPJ6ltnVhPN8KTOpjwf3XWElCAQpQgAIUaFOABSy+HF4JOGv3wb5hgFd92YkCSgkU2EZj+5a1qipgiR1XYueV2IHFhwIU0J/A7qNleOqdnar7SuFVU4dh3alE/YEzI90IZCaZ8e/Z/BKhbhaUiVCAAhTwgwALWH5ANcKQjrNfwLHrWiOkyhy1KmAOxbqDsSgvvfRemkDtwOJ9V1p9mRg3BTwTqGuwQRwp/HD5Mc86+rF1r4w4BKWMQlEljxH6kZlD+yiwZE4EuE/QR0R2pwAFKKBjARawdLy4/kzNcfJ5OA791p9TcGwK+CTQaB2JJSvWtzqG0gWsyNAI/OU7v+N9Vz6tKDtTQHsC7yw6giel3VgOhzqKRpfPnIKNJ0K0B8mIDSPwyo/D0D3ZbJh8mSgFKEABCngmwAKWZ15s/bWA49Cv4Dj5Ij0ooFqBU01jsHPbmoAXsLI7ZeKR7/4BgzOkjx7woQAFDCewcV8x5r61A0elrxUG+hk3cgD2V3QOdBicnwJtCtx3VSim5gZRiAIUoAAFKNCqAAtYfDG8ErDvuArO0gVe9WUnCvhbwBQUjRW7QlBTdTagBazxvUbisevuQ3I0753x95pzfAqoWeBYQRX+8I+NOJRfGdAwY2OjpWOEYwIaAyenQHsCN0pfIfyx9DVCPhSgAAUoQIHWBFjA4nvhlYB9Qy6ctQe96stOFPC3QGPoACxZuaPNaZQ4Qnj98KtcO6/4UIACFBACJ4tr8IcXN2Lv8fKAggwYOQOnK3hEK6CLwMnbFBjZw4JHv88vEfIVoQAFKECB1gVYwOKb4ZWAbVk44FTfZ8K9SoaddCdQ2NwfW7fuDFgB61fTf4y7p/xQd65MiAIU8E2gpr4Zdz6xGrukLxUG6hk7bjwOnI0I1PSclwLtCvBLhHxBKEABClCgPQEWsPh+eC7QeBK2Nd0978ceFFBIYOepLjh16lRAClhzv/9HXDtklkKZchoKUECLAj98dAW2HSwJSOgjBvfF0br0gMzNSSnQkUCU1YRPfyP9R1I+FKAABShAgVYEWMDia+GxgLN8Jezbpnrcjx0ooIiAxYoF6+ulr361PZu/jhC+Mfs5jO4xVJE0OQkFKKBtgR8/thKb97d+T58/M0tPjUVdzCh/TsGxKeCTwPzfRyA02Kch2JkCFKAABXQqwAKWThfWn2k5C9+Bfe9t/pyCY1PAa4HmsMFYtHxru/39UcB6+ycvYETWYK/jZkcKUMB4Aj+VjhOu31OkeOKDR1+G/MCdYlQ8X06oLYE3fxqGLvG8p01bq8ZoKUABCigjwAKWMs66msWR9yQcR+boKicmox+BipCZWLuq/S9kyl3AYvFKP+8PM6GA0gK/fm4dlm0tUHTayVMmY9fpUEXn5GQUcFfg6ZutGJhhcbc521GAAhSggIEEWMAy0GLLlarj0K/gOPmiXMNxHArIKnCsYQb27/iq3THlLGCxeCXr8nEwChhS4KFXt+KjFccVy33CmOHYW5qg2HyciAKeCNx3VSim5gZ50oVtKUABClDAIAIsYBlkoeVM077re3Ce/VTOITkWBeQRMJmx5mhvVBbvUaSAxeKVPMvGUShAAeCFD/bg318cUIQiN6c7CtFLkbk4CQU8FfjJ5BBcP5KXYHnqxvYUoAAFjCDAApYRVlnmHG2bpctfq7bIPCqHo4AMAjFjMW/h6g4HkmMHFotXHTKzAQUo4KHAk//dibcXHvawl+fNIyPCYU2b4HlH9qCAAgLXDgvG3dNCFJiJU1CAAhSggNYEWMDS2oqpIF77mgw4G5W9r0MFaTMEDQg0xV6OxV992WGkvhawWLzqkJgNKEABLwXmvLQJ89ble9nb/W5Zgy5DZb377dmSAkoJjM8Jwp+v5R1tSnlzHgpQgAJaEmABS0urpYZYnQ7YlvEfKtSwFIzhUoHKsCuxZvnnHdL4UsD6+y2PYka/iR3OwQYUoAAFvBVQ4uuEg0dOQX4Fd7l4u0bs5z+BPl3MeOG2MP9NwJEpQAEKUECzAixgaXbpAhR440nY1nQP0OSclgLtC5y0TcSuLcs7ZPK2gHXHpP/D72b+tMPx2YACFKCArwLX/2kJDuRV+DpMm/1HjBiNo5UxfhufA1PAW4HkaBPe/Vm4t93ZjwIUoAAFdCzAApaOF9cfqTkrN8C+ZZw/huaYFPBZYE9xP+Qd29XhON4UsKb2HYd/3vp4h2OzAQUoQAE5BKrrmvHdOYtQVOafc37Dhw7CsZoUOULlGBSQVcBsAhbfFyHrmByMAhSgAAX0IcAClj7WUbEsnGVLYN9+mWLzcSIKeCKw/kQ2ygoPddjF0wLWkG798d6d/+xwXDagAAUoIKfA8YJqfP/+xWiyOeQc1jXWwH45ONWcKfu4HJACcgh8+MtwxEVIlSw+FKAABShAgfMEWMDi6+CRgLNkHuw7r/GoDxtTQAkBU3AslmwPRUNNYYfTeVLAykxKx2e/fA1hwdYOx2UDClCAAnILbDlwFrf/daXcw6JnjzSUBeXKPi4HpIAcAi/9KAzZKWY5huIYFKAABSigIwEWsHS0mEqk4ij+GI7d1ysxFeeggEcCpqhBmL9sDxz2pg77uVvAiouIcR0bFDuw+FCAAhQIlMDCjSdxz4sbZZ0+NTkOzfEjZR2Tg1FALoGnb7ZiYIZFruE4DgUoQAEK6ESABSydLKRSaTgK34Vj761KTcd5KOC+QOLVmPflp261d7eA9dJtczGlz1i3xmQjClCAAv4UeGfREcx9e4dsU4SHBiM8c6ps43EgCsgpwAKWnJociwIUoIB+BFjA0s9aKpKJ88wbsO/7sSJzcRIKeCJgT7kDX336kltd3Clg/Wr6bNw95QdujcdGFKAABZQQePK/O/H2wsOyTZU9eBbK65yyjceBKCCXAAtYcklyHApQgAL6EmABS1/r6fdsnKdfgf3AXX6fhxNQwFOB5k4/waLPXnarW0cFrPG9RuI/P3rarbHYiAIUoIBSArUNNsx+bCX2Hi+XZcph42bh+FkWsGTB5CCyCrCAJSsnB6MABSigGwEWsHSzlMok4jz5d9gP/VqZyTgLBTwQaIi/FUvnv+FWj/YKWBGh4XjrJy+gX9cct8ZiIwpQgAJKCqzZVYi7n1ojy5Qjx8/EkWJ+6U0WTA4iqwALWLJycjAKUIACuhFgAUs3S6lMIo68p+E4cq8yk3EWCnggUBv9PaxY9L5bPdorYN1/5S9x29jvuzUOG1GAAhQIhMALH+7Bvz8/4PPUQ8dMx4lSXpTtMyQHkF2ABSzZSTkgBShAAV0IsICli2VULgnH8b/CcezPyk3ImSjgpkBV2BVYvfwLt1q3VcC6rP9kPH/zw26NwUYUoAAFAiXgcDhxu3SUcNvBEp9CGDByKk5XBPs0BjtTwB8CLGD5Q5VjUoACFNC+AAtY2l9DRTNgAUtRbk7mgUB58BSsW73ErR6tFbCSoxNdRwe7J6W7NQYbUYACFAikwOb9ZzH78ZVw+nCFVd+hk1FUExrINDg3BVoVYAGLLwYFKEABCrQmwAIW3wuPBJqPPgrTiQc96sPGFFBCoMwyAevXrnBrqtYKWI9ddx+uG3aFW/3ZiAIUoIAaBP712X68+NFer0PpPWQSztZave7PjhTwlwALWP6S5bgUoAAFtC3AApa210/x6BsPPwxL/kOKz8sJKdCRgC8FrKsHz8BT1z/Q0RT8cwpQgAKqE7jzyTVYt7vQq7hYwPKKjZ0UEGABSwFkTkEBClBAgwIsYGlw0QIZct2BBxFy+tFAhsC5KdCqgLcFrChrJN6/6yX06JRJWQpQgAKaE9hzrAy3/3UlGprsHsfOApbHZOygkAALWApBcxoKUIACGhNgAUtjCxbocKv23I/wormBDoPzU+ASAW8LWPdd8XP8aNwNFKUABSigWYE3FxzC0+/u8jj+XoMmo7Sed2B5DMcOfhdgAcvvxJyAAhSggCYFWMDS5LIFLuiyHX9AdOkzgQuAM1OgDYFKy0isWbveLZ+WO7BGdB+Et+/4u1t92IgCFKCAmgV+8ew6rNxe4FGI3fpNRU0zv0LoERobKyLAApYizJyEAhSggOYEWMDS3JIFNuCSrb9FbMXzgQ2Cs1OgFYEaU1+sXL/HLZuWAtbb0lcHR2QNdqsPG1GAAhRQs8DqnYX42dNrPAqxS+4MNNrMHvVhYwooIcAClhLKnIMCFKCA9gRYwNLemgU04sINP0Ni7csBjYGTU6A1gQZzGpauy3cLRxSwTiVMwpwrfuFWezaiAAUooAWBXz+3Dsu2ur8LKzHnMi2kxRgNKPD8rWHo25XFVQMuPVOmAAUo0K4AC1h8QTwSOLlmNlIbX/eoDxtTQAmBZlMMFq2vcGsqUcC69vq3EWmNcKs9G1GAAhTQgsD63UX46ZOr3QrVZAlGQvZUt9qyEQWUFnjzzjB0iWMBS2l3zkcBClBA7QIsYKl9hVQW3/FlP0Sa822VRcVwKCAJOM2YCjo3vwAAIABJREFUt9G9r3A5+/0S11z1NNkoQAEK6E7g9y9uwKKNpzrMyxIcjrisCR22YwMKBELgi99FIDwkEDNzTgpQgAIUULMAC1hqXh0VxrZvwS3oGfI/FUbGkCgALNnmRGNT+xKhkSmY+cuO/+WOnhSgAAW0KLB5/1n8+LGVHYYeFBqN2MwxHbZjAwooLRAaBMy/hzuklXbnfBSgAAW0IMAClhZWSUUxbv/sevSL/FhFETEUCnwrsGa3E5W17Yv0m/4sug/7OdkoQAEK6FZgzkubMK+DOwGDI5MR03WIbg2YmHYFOsWY8M7d4dpNgJFTgAIUoIDfBFjA8hutPgfe/PENGBQ/H7DX6zNBZqVpgS0HnSgqbzsFS3AEZv32LMwWnkvQ9EIzeApQoF2B7YdK8INHVrTbJiyhOyKSelGSAqoT6Jlixj9+aIXJZFJdbAyIAhSgAAUCK8ACVmD9NTe7KGANTFoPU5P7XznSXJIMWLMCe04AeYXONuPvPfEh9BwzR7P5MXAKUIAC7go88MoWfLZa+ptiG09U54EIjU51dzi2o4BiAv3TnHj6lkiYWb9SzJwTUYACFNCKAAtYWlkplcTpKmClHoCpbq9KImIYFPhW4PgZJ/bltS0y4xf5sEZ1JhkFKEAB3QvsPlqGW/6yrM084zLHwRIaqXsHJqg9gSHpNjx2YzQsFlawtLd6jJgCFKCAfwVYwPKvr+5GFwWs/l3PwFK9Tne5MSHtC5TXAOv2tL4DK2vEb5A79QntJ8kMKEABCrgp8Jf/bMXHK49f0toEExJyZro5CptRQFmBYel1ePiGBAQHmZWdmLNRgAIUoIDqBVjAUv0SqStAUcDKTa9BcOVCdQXGaCggCTil2tWCjU60VsKaNHsbopP704kCFKCAYQT2HCvDzQ9eugvLIn2BMI5fIDTMe6C1RAenVuDR/0tFCAtYWls6xksBClDA7wIsYPmdWF8TiAJW767NsFZ/rq/EmI1uBNZKO7AqpJ1Y5z9p/W/F4Ctf1U2OTIQCFKCAuwJ3zF2FDXuLL2geGtMFUaks6LtryHbKCuQmFOKJH3ZDaIhF2Yk5GwUoQAEKqF6ABSzVL5G6AhQFrG7J9YhrlL5EyIcCKhRo7SL30TcvRlK3SSqMliFRgAIU8K/A/5YexV/f2H7BJBHJvREW382/E3N0Cngp0D3sGJ6/S3pHQ4O8HIHdKEABClBArwIsYOl1Zf2UlyhgJYaXIS14uZ9m4LAU8E3g1Fkndh79doxOWTMx8oYvfRuUvSlAAQpoVOBsRQO+c+8iVNc1fZNBbLexCLJGaTQjhq13gcTm3XjtD0MRbmUBS+9rzfwoQAEKeCrAApanYgZvLwpYQY1H0C95p8ElmL5aBWobnFix49vo+s14Dt2H3q3WcBkXBShAAb8L/PnfW/DpqhOueUyWECRkT/H7nJyAAt4KmEvW4pNHJyEyLNjbIdiPAhSgAAV0KsAClk4X1l9piQJWRf4yTOpX7q8pOC4FfBZYLp2WqWt0wmQOwtQ79yM8NtPnMTkABShAAa0KrNx+Br94dq0r/NDozojqPECrqTBuAwiUHFiANS9dhajwEANkyxQpQAEKUMATARawPNFiW4gCVsH+D3H52HjAxiIWXwl1Cmw/7ERBKZCSfSVGfP8TdQbJqChAAQooKPDdOYtw5FQVIjr1QVhchoIzcyoKuC/QNQ7YsX4BVv/zKkRHsIDlvhxbUoACFDCGAAtYxlhn2bJsKWDNmJiDoIaDso3LgSggp8CJQif2ngAGzvonMgbNlnNojkUBClBAkwIvfrQX//psP2IzRiMoLEaTOTBo/QsMSgcWL1qAlf+4CrGRLGDpf8WZIQUoQAHPBFjA8szL8K1bCliTxg9DeNMWw3sQQJ0CtdLxwTW7wzBZOj4YFt1VnUEyKgpQgAIKChzIq8BNf1mLuB4TFZyVU1HAM4FxWY34ZN4yrHxRKmBFsYDlmR5bU4ACFNC/AAtY+l9jWTNsKWCNGDEciabNso7NwSggp8Cx2lHoedUqOYfkWBSgAAU0LXDL3H04Y+fxQU0vos6DH5VWhi8Wb8Tyv1+J+OhQnWfL9ChAAQpQwFMBFrA8FTN4+5YCVt++uegWtdfgGkxfzQJ11vGIHrNUzSEyNgpQgAKKCvzkX2U4WsKigKLonMwjgT6RR7FqyyEsfeEKJMZYPerLxhSgAAUooH8BFrD0v8ayZthSwOqc2gmDMoplHZuDUUBOAWdIKoLHSPe0mcPkHJZjUYACFNCkQFGlE7e9XI9mm1OT8TNoYwjE1G7C0ZOlWPq8VMCKZQHLGKvOLClAAQq4L8AClvtWbCkJtBSwgizAjGEmmlBA1QKWfu/BlPxdVcfI4ChAAQooIfDplma8sKhJiak4BwW8EkiMMuHA5vmuvoufuxzJcfwPUF5BshMFKEABHQuwgKXjxfVHals+uQmn973vGvqy8V1hbjrtj2k4JgVkETCl3gpLn//IMhYHoQAFKKBlgT+814Atx+xaToGx61wgJ0X6AMuKr1xZLnx2FlISwnWeMdOjAAUoQAFPBVjA8lTM4O23fnoLTu19z6UwZeIIWBs2GVyE6atZwBSSDPPIvTAFx6o5TMZGAQpQwK8Cx4odmP3ver/OwcEp4KvAwC71WLJ0hWuYr6QCVioLWL6Ssj8FKEAB3QmwgKW7JfVvQls/uxWn9rzjmmTkmMlIsC/374QcnQI+Clj6vglTyo0+jsLuFKAABbQr8PaaJry2qlm7CTByQwj0SyrF8tXn/sPogmcuQ+fECEPkzSQpQAEKUMB9ARaw3LdiS0lg2+c/wMndb7sscnLHIityLV0ooGoBU9LVsPT/UNUxMjgKUIAC/hS46/UGHCzg8UF/GnNs3wW6Bh3Bjj2HXQPNf/oydEliAct3VY5AAQpQQF8CLGDpaz39ns32L36E/F1vuuaJS8zA6B75fp+TE1DAVwHLkGUwxY7zdRj2pwAFKKA5gdUH7XjwowbNxc2AjSdgPrsexaUVrsS/fOoypCWzgGW8t4AZU4ACFGhfgAUsviEeCWz/4napgPXGN31mje8MU9MZj8ZgYwooLWDu/AOYe7+i9LScjwIUoEDABf7ycSNWHbAFPA4GQIH2BMKCIe3wX/BNky+emIn0lEiiUYACFKAABS4QYAGLL4RHAtu/nI38na9902fqxKEIbdjq0RhsTAHFBUwWBI2Q3tOIvopPzQkpQAEKBErg0BkH7nyNl7cHyp/zui+QFufE9vXnvkAons+lAlYGC1juA7IlBShAAYMIsIBlkIWWK80d8+5A3o7/fDPc8BEjkGTilwjl8uU4/hMwZ/wG5h5z/TcBR6YABSigMoF/LmnCh5t4ebvKloXhtCKQHVeF9eu/vVf107kzkJkaRSsKUIACFKDABQIsYPGF8Ehg5/w7cWL7t0ex0rtlo1/KEY/GYGMKBELAFJIE8/DNMIV2CcT0nJMCFKCAogIVdU78+JV6lNc6FZ2Xk1HAG4Ek52HsP/jtP09+/Nh0ZHWJ9mYo9qEABShAAR0LsICl48X1R2o7F9yNE9te/mZok/SrWaOkiwucvF/DH94cU14Bc9bDMHe7V95BORoFKEABFQp8tNmGfyxuVGFkDIkClwqUHvgKTun/Wh4WsPiWUIACFKBAawIsYPG98Ehg11c/x/Gt/7ygz/RJgxFcv92jcdiYAoEQMEX0hGX4FsAcFojpOScFKEABRQRsDuBnr9fjcKH0Cz4UULlARrwNW9ctviDKDx+dhuy0GJVHzvAoQAEKUEBpARawlBbX+Hy7F/4Sx7a8eEEWI8dMRoJ9ucYzY/hGETD3ehHmrj8xSrrMkwIUMKDABxub8dLSJgNmzpS1KJATX4E169ZfEPr7j0xFr/RYLabDmClAAQpQwI8CLGD5EVePQ+9e9Gsc2/zCBan16DUIveJ26DFd5qRDAVNEDixDVwFBcTrMjilRgAJGFyitduIuafdVifQzHwpoQSDRvh8HDp9gAUsLi8UYKUABCgRYgAWsAC+A1qbfs/i3OLrpuQvCDg4OwfThIYC9VmvpMF6DCoh7sMR9WHwoQAEK6E3gleVNeG89vzyot3XVaz5RVieO7/jqkvTee2gKenfjf2jS67ozLwpQgALeCrCA5a2cQfvtWfw7qYD1t0uynz5lBIJrNxlUhWlrTsAcAsuQVTBFD9Fc6AyYAhSgQFsCR4scuOPVeji5+YoviUYEeiY1Y93qJZdE+65UwOrDApZGVpFhUoACFFBOgAUs5ax1MdOeJffg6MZnLsll9LgpiGteposcmYQxBEydvg9L7n+NkSyzpAAFDCEw94tGLNrNrwIbYrF1kmSv2LNYu0H6uMpFzzsPTkHf7tyBpZNlZhoUoAAFZBNgAUs2SmMMtHfpvTiy4alLku3VdyR6RG00BgKz1I2AKGCJQhYfClCAAloX2HrcjnvebdB6GozfYAKxDbtw5MTpS7J++8+T0S8r3mAaTJcCFKAABToSYAGrIyH++QUC+5bNweH1T1yiEh6VhMmDzHA2FVOMApoREEcIxVFCSEcK+VCAAhTQskD5z36EaoRiV8YU/M8yCQUNVi2nw9gNIJAqfWRw94YFrWb6llTA6s8ClgHeAqZIAQpQwDMBFrA88zJ86/3L78ehdY+36jB96iQE16wwvBEBtCUgLnMXl7rzoQAFKKBVgbr/vora1166IHxnUiryciZjUcwULKvL1GpqjFvHAjlJdVizemWrGb7xp0kYmJ2g4+yZGgUoQAEKeCPAApY3agbus3/Fn3Bo7WOtCoyccA0SGj8zsA5T16RAUBwsQ6UL3SNyNBk+g6YABYwtYDt6COV33NIhQtXAydiYOglv2ceiiddkdejFBv4X6ByUh1179rU60ev3T8Sgnon+D4IzUIACFKCApgRYwNLUcgU+2AMr/4yDax5tNZBu2aPQN2FD4INkBBTwUMCc+n8w93nVw15sTgEKUCDwApX3/AxN2zz7CrAtPRuHekzFh8Hjsa85JfBJMAJDCpQdXQ5Hc+v3tr32x4kY3IsFLEO+GEyaAhSgQDsCLGDx9fBI4OCqv+DA6ofb7HPZpF4w1x/yaEw2poAaBMw5/4C5y2w1hMIYKEABCrglUP/B26h5+Xm32rbZKCwcxf2mYmXSZHxUP8C3sdibAm4KpMc2YNuG5W22/s+cCRiak+TmaGxGAQpQgAJGEWAByygrLVOe4vigOEbY1jNu7EhE2/g1Qpm4OYySAsGJsAxeBFNkPyVn5VwUoAAFvBKw559A+S9uh7Om2qv+bXWqzxniugj+ffMEnG4Ml3VsDkaBFoEUy0ns2bunTRDuwOK7QgEKUIACrQmwgMX3wiOBY5tfwO5Fv26zT4/sbPRKOOLRmGxMAbUImBKvgGXAJ2oJh3FQgAIUaFOg6pE/onHFYr8K8SJ4v/IadvDwUODU3mVw2BrbNHjrgUno34OXuBv2JWHiFKAABdoQYAGLr4ZHAvk7X8P2L9s+ZhUSDEwdaoXJ2fY/lHg0IRtTQGEBc49HYc64R+FZOR0FKEAB9wUavvoC1U+1fZzf/ZE8a8mL4D3zYuvWBbIT67F+zYp2ed57aCp6d4slIQUoQAEKUOACARaw+EJ4JFCw/wNs/vjGdvtMHJWFCOcxj8ZlYwqoRsBkgWWQdJQwbrxqQmIgFKAABVoEbAf3ofK+X8JRVRlQlJaL4D+3TsCOhk4BjYWTa0ugS9Bx7NxzoN2gP3x0GrLTYrSVGKOlAAUoQAG/C7CA5XdifU1QeGQ+Nv7vqnaT6pnVGdlJZ/SVOLMxlIApdoyriAVziKHyZrIUoIC6BRzSfVdVc36F5n271RUoL4JX13qoOJqESODQ1oVwOh3tRvnZ3Bnolhql4kwYGgUoQAEKBEKABaxAqGt4zpK8VVj79uR2MwiVjhFOHhYNs0Pei2U1zMbQNShgSv8tLNmPazByhkwBCuhVoPqJv6Bh0TzVp9dyEfwH5nE41ShVLPhQ4GuBPp1qsWrlqg495j11GbomR3TYjg0oQAEKUMBYAixgGWu9fc624sw2rHx1eIfjjB6WgzjLwQ7bsQEF1Cxg7vcezMnfVXOIjI0CFDCIQN1/X0Xtay9pL9ukVJzImYzF0ZOwtD5Le/EzYlkF0oIOY/uejj/2s+hvl6NTfJisc3MwClCAAhTQvgALWNpfQ0UzqCk9iKUv9e1wzrTOieifXtphOzaggKoFgqJg7vchzPHt7zpUdQ4MjgIU0LxA48qlqHr4Ps3nIRJouQj+v7bRaLCbdZETk3BPoGscsGP9ArcaL3vhCiTEWN1qy0YUoAAFKGAcARawjLPWsmTaUH0aC5/PcGusGWO7Ish22q22bEQBtQqYrGkwD1oIU3i2WkNkXBSggI4FbEcPn7u0vaxEd1m2XAT/Reg4bG9M1V1+TOhCgb5JVVi5eq1bLKv+cRViInkPpVtYbEQBClDAQAIsYBloseVItbmhAvOfTnRrqKGDc9EpZK9bbdmIAmoWMEX1h2X4VjWHyNgoQAE9CjQ2okIqXjXv2qbH7C7MKTwcxblTsTJxIj5qGKT/fA2YYVzTHhw+dtKtzNf/6xqEW4PcastGFKAABShgHAEWsIyz1rJk6nTY8Plj7m3pjo+LxKhetbLMy0EoEGgBU9wEWAYvCXQYnJ8CFDCQQPXcB9GweL6BMv421YacIdiZMQUfmcYgvynakAZ6Srpbgh1b1kpf93Xz2fyfaxESzCOmbnKxGQUoQAHDCLCAZZilli/RL+dGwm5rcGvAqeN6I7T5gFtt2YgCahcwJ10Dc/8P1B4m46MABXQgUPPPZ1H/0bs6yESGFL6+CH5J1AQsaeBxbhlEFR+iR/RZbNi0xe15d7xxHUwmt5uzIQUoQAEKGESABSyDLLScaS54NgVNde7dxdEvtx/SI/fIOT3HokBABczdfg9z1l8DGgMnpwAF9C2g2S8OKrQsrovgUybiXdso1Dl4zEwhdt+mKd6IkrIyt8aIiwrFihevdKstG1GAAhSggLEEWMAy1nrLku2iv2ehvjLPrbGCLcDU0SkwNxe51Z6NKKAFAXPf12FOuVkLoTJGClBAYwINX3yE6ufmaizqwIVrT++Jgz2mYF7IGGxt6hK4QDhzmwK9OzVi9cplbgvlZMTifw9Pdbs9G1KAAhSggHEEWMAyzlrLlumyf/VH9dl9bo83asRwxJs2u92eDSmgBQGL+DJh/GQthMoYKUABjQg0rFiM6kf+qJFoVRimuAi+31Ssip+ADxsHqzBAY4aUEXIEW3cddjv58QNT8cJvxrjdng0pQAEKUMA4AixgGWetZct01eujUX56k9vjJcTHY2TPcrfbsyEFtCJgGfAZTImztBIu46QABVQs0LRhDSrv/42KI9ReaA29pYvgu07Cx+YxyGuO1V4COoi4X1dg+ZIFHmXyvcndcf8PWID0CI2NKUABChhEgAUsgyy0nGlu+N+VKDri2T+MTBg7EJG2nXKGwbEooAoBc7/3YE7+ripiYRAUoIA2BZq3b0bF7+/WZvBaiVq6CD4vZwqWRo7FosZeWola83GO6lqCL5Z4tgv/Z9flYvZVOZrPnQlQgAIUoID8AixgyW+q+xH3Lvk9jmx81qM8M9LTkNv5lEd92JgCWhGwSHdimXgnllaWi3FSQFUCjWtWoOrBe1QVkxGCqR4kXQSfPA7v2kej1hFihJQVz7FPF4v0HzzX4GBehUdzPzR7KK4e182jPmxMAQpQgALGEGAByxjrLGuWJ7a/gp3z7/R4zGnjshHSfMTjfuxAAS0IWHq/DFPnH2khVMZIAQqoRKD+0/dR8/enVBKNccOwZ0gXwWdNxvyQ0djSlGZcCJkzvzy3Hm98uMLjUV/+w3iM7JvscT92oAAFKEAB/QuwgKX/NZY9w9L81Vjz1iSPx+3TOxuZMSxgeQzHDpoRMPf8G8xpPAakmQVjoBQIoEDtKy+g7n9vBTACTt2agOnri+BXx43F+03DiOSlQNd4M2KbdmHFlpMej/Dp3BnITI3yuB87UIACFKCA/gVYwNL/GsueYWNtMb76W2ePxw22AFNGJcFiK/G4LztQQCsC5h6Pw5zxW62EyzgpQIEACFQ/NxcNX3wUgJk5pacCja6L4CfiY9MonLAleNrdsO2n927CO58s9Sr/9a9cg/DQIK/6shMFKEABCuhbgAUsfa+v37Jb8EwymurLPB5/8MDeSLUe8LgfO1BASwLm7g/CnPlHLYXMWClAAYUEqp9+BA0LPldoNk4jq4B0EXx+zmQsiRiDRU29ZR1aT4NFh5nQPfQglmw46nFakWHBWPvy1R73YwcKUIACFDCGAAtYxlhn2bNc/cY4lJ1a7/G4YaHA5GFxgM2zCz09nogdKBBgAVPnH8DS+5UAR8HpKUABNQlUPf4gGpfMV1NIjMUHAXER/OaksdJF8CNR7QzzYSR9dZ3Q046PPl/kVVJZXaLx8WPTverLThSgAAUooH8BFrD0v8Z+yXDHl7ORt/M1r8YeMWwQEi07vOrLThTQkoApdjQsQ1ZqKWTGSgEK+EHA2diImqceRsNy7/6l3g8hcUiZBRzSRfCHMidIF8GPxSZbusyja2u4wQnHsWitd7vtxw1Mxd9/M0ZbCTNaClCAAhRQTIAFLMWo9TXR4fVPYt+y+7xKKirSivEDpE9W26u96s9OFNCSgCkkEZaha4CwLC2FzVgpQAGZBGwnjqLmhafQvHOrTCNyGLULiIvgz/afgtWxY/G/puFqD1fW+EZ2d2Legq/gdHo37A8v74VfXd/Pu87sRQEKUIACuhdgAUv3S+yfBAsPfYGNH3zH68FHjx6BOMcmr/uzIwW0JmAZ+AVMCTO1FjbjpQAFfBBoWrcS1VLxynG2yIdR2FXrAuIi+D2dx+Nj82gctSdqPZ124x+SdAoLV+/2Ose//nQ4Lh9t7B1sXuOxIwUoQAEDCLCAZYBF9keKNWWHsPSffbweOiGpC0ZmS5fAOxq8HoMdKaA1AUuvv8HU9W6thc14KUABLwTqP3wHNS/9zYue7KJnAZN0EfzJnIlYEj4GXzX31VWqA9KcWLdqCeobbV7n9f4j09ArPcbr/uxIAQpQgAL6FmABS9/r69fsPv9riLRF3OH1HOPHj0NUk3S0ig8FDCQgCliikMWHAhTQqYDDgZq/P4X6zz/UaYJMS06B6oETsSVxDN51jEEVtH0R/MjUM/hyuW93nG57/buwmE1yEnMsClCAAhTQkQALWDpaTKVTWfZyP1SX7Pd62i7pORjY5QjgtHs9BjtSQIsC4iihq4jFe7G0uHyMmQJtCthP5UtHBp9E89aNVKKAxwLiIvgjmeMxL2Q0NtoyPe4fyA5jepqwcvlSVFQ3eh1Gd+kLhJ/wC4Re+7EjBShAASMIsIBlhFX2U46bP/oeCg584tPo48eOQJSNd2H5hMjO2hQIy4Q5668wd7pOm/EzagpQ4AKBpk3rXDuv7AWnKEMBnwXERfAluZOwJlbanWUb5fN4/h5gcrczeP8r33ZfTR/RFU/ePdLfoXJ8ClCAAhTQsAALWBpevECHvn/Fn3Bo7WM+hZGQkIyRveqku7BqfRqHnSmgVQFzt3ukQtajWg2fcVOAApJA3Vv/Ru0b//p/9u4DTs6q3v/4d2Z730022WQ3uymbsumVkJAQCL2IBcWGF+WqiF2812svYEFseP+KoqAgChcLNkBFaek9pDfSe9lke9+Z+Z+ZJBggyT67OzNP+8zLfe2SnOec3+995mXgm+c5gwUCCRNoHz1FG81B8E8EZmh7uCRh6/Rk4stGS39/5lk1NHf05PJXrvnIjWP1oTebyXghgAACCCBwDgECLN4aPRbYt+7XWv3krT2+/vSFMy68UH0D3IXVa0gmcK1AoM8VCg6/W4G8Sa7tgcIR8KNAx4a1seCq46UVfmyfnm0SCPQfqP0j5ujZnFn6e+d4m6r497IX9t+lp+dv6XUd937yIl02tbTX8zABAggggIB3BQiwvLu3Ce+s7shavfjg1F6vk5GeostmDFSw/UCv52ICBFwrkNbXhFjmkcLS/3RtCxSOgJ8EWh7/lZoe/rkinb2768RPZvSaGIGmSXO0qni2HgvNVG0gNzGLnGPWuSM79Pu/PhuXNZ/87jWqKElu/XEpnEkQQAABBJImQICVNGpvLvT0d4vU2d7Q6+YmT56m0oxVvZ6HCRBwu0Bw0IdiZ2MpNd/trVA/Ap4U6Ny6KXbXVfTMK14IOE0gEjsI/mI9nTZTS0OVCS0vYD4ssCprsxas3t3rddLTglrxixt7PQ8TIIAAAgh4W4AAy9v7m/Dulv72jTqy/W9xWeeqS0Yrra33t6DHpRgmQcBGgUD+BScfKSy6xMYqWBoBBF4r0Pz7R9VswqtIaws4CDheIHoQ/Ilxl2phwSw9Zg6Cj0QTpzi+Lq5s0Z+efjEuM44d1kePfe2yuMzFJAgggAAC3hUgwPLu3ials+1LvquNz38+LmuNqhqn4YUb4zIXkyDgeoFA6slHCivucH0rNICA2wU6t29V8yMPqm3xPLe3Qv0+FugYNUmbBl1sDoK/SNvCA3olkZUeUGHLCq1/+Viv5jl98XuvG6lPv3NCXOZiEgQQQAAB7woQYHl3b5PS2Yn9S7TgVxfHba3L5kxRVvtLcZuPiRBwu0D0Lqxg+ScV6HeD21uhfgTcJ9DZqSZz1lXL449w15X7do+KzyMQ6DdAB0ZerOfNQfBPdU7sttWF5fV6+l+Lun3duS64/zMXa+Z4Z326YtyaYyIEEEAAgbgJEGDFjdKfE0XCnXrynjxFwvE5xHZQ+RBNLNvjT0y6RuB8/7Ex4GZzN5YJsvIm44QAAkkQaF/4Yiy86tzCncFJ4GYJmwWaJ87W6v7mIHjzqOGJwPnPYCzIktoPLNC+o41xq3rFL29UemowbvMxEQIIIICANwUIsLy5r0ntavGjV+nY7ufjtubsWRdUMypCAAAgAElEQVSqILQ8bvMxEQKeEQhmKGDuxkoZ/CkprZ9n2qIRBJwkENq/V83mjqvWf/zVSWVRCwJJE4hUDNfOIbP1t/RZWhQe/rp1J/U/oWfnL4tbPdE7r6J3YPFCAAEEEECgKwECrK6E+P0uBbYu+Lq2zL+zy3FWB+QXFGn2xGwF2g9avYRxCPhLIGuYUszZWIFBt/urb7pFIMECLX94zIRXv1K4tibBKzE9Au4QCEYPgh87R4uLZuk3HTNVqiPatmejmls749ZA9Oyr6BlYvBBAAAEEEOhKgACrKyF+v0uBozue0ZLHr+9yXHcGTJ1+iQYE53fnEsYi4DsBzsfy3ZbTcIIEOlYuM48LPqyONasStALTIuANgeUDJ+kLgavi2syvv3qZJlT2ieucTIYAAggg4E0BAixv7mtSu2pvOa6//yD+B29effkMpTbF7xb1pKKwGAJJFAiY87FSzPlY4nysJKqzlBcEOndsU+uTf1TLU3/0Qjv0gEBCBTpGjdEzqRX6YU38Pi2wb0GGnv8RH1KS0I1jcgQQQMBDAgRYHtpMO1tZ+MgcHd+3OK4ljBw/RyNyFsR1TiZDwLsCQQXNI4XBQR+Wcqq82yadIRAHgdDunbHQquXJJ6RQKA4zMgUCHhfIy9dy89jg0ZFz4hpgXX9Rhb51+3SP49EeAggggEC8BAiw4iXp83k2Pvs/2r7sB3FXuGTulcpteTbu8zIhAl4VCKTkmrOxPhQLs5Q5xKtt0hcCPRKIHtB++o6rSFtrj+bgIgT8KHCkcrTWLlui9kveGdcA64vvnaK3Xz7Mj6T0jAACCCDQAwECrB6gccnrBQ5u/r1W/PFdcafJLyzRrImZCrbtjfvcTIiAlwUC6f0UKDsVZKXH/xFfL9vRm/cEwocPxu62annqT4o0NXqvQTpCIIEC7SNH68XFS2IrxDvA+t03rtCoisIEVs/UCCCAAAJeEiDA8tJu2thLc+0u/eu+EQmpYPyEKarIfikhczMpAl4XCGSWxx4rjIZZSs33erv0h8CrBMLHjprQ6lRwVVeLDgIIdFMgWNRHi+uaVH/0SNwDrGFl+frT3fE9EL6b7TEcAQQQQMBlAgRYLtswJ5f7woNTVH9kXUJKnDtrnLJDGxMyN5Mi4AeBQPbIk+djmSArEEzzQ8v06GeBtv0K77vPfLLgZrW+eNDPEvSOQK8EDg8bpXXL//2BOvG8A+udV1Tq87dM7lV9XIwAAggg4C8BAix/7XdCu13zt9u156UHE7JGQV6GLpqQq2DoRELmZ1IEfCOQO1HBsg8oOODt5o4sPrbcN/vuk0YjNS/EgqvIsb+80nHLguvUuvCQTwRoE4H4CbSZRwfnnXp08PSs8QywfvzpWbp40sD4FcxMCCCAAAKeFyDA8vwWJ6/B/Rsf16o/vydhC44ZXaWhBVsTNj8TI+ArgfSBsRArUGK+8vkEKF/tvQebjRz4ucIHf6lI/aqzdtf8wrVqW3rYg53TEgKJEQgU99OS6hrVV1e/aoF4BVilxdl66rvXKCUlmJgGmBUBBBBAwJMCBFie3FZ7mupsb9Jz949Va8P+hBUwe+YEFUTWJ2x+JkbAjwKB4utNkHWTAv1NmMXjhX58C7iy50jLTkUOPqTw4d9IrV3/udP87DVqW3HyHB9eCCBwfoFDQ0Zo/coVrxsUrwDrpsuG6Uvvm8I2IIAAAggg0C0BAqxucTG4K4F1//i4dq36aVfDevz7GenSpdMHKbXzQI/n4EIEEDi7QPScrOgdWcGSd0g5VTAh4EiBSM08RQ4/aoKrR6Vwe7dqbH7marWtPtqtaxiMgN8E2qrGad7ChWdtO14B1r2fnKnLppb5jZZ+EUAAAQR6KUCA1UtALn+1wNGd/9SS/7suoSyVw4aoqv+ehK7B5Aj4WyBoHi98x8m7sopv8DcF3TtDoLNG4aN/UuTonxU5/vde1dT09FVqX3esV3NwMQJeFQgMKNXiA4fVUHP2M0fjEWD1L8rSU9+7VhlpPD7o1fcRfSGAAAKJEiDASpSsj+d94YHJ5uOWE/uY34zpk9Q3uNbHyrSOQHIEAvnTYiFWsN8bpNwJyVmUVRA4JRA58bw5kP1PJrz6s9QevzOsmv5ypdo3vfpsH9CTIxAxy7zc1KJHD1brX9W12t7cquHZmbqyuFA3lxZrRE6WAskphVXOInDQPDq44SyPDp4eGo8A6y2XDNXX3j8VfwQQQAABBLotQIDVbTIu6Epg87yvaNvCb3U1rFe/HzT/dnvF7BFK69jeq3m4GAEErAsE+lyuQF9zXlY/85U1zPqFjESgOwItO2KBVTS4itQt686V3Rrb8MTl6tzGJ9t2C62XgzsjEf3qwDF9c/t+NYZCr5stNyVFnx46ULeVD1B69A96XkkVaB09QfMXzD/vmvEIsL77sRm6yhwHwQsBBBBAAIHuChBgdVeM8V0K1B5cqXkPzehyXG8HlJaWaHIFZ5n01pHrEeiuQOygdxNkBaNBVrG5MyutuLtTMB6BVwtEQicDKxNchc337p5t1VPOxt/NVceO2p5eznXdEIjeefXHw8f1mS17YuHV2wcW6zNDS1WRlaG2cFjPVdfpmzv2x+7I+urwct1eUaKUACFWN4h7NTRQVq6Fu/eoqa4+oQFW34JMPWk+fTAnM7VX9XIxAggggIA/BQiw/LnvCe960W8uV/WeeQlfZ8rkSRqYwaOECYdmAQTOJZDWR8HopxiaRwyjd2cpmIEVApYFondYRar/aoIrE141v2z5ungObHz0UnXsrYvnlMx1FoG9LW26bcMOra5v0q2D+sdCquyUV5+BtLimQR/btDN29S/HD9ek/BwskySwb/BwbV61ssvVensH1g2zB+sbt13Q5ToMQAABBBBA4GwCBFi8LxIisGP5D7XhX/+dkLlfO+nc2ZOV3bkmKWuxCAIInFsgkDX45J1ZfS5ToOgSKbUQLgReJRAx51hFP0VQtfNj3yNNWx0h1PDIHHUeaHBELV4t4g/m7quPbNypkeaMq1+Mr9Qo8/21r/ZwRHdu36cH9h3R54aV6Q5zhxb3YCX+HVFvHh1c2sWjg6er6G2A9e2PXKhrZ5QnvilWQAABBBDwpAABlie31f6mmmp26Pn7xyoc7kx4Mbk5Gbp4Sl8FOw4lfC0WQAABiwIpeSbEmnPqy5ydlTfR4oUM85pA7C6raFh1KrRSuNWRLdb/crZCR5ocWZsXivr+roO6Z+cBvae0n745skJZr7n76nSPvztUbe7C2qUb+hfp3tFDlZ+a4oX2HdtDhwmvXrAYXkWb6E2AVZSXob/cc7UKctMd60FhCCCAAALOFiDAcvb+uLq65X94mw5tNZ8clYRX5bAKVfXfl4SVWAIBBHokkD1KQRNoqe/V5pHD66SAOUeLlycFnHqXlRXs+p/NUuhEs5WhjOmmwOkA671l/fR1E2BlBl/9+ODp6U7fqTUxL0c/N3dqDTVnZPFKkMCQ4Zq/eYtamxotL9CbAOttc4fpy7dOsbwWAxFAAAEEEHitAAEW74mECexd+yu99NT7Ezb/ayeeNmmkSjLtOUMlaU2yEAJeEAikmjuzLjVnZl17MszKHu6FrvzbQ0e1+bTA5YrUR79WmLutzKeYOfQuKyubVPfjmQo3OPMuMSv1O3VMdwOsYdmZ5hysSo3JzXZqS66uK5BfoI0p6dr/cvf+vak3Adb9/3OxZo4rcbUbxSOAAAII2CtAgGWvv6dXb285oefMY4TtzceS1ufcGUOUrT1JW4+FEEAgDgIZgxQouPDkV775Kox+iunZ786Iw2pM0UuBSOteKRpUxUKrpebRwMW9nNF5l9fcO11q7XBeYS6u6PSjgbOK8vTTsZUakPH6uzBDkYi+bR4z/N/dJ48EeGrqaE0vzHVx184t/dCwkVq/fHm3C+xpgDW+so9+89XLur0eFyCAAAIIIHCmAAEW74eECqx5+jbtWfPLhK5x5uQF5t9zLxqfo2CER0CShs5CCCRAIJB/watCLWUNTcAqTGlJoHmbwrWLTGC1+GRYZf7ZD6/a70xTJBTyQ6tJ6XFrU4vev36HtpnvXx4+SB+uGKDUwKuPaD/9KYT7W9sJsBK4K41jJmjxfHOnZA9ePQ2wPvWO8br1+lE9WJFLEEAAAQQQ+LcAARbvhoQKHN72pJb9/i0JXeO1kw8emK5xg/mb86SisxgCiRZIL/n3HVrmTi2ZM7UCGQMSvarv5o80bpAa1yv6PdJkfo4+Fthe7TuH0w3X3D3Zt73Hu/Ho3VX37z0S+5TB3JQU3Tqovz5Q3t/ciZWuDvPpgwtr6vX17ftVlpmu7c2t2mm+uAMr3rsgdY4ep+cXLOzxxD0JsNJSg/rTt69Wef+cHq/LhQgggAACCEQFCLB4HyRc4MUHp6juyLqEr3PmApOqilVWeDypa7IYAggkWSC1UAETZCnHhFk5Vad+jn4fmeRCXLiceQwwFlKdDqpOhVYu7CTBJaeo5u4JCV7DP9M3h8L64e6D5uvsnxr8gfIS3TSgrz69ebdawmHOwIrzWyMweKgW7tilptraHs/ckwDr2pkV+vaHzWO5vBBAAAEEEOilAAFWLwG5vGuBHcvu1YZnP9P1wDiPuGjKIBWlH4jzrEyHAALOFzCPJUVDrWwTZpnv0bu1gtkjpOgdW+kDzfFaPvlUs46j5hynfYqdWRX9bh79Ox1aqbPO+dvolAoDGar51hinVOP6OszNVlpcW6+H9x/TAnPXVfTuq4v75Cv66YSzi/K1vqFJN720TYPNpw8+YA5xH24Oc+fVe4FgTq42Z+drz+ZNvZqsJwHW9z4+Q1deMKhX63IxAggggAACUQECLN4HCRdoM4e4v/jAVLU2Hkz4WmcukJ4qzZpWZg51T+66SW2SxRBAoNsCgbQ+sTArEA2zToVagQzzc7r5tej3Uz8rxcGHR4fbpLbT4ZS5m8oEVDodVJ3+7uJPAuz2pib4goB5L5z4hglBeSVc4B/Vtbpl7cua27dA948dpqI084c5r14LHB0xRmuW9P4DF7obYA0dmBd7fPA1x531uh8mQAABBBDwpwABlj/3Peldb3rhi3p58T1JXzfffPr2zEl9lBquSfraLIgAAi4XMHdqBVILFEnJUyCtQErJj30F0vLNr5nv5veUevp73slfS+nJGS/moHBzR1Skw9wV1VkvhcxX9J/NVyDUcOrXz/jn6N1ToSaX47qv/EBKgQmxhrmvcBdVfOanEN5eUaIvVZYrPfjqg95d1I5jSm0aO0GL5vXs0PbXNtHdAOuDbxytj71trGMsKAQBBBBAwN0CBFju3j/XVN9QvUkvmLuwIuHkH64+oDhDU4dH1zXPLfBCAAEEEECghwKB1L468fWKHl7t78uW1DboTau2aGxu9jkfDdzb0qbbNuzQ6vomPTR+uK7vX+RvtDh0H6oaq+cWLorDTCen6G6A9fhdl2v0EPYxbhvARAgggIDPBQiwfP4GSGb7a56+TXvW/DKZS76yVlXlIFX24zwsW/BZFAEEEPCQQCC1vwmxyjzUUXJa2d/arg+ZcGpFXaO+XzVE7zFnXp15b1Wn+ZTCn+49HPskwmuKC/WD0UNUnJ6WnOI8ukpgUIWW7j+ouur4fZJodwKsOZMG6kefnuVRXdpCAAEEELBDgADLDnWfrnl87wIt/PVc27qfOqlKAzK32rY+CyOAAAIIeEMgkDZQJ+4yHwrAy7JA9B7oB/Yd0Ze27dWgzHR9wfzF0hvMHVYZwaAOt7XrwX1H9dD+oypMS9GPxwzTRUV5ludm4FkE0jO0vai/dm5cH1ee7gRY935ipi4zZ5HyQgABBBBAIF4CBFjxkmQeSwLLfv8WHd72pKWxiRh08czxyo9sSMTUzIkAAggg4COBQNogE2L181HHvW+1ORTWt3bs189NkHW2VzTY+vqICl1ngi1Ovuqd9+HKKq1btrR3k5zlaqsB1oVj++vnn50T9/WZEAEEEEDA3wIEWP7e/6R3f3DLH7Xiibcnfd3TC0Y/BWfuRaOUFdpmWw0sjAACCCDgDYFA2mATYplPteRlWaA9HNHCmno9drBaC8z3mo5OTS3I1bXmscF3DCxWSQaPDVrGPMfA6pFjtXpx/M69OnMZqwHW3R+erutmcl5cb/eS6xFAAAEEXi1AgMU7IukC8x+erZoD8f9bQauNRP/d+JLp5UoL7bd6CeMQQAABBBA4q0AgbZgJscwnUvJCwAECdVXjtWzhgoRVYiXAmji8rx75in1HRiSseSZGAAEEELBdgADL9i3wXwG7V/9Ma//+UVsbz80M6OKpRQqGamytg8URQAABBDwgkDZCNXfleqARWnCzQOOYCVo8f35CW7ASYH3t/dP0lkuGJLQOJkcAAQQQ8KcAAZY/993WrkMdzXrhgSlqqtluax2FeUHNGmeeKYyEba2DxRFAAAEEPCCQVmVCrCwPNEILbhRoGTtRC+bNS3jpXQVYoyoK9duvX6HokQ28EEAAAQQQiLcAAVa8RZnPksDWhd/QlnlfszQ2kYMG9svVlMqmRC7B3AgggAACfhFIG2NCrAy/dEufDhFoN3devZjgO69Ot9pVgPW5/5ikd1053CEylIEAAggg4DUBAiyv7ahL+mmp26MXHpyqjtZa2yseUt5XY8tO2F4HBcRfIGI+t/3xFyL66A9DeudlQX3/w0FlneO/Lc25wpq/NqKfPRnW86sjOtEgTRoe0E2XBnTrtUH144ib+G8QMyLgRYG08SbESvViZ/TkQIHIiCr9a0nyzhU9X4A1ZGCeHr/rcvPnLO9/B75VKAkBBBDwhAABlie20Z1NrH/mU9q58seOKH5U5UAN73fYEbVQRPwEtuyN6OZvhrVuR0QffMO5A6yWNul7vw3rrkfO/jjpyPKA7r8jqIsn8ExE/HaHmRDwsEDqJNV8nf+/8PAOO6K1QFm5/rV+s8LhzqTVc74A61PvGK9brx+VtFpYCAEEEEDAfwIEWP7bc8d0XHv4JS14eJbCoXZH1DR+dLkqCvhkQkdsRhyKqDF3UH3E3Hn1h3nm1irzOleAFb1L65d/D+v2H4Q1uES689YU3XhxQJnp0u7DEX3lobAefz6i6aMD+tXnghpexn+UxmF7mAIB7wukTjEh1sn//+GFQLwFgrm5mne8Xi0N9fGe+rzznSvAGtAnK3b2VWEej9AmdUNYDAEEEPCZAAGWzzbcae1ufO5z2r70e44pa9L4YSrL2eWYeiikZwKdIene34f1hQf/fUfVuQKsaEgVvUtr856I7vtUit45N/Cqw2drG6U77gvpN/+K6IvvCerLtwSVEuxZXVyFAAL+EgikXqATX0/e3TH+0vV3tyuCGao5eiTpCOcKsD78ljG63XzxQgABBBBAIJECBFiJ1GXuLgVaGw+au7Bmq7lub5djkzVg6uRxGpCxMVnLsU4CBOavi+g/7wnp2guDsTupfviH8DnvwHrI3H112/fDevPsgH7+Xykqynt9Qc+/FNHbvhrSuKEB/foLKbE7tXghgAAClgRSLzR3YjnjTmNL9TLI8QJrcwp0ZM8eW+o8W4AVPfvqN1+9THnZabbUxKIIIIAAAv4RIMDyz147ttMdy+7Vhmc/46j6Zsycrb6RRY6qiWKsCewxd1TdcndYnebmq+gjf781h7h/7eGzB1it5r8pP3N/WPf/NWweHQzq8+8OnvWjvw8el275VkjzzCHvf78nRVdM5TFCa7vBKAQQiAmkXKSab7SAgUCvBbYWD9CeLVt6PU9PJzhbgPXF907R2y8f1tMpuQ4BBBBAAAHLAgRYlqkYmDCBSFjzHrpItYdWJmyJnkw8+9LrVND6955cyjU2CTS1Sp/7eViPPhvWb7+SoiunBfTN34TPGWCZ40NiwdQ/V0b0q8+n6N2Xnz2YamiWPvGjk48Rfs98kuEn38ozhDZtMcsi4F6B4GzVfLPJvfVTue0CB4aM0MaVK2yt47UB1pRRxXroi5faWhOLI4AAAgj4R4AAyz977ehO92/8P6368384rsa517xb2bX/57i6KOj1AtHD2B83d1t91BzcHr2T6o6bgkpN0XkDrG37InrXN05+SuG8/03RRWPPHmBFP6Xwv34a1gNPmTDsfcHYWVi8EEAAgW4LBOao5lvmEyZ4IdBNgdqq8Vq+cEE3r4r/8NcGWD/4xExdPq0s/gsxIwIIIIAAAmcRIMDibeEYgWW/e7MOv/yUY+o5Xcjca242IdZjjquLgl4tsGpbRO+4M6SJlQH95I4UlRSd/P3z3YFlNcDqah72AgEEELAucKlq7q6zPpyRvheoHz1BSxfMd4TDmQHWFReU6fsfn+mIuigCAQQQQMAfAgRY/thnV3R5bNfzWvzYVY6s9ZIr36bchiccWRtFSUdqpI/cG9JacyfVb7+aoqkj/30nFQEW7xAEEHCaQDhyqeq+TYjltH1xYj3VI8Zo9ZLFjintzADrV1+eq0kj+jqmNgpBAAEEEPC+AAGW9/fYVR2uefpD2rPmF46sefZlb1JB818dWZufi+oMSff+PqwvPBjWw587eY5V4IwnAQmw/PzuoHcEnCsQCV+m2ntM+s4LgXMI7B88QptW2Xvm1WtLOx1gvfOKSn3+lsnsHQIIIIAAAkkVIMBKKjeLdSXQcGyj5j88W53tzjwjZMacN6tv+1+6aoPfT6LAXxdH9L5vh3TzFUF9+7agcjJfvTgBVhI3g6UQQKBbApHQ5ar9zoluXcNgfwhsH1CunRvWO67ZaID1y/Zpevyuy1XWL8dx9VEQAggggIC3BQiwvL2/ruxu87yvaNvCbzm29qmz3qQBIe7EcsIGbdkb0fu/G46V8qvPBTW87PWHsMcjwOIQdyfsNjUg4E2BcMeVqvtetTebo6tuCwTS07U+K1cHd+zs9rXJuCAaYHVe/m598I1VyViONRBAAAEEEHiVAAEWbwjHCbS3HNf8h2apqWa742o7XdCE6TeoPOi8A+cdC5agwh57LqL33m2eIezm6/QnDh6vl275Vkj/XBnRo19K0dsvPfunEDY0S5/4UUi/+VdEP/lUUB98A59C2E1yhiOAwHkEQu1Xqf77xzDyuUCgqK+W1TWq9ugRx0pEA6x3f++rykgzH/PLCwEEEEAAgSQLEGAlGZzlrAnsWvkTrXvmE9YG2zSqatK1qsz8h02rs2xUoLcBVmu79Jn7w7r/r2F94/1BffZdZw+mDh4/GXTNWxvR3+9J0RVTzx50sSsIIIBATwXCrdeo7l7nBhc97YvrrAkESgfp+a3b1dHWau0Cm0al3/zfuukzt9m0OssigAACCPhdgADL7+8AB/e/8JFLdHzfIgdXKA0dfbnGFDzv6Br9Xtz5HiGM2jz097Bu+35Yb54d0M//K0VFea8Xe/6liN721ZDGDQ3o119I0eASv6vSPwIIJEIg1HKN6n9IiJUIW0fPOWy4/rl8paNLjBZX+aa3asaddzu+TgpEAAEEEPCuAAGWd/fW9Z0d3PyEVvzxHY7vo3TYRZrcf4nj6/RrgV0FWLsPR3TzN8PavCei+z6VonfOffWnGB4xHxL2kXtDih4W/8X3BPXlW4JK4QlCv76d6BuBhAt0Nl2rhv93OOHrsIAzBEKjxui5RYudUcx5qsgdVK4rHvi1cgaWOr5WCkQAAQQQ8K4AAZZ399YTna156oPas/Yhx/fSp3SSZlasdXydfiywqwArEpF+/KewPv2TsPqYu6/u+VBQN10aVHaGFA23vvJQWI8/H9H00YFzHhTvR1d6RgCBxAmEGq9X/Y8OJm4BZnaEQPuY8Xpx/gJH1NJVERd987saev2buhrG7yOAAAIIIJBQAQKshPIyeW8FWhsOaNGjV6rx+LbeTpXw63OKhmvOhJCCbbsTvhYLWBfoKsCKztRkjhz59mPh2NfZXiPLA7r/jqAunsDZV9blGYkAAr0RCNWbEOs+QqzeGDr52pYxE7Vg/jwnl/hKbcNvvEkXfuWbrqiVIhFAAAEEvC1AgOXt/fVEdwc2/U4r//RuV/SSkdNfl8wYpbSmha6o1w9FWgmwog5hcyfWfHNI+8+eDOv51RGdaJAmDQ+Yu7ECuvXaoPoV+EGLHhFAwEkCnbVvUMNPDzipJGqJg0D9mAlaOn9+HGZK/BT5g4fq8gceUXZ/Dn9MvDYrIIAAAgh0JUCA1ZUQv+8IgfXPfFI7V97niFq6KiKYkqHZl16rvKa/dDWU30cAAQQQQOC8Ap0nblDDz/aj5BGB6pFjtHqx88+8Os096+4faMi1b/CIPm0ggAACCLhdgADL7Tvok/o7Wmu06DdXqO6Ie86Zmj7rBvULPeWTHaJNBBBAAIFECXQeMyHWg4RYifJNxryBor7aV9BHm1auSMZycVljxNveqelfuisuczEJAggggAAC8RAgwIqHInMkReDwy09p2e/enJS14rXI+CmXqCLdHY8JxKtn5kEAAQQQiL9Ax5E3qvGX++I/MTMmXmDYcG2srtWBndsTv1acVigYWqkrHvy1MvsWx2lGpkEAAQQQQKD3AgRYvTdkhiQKbHr+83p5yXeTuGLvl6ocMV5VJXulzvreT8YMCCCAAAK+Feg4ZEKshwmx3PQG6DCfNLh45Sq1NTe7qWzN/s4PNfiq61xVM8UigAACCHhfgADL+3vsqQ7DobbYo4Qn9i9xVV8lJSWaPDJNKR0cxuuqjaNYBBBAwGECHftNiPVrQiyHbctZy2kYPVFLFrjjkwbPbGDk22/WBV/4qhuIqREBBBBAwGcCBFg+23AvtFu9+3ktevQq17WSkxnQhdOqlNW5xXW1UzACCCCAgHMEOvaaEOtRQizn7MirKwkUFOpg3/5av3y5U0s8Z12Fw0fGHh3MKCxyXe0UjAACCCDgfQECLO/vsSc73LrgLm2Z786DRWdOn6A+wfWe3BeaQgABBBBIjkDHrhvU+DgHuydH2/oqgcFDtamhWfu2bbV+kYNGXvy9H6niivobPIAAACAASURBVKsdVBGlIIAAAggg8G8BAizeDa4VWPzY1Tq26zlX1j9h/FiV52xyZe0UjQACCCDgDIGOHSbE+h0hljN2wxx1OXqclq1fr6baOqeU1K06qt59i6b+z5e6dQ2DEUAAAQQQSKYAAVYytVkrrgI1B5bGzsMKdbbGdd5kTTZ4cLlGl4eV0nkwWUuyDgIIIICAxwTat92gpicIseze1sYxE7V4vvvOuzrtVjSyKvboYHp+gd2UrI8AAggggMA5BQiweHO4WmD70u9p43Ofc20P+bkZumDySGV2bHBtDxSOAAIIIGCvQPtmE2L9mRDLjl0IZufoUGm51i5dasfycVtzzr0/UfncK+I2HxMhgAACCCCQCAECrESoMmdSBZb9/i06vO3JpK4Z78UumjFNRVoV72mZDwEEEEDAJwKtG96glif5pNukbnf5EG1rbdfuze4+EmDixz6tcR+4Pal0LIYAAggggEBPBAiweqLGNY4SqDu6Tksfv0GtDe7+F/fJk6eqNGO1o2wpBgEEEEDAPQIta9+g1r+5+89Ct2iHqsZq+eatajhe7ZaSz1rn0De8WRd94zuu7oHiEUAAAQT8I0CA5Z+99nSnh7b8ScufuMn1PQ4dNkqjKqSU1m2u74UGEEAAAQSSL9C6+nq1PMPZiomUbzbnXS108XlXp236jBmny376S2UUFCaSi7kRQAABBBCImwABVtwomchuge1LvquNz3/e7jJ6vX56erpmTp+s3M7lvZ6LCRBAAAEE/CfQuuI6tTx7yH+NJ7jj6HlXR8qG6KUlixK8UuKnT83O1tz7fqH+5u5vXggggAACCLhFgADLLTtFnZYE1jz9Ie1Z8wtLY50+aOKkaSrL2aZAqMHppVIfAggggIDDBFqWXKfWFwmx4rUtkRFV2lJdo30vb43XlLbOc+FXvqnhN7r/znVbEVkcAQQQQCDpAgRYSSdnwUQKhDpbzHlYb1D1Hvd+lPWZPgMGlmn8yCKlt21MJBtzI4AAAgh4UKBl4bVqXXDYg50lsaVAQA1VE7RkgTf+vSIqV/Uft2rqf7n/jvUkvgtYCgEEEEDAIQIEWA7ZCMqIn4BXDnU/LWL+3Vkzpk9TnwCfUhi/dwkzIYAAAv4QaJ53jdoWH/FHs/Huckiltre1a+f69fGe2bb5Smdfork/fsC29VkYAQQQQACB3ggQYPVGj2sdK+CVQ93PBB45cpQqS2oV7DjqWHcKQwABBBBwnkDTc1erfTl/dnRnZ1rGTtSSJYvV2d7RncscPTanbJAu+8kvlD94qKPrpDgEEEAAAQTOJUCAxXvDswJeOdT9zA3KzcnQBZNHKrtzg2f3jcYQQAABBOIv0PzMVWpbfSz+E3ttxtJy7UtL1+ZV3rvrec69P1H53Cu8tmP0gwACCCDgIwECLB9tth9b9dKh7mfu36RJk1Was9Mc8F7vx22lZwQQQACBHgg0PX2F2tcd78GV/rikfcwErVy3Xo21NZ5reNIn/1tjb73Nc33REAIIIICAvwQIsPy1377r1muHup+5gSUDBmlC1UClt6703b7SMAIIIIBAzwSa/nK52jed6NnFHr0qUNxPhwr6at2ypZ7scNgbb9TMu77tyd5oCgEEEEDAXwIEWP7ab19267VD3V+7idMuvFQlaWulzlpf7i9NI4AAAgh0T6Dxibnq2MafGVG1zqpxWrdrl6oPHOgeoktG9x0/MXbuVXpevksqpkwEEEAAAQTOLUCAxbvDFwJePNT9zI0bNGySxg7LU2rjQl/sJ00igAACCPROoP63lyi007+PoQdyclU9aLBWLVrUO0gHX52Wm6e59z2ofhMnO7hKSkMAAQQQQMC6AAGWdStGulzAi4e6n7klwZQMXTjrGvUJz+duLJe/VykfAQQQSIZA/aNzFNrbkIylHLVGeORobT56TAe2b3dUXfEuZsadd6vyTW+N97TMhwACCCCAgG0CBFi20bOwHQJePdT9TMuhoy7SyPIU7say4w3GmggggIDLBOofnqXQoWaXVd3DcoNB1ZtHBpfON3/R4/HXuA98WBM/dofHu6Q9BBBAAAG/CRBg+W3Hfd5vJNypZb+/UUe2/83zEhfMuEL90jcp0H7I873SIAIIIIBAzwXqf3GRQkdbej6BG66sHKXtjU3auXGDG6rtVY0jbnqXpn/xzl7NwcUIIIAAAgg4UYAAy4m7Qk0JFWhvOa5lv3uzTuxfktB1nDB5v9LhGldVoezmF5xQDjUggAACCDhUoO7+GQrXtDm0up6XFSgs0omSQVqxaEHPJ3HRlRVXXquLv/u/LqqYUhFAAAEEELAuQIBl3YqRHhJoqt2ppb99oxqrt3ioq3O3MmbiHA0ublSw6SVf9EuTCCCAAALdF6j78XSFGzq6f6FDr2gfM0Ebduw0nzC436EVxreskukzdMXPH4nvpMyGAAIIIICAgwQIsBy0GZSSXIG6w2tMiHWDWhv98Yhdaka+Lph+kfpohdRxIrnYrIYAAggg4AqB2nunKdIackWt5yoyMHiY9iqgzatWubqP7hRfNLJKV//6d0rJyOzOZYxFAAEEEEDAVQIEWK7aLoqNt0D1nnla+vj1CnW2xntqx85XNnSKRlcWKqORxwodu0kUhgACCNgoUPOdyZILM6xgVrZqhwzXskWLFT3z0i+v7JIBuvqR3yn6nRcCCCCAAAJeFiDA8vLu0pslgUNb/6Llf/Dfx0xPmHaVBuUfUqDZ+wfaWnojMAgBBBBA4JRAQDV3T3KVRsh8uuDmg4d0cOcOV9Xd22Kjd1xF77yK3oHFCwEEEEAAAa8LEGB5fYfpz5LA3nWP6KUn/9PSWC8Nyi0arMmTxqug/UVFQk1eao1eEEAAAQR6IxBIU823xvVmhqRcGygr16GMHK1bvjQp6zltkcvNmVcDzNlXvBBAAAEEEPCDAAGWH3aZHi0J7FzxI63/5x2Wxnpt0NCqORpRkam0+n95rTX6QQABBBDoqUAwSzXfdOidPcGgmqrGa9XqVeYsy8aedujq66KfNhj91EFeCCCAAAII+EWAAMsvO02flgS2LvyGtsz7mqWxXhsUCKRoysw3akDOXqlhtdfaox8EEEAAgZ4IpOSp5hvDe3Jlwq4Jjxyjl0/Uas+WTQlbw+kTT//inRpx07ucXib1IYAAAgggEFcBAqy4cjKZFwQ2Pvc/2r70B15opUc9FA2YqHFjhym/zRzy3lnXozm4CAEEEEDAQwIphSbEGmp7Q4H+A3S0oI9eWrLY9lrsLGDix+7QuA982M4SWBsBBBBAAAFbBAiwbGFnUacLrHn6Q9qz5hdOLzOh9VUMv0AjK7KV0Tw/oeswOQIIIICACwRSi1Xz9XLbCm0dM1FrNm5U/fFq22pwwsJV77lVU//7804ohRoQQAABBBBIugABVtLJWdAtAiv/+E4d2PwHt5SbsDpHjb1AQ4qblNq2OWFrMDECCCCAgAsEUktMiFWa1EIjI0drV2Oztq9bm9R1nbjYsDe+RTPvuseJpVETAggggAACSREgwEoKM4u4VWDxY9fo2K5n3Vp+XOueMmWKBmTvU6DT33/7HVdUJkMAAQTcJpBeqpo7SxJedaRylA50hrRp1cqEr+WGBcrmzNWl/+9nbiiVGhFAAAEEEEiYAAFWwmiZ2CsCy35/ow5v+6tX2ulVH5np0viJF6h/pjnoveNor+biYgQQQAABdwoE0st14s7ihBQfGTZChxTQhuXLEzK/GyctnX2J5v74ATeWTs0IIIAAAgjEVYAAK66cTOZVgbV//6h2r+ZvPk/vb05OjsZPmKy+adul9iNe3Xb6QgABBBA4h0AgfYgJsYri5hMYPFSHUjO0btnSuM3phYmGv/UduvDLX/dCK/SAAAIIIIBArwUIsHpNyAR+Edi64OvaMv9Ov7Rrqc+CPiUaO2as+gS3KNJ+yNI1DEIAAQQQ8IhAeqV5nDC/V80EBpTpSF6B1vj8kwXPhjjhI5/U+Ns+2itfLkYAAQQQQMBLAgRYXtpNekm4wJ6XHtSav92e8HXctkDfkmEaPXqUCiPrFGk76LbyqRcBBBBAoKcC6SNNiJXT7asDffroWL+BWr1oUbev9cMFM++8W8Pe9FY/tEqPCCCAAAIIWBYgwLJMxUAETgoc3PInrXjiJjjOItC/YqKqRgxVfucKgizeIQgggIBfBNJHmxAr01K3gcwsHR9SqVWLFysSDlu6xm+D5t73oEpnzfFb2/SLAAIIIIBAlwIEWF0SMQCB1wsc3fGMljx+PTTnECirnKURlYOU27aQIIt3CQIIIOAHgfRxJsRKO2+n9WMmaNWyFepoa/GDSI96vOqXj6nflGk9upaLEEAAAQQQ8LoAAZbXd5j+EiZQvWe+Fv3msoTN74WJB428VJWD+yqvfSlBlhc2lB4QQACB8whE0sar9q7U141oHjNRK1etVmtTA37nEbju8T+rqGoMRggggAACCCBwDgECLN4aCPRCoObgyliIFepo7sUs3r+0pGKSRlaWqSD8kgmyOOzd+ztOhwgg4FuBtEmquSsQa7/V3HG1et06NdbW+pbDSuPZJQN0xQOPKK9iiJXhjEEAAQQQQMC3AgRYvt16Go+XQMOxjVr2+xvVVLMjXlN6dp7oYe+jzBlZRcGNUvsRz/ZJYwgggIBvBYLpqqkdohU/K1bNYf7Coqv3QfGESZrzg/uUVdyvq6H8PgIIIIAAAr4XIMDy/VsAgHgINNXs1Oq/vlcn9i+Jx3SenyO/sFhjzKcW9k3dLnUc9Xy/NIgAAgh4XSCSUarazuHauNF8Gm1wiA7+rM7rLfe6v/K5V+iib3xXqTnd/xTHXi/OBAgggAACCLhQgADLhZtGyc4UaGs8rJV/uUXVu593ZoEOrCo7K01jx01QceZ+BQmyHLhDlIQAAgicXyCcNVpHGvpozeqFOv2hgvl9JhNgdfHGGXr9m0x49R0pcPJxS14IIIAAAggg0LUAAVbXRoxAwLJAZ1u9VpkQ6/DLT1m+hoFSqjnzd8zYqRpQ2Ka0NvN4IS8EEEAAAUcLtGdeoH3HOrVl4+rX1UmAdf6tG3HTuzT9i3c6en8pDgEEEEAAAScKEGA5cVeoydUC4VCHXnrq/dq/4TFX92FX8cOrJqtiQI6y2pZLkQ67ymBdBBBAAIHXCpjzrZrTpmnHvhrt3bnpnD4EWOd+64x57/s1+Y7P8t5CAAEEEEAAgR4IEGD1AI1LELAisHneV7Rt4besDGXMWQRKB49X5ZBBygtuU6BlJ0YIIIAAAjYJRM+3quus1NaX96j66J4uqyDAOjvRhNs/rvHmixcCCCCAAAII9EyAAKtnblyFgCWBvWsf1vpnPqnOjiZL4xn0eoG8PpWqGjNexdnVCtYvgggBBBBAIEkC0fOtjjb106YNa9TSbP1QdgKsV29Qel6+pn3uy4qee8ULAQQQQAABBHouQIDVczuuRMCSQPXe+SbE+oTqj26wNJ5BZxdITcvRiHGzVdpXymxZLIUaoUIAAQQQSIBAR9Z0HaxJ1YY1PftLAwKsf29KnzHjdIEJr4onTE7ATjElAggggAAC/hIgwPLXftOtTQIt9fu07h+fMIe7P2lTBd5atqQ8+nhhqQpTd5nHC1/2VnN0gwACCNghYM63as2Yqd0Hm7Rj64peVUCAdZKv4qprTXj1FWX2MX/zwgsBBBBAAAEEei1AgNVrQiZAwLrAhn/9l3Ys/1/rFzDyvAKpqTkaPX5K7NML01t69x9cUCOAAAJ+FIikD1BduEo79x7Vob3x+RRYAixp3Adu18SPfdqPbyl6RgABBBBAIGECBFgJo2ViBM4usHPFj7X+n5+CJ84C5UOqNHRQH+VqiwKdNXGenekQQAABbwl0pFfqSH2+Nm9ap/b2zrg25+cAKyUzM3bXVeWb3xZXUyZDAAEEEEAAAYkAi3cBAjYIHNn+t9gjhc11u21Y3dtL5mRna9ToseqXU6PU9h3ebpbuEEAAgW4IhDMqVNcxQHv2HtKB/Xu7cWX3hvo1wCocMTIWXvWfOr17YIxGAAEEEEAAAUsCBFiWmBiEQPwFGqs3a6053L169wvxn5wZYwLDKytVNiBfuZFtUrgZFQQQQMB/Amn91Jw6SgePNGvLxlUKBBJP4McAq/yyKzXts19WdsmAxAOzAgIIIIAAAj4VIMDy6cbTtjMEQp2t5hMKP6k9a37hjII8WkWuuStreNVE9S8IKY2zsjy6y7SFAAKvCATS1ZEzU8fq07R92wY11B5KKo7fAqwx732/Jt/x2aQasxgCCCCAAAJ+FCDA8uOu07PjBF5e/G1teuFLjqvLiwWVVozX4CEVKkw/qmDjSi+2SE8IIOBTgUjBbNW0Fmvv3n06sMu+/3/zS4AVSEmJPTI44qZ3+fQdR9sIIIAAAggkV4AAK7nerIbAOQX2b/ytOdz9k2pvrkYpCQKBQFBDq2aprCRPecG9CjTH59O3klA6SyCAAAKvCATyp6opMNI8ItioHZteUGd7g+06fgiwCoYO01TzyODAGbNs96YABBBAAAEE/CJAgOWXnaZPVwjUHFyhDc/+t07sW+SKer1SZEpatiqrpqm0X6Zywua8rNY9XmmNPhBAwIMCgexKdWRfpGN1KdqxbbXqjqx1VJdeD7DKLr40dt5V7qByR7lTDAIIIIAAAl4XIMDy+g7Tn+sEwp1t2vTil7Rj2b2uq90LBadnFmlk1QT17xNQVoe5K6uDO+K8sK/0gIDrBdKKY+da1bQUmE8RPKiju55zbEteDrBGvfsWTfsfHvl37JuPwhBAAAEEPC1AgOXp7aU5Nwsc2PQ7bTZBVlPNTje34era8/JLNGzEqNjh7+mtq80nGba6uh+KRwABlwkEUl8JrXab0OrYvlWuaMCLAVZWv/6a+NFPqfLNb3PFHlAkAggggAACXhQgwPLirtKTZwSaa3eZw92/qGiYxctegT79yjXEnHlSnNNoPsnQhFm8EEAAgUQIpBaoPW2sTjRnaN++vTp6cHsiVknonF4LsCquuCYWXuWbPwN4IYAAAggggIB9AgRY9tmzMgKWBaKPE0Y/pTAcarN8DQMTJ1BSOkyDK8pUlFWj1BYOf0+cNDMj4A+BSOZgtQSGqbourD27X1b9iQOubtwrAVZqdnYsuKq6+X2u3g+KRwABBBBAwCsCBFhe2Un68LxA9GD3jS98gQPeHbbTpYNHqbysQoXZrUptXSd11jusQspBAAEnCoRzJqopXKoj1U3a+fJadbTWOrHMHtXkhQBr4MzZmmDCq+JxE3pkwEUIIIAAAgggEH8BAqz4mzIjAgkT4ID3hNHGZeI+A0arzHwqVXFeRFmBvQo0m0805IUAAghEBYKZCudMV117oQ4ertael5cqEg550sbtAdaED39C4z/0MU/uDU0hgAACCCDgZgECLDfvHrX7VoAD3l2w9YGAKoZO0sCSIhVkNSit1TxqGG5xQeGUiAAC8RIIZA5SW9oY1bZkmfOs9unwHnccwt7b/t0aYBVPmKQJH/mUBs64qLcEXI8AAggggAACCRAgwEoAKlMikAwBDnhPhnL81sjMKdDQoSNUXJiivOARBdr3xG9yZkIAAccIhLNGqSlSpmMnOrTbnGfVUn/IMbUlqxA3Blijb/nP2HlXKRmZyWJiHQQQQAABBBDopgABVjfBGI6A0wQ44N1pO2Ktnn79yzSorER989qV0WkeNQx3WLuQUQgg4CyBQFDt6WNV25qrAweO6OD+Hc6qz4Zq3BRgFVaOiJ11VX7ZlTZIsSQCCCCAAAIIdEeAAKs7WoxFwKECHPDu0I2xWFYwIA0eMlSlJQXKSz2ilM7DFq9kGAII2CEQTu1vDmAv0dETLdqz09xl1W5HFc5d0y0B1vAb3x676yqzb7FzMakMAQQQQAABBF4RIMDizYCARwQ44N0jG2nayM1K0ZBhw9W/MKCs0FbvNEYnCLhUIJw9Ri2hIlWfaNT+vVtVW8d5dufbSqcHWDkDBsbuuhp2w1tc+o6kbAQQQAABBPwpQIDlz32naw8LHNnxjF5efI+O753v4S791VrfwkwNHFShvvnpyg4eU7DzqL8A6BaBZAqk5CiSO01NnYU6XlOvfXu2qO74wWRW4Pq1nBxgDb76uthdV3kVQ1zvTAMIIIAAAgj4TYAAy287Tr++Edi+9HvatugedbTW+KZnvzSamS6Vlg1R/+Ii5WW1KL3DnLkT6fRL+/SJQHwFzCcFhjLHqbGjUCfMnVWHzBlWNYfXx3cNn83mxAAro7BI4z/0MY1613/4bDdoFwEEEEAAAe8IEGB5Zy/pBIHXCTQc22juxvqO9m14FB2PC/Tr31+lpYNUlBdUdiD6KYf7Pd4x7SHQM4FIVpVaguWqa0rVkaNHdXjvRoU6eSSwZ5pnv8ppAVblW27SmPd+QPnmrEFeCCCAAAIIIOBeAQIs9+4dlSNgWWD/xsdjjxXWH+WuAstoLh+YaW7TKq8YpeLifOWlNyqt/WXzSYf8R7rLt5XyuysQTFdH+ig1thequrZFB/btVFPD8e7OwvhuCjglwOo/ZZpGm+Bq0CWXdbMDhiOAAAIIIICAEwUIsJy4K9SEQAIEOtvqtc2EWNEgi5c/BQYOGqEB5vDioryIMiMHFGjd5U8IuvamQCBVofQhag3lq7YhpMNHjunw4QPe7NXhXdkdYEU/VTB6x9XoW/7T4VKUhwACCCCAAALdESDA6o4WYxHwgMCJfYtiIdbh7X/zQDe00BuBtJSASssHq7goV3nZQWWkNCit45AikbbeTMu1CCReIHOwOtMGq7kzW3X1LTpqgqrDB8xdhrwcIWBngDXire/Q6Pd9QHnm/9t4IYAAAggggIC3BAiwvLWfdIOAZYFdq34aOx+rpX6f5WsY6A+B3Ox09RtQoSJz6HGuCbYyU5uVFjosdVT7A4AunSOQWmSCqgq1hgvU2JqiEzUNOnb0oBprubPKOZv0+krsCLD6T52usbd+UKWzL3EyDbUhgAACCCCAQC8ECLB6gcelCLhdoLl2t15e8h3tXv1zt7dC/UkQyMrOVcmAISrsYz79MDtN2WmtSo0GWzyKmAR9jy8RSIkFVW3hQtWboKq2ptEEVQfU0FDv8ca92V4yA6ys4n4aY4Krqpvf501MukIAAQQQQACBVwQIsHgzIICADr/8lLYt+rZqDixFA4FuC2Rk91V/E2z1MefO5GWnmDu2mpQWrlZKx15FOhu7PR8XeFsglNJPrZGi2B1VNbXmjqrDh1Tf3Ontpn3WXbICrBE3vUtj3vdB5ZYN8pkw7SKAAAIIIOBPAQIsf+47XSPwOoFIOGTuxooe8v4ddbYTOvAWiY9AXl6+Cbb6qTA/V9lZJtxKjyg1YO7citQp2GkeSYx0xGchZnGEQCSYqUhqsToi+WoLpau1PaimljbV1RxX7YnDammLKBxxRKkUkUCBRAdYJdNnxA5pL501J4FdMDUCCCCAAAIIOE2AAMtpO0I9CNgsUHd4jXau/LH2rn3Y5kpY3g8CObn5KiwaoLyCIuXk5Cor0xwmnxpSWqBZKeEaqf2I1FnnBwpX9Bg24VQoUKD2cJaa2wJqaQ2psbFB9bU1qm9qUAd5pCv2MdFFJirAyi4ZEAuuRr37lkS3wPwIIIAAAggg4EABAiwHbgolIeAEgeo980yQdZ8ObfmjE8qhBp8KpGUWKq+oXHn5ReYOrgxlpZuAKz2s9NR2E3K1mDu56pUSOmEOmD/mU6H4tR0J5igULDLhVLbaOlJNQBU24VSTOYeqTg31dWppNzfMcfdU/MA9PFMiAqyR77jZPC74AeUMLPOwHK0hgAACCCCAwPkECLB4fyCAwHkFDm97UrtW/URHd/4LKQQcKxAISBlpUvSRxazsPGVkZSsjI1tpaZlKT09XalqK0lKCSkmRUoIRBdWplEC7AuFWKWQemQ01mfO6GqRws2N7PG9hJnyKpJivQJZCypCJ+BSKpKozZLI9c7xUh/mhw/zQ1tZmvlrU1tKi1pYGE1SFFApFYmN4tM+dW+/EquMZYEU/VbDqPe/TwBmznNgqNSGAAAIIIIBAEgUIsJKIzVIIuFlg3/pHY0FWzYFlbm6D2hF4nUBKapaCqZlKScsyAZcJvDLSTfCVptTUdKWnpZqfg+bnFPMVDcACMt/MdxOCBYIKpqQpEEhVIMV8me+xfw6an81X9HalSMQkSJGw+V8o9nPs65WfT/26+WfFfu9s48ImWIqYkCkokzWdDKTMD60tzbEAqrWlPhZKcWcUb2wnCcQjwOo/dbpGvfNmVVx5rZNaoxYEEEAAAQQQsFGAAMtGfJZGwI0Cu1ffr50r7lND9WY3lk/NCCCAAAIJFuhNgNV37HhFHxcc9sYbE1wl0yOAAAIIIICA2wQIsNy2Y9SLgAMEop9SGL0ba+eKn6i1Yb8DKqIEBBBAAAGnCPQkwCoYNjwWXEW/eCGAAAIIIIAAAmcTIMDifYEAAj0WaGs8ZA56/4l2ma+ONj4prseQXIgAAgh4SKA7AVbOwNJYaDXmfR/0kACtIIAAAggggEAiBAiwEqHKnAj4TKDx+NaTQZa5K4vDeHy2+bSLAAIIvEbASoCVUVikke98jybc/nH8EEAAAQQQQAABSwIEWJaYGIQAAlYEag+uNEHWfdq3/tdWhjMGAQQQQMCDAucLsFIyMlV183s16WN3SEHziQi8EEAAAQQQQAABiwIEWBahGIYAAtYFju1+PvZY4aGtf7Z+ESMRQAABBDwhcK4Aa/R/3KqJJriKhli8EEAAAQQQQACB7goQYHVXjPEIIGBZ4OiOf2jPmod0cMsTlq9hIAIIIICAuwVeG2BFz7ia9PFPKy03z92NUT0CCCCAAAII2CpAgGUrP4sj4A+B43sXaM/ah7Rv3SP+aJguEUAAAR8LnA6wht/49tgdV5l9+vpYg9YRQAABBBBAIF4CBFjxkmQeBBDoUqDu8OrYHVnR9dbG4AAAFgxJREFUMCvc2drleAYggAACCLhPoF/Z9Zp07c+UXTLAfcVTMQIIIIAAAgg4VoAAy7FbQ2EIeFegoXqz9q77lfaaMKu95bh3G6UzBBBAwCcCwZQMDb/wDo2Y9VmlpvOooE+2nTYRQAABBBBIqgABVlK5WQwBBM4UaKnba4Ksh80dWQ8r+jMvBBBAAAF3CWQXDNGw6Z9QpfnihQACCCCAAAIIJFKAACuRusyNAAKWBKJ3YUUfLdxnwqyG6i2WrmEQAggggIB9AkVlF5rQ6pMqG/N2+4pgZQQQQAABBBDwlQABlq+2m2YRcLZA9Fys6PlYe80dWbWHVjm7WKpDAAEEfCgwcNSbY3db9a2Y48PuaRkBBBBAAAEE7BQgwLJTn7URQOCcAnvNJxbuNWFW9BMMeSGAAAII2CcQPdNq0PibNWzax5RXXGVfIayMAAIIIIAAAr4WIMDy9fbTPALOFzi45YnY44VHd/zD+cVSIQIIIOAhgZw+I1RhgquhJrhKyyz0UGe0ggACCCCAAAJuFCDAcuOuUTMCPhSo3jNPBzf/QQfMV3vzMR8K0DICCCCQHIG+FRerfNzNGjz5A8lZkFUQQAABBBBAAAELAgRYFpAYggACzhGIhlfRECsaZkVDLV4IIIAAAvERKBt9U+xRwQEj3hCfCZkFAQQQQAABBBCIowABVhwxmQoBBJIrwF1ZyfVmNQQQ8J5ATtFwlVbdqNLRb1XhwKnea5COEEAAAQQQQMAzAgRYntlKGkHAvwLcleXfvadzBBDoiUDgVGhlgisTXgWCaT2ZhGsQQAABBBBAAIGkChBgJZWbxRBAINEC3JWVaGHmRwABtwoUlEwyd1qdDK1y+/Jpgm7dR+pGAAEEEEDArwIEWH7defpGwOMC3JXl8Q2mPQQQsCSQllGggaPeEguuSoZfZ+kaBiGAAAIIIIAAAk4UIMBy4q5QEwIIxFWAu7LiyslkCCDgAoHiijmx0GqACa+y8spcUDElIoAAAggggAAC5xcgwOIdggACvhHgrizfbDWNIuBLgay8QRp46hHBvuWzfWlA0wgggAACCCDgXQECLO/uLZ0hgMB5BGoOLNfRnf/QkR3/UPRnXggggIBbBUpGXH/yUHbzlZqe59Y2qBsBBBBAAAEEEDivAAEWbxAEEPC9AGGW798CACDgOoHc4qpTodVbVVAy0XX1UzACCCCAAAIIINBdAQKs7ooxHgEEPC1AmOXp7aU5BFwtkGdCq37DrlZJ5dXqP+wqV/dC8QgggAACCCCAQHcFCLC6K8Z4BBDwjQBhlm+2mkYRcKxAfv/xJrC6JhZYFQ+Z69g6KQwBBBBAAAEEEEi0AAFWooWZHwEEPCFAmOWJbaQJBFwhUDhwaiyw6m/utupbwWHsrtg0ikQAAQQQQACBhAsQYCWcmAUQQMBrAoRZXttR+kHAfoE+g2acDK3M3VZFpdPtL4gKEEAAAQQQQAABhwkQYDlsQygHAQTcJUCY5a79oloEnCTQt+LiWGgVfUSwYMBkJ5VGLQgggAACCCCAgOMECLActyUUhAACbhWoO7JW1Xte1PG98833eeporXVrK9SNAAIJEigectkrh7BHz7fihQACCCCAAAIIIGBNgADLmhOjEEAAgW4JdLY36tiu506FWS8qGm7xQgAB/wmkpuepb/ms2J1W/cxX9JMEeSGAAAIIIIAAAgh0X4AAq/tmXIEAAgh0W6CxerOO7Pwnd2d1W44LEHCXQCAQVPHgS9Rn0EwVlc2MfU/LLHRXE1SLAAIIIIAAAgg4UIAAy4GbQkkIIOB9gaMmzIp+Ve9+gbuzvL/ddOhxgaKyC82nBc6JhVV9zVd6dj+Pd0x7CCCAAAIIIIBA8gUIsJJvzooIIIDAqwSa6/bq2KlA69ju5zk7i/cHAg4XyO83VsVDL489GhgNrTJzSx1eMeUhgAACCCCAAALuFyDAcv8e0gECCHhM4MT+xTq64xkdMV+1h1Z6rDvaQcB9AtkFQ9Rv6GXm0cC5scAqu3CI+5qgYgQQQAABBBBAwOUCBFgu30DKRwABbwt0ttXrxIFlqjlovsz3E/uXmTu0Tni7abpDwGaB9Oxi9TOfFlg8ZK4JrS5Vbp8RNlfE8ggggAACCCCAAAIEWLwHEEAAAZcJNJ14+WSodSrYqj202mUdUC4CzhLI7z9OhQMvUFHpNHPw+gwVlEx0VoFUgwACCCCAAAIIICACLN4ECCCAgMsFwuEO1Zg7s165S8sEW60NB1zeFeUjkBiB7MKhKho4TYXRsKp0eux7SmpWYhZjVgQQQAABBBBAAIG4CRBgxY2SiRBAAAHnCLTU7zOB1vJYsHXiwNLYz5Fwp3MKpBIEkiCQYT4N8GRQdUHsDqvoz9Ff44UAAggggAACCCDgPgECLPftGRUjgAACPRKoPbQqFmbVmjAr+nND9ZYezcNFCDhRIHoX1St3VZ26wyrH3G3FCwEEEEAAAQQQQMAbAgRY3thHukAAAQS6LRAOtav+6HrztU51R9a98r2jtabbc3EBAskUCJqwKr//WBUOmBoLrfqYO6zy+o1LZgmshQACCCCAAAIIIJBkAQKsJIOzHAIIIOB0gejjh9Fgq+7I2lcCLu7WcvquebO+QDDVBFNjlG/Cqej3vOKxseAqp3CYNxumKwQQQAABBBBAAIFzChBg8eZAAAEEEOhSgLu1uiRiQC8FcourXgmqXgms+lb1clYuRwABBBBAAAEEEPCKAAGWV3aSPhBAAAEbBF57t1bj8a1qrtujjtZaG6phSTcI5PQZbu6kMndT9TN3U5mv03dYBQJBN5RPjQgggAACCCCAAAI2CRBg2QTPsggggICXBaIBVjTIaq7dbb7vVkvd3tj3k/9MwOXlvQ+mpCszb5Cy8gcpO79cmeZ7bt9R5tE/8xigCa5SUjO93D69IYAAAggggAACCCRIgAArQbBMiwACCCBwbgECLne+OwKBFGUVmFAqr+xkOHUqqIr+WtapnzNyStzZHFUjgAACCCCAAAIIOFqAAMvR20NxCCCAgD8FXhtwtTUeMY8l1qjdfEW/x75aal/5Z38qxb/rrFgodTKcOh1URX/tZFhVZr5K478oMyKAAAIIIIAAAgggYEGAAMsCEkMQQAABBJwt8Eq4ZUKt0wHXK2HXqV/zcviVmp6r1Ix8pabnxb6nZRSYL/PPp35OzTC/nm5+PbMg9j366+mxn/89PvprvBBAAAEEEEAAAQQQcKoAAZZTd4a6EEAAAQSSIhDqaFE41Kozv4c6WxU2X52d5vfM9+jvhU7/fMb3UIcZd/ra6LhTvxe9LnooefQ8qEAwLfY99nXGz//+9bSTY1JPjulqfPQMqdcGUoFgSlKsWAQ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ggggAACCCCAAAIIIIAAApYECLAsMTEIAQQQQAABBBBAAAEEEEAAAQQQQMAuAQIsu+RZFwEEEEAAAQQQQAABBBBAAAEEEEDAkgABliUmBiGAAAIIIIAAAggggAACCCCAAAII2CVAgGWXPOsigAACCCCAAAIIIIAAAggggAACCFgSIMCyxMQgBBBAAAEEEEAAAQQQQAABBBBAAAG7BAiw7JJnXQQQQAABBBBAAAEEEEAAAQQQQAABSwIEWJaYGIQAAggggAACCCCAAAIIIIAAAgggYJcAAZZd8qyLAAIIIIAAAggggAACCCCAAAIIIGBJgADLEhODEEAAAQQQQAABBBBAAAEEEEAAAQTsEiDAskuedRFAAAEEEEAAAQQQQAABBBBAAAEELAkQYFliYhACCCCAAAIIIIAAAggggAACCCCAgF0CBFh2ybMuAggggAACCCCAAAIIIIAAAggggIAlAQIsS0wMQgABBBBAAAEEEEAAAQQQQAABBBCwS4AAyy551kUAAQQQQAABBBBAAAEEEEAAAQQQsCRAgGWJiUEIIIAAAggggAACCCCAAAIIIIAAAnYJEGDZJc+6CCCAAAIIIIAAAggggAACCCCAAAKWBAiwLDExCAEEEEAAAQQQQAABBBBAAAEEEEDALgECLLvkWRcBBBBAAAEEEEAAAQQQQAABBBBAwJIAAZYlJgYhgAACCCCAAAIIIIAAAggggAACCNglQIBllzzrIoAAAggggAACCCCAAAIIIIAAAghYEiDAssTEIAQQQAABBBBAAAEEEEAAAQQQQAABuwQIsOySZ10EEEAAAQQQQAABBBBAAAEEEEAAAUsCBFiWmBiEAAIIIIAAAggggAACCCCAAAIIIGCXAAGWXfKsiwACCCCAAAIIIIAAAggggAACCCBgSYAAyxITgxBAAAEEEEAAAQQQQAABBBBAAAEE7BIgwLJLnnURQAABBBBAAAEEEEAAAQQQQAABBCwJEGBZYmIQAggggAACCCCAAAIIIIAAAggggIBdAgRYdsmzLgIIIIAAAggggAACCCCAAAIIIICAJQECLEtMDEIAAQQQQAABBBBAAAEEEEAAAQQQsEuAAMsuedZFAAEEEEAAAQQQQAABBBBAAAEEELAkQIBliYlBCCCAAAIIIIAAAggggAACCCCAAAJ2CRBg2SXPuggggAACCCCAAAIIIIAAAggggAAClgQIsCwxMQgBBBBAAAEEEEAAAQQQQAABBBBAwC4BAiy75FkXAQQQQAABBBBAAAEEEEAAAQQQQMCSAAGWJSYGIYAAAggggAACCCCAAAIIIIAAAgjYJUCAZZc86yKAAAIIIIAAAggggAACCCCAAAIIWBIgwLLExCAEEEAAAQQQQAA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ggggAACCCCAAAIIIIAAApYECLAsMTEIAQQQQAABBBBAAAEEEEAAAQQQQMAuAQIsu+RZFwEEEEAAAQQQQAABBBBAAAEEEEDAkgABliUmBiGAAAIIIIAAAggggAACCCCAAAII2CVAgGWXPOsigAACCCCAAAIIIIAAAggggAACCFgSIMCyxMQgBBBAAAEEEEAAAQQQQAABBBBAAAG7BAiw7JJnXQQQQAABBBBAAAEEEEAAAQQQQAABSwIEWJaYGIQAAggggAACCCCAAAIIIIAAAgggYJcAAZZd8qyLAAIIIIAAAggggAACCCCAAAIIIGBJgADLEhODEEAAAQQQQAABBBBAAAEEEEAAAQTsEiDAskuedRFAAAEEEEAAAQQQQAABBBBAAAEELAkQYFliYhACCCCAAAIIIIAAAggggAACCCCAgF0CBFh2ybMuAggggAACCCCAAAIIIIAAAggggIAlAQIsS0wMQgABBBBAAAEEEEAAAQQQQAABBBCwS4AAyy551kUAAQQQQAABBBBAAAEEEEAAAQQQsCRAgGWJiUEIIIAAAggggAACCCCAAAIIIIAAAnYJEGDZJc+6CCCAAAIIIIAAAggggAACCCCAAAKWBAiwLDExCAEEEEAAAQQQQAABBBBAAAEEEEDALgECLLvkWRcBBBBAAAEEEEAAAQQQQAABBBBAwJIAAZYlJgYhgAACCCCAAAIIIIAAAggggAACCNglQIBllzzrIoAAAggggAACCCCAAAIIIIAAAghYEiDAssTEIAQQQAABBBBAAAEEEEAAAQQQQAABuwQIsOySZ10EEEAAAQQQQAABBBBAAAEEEEAAAUsCBFiWmBiEAAIIIIAAAggggAACCCCAAAIIIGCXAAGWXfKsiwACCCCAAAIIIIAAAggggAACCCBgSYAAyxITgxBAAAEEEEAAAQQQQAABBBBAAAEE7BIgwLJLnnURQAABBBBAAAEEEEAAAQQQQAABBCwJEGBZYmIQAggggAACCCCAAAIIIIAAAggggIBdAgRYdsmzLgIIIIAAAggggAACCCCAAAIIIICAJQECLEtMDEIAAQQQQAABBBBAAAEEEEAAAQQQsEuAAMsuedZFAAEEEEAAAQQQQAABBBBAAAEEELAkQIBliYlBCCCAAAIIIIAAAggggAACCCCAAAJ2CRBg2SXPuggggAACCCCAAAIIIIAAAggggAAClgQIsCwxMQgBBBBAAAEEEEAAAQQQQAABBBBAwC4BAiy75FkXAQQQQAABBBBAAAEEEEAAAQQQQMCSAAGWJSYGIYAAAggggAACCCCAAAIIIIAAAgjYJUCAZZc86yKAAAIIIIAAAggggAACCCCAAAIIWBIgwLLExCAEEEAAAQQQQAA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v+/HTs2AQAAQBj2/9e+0M0luyBkLAECBAgQIECAAAECBAgkAQErMRkRIECAAAECBAgQIECAAAECBAi8BASsl7xfAgQIECBAgAABAgQIECBAgACBJCBgJSYjAgQIECBAgAABAgQIECBAgACBl4CA9ZL3S4AAAQIECBAgQIAAAQIECBAgkAQErMRkRIAAAQIECBAgQIAAAQIECBAg8BIYym+uWL4gpt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png;base64,iVBORw0KGgoAAAANSUhEUgAABLAAAALmCAYAAABSJm0fAAAgAElEQVR4XuzdCZxN9f/H8c8sBmPfdxLZIqmUNW1+rT/aVJQfISpStKjoF6WNRNmFfyGptFDIUhGi7BEh2XdjN2Obmf/5fP3OdGfcmXtn7jLn3nmdx8NDmXO+y/N7+i3vPt/viUi2LuFCAAEEEEAAAQQQQAABBBBAAAEEEEDAoQIRBFgOXRmGhQACCCCAAAIIIIAAAggggAACCCBgBAiweBEQQAABBBBAAAEEEEAAAQQQQAABBBwtQIDl6OVhcAgggAACCCCAAAIIIIAAAggggAACBFi8Aw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CBQAks3XxeVm5LlC0HkmXv0SRJTBIpFBsh5YpEyOXlo+S6KlFSoVhkoLqnXQQQyIQAAVYmsLgVAQQQQAABBBBAAAEEEEAg9AW+/O2cTLV+HTie7HEyjatHS+uG0VKzbJTHe7kBAQQCJ0CAFThbWkYAAQQQQAABBBBAAAEEEHCQwM64ZBk087Ss3WmVWmXyan99LmnbJCaTT3E7Agj4S4AAy1+StIMAAggggAACCCCAAAIIIOBYgfW7E6X352fkeILnqqv0JnFXvWjpcXtux86RgSEQzgIEWOG8uswNAQQQQAABBBBAAAEEEEDAnG/15P+d9im8shnvvzaXPHELlVi8VggEW4AAK9ji9IcAAggggAACCCCAAAIIIBBUgRc+PS0rtib6rc/ed+eWm2pF+609GkIAAc8CBFiejbgDAQQQQAABBBBAAAEEEEAgRAVmrDon780669fRly4cIZ88Geu3NpOSkmTx4sUydOhQWbRokRQuXFhuvfVW6dy5s9SsWfOifo4cOSIzZsyQWbNmybJly+TkyZNSpUoVue6666RDhw7mmYiIiFTPaR9LliyRCRMmyMKFC+Xo0aPSpEkTadeunTRv3lxiYlJXlen9q1atksmTJ5v7d+3aJQ0bNpQWLVpIq1atJDb24vlv2bJFunTpIuvXr0/XZtq0aVK/fv1UP4+Pj5e5c+fKzJkzU8ZWvnx5ueqqq6Rt27am38jIf74G+dVXX0m3bt3k+eeflx49elzU1+DBg2XgwIHi2pc6tWzZ0rTXr18/yZMnT8pzhw4dkueee07mzJlz0c9tt3Hjxpm1Ueu0l7s2/fZy0FCKAAEWLwMCCCCAAAIIIIAAAggggEDYCnT8MEG2Hcz8oe2eQHrcHiN31cvl6TaPP09MTJSxY8fKoEGDLgpHNMR5//33TYBjXxoS9ezZ0wRX7i53z2hA9Pbbb5t+3F3t27eXPn36pIRS58+flzFjxsiQIUPcBjbNmjWTN998UypXrpyqud9//90EYvv370933mkDrIMHD5q+v/32W7fP5M+fX9555x25++67U0I5fwZYycnJJqTTMEwv1zBKf/bNN99Ir1693DrYAybA8via++UGAiy/MNIIAggggAACCCCAAAIIIICA0wTW706Spz5OCMiw6l0SJe+2+aeKJ6udbNy40VRaJSQkyBtvvCE33nijaID05ZdfmkqhO++80/y5VjxpENW7d2/57LPP5Nlnn5VOnTpJoUKFRKuEtm/fbqqONHB58MEHU55xDWhq1aolr7zyijRu3NhUNK1du9YEWwsWLJBhw4bJvffea6ahIZMGOlWrVjXhTaNGjSQ6Olo0bNIKLg23dJwDBgww/duXXeXk2pb+7PTp0/Lqq6/KxIkTU1VFaXj33nvviVZMPfzww2ZOpUqVMs1pCPbhhx/KyJEjpWnTpvLBBx+k/MyfAdbOnTtNNZcdCLqGUfv27TM/02BOx3/PPfekqjzLqKorq+8Dz6UvQIDF24EAAggggAACCCCAAAIIIBCWAp/+ck7Gzvfv9kFXqNkv5pPof3a2ZclQw6C+ffua8KlNmzYpVUb2drySJUvK8OHDpUiRImZr3mOPPSY1atQwwY9reKSd65Y/ewuh/YwGQd27d5etW7eaQKhu3bqpxmk/oyGRVlVpqKQVXhqIaXh02WWXpbpfw7V3331Xxo8fb37pNsSsBlh2QKQB14gRI6RixYqp+tqxY4c8+eSTJgAbPXq02Sapl78CLJ2r9qtbNzWc0oDNNcCy10CDP7XRajDXiwArS698lh8iwMoyHQ8igAACCCCAAAIIIIAAAgg4WeDt6Wdk7rrzARvi2MfySuUSPiZYbkangc2kSZNMhdMjjzwiL7744kVnVLmblB24FCtWzAQz+vuKFSukdevWctttt7kNYdK2Y28D1POitNorV66Lt0kuXbrUVGtpxZSGXfZ5W3qGlG5H1ICpQYMGKU2nV4HlaWH0rK+uXbuaaiwNsLQizJ8BlgaCTzzxhFx55ZXmbC8Nr1wDLA399OflypVzGxgSYHlaQf/+nADLv560hgACCCCAAAIIIIAAAggg4BCBF6eclmV/++/rg2mnpVsIdSuhvy47ELHb0xCpf//+JohKe2kl1PHjx0WrlPbu3WuCqp9//lnWrVsnWjFkVyxNnz5dHn/88XQPPE/brn2/N3NKe/bTF198YUKyjz/+WK644opMBVi6DfLEiRPmsHidz5o1a+SXX34xB8/r5Xp2ll2B5WmMGR3irlsodfvk119/bSrNoqKiLjrk3Q7e9J6nn37aHF5fokSJlMCOAMvTCvj35wRY/vWkNQQQQAABBBBAAAEEEEAAAYcIvPDpaVmxNXAB1kArwLoqgAGWbpnTrYWu1UxxcXFmK6CeRaVfEnR3uQZYnrbbpX3e23BIn0t74Llua9SvCWog5HrAe0YVWHqul1ab6QHzGl6ld/k7wFq9erWprtKtg1rhpoGZu68UahXWyy+/bM4JS+/iEPfg/ANPgBUcZ3pBAAEEEEAAAQQQQAABBBAIskD/b87IT+sDt4Vw5KN5pVoZ/28h1OoqrfrRLXz16tVLOcBcD1F/4YUXZPbs2VK4cGG55pprzM9Lly6dUvGklUJ62RVYWQ2w9BD3Hj16eL1iJ0+eNEGPhlV6RlbBggVTnk0vwNLwSivMPvroI3O+lG7lu/rqq81h7XXq1JHixYvLSy+9JPPnz3dbgZXeGPVQeA3+0qvA0sBKq690K6SGbRr4ZVRNpevxww8/mMPmdYtl2osAy+vXxKcbCbB84uNhBBBAAAEEEEAAAQQQQAABpwp89PNZmbjoXMCGN/3ZWMmXOyIg7etXCfWLgbql79NPPzXBjh1GtWvXzoRbaQ8Vt8+v0i2HdoBln4GlZzy9/vrrkjdv3gzHm9kzs+zG7K8pakWThmj2uVj68/QCLA2N9OuD+lXEt956ywRxrpdWZOkh7suXL/drgHXDDTeYMT711FOmfd0+mFGAtXnzZhPmbdq0yXyN8L777pM8efJk+ExAXooc3igBVg5/AZg+AggggAACCCCAAAIIIBCuAr9tOS8vfXYmINOrVjpSRnbIOAzy1LGeYfXcc8+Jhj92JZD9jF3RNHXq1JTwxq4sGjZsmDlE3fXSKiH9cz343XULoaevEB47dizlq4Maemkopl8t1K8T6lbFZs2apeonOTlZJk+ebM7U0jCnc+fOJqzSkE3/Pu2XCTMKsDKqDtN+9OcaMunlbgthViqwbrnlFhOonTlzxnhVqFDBtJ9egKXncvXp00f0fC+tfuvWrZtER0dn+IyndefnWRMgwMqaG08hgAACCCCAAAIIIIAAAgiEgMADHyRI3Mkkv4+04w25pE2jGJ/a1ZBm3Lhx8t///tcERbq1TbfOnT17Vr788kvp16+f1KhRw3xRsHz58iYk0i//aQijYZF9ztT27dtlyJAhJmTRyzXAcg2c6tevL7169ZJrr73WVB1puKUhlYZnetC79q9fHbSDI+1T77/99tslNjZWNOzSIEm335UtWzalymvfvn0maCpatKgJ0AoVKpTKJb0KrEWLFkmHDh2kWrVqZq5169ZNGZe66GHwGuT5M8CyB6ZbDNu0aePxQHadrwZlOrahQ4emqhLjEHefXv9MP0yAlWkyHkAAAQQQQAABBBBAAAEEEAgVgUmLz8n/LTjr1+HGWAU4U7rFSqFY37cPup5rlXaQWg31zjvvyN13322Clozu1QPfn3nmGRM+rV+/PtWXAPWsqQ8++MD8cndpIKZfD9TASi8NnIYPHy6DBg1ye7/e17dvXxNs6VldWpWUmcs+M0q/PGifgZX2eT3jSyue1q5da4I7PSfrX//6l7nN07leGZ2Bpc83bdo05Vwxu193YdTOnTvN3DZs2GDCq1tvvTXVMAmwMrPqvt9LgOW7IS0ggAACCCCAAAIIIIAAAgg4WODR0QmyI85/VVidb4qRBxvk8tuMNWDS6in9tXLlSnNAu4Ys7du3N18gdD1PSr9CqNv09GysLVu2iAZXeiZTq1atTFXUmDFjTDWThk+tW7dOGaOGRUuWLDFfL1y4cKH5gmHDhg1Fz8bSZ7XCyvXS+3UboW4X1Pv1PCrtS8MurZqyt95l5quFdvuuh57r3LWPzz//XNatW2dCtDvuuMOcjVW1alWZNWuWdOrUyZxB1bNnT1Oh5WuA5W4LZtowSrcJ6mH0Gvo9+uij5jwyPffK9SLA8ts/Al41RIDlFRM3IYAAAggggAACCCCAAAIIhKrA6u1J8uwnCX4ZftPq0dL3vtx+aSscGrHDJNczqtKb15EjR6Rr164m/NKQLW0gFA4ezCFwAgRYgbOlZQQQQAABBBBAAAEEEEAAAYcI/LDuvLw53bcD3etdEiVvP5hHoqMcMikHDIMAywGLkEOGQICVQxaaaSKAAAIIIIAAAggggAACOV3gl82J8u6MM3IsPjnTFDdfHi0v/ju3REZm+tGwfoAAK6yX11GTI8By1HIwGAQQQAABBBBAAAEEEEAAgUAKHD6ZLOOtQ91nrTnvVTdlCkfKw41yye1XWie3c10kQIDFSxEsAQKsYEnTDwIIIIAAAggggAACCCCAgGMEdh9Olh/Xn5OV2xLlr/3JEn/mn6qs0oUj5PLyUdKwapTcWIvgyjGLxkBytAABVo5efiaPAAIIIIAAAggggAACCCCgAidOJ8u5RJGCeSI444pXAgEHChBgOXBRGBICCCCAAAIIIIAAAggggAACCCCAwD8CBFi8DQgggAACCCCAAAIIIIAAAggggAACjhYgwHL08jA4BBBAAAEEEEAAAQQQQAABBBBAAAECLN4BBBBAAAEEEEAAAQQQQAABBBBAAAFHCxBgOXp5GBwCCCCAAAIIIIAAAggggAACCCCAAAEW7wACCCCAAAIIIIAAAggggAACCCCAgKMFCLAcvTwMDgEEEEAAAQQQQAABBBBAAAEEEECAAIt3AAEEEEAAAQQQQAABBBBAAAEEEEDA0QIEWI5eHgaHAAIIIIAAAggggAACCCCAAAIIIECAxTuAAAIIIIAAAggggAACCCCAAAIIIOBoAQIsRy8Pg0MAAQQQQAABBBBAAAEEEEAAAQQQIMDiHUAAAQQQQAABBBBAAAEEEEAAAQQQcLQAAZajl4fBIYAAAggggAACCCCAAAIIIIAAAggQYPEOIIAAAggggAACCCCAAAIIIIAAAgg4WoAAy9HLw+AQQAABBBBAAAEEEEAAAQQQQAABBAiweAcQQAABBBBAAAEEEEAAAQQQQAABBBwtQIDl6OVhcAgggAACCCCAAAIIIIAAAggggAACBFi8AwgggAACCCCAAAIIIIAAAggggAACjhYgwHL08jA4BBBAAAEEEEAAAQQQQAABBBBAAAECLN4BBBBAAAEEEEAAAQQQQACBHClwZukiObdymST+vVkS9+6W5MTzElmosESVqyC5al0hua5rLNEVKuVIGyaNgNMECLCctiKMBwEEEEAAAQQQQAABBBBAIKACCV9+KvHWr6QD+zz2k7txM8n7UDvJVbO2x3u5AQEEAidAgBU4W1pGAAEEEEAAAQQQQAABBBBwkEDizu1y4r035Nza1ZkeVb72XST2kY6Zfo4HEEDAPwIEWP5xpBUEEEAAAQQQQAABBBBAAAEHC5zbsE6O9e4hycePZXmUee68Rwr0eCnLz/MgAghkXYAAK+t2PIkAAggggAACCCCAAAIIIBACAnq+1ZGu7X0Kr+xp5r2/jeR//JkQmDVDRCC8BAiwwms9mQ0CCCCAAAIIIIAAAggggEAagWO9npKzK371m0vBl/tL7pv+5bf2aAgBBDwLEGB5NuIOBBBAAAEEEEAAAQQQQACBEBVImPGNnBz8pl9HH1W6rBSd9I1f2jxy5Ih07dpVDhw4IKNHj5YqVaqYduPi4uTtt9+WadOmmd/vvfdeGTx4sAwcOFCGDRsmTZo0kVGjRsmUKVPk/Pnz5u87duwoDRs2lMjISNPGokWLpEOHDvLoo4/KCy+8IFFRUanGfO7cOXnjjTdMH+PHj5d69eql9OFucs8//7z06NFDli1bJi1btvQ4f223fv365j77mbZt20q/fv0kT548GT7/1VdfSbdu3cxcde6u19mzZ2Xx4sVm7gsXLjTz137atGkjzZs3l5iYGI9jS9ve3LlzZfLkyWaceqX1tMfjqeFatWpdtI6ffvqpTJ8+XdatWyfly5eXpk2bmrWqWbOmREREpGoyu209zS87f06AlZ369I0AAggggAACCCCAAAIIIBBQgcOdWkviti1+7yP/My9K3rtSBytZ6cRdgJWYmCgjRoyQt956yzRphzh2gNW7d29Zvny5zJ49O1WX+fPnl2eeeUY6d+4s0dHRcvjwYXnqqadMwPPBBx9IqVKlUt2/a9cuefLJJ6VEiRLy3nvvSaFChRwfYMXHx5tAb+zYsW6577//fnn11VelWLFiXi3HwYMHpU+fPvLtt9+6vV+tu3TpYgIoDdQ8Xa4B1ooVK6RXr16yfv36ix7TtXrppZdEAz1dK/siwEpfmADL09vHzxFAAAEEEEAAAQQQQAABBEJS4Pz6tXKke2C+HBhT7xopNHCEzy7uAiw7WNJqqmeffTalosgOsLRTDUpeeeUVady4sQmoZsyYIe+8845oVdXIkSOlQYMGkpycLO+//74Jw7TCSquKXK85c+ZI+/btTeCjoZdWA7lWeaWtfEobsrirpjp9+rRpb+LEiaayy58VWBrsaZVa//795ZZbbpGePXtK7dq1TcXZzp07Zfjw4TJp0iR5/PHH5cUXX/RYiaVu7777rgn3mjVrZp6pU6eOJCUlmQqv119/3VTC2Z6udlu2bDHB1tVXX+22omzfvn0mPNR21Lh79+4mQExISJBZs2aZtTp69KgMHTpUbr311osCrGDb+vwiB6EBAqwgINMFAggggAACCCCAAAIIIIBA8AXiP/1YTo0bHrCOS3z/i1jlMz617y7Amjlzpmjlj72tz+7ADpd0G5oGUxpw2ZeGVbrNTUMT3Z6m4ZZupVu1apXZRqjb6zTwsbcRuts+qG05OcDasWOHqRgrWrSoCZ5KliyZyv7EiROmmmr16tUyZswYqV69eoZrs3HjRhPcFS5c2FS5VahQIdX9ug6dOnUypmm3YHoKsHTboIaPDz/8sAm4YmNj3a7Vgw8+aLZx2j/PaKtlIMNBn17iID1MgBUkaLpBAAEEEEAAAQQQQAABBBAIrsDxt/vKmXkzA9ZpkQ8nS3Tlqj61nzbAKlOmjAmv9HINNlzDpfTOkbIrtzS40kCmdOnScuzYMRNcnTx5MtU2QvtevUfDoIIFC5o+nRxg2RVjffv2NcGTu+uLL76Qp59+2gR8rVq1ynBtdFugVmu5C6g8LWpGAdaZM2dMaPXRRx+Zc7quv/76i5qzt3dqpZZWlVWteuE9IsBKX54Ay9Nbyc8RQAABBBBAAAEEEEAAAQRCUuDYS0/L2WVLAjZ23UKoWwl9uVwDLN2qtmnTJnnzzTdNqORaYeUaLqUX4GhI9fLLL8sff/yRKhTRaiRtz3UbYXphUKADrLRWWv2kh5rffffdcvPNN6ds+3N3iLtut7PPBfNkbh84n9F9dnvuDor31H5GAZaGhhqK7dmzJ9WB7q5tZqWaytMzvth6mq8Tfk6A5YRVYAwIIIAAAggggAACCCCAAAJ+FzjW6yk5u+JXv7drN1h44HDJVe/CV/ayetkB1vz5800TxYsXNyGUVg+l/Wqgp3ApvYBDDxF/7LHHTEik1Vh6xpP99cGPP/5YrrjiipThe+pDb/SlSigjJ9cD2N0FWK5ngHny9ibA8mau6fWTUYCV3pclXdvyFEZl5QwsX2w9eTrh5wRYTlgFxoAAAggggAACCCCAAAIIIOB3gRNv9JHTP83xe7t2g0VGTJDoajV8at817NBDyH///XdzeLhubbO/Jmh3YAcuegC4BhxpL7sCSwMr3ZZWpUoVc4v95/v37zfbCPX8Kz1LKu32Qb3Xm1DHlwArbTCjB6lv27ZNXnvtNZk3b54J1h599FFznpd+9c+1OsqbsWVmMXxpz4kVWL7YZsYtu+4lwMouefpFAAEEEEAAAQQQQAABBBAIqMCpj0ZL/KRxAeuj+LQfJSJffp/aT1utU6lSJRPa6JcD036hzg5c0juzyT7XKm/evOb5YsWKpYxNDxXXrwPqNsL4+HjzZTx3QZg3oY4dYLkbR1Yqi3SQS5cuFf3qoR3C6AHqaQMsX86scrdIdnt62LpWpulXGL29fD0DS8NE/TLhoUOH3J6BFWxbb+ednfcRYGWnPn0jgAACCCCAAAIIIIAAAggETEDPv9JzsAJxaeWVVmD5ernbbrZz504T3uhh7BpiaaWUXna4VKtWLdHzsi677LKU7vUrhJMnTxZ765zrFwf1JvuLey1atBA9ZHzGjBny4YcfirblemUmwHK3TS+QAZY9Bx2vzj/t2LWaS8/60iqzsWPHyh133JHh8nj6CqH91cNChQqZddCvH9qXv75CeNddd6U6RN8OB4Nt6+t7HIznCbCCoUwfCCCAAAIIIIAAAggggAAC2SIQ9+AdkhR3yO995+vwhMS2edTndt0FWK5hlG6t69ixo6kOcj0DqlmzZvLiiy9KnTp15OzZs/LNN9+YbXglSpRwG+7YwdKGDRvk1KlTcvnll5vD4vPnT11B5inA0vOz9Nws/VKiP0IW3c6oB9drNZinLYQaUGl12oABA0x4pWNo0qSJREdHy8GDB2XChAmiB9Y3atTIhEJ6nlhGl2vgdfvtt4tWYtWocWFL6Pbt22XgwIEprvYaeBtg6dcFtYpq8eLFptpNq61KlSolCQkJMmvWLDPfo0ePpqqyy05bn1/kIDRAgBUEZLpAAAEEEEAAAQQQQAABBBDIHoH4T8bLqf8b5d/OrcqoYp9+J5GFCvvcbnoHfuvWsueee050W6B9npUdLnXp0sUcpL5y5cpU/ZcvX170C4UaxrjbDqfb8jp16mSeSe8crYwCrLSHqA8aNEhat26dagyeKrAyArv11ltNOKUhnLszsPRZDX30nKxPPvnEbVMabOncrr76aq/WJi4uTvr16ydTp051e//DDz9sgjL9WqLr5akCS+9dsWKF9OrVS/RMsrSXBocvvfSS2TKpAZwTbL0Cy8abCLCyEZ+uEUAAAQQQQAABBBBAAAEEAi9w+NEHJHHnNr91lL/zU5L3gYsPUc9KBxl9sW727NmmiqdDhw4mzNJtbFoVpFVI9evXN1vldCughiG6XU6rhCpUqJDuMOwtcSdOnDCVStWrV7/oXm8CLA1ztK8nnrCq0GJjU7WRlQCrYcOGolvp7rvvPilYsKBpL70AS3+mFWda2TRlyhRZuHChCbVq164tuj1SAzXXs7+8WRNtb+7cuWYLpgaDeqlvmzZtpHnz5mYrZ9rLmwBLn9GATM8f0/O21q1bJxoyNm3a1LJOLL4AACAASURBVPjVrFkzJWi03bPb1huv7LqHACu75OkXAQQQQAABBBBAAAEEEEAgKALnVq+Qo8894Ze+cje9UQq++o5f2spsI56293lqzz7z6aqrrjJVTGnDJ0/P83MEslOAACs79ekbAQQQQAABBBBAAAEEEEAgKAKnf/heTrz1X5/6iql3jRR6632R6Fw+tZPVh30NsLQSSM958uaA86yOkecQCJQAAVagZGkXAQQQQAABBBBAAAEEEEDAUQJnl/wsJ97tL0nHjmZ6XHluulXyv9hXIiKjMv2svx7IbIClh8HrQeV6xtKaNWukT58+ki9fPrP1UA8U50IglAQIsEJptRgrAggggAACCCCAAAIIIICATwJJhw/JqfGj5PT3071qJ6pMOetrg+0lz+0tvbo/kDdlNsA6c+aMOaD8o48+MsPSs7L0DK2WLbN/LoF0ou3wFCDACs91ZVYIIIAAAggggAACCCCAAAIZCCTu3imnf5oj51b+Jol/bZKk+FMpd0eWLisxl18hMQ2bSu4bmjvGMbMBlg78ww8/NF+4K1OmjHTv3l3uvPNOU5HFhUCoCRBghdqKMV4EEEAAAQQQQAABBBBAAAG/CySdOC5y7pxE6lfwsumMK79PigYRCCMBAqwwWkymggACCCCAAAIIIIAAAggggAACCISjAAFWOK4qc0IAAQQQQAABBBBAAAEEEEAAAQTCSIAAK4wWk6kggAACCCCAAAIIIIAAAggggAAC4ShAgBWOq8qcEEAAAQQQQAABBBBAAAEEEEAAgTASIMAKo8VkKggggAACCCCAAAIIIIAAAggggEA4ChBgheOqMicEEEAAAQQQQAABBBBAAAEEEEAgjAQIsMJoMZkKAggggEAmBc6dFjltfTL7jPUr/qj1+wmR82dFEq1frr8nnXP/53qffW/K/Wdc7j0ja6IayCeFXpZcUWL9ipBo8/uFX/rXMdHWn0Vaf2/9bv9ZLuvvo13uvfDMP8/GWH+fL3eE5M8TYf0uEmv9NRcCCCCAAAIIIIAAAuEsQIAVzqvL3BBAAIFwFjgbfyF8sn8lHEv992l/lmAFVKetezSo0t/177WNAF9ravWRnod7BbSXSCu/0kBLw6wLoVb6f22HXhfujTTP6C8N0rgQQAABBBBAAAEEEHCqAAGWU1eGcSGAAAI5XOCsVfW0++R+2X3qgOw6sc/63fpr8/cXfn/5ZILcsXKa45WCEWD5AyHWCrFKFoyUEgUipLj1y/x1QZe/tv5M7+FCAAEEEEAAAQQQQCA7BAiwskOdPhFAAAEE5PDpoyaI2mUFVHusUGrfqUPW7wdkX/xB8/v5pMQMlR7NU0ae/GG44yVDJcDyBpKQyxsl7kEAAQQQQAABBBAIhAABViBUaRMBBBBAQOKsgGrb8d2y1wqk9p48cOH3U9Yv8/sBSUpO9knppsJV5J0ZA31qIxgPh1OA5Y2XHXKVtKq3KhSLlPJF9VeE+aVVXVwIIIAAAggggAACCGRFgAArK2o8gwACCCCQIrDjxB4TVG07Yf0yv1t/f2yXnDh3KqBKVQpWkCmz3g9oH/5oPKcFWBmZ5cl1IciyQy3XgEvP5uJCAAEEEEAAAQQQQCA9AQIs3g0EEEAAAY8C8edPy3aXkGrr8V0mrNpuhVa+VlJ57DydG6IiomTq8plS/nRgg7Ksjs9+jgDLO8HCsXbFluvvUSbw0kPquRBAAAEEEEAAAQRytgABVs5ef2aPAAIIpBI4mHDECqYuhFP/VFTtlgPxcY6UGnzggDTZvMiRYyPA8t+ylC0SIZWKR0m10hFSrUyUVC8TKUXykWr5T5iWEEAAAQQQQAAB5wsQYDl/jRghAgggEBCBnSf3ydpDG2Vt3CbZcGSLFVrtkVPn4gPSV6AafSayoDy88KNANe+XdqnA8gvjRY3o1xLtMKta6UipVjZSCuUl1AqMNq0igAACCCCAAALZL0CAlf1rwAgQQACBgAucPn/GBFXrDm+W363Qap3110fPnAh4v4Hu4J5CleXlmYMC3Y1P7RNg+cSXqYdLF46Uy6wqrepWlZYJtaxKrQKcrZUpQ25GAAEEEEAAAQScKkCA5dSVYVwIIICADwLbrYPU7aBqbdxm2Xx0mw+tOffReoUvlTEz3nXuAK2REWBl7/KULWIFWSlbDy9sQ4zNTaVW9q4KvSOAAAIIIIAAApkXIMDKvBlPIIAAAo4SiD+XcKG6ygqqfo+7sCXwxFlnH2zuL8CieQrLV/MnSL7E8/5q0u/tEGD5ndTnBvUriJeXj5S6Fa1flaKldCECLZ9RaQABBBBAAAEEEAiwAAFWgIFpHgEEEPC3gH4B0LW6asuxHf7uIqTaG79lrdTZt9mxYybAcuzSpAxMA6y6laJMoHV5ef3yYaTzB80IEUAAAQQQQACBHCZAgJXDFpzpIoBA6Ano1wCX718nyw6sNb8fP3sy9CYRwBG/ejpZ7lrxdQB78K1pAizf/LLjaTvQqlMhSmpYh8NXLkGglR3rQJ8IIIBAMASSDs2Q5MM/ipz8XSThb0lOTpSImGIieS+TyEINRIrfIRGx1YIxFPpAAAEPAgRYvCIIIICAwwT2xh9MCaxWHlgv++MPOWyEzhpO+9iy0nXuMGcNymU0BFiOXRqvB6aB1hVWhVZNK8yqVS5KqpYi0PIajxsRQAABhwok7fxAknYMETm90+MII0u0lIhKL0hEoWs93ssNCCAQOAECrMDZ0jICCCDglcCRM8dkmVVZtfzAOll9cIPoFkEu7wVuKFJVBn43wPsHgnwnAVaQwYPQnQZataythhpo1bQCLf2dCwEEEEAgRATiN0nihi6SfHRRpgcceWlfiazcO9PP8QACCPhHgADLP460ggACCHgtEH8+wQRWqw6uN2dZ6aHrXFkXqFywrHw+iwqsrAvypK8CZQpHypWV9FeU+VW8AIfC+2rK8wgggEAgBJKP/SqJa1qKnIvLcvMR5TpJVI2RWX6eBxFAIOsCBFhZt+NJBBBAwCuBROsshVVWZZVWV+mvNdaXAk+fP+PVs9zkWSBCIuTLFbOlwmlnng1GBZbnNQynO6KjROqZICtS6l0SLdXLUJ0VTuvLXBBAIHQFkq3zrRKXNfIpvLJnH1nxGYm8bGDoYjByBEJUgAArRBeOYSOAgLMFdp7cK7/sXS0rD/whqw9tkMOnjzl7wCE+usGH4qTJxgWOnAUBliOXJWiDqlzSCrL+V5mloVa+3FRnBQ2fjhBAAAEXgcRVt1uHtc/zm0lU7YkSUeohv7VHQwgg4FmAAMuzEXcggAACXglsO75bluxbJUus4GrJvtVePcNN/hF4OrKwPLJwvH8a83MrBFh+Bg3h5grkjTBbDOv9rzqrYjHCrBBeToaOAAIhJJC0e5wk/fm4X0cckfcSiWq02a9tnj17VubOnSuTJ0+WZcuWmbabNGkiHTt2lIYNG0pkZOqqXr1/8eLFMmXKFFm4cKGcP39e6tevL23atJHmzZtLTExMyvhOnz4tr776qkycONH82bBhw+Tee++9aPwnT56Ul19+WaZOnWp+Nm3aNNOmXjqmli1bStu2baVfv36SJ0+elOcPHTokzz33nMyZMyfVz137dW3LfvDIkSPStWtX87fDhw+XIkWKpLSZlJQkq1atkm+++Ubmz58vW7Zskfz588uVV14pd955p7Rq1UpiY2NT7tefd+nSRUqWLClDhw6VlStXyogRI+TXX3+VKlWqyIMPPiitW7eWYsWsr0z+7/I0vrRAGY3Xry8DjbkVIMDixUAAAQR8EPj72E755X+h1W/7rc8vc2WLwN0FK0vvWYOypW9PnRJgeRLKuT+vWe7CNkMNtK6sGGX9H5Oca8HMEUAAgUAKnF96pcipP/zeRWSNERJZ7jG/tHvw4EHp06ePfPvtt27b6927twlnoqOjzc/j4+Pl7bfflrFjx7q9//777zeBlR3WpA2w3IVQ2tD69evlsccek61bt5p2vQmwkpOTTej2/PPPm2dc2/YUEKUXCGkYN2bMGBkyZIhoqObuat++vTGzQyw7wNI533zzzfLuu+9e9KyGce+9954JtPTyNL60/RJg+eV1z3IjBFhZpuNBBBDIqQJ/HdthVVmtsrYIrjJfDuTKfoF6hSvLmBkEWNm/EowgqwIlC144CP7aKtHS6LIoyZ0rqy3xHAIIIICAq0DysaWSuLxpQFAiitwoUVfN8bltDWs0bPnggw+kWbNm8uKLL0qdOnVEK5C0wur111+XuLg4GTlypDRo0EASExNl9OjR0r9/f7nlllukZ8+eUrt2bVOhtXPnTlPJNGnSJHn88cdNW1qJ5RrUNG3aVE6dOmWqkypWrJhq/Boa6Vi0ukqrqrwJsLTPbt26pVSN+SPAWrRokXTo0EGqVatmqr3q1q1rwjsN7mbNmiXvvPOOHD16VMaPH2+q1PSyAywN4fR64oknpHPnzqYia8eOHeYZrebKzPgIsHx+vf3aAAGWXzlpDAEEwlVg09FtJrDSrYF6rhWXswSK5C4oM36aILmSk5w1MGs0VGA5bkkcPyANsxpaIVajalFyTWXrVHguBBBAAIEsCyRtGyBJW3pn+XlPD0bfFC8S4du/ddi4caMJWgoXLmy29lWoUCFVtzNnzpROnTrJU089JS+88ILs3r1bnnzySSlatKgJmzSgcb1OnDhhKpNWr15tqpiqV6+eKsDSQEyDH63quuOOO1IePX78uNkGqIGahkXfffedxwBLwzQNwnTL3j333GO2KGYmIHJX0aRtDhgwwLSpFWauY9TB6tZJncO4ceNSbYV0DbDSVmfpcwcOHDDzW7t2rZl/vXr1qMDy9II77OcEWA5bEIaDAALOEdhweIsJrLTaavWhP50zMEbiVmDc33/IFXs3Ok6HAMtxSxJSA6pSKtKqyLpQlVWNLxqG1NoxWAQQcIZA4h/tJXnfJwEbTNR1qyQif22f2p8+fbqplrIDqqiojP/lhZ4zpQFN3759TfDl7vriiy/k6aeflvfff9+cFeVagTVhwgT5/PPPpVSpUvLKK6+knJX1+++/S7t27Uw11aZNm0wY5akCS6udtNJJz6Vq0aKFCa98DbC8wRw8eLAMHDgwZX76jB1gabXVJ598knJ2l2t7Guipm1Zj6TjZQuiNtnPuIcByzlowEgQQcIDA+sN/mdBq8Z6VsjZukwNGxBC8FfjvmQj59/Ivvb09aPcRYAWNOuw70gPgG1W7EGaVKcwB8GG/4EwQAQT8IpC4+i5Jjpvtl7bcNRJZb45EFr3Rp/a10uitt95K92D1tI3b93vTqZ5L1aNHj4uCGj0cXYMz122EGu5osKWhl4ZcngIs3bKo53B9/fXXZnujBm9pD3lPe/ZWemO+4YYbLjrE3b5XtzvqFkoNpjRY00PZ9dB63UJoz881wNIzsXRe5cuXv6i7n3/+WR566CF59tlnzdbLM2fOpDrc3vUB3ZapWzT14He7Ko4zsLx56wJ3DwFW4GxpGQEEQkRg54m98uPuX2X+rl9lXZx/vyYTIgRhMcx2sWWl29xhjpsLAZbjliTkBxQdFWFCrAvbDKMlf+6QnxITQAABBAImkLjqdkk+PC9g7UddNVsiitzkU/t2NVF6XwZM27h9vzedphdg6RZBPWNKK5H+9a9/ybFjx0ygU7x4cXNulgZTngIs3aKo1Ve6dVCfWbNmjd8CLPv8Lz1wXQOr9C53AZZuqUz7RUP7+bRfUtQ/d/06o7t+NAjTqq3bb7/dhGbpfTXRm/XgHt8ECLB88+NpBBAIUYHE5ET5yQqsfti51Pyuf88V2gLNilSRd78b6LhJEGA5bknCakBF8llh1v+qshpU5byssFpcJoMAAn4RSFr3iCTt/8wvbblrJKr+rxJR8Cqf2s9qgOVt4KWDS7tVTr/Cp1sWL7vsMnMW1rp160ygpVsK9cwpO9RJbwuhHXItXbrUVF/VqlXLHOKeUQWWa1s2mLuKJv2qoR623qtXL/MVQa2Euuaaa0wVVI0aNaRmzZpmi+CgQYPcVmDZZ4mVLl36onWxK7DSC/b0K4X2pWeC6Vch9RB5PVRfD9nX6i4CLJ9ed58eJsDyiY+HEUAg1AR0i+CPVmilFVdaecUVPgKX5C8tX8we4bgJEWA5bknCdkAVi//vvCzr8PfLy0WG7TyZGAIIIJAZgaS/+0rS1jcy80im7o1udkgkulCmnkl7s30Glr2tLSIi423imT0zy12ApYGQbhX88ccfTbWSHhSv52bp1w3LlSvnMcDSLX96xpaGYHqgvG4f9FeAdfjwYdPu5s2bRSuwGjduLK4m586dkzfeeMMcUO+uAishIUE+/PBDE6qlvewzsNydDeYuYNO2NNSbPHmyOQ+satWqBFg+ve2+PUyA5ZsfTyOAQAgIHDlz3KqyulBptXTfmhAYMUPMqsC3y7+X0mesrwE56CLActBi5KCh1K0YJdfXsH7VjJaiVpUWFwIIIJBTBZKs86+SrHOwAnFFFLhKoq5Nf3ubt316+gqhnv2kIVGhQoXMl/kOHjyYcni7Xf3k2pd+RVC/TqgVQ/ZX/NwdVr5o0SJTdaUVRvPmzZOyZcuasEa372VUgaXnQml7en6U61cT/RVg2Yexp7cVUIMt3bqoB8i7C7D0z/VrjXoYvW6VtK99+/aZYEy/Ruju64wEWN6+sdl3HwFW9tnTMwIIBFhAwyo7uNIQiyv8BQZZ/8bu+g3zHTVRAixHLUeOG0yBvBHSTIOsGtFydWW2GOa4F4AJI4CAEUhcVFGSz/i/8j6yyusSecmLPiu7Bk56zpJWYulWOb22b99uvranW+pee+016dixoyQmJprgaMCAAabKSLcANmnSxIQ1Gm7pAewa0DRq1MgEWXqulbsASwMdDXn2799vtuppVZNuH0zvy3x2QGVPWMfVpk2blOoofwVYOp7u3buLHjSvQZqesaVb9+Lj42XWrFkyZMgQ88VBvdILsPLnz28Or3/kkUdE/3rbtm3Sv39/87y2/dxzzxmv9Oaq2xj1vCt11wP22ULo82vulwYIsPzCSCMIIOAUAftAdt0mqNsFuXKWwFNRheU/P4931KQJsBy1HDl6MLWsbYUaZDWzqrJKFqQqK0e/DEwegRwmkLTtTUna8qp/Zx2ZR6Iab5WImOJ+aVe/sqeVUFOnTnXb3sMPP2yCKj3fSS8NVzRw0rOg3F0abOkB7VdffbX5sbugRoMwDcG0quuqq65K+SKhNwFW06ZNTYVXqVKlUrr3V4CV9gystPNr3759ytldnTt3Ni65cuUyoVaXLl2kQIEC5tyscePGXURz//33m1CsWLFiF7mkt5AagKnl3XffzSHufnnbs94IAVbW7XgSAQQcIsCB7A5ZCAcMo0XByvLKrEEOGMk/QyDActRyMBhLIG+MmCBLf3HwO68EAgjkFIHzS2qLxG/023Qjq74tkZWe9Vt72tDZs2dl7ty55rwlDYP00kPFtcqpefPmEhNj/Qe4y6X3L168WKZMmSILFy404YoGNy1atJDWrVunhDT6SHqh1Jw5c0QDIa3s0u2D2oc3AZa7A+T9FWDpeO2vEI4aNSrFQqvM2rZta87E0uox3VaZL1++lCDNdeuhnp2lB8zrFsqVK1eaCrV27dpd5Og617SLqV8f1KBOw8N69eqZSjN3h8779SWgsQwFCLB4QRBAIGQFNhzeYn1FcAkHsofsCvp/4HULVZKxMwf7v2EfWiTA8gGPRwMuUK20VZVlVWTpeVnlinDwe8DB6QABBLJNIPnIfElc2dwv/UeWvEci63zul7ZoxH8Cns7O8l9PtJRdAgRY2SVPvwggkGWBhXuWy8ztP8u8Hb9kuQ0eDE+BQjEFZN5PHztqcgRYjloOBpOOQLR1PFYzU5UVJU2q/3PgLWAIIIBAOAkk75ssiX+082lKEUVvlKgrvxNr76BP7fCw/wUIsPxv6rQWCbCctiKMBwEE3AqcTjwjs7b9LLOs4GrVwQ0oIZCuwEd/r5fL9/7pGCECLMcsBQPxUqByyciUMKtScaqyvGTjNgQQCBGB5EPfStL6zpJ87lCmRxxZurVE1vo/K7zioxiZxgvCAwRYQUDO5i4IsLJ5AegeAQQyFth1cr8VWi0wwdXOE/vgQsCjQJ+zkdJymfsDUD0+HIAbCLACgEqTQRO47Ypoua1utNSpwP9ZCxo6HSGAQOAFzu61DnX/ryTt+cirviLyVpYI62uDkWU7eHU/N2WPAAFW9rgHs1cCrGBq0xcCCHgtoFVWdsWVVl9xIeCtQNt85aX7nA+8vT3g9xFgBZyYDoIgoF8u1DDr2ioEWUHgpgsEEAiWQPxfkrT/M0k+/IPIyTWSfP74Pz3nuUQiCjeSyOJ3SkSpB4I1IvrxQYAAywe8EHmUACtEFophIpBTBOZa51pptZWec8WFQFYEmhaqLO/NdM6XCAmwsrKKPONUAQ2wNMjSQIsLAQQQCDeB5HNHJCLZ+henuYpyxlW4LS7zCQsBAqywWEYmgUBoCxw7c8KEVnowu35ZkAsBXwQq5ispX84Z5UsTfn2WAMuvnDTmEAHdUqhbCzXM4kIAAQQQQAABBIIhQIAVDGX6QAABtwJbju0w2wQ1uDqYcBglBPwmMHvZLCl6NsFv7fnSEAGWL3o863SBqqUjrRArlwmy8vJBLqcvF+NDAAEEEEAgpAUIsEJ6+Rg8AqEp8Ou+NabiSn8lJSeH5iQYtaMFBh0+Ktdv+DHTYzyfJLJor8hHG5Jl/i6R7SdEKhUQua60yKM1I+TG8iK5M3kEEAFWppeBB0JQoFyRCKsiywqyrKqsovkiQnAGDBkBBBBAAAEEnC5AgOX0FWJ8CISRwC97V8mXf82Rn/csC6NZMRUnCnSNLiLtF4zL1NAOnxZ5ZWmyjFib/mNta4gMahIhJfJ63zQBlvdW3Bn6Ahpema2FVpiloRYXAggggAACCCDgLwECLH9J0g4CCKQrsGz/Wvlyyxz5YecSlBAIisBd1kHur2biIPcziSK9lyTLoFUi1YuI9KkfIfdcKpIvl8ipcyJf/239mfVzrcjqdoXIgMYRktfLo38IsIKy5HTiMAHdTqjbCvVX1dKZLFt02FwYDgIIIIAAAgg4Q4AAyxnrwCgQCEuBVQc3WBVXs2X2jkVhOT8m5VyBOgXLy/hZH3g9wN/2i9w948J21kn/ipCbrK2Caa8frS2Fj8xJlpMaaN0RITdX8K55AizvnLgrfAVaXp1L/n1VtFQuERm+k2RmCCCAAAIIIBBwAQKsgBPTAQI5T2Bt3Cb5ytoq+N22+Tlv8szYEQIFYvLJjz9N9Hosg1eL9FyYLF1qiwxu6r666sRZka4LkmXinyJvNoyQl67xrnkCLO+cuCu8BXJbFYstrCBLw6wyhdlaGN6rzewQQAABBBAIjAABVmBcaRWBHCnw55G/zVbBb7bMy5HzZ9LOEpj89wa5bO8Gj4NKOC/SwwqvRq8Tea1BhLxS3/0j3t6X9mkCLI9LwA05SKBg3ghpYVVjaZhVLD9BVg5aeqaKAAIIIICAzwIEWD4T0gACCGw5tkOmWlsFv7LCK74qyPvgFIHe56Ll7t8+99twXCuwMgq6CLD8Rk5DYSxQooAVZFkhloZZ+fMQZIXxUjM1BBBAAAEE/CZAgOU3ShpCIOcJbD++x1RcfblltpxNtA4G4kLAQQKP5KsgT895328j+v2QyEOzk2XDYZFpd1n/57uyd01TgeWdE3flTAH9UqFuK9Rf0Zz1njNfAmaNAAIIIICAlwIEWF5CcRsCCPwjsOfUAetw9jmm6ir+fAI0CDhSoGnBSvLerMF+GZtuH3xhcbIM+13kRuuA94nNI6Rcfu+aJsDyzom7crZAlVKR0qJetNx1lfXpTy4EEEAAAQQQQMCNAAEWrwUCCHgtcDDhsAmtNLw6dvaE189xIwLZIVAhtrh8NXeMz10nWR8nnLxJ5Mn5F75SOOrGCGldTcTbTU8EWD4vAQ3kIIGa5SJNNVbz2tap71wIIIAAAggggICLAAEWrwMCCHgUSEpOsr68Nl2mbJ4hhxKOeLyfGxBwisD8ZbMk39msVwm6hld6Bla/6yKk19UiuTOx1YkAyylvA+MIJYErK10Isq6vQZAVSuvGWBFAAAEEEAikAAFWIHVpG4EwEPhh5xKZtHG6rIvbHAazYQo5TWDokePSYH3Wvop5Pknk4z8vfKFQw6sn64gMaBwh+TK5w4kAK6e9dczXnwINqkbLvfWj5erKmUiN/TkA2kIAAQQQQAABxwgQYDlmKRgIAs4S2Hhkqwmuvt++0FkDYzQIZEKga65i0n7+h5l44sKteubVoFVWYLXyQnj1dF2RNxpmPrzStgiwMs3PAwhcJKDVWA82yCWlCnm7eRdEBBBAAAEEEAg3AQKscFtR5oOAjwKnrEPZJ/05zWwZPJNo/T93LgRCWODOAhWl7/dDMjUDDax6L02WoWsuPNbX2jb4wlUiebO4k4kAK1P83IxAugIlCkbIA9flsiqyMlkGiSkCCCCAAAIIhIUAAVZYLCOTQMA/At9u/Uk+2fitbDm2wz8N0goC2SxQu0BZ+b/vh3k9ioPWcVnPLkq2AlyRAjEig5tGSLsaItGRXjdx0Y0EWFm340kE3AnUuyTKVGPVv5RthbwhCCCAAAII5CQBAqyctNrMFYF0BFYd3GBVXU2Xn/cswwiBsBIoEBMrP/40yas57Y8XeWpBsnzxl0ilAiIjra8N3lbJ+68NptcJAZZX/NyEQKYF/n3VhW2FZQqzrTDTeDyAAAIIIIBACAoQYIXgojFkBPwlcDDhsDnnavLG7/zVJO0g4DiBL7f+KRX3rM9wXKfOibywOFlGrBWpXkRkjBVeXV/OP1MhwPKPI60g4E6gWH5rW6EVYt1/LdsKeUMQQAABBBAIdwECrHBfYeaHQDoCX/z1vTnnau+pAxghENYCfc/HyJ2/TslwjlM2iXT+KVnyW/8f601PRAAAIABJREFUeNK/IuSm8v4jIcDynyUtIZCeQN2KUSbIalCVbYW8JQggkDmBhXtWyLL9v8vmo9tl96n9cj4pUQrnLigVC5SROsWqSZMyV0ulgmUz1yh3I4BAQAQIsALCSqMIOFdgyb7VVnA1zfovaqvUhAuBHCDQJl9Z6TEn/XOwjlmHtnf6IVmmWlsHvb1urSjyya0RUiyP5ycIsDwbcQcC/hK488oL2wrLFWVbob9MaQeBcBX4dNN3ZhfCvvhDHqd4Q/lrrTMx75HaxS7zeC83IIBA4AQIsAJnS8sIOEpgx4k9puLqm7/nOWpcDAaBQAs0LlBBhnz/frrdbDwi8uD3ybLG8/9+TWmDACvQq0b7CGRdoFCsyEMNY8wXC7kQQACBtALbrf9N/MaykaJnwGb26lL7Iel0+f2ZfYz7EUDATwIEWH6CpBkEnCwwZdMMGbd+qhw9c8LJw2RsCAREoFyeovLND2MD0rY3jVKB5Y0S9yDgf4Ha5SPlQSvIanQZ2wr9r0uLCISmwNq4TdLj57fk2Nms/2/ie6o0l5ev6RKaAIwagRAXIMAK8QVk+AhkJPDXsR0yeu1nMn/3r0AhkKMFfvltluQ6l5AtBgRY2cJOpwikCLSyKrHaNY2RvDGgIIBAThbYfXK/tJv7ok/hle33cPV/yzNXtsvJnMwdgWwRIMDKFnY6RSDwAp9vniVj/vhcjlF1FXhsenC8wJgjx6Xe+uzZPkuA5fjXgwHmAIFqZSLl0etj5NoqVGPlgOVmigi4Fei24HX5dd8av+n0b/iM3Fqxid/aoyEEEPAsQIDl2Yg7EAgpga3Hd5mqqx92LQmpcTNYBAIp0D1XcWk7f0wgu0i3bQKsbGGnUwTcCrRuaFVjXZ9LckVxyDuvCAI5SeDrLfPkzeWj/DrlsvlKyrS7RvilzSNHjkjXrl1l/vz5kj9/fvnkk0+kfv36F7W9b98+6datm/zyyy9Sq1YtGT16tFSpUiXlvqSkJFm1apV88803pq0tW7aY9q688kq58847pVWrVhIbax0UmOaKi4uTTz/9VKZPny7r1q2T8uXLyx133CEdO3aUChUqyOnTp+XVV1+ViRMnepxv27ZtpV+/fpInz4Uv3ezevVu++OILmTlzpmlbx3vLLbdIhw4dTNuul463S5cuUrJkSRk6dKisXLlSRowYIb/++qt57sEHH5TWrVtLsWLFPI7DvsF17NOmTUtxjY+Pl5EjR8q4cePksccekx49ephHXNcio06ef/75lGfs+/TZGTNmyKxZs2TZsmVy8uRJM+7rrrvOzLdmzZoSEXHxf//s3LlTxo8fL/PmzTNr5mmu3t7/1VdfmffF3VjdzW3w4MEycOBAcXXyGjpINxJgBQmabhAIhsDUv2bLh1bV1eHTx4LRHX0gEDICt+crJ6/NGZot4yXAyhZ2OkUgXYHa5aNMiHXVJVRj8ZogkFMEHvq+p2yxjtbw9/XSNZ3l3ir/8rnZtKHJCy+8IE8//fRFYcfPP/8sDz30kOkvbYB1/vx5GTNmjAwZMsQEJ+6u9u3bS58+fVKFWEuXLjUBhwYnaS8Nst5//32pV69elgIsT2337dtXbr/99pR52gGWBlQ333yzvPvuuxfNRYO99957L1Vwl9ECpBdg2eGOPusa8GQ1wNKx9+zZ0wRX7i7bsmHDhik/Tk5ONqHhSy+9JEePHr3osauuuko0VLrssgtfv8zs/QRYPv+jSQMIIBAIAf2ayuh1n8ncHYsD0TxtIhDyArXylZaP5/jn35JmFoMAK7Ni3I9AcAT+Y52L1a4pXyoMjja9IJB9Anpwe4d5LwdkAPVL1ZERN7zqc9t2aLJ9+3YpUqSIlCpVyoQ0hQoVSmn73Llz8sYbb4iGEhrKVKxYMVUF1qJFi0yVT7Vq1UwFVN26dSU6Olq00kgrgt555x0TkmilT5MmF7Y+akXXU089JYsXL5YnnnhCOnfubPo+ceKETJo0yYQnjRo1MkFS8eLFU83TDkeGDRsm995770UGW7duNW3//fff8swzz5jqKZ2Pjkerw9566y05c+aMfPjhh2asetkB1vr1683f22PSiqwdO3aYOWh1Wdoqr4wWwF2Adfz4cXnuuedMlVj//v2lYMGCKU3Ya3HgwIGLKtz0JnehkM6pd+/e8tlnn8mzzz4rnTp1MnPVijhdU61q0nGrga6hXQWn89Q57t2711RzPfLII1KgQAHZv3+/CSO1Qsx1rpm9nwDL5380aQABBPwt8PWWueasq0MJR/zdNO0hEDYC+aLzyvwFn2TLfAiwsoWdThHwSuDKSpHS3jobq04FqrG8AuMmBEJQ4KMNX8vw3wP3vwGWtPpMoiN9+88Q19BEt/mNGjXKBE1a+WRfu3btkieffNJUHukWMg2j7C2EiYmJMmDAALPtbuzYsWb7n+t19uxZef311812OdfASbcNauDy+OOPy4svvigxMf987cL1mSlTpsj111+fqs2MAiytFNIARoM0HZMGXGm3zi1YsMBs3dNfWrkUFRWVKsByVy2moZIGT2vXrr3IJ71X012ApdssNezTMCmtVVYCLA2WdB41atS4KHjUcdn96RbC4cOHm5BS10xDSg0JX3vtNbNd09Xo2LFjxuXPP/80IV/16tUzdb9W6BFgheB/YDFkBMJVYOfJfTLGqrr6fvvCcJ0i80LArwLfbt0opff84dc2vWmMAMsbJe5BIPsEoiLFhFhtGlGNlX2rQM8IBE7g1aVDZeb2BQHr4NPb3pOqhSr61L5raKKVPBpq6JlVWhFlhxpz5swx5xlpNY9W+qRXIZTeQOzzjXRLoIZkWv2kAdNHH30k7gIqTxPKKMCyK5y0wkvPsNLtc2kvPXdLAzm99B7dNmhXYGm1VXrngGkwplsPtRpLq5M8XWkDLN2Wp8HR8uXL5YMPPjAVZ65XVgIsT2Nw3Rppz1UDKq1Q059pQKWBU0ZXZu/XtgiwPK0MP0cAgaAITPv7B1N1dSA+Lij90QkC4SDw5vk80vzXyUGfCgFW0MnpEIEsCdS3vlDY3tpWWKOslWhxIYBA2Ah0X/CGLNm3KmDz0S2EupXQl8s1NNGKJQ2otMrK3kZobx/cvHmzqdZ55ZVXMgywTp06JRoQaRC0adMmcwj6woULTdWWfd6THYjs2WMdRZLmMHhv5pJRgKXbB3Vr3O+//+6xKdezvOygR7fYpRd82eeAaeWYVii5OxTdtdO0AZZWh+mZUxoG3n333Rc972uApWeRaYCn9ro1cMWKFaJj1gPsXedqGxUtWjSlKisjrMze7xpgpW1XA0XdGqpbGvWA+cjIC/+9xyHuHl9XbkAAgcwI7Dll7cW2qq5mbgvcv0XKzHi4F4FQEng4b2l5Zl7wz8EiwAqlt4Sx5nSBPLkirGqsXNLqOqqxcvq7wPzDR6Dbgtfl131rAjYhfwdYGiZt3LjRnKn08ccfyxVXXGHCEK1W0q/3/ec//zHhS9oKLD1vSc+y0tBLA6v0LjvA8hTUeALLKMBKe5ZVRm25C7D0zCt7q13aZ/WQ9JYtW5rqKw2i9Cwtd19HtM+O0ufTfkGxV69e5muH9pcSXfvw5JJeVZMGhlpJNWHCBLcHsmsfmZ2r67hcv9CYnk1aK9eD6tNbg+7du4v+0tCQAMvTW8/PEUDAa4Hvtv5kqq72njro9TPciAAC/wg0zF9OPpgd/C8REmDxFiIQegKNLouSR5vFyKUlqcYKvdVjxAikFui9ZLDMCeCHjiY0f0dqFq3iE3va0EQb04DlgQceMNsIZ86caQ5C1211VatWla5du6YKsLSqSA8J12BGv0BYu3Ztueaaa6RChQrmXCY9e0mfHTRoUEoFlqegxtOEvAmwMgqi3LVvhzSFCxc2Z3WVLl36otvsCiwN4rTKK204ZT/gLsD6+uuvRc/20uqt2267zZz7ZR+obj/nycVdgHXw4EHRL0fOnj1bdOxqr+eX6fg1gNRLvyqpl13tltlAKrP3a1/phW1a0bdmzRqzFVMr9LTaTcNRAixPbz0/RwABjwKJSdYBf6s/ks83z/J4LzcggED6AmXyFJbpP4wPOhEBVtDJ6RABvwgUyRchXW6KkeZ1ov3SHo0ggED2CIxaN0XG/TE1YJ3/dO8EyZ8r1qf204Ym5cqVM8GM/rkeNK5nNenX/HR7oW6ZSxtgHT582JynpFsMtQKrcePGqbbG2VsQ9fwouwLL9QwsDToaNGiQqTlkFGBl5bwm7dwOaRISEtI9F8o+A8s+y8vToNNuIdRwSceuXu4OT7fXQoMudyGau1DI/rN27dqZyrn8+fOnGpZupdSf6TlfdoBlG+3evdv8mQaTGV2ZvT+jAMvu54svvjDBmv1OEGB5epv4OQIIZCiw5dgOeW/VR/Lbfs/7x6FEAAHPAsuWfS9yNt7zjX68gwDLj5g0hUA2CDzQIJcJsrgQQCA0BZbsXSXdf34jIIOvWeRSmfCvAT637a7qR78QqF8W1CoZ3Zr273//21Rj6TlWaQMsT9U5GmxptZJ+Lc8OK3TQGX2FUH+ulV+dOnUy1UUadLieN5VRgOX6hT3dnqZfDoyOTv0vA3QsOiYNbuyzvly3HmqfulXS9Tk9FF6DJ90+qUGWfpnP0+XuK4QaBmn7+oW/kSNHpjpA3V4LbdfdVj13AZYd/Lh+4dEel56JpX+ua+m6hdDTVwhdv+Soz+u2yYy+Wpj2fv3yo6dD3AmwPL09/BwBBLwW+HHXUhm08v/kQAIHtXuNxo0IeBD46MhJuXz9nKA6EWAFlZvOEAiIwDWXRpkQiy2FAeGlUQQCLnD79MfkUMIRv/fzZJ028mite31u112ApQHPY489Jvny5RPdojZ+/HizLc3dvfv37zfnGK1atcpUbt1zzz1ma1x8fLzMmjVLhgwZYqqb9HINsOxASLeTaTjWvn17KV68uGjF1qJFi0z1lx5IrgFa3bp1U80zowBLb3QNzTSo0rnoF/800Pntt99MoKPnWbmGPq4BllYx9ejRQx555BFT0bRt2zbp37+/mU96oZi7hXAXYOl9CxYsMGPS9nUrYUzMhX9RoRZ63lilSpW8DrDsIFC34al/5cqVTVvbt2839hoU6eUaYOnf2yGerq+OQdetQIECKeumX1osU6aMMdLtoJm9P70AS030K4xvv/02Wwh9/qeXBhBAQMav/1JGrv0UCQQQ8LPAs9FF5aEFY/3casbNEWAFlZvOEAiYAFsKA0ZLwwgEXGDc+qkyau0Uv/YTE5lLZrQYLYVzF/S5XXehlJ5l9fLLL8vUqVPl9ttvT6lScndv2jOw0g5Ig6nLLrvMbG/ToEp/z5Xrwscq9Ct5enaWhiNpLw2O+vXrJ61atbqogspTgKVj+umnn0wws2vXLrdGrgeI6w12gKUhjp7jNW7cuIueu//++01IpNvxvLnSC7DsP58zZ46pwoqKijJVTvalX+jTAC/tGVmezsBKO6YqVaqY88v0OTW2D+bX+9RIAzmtsnNnpF8L1JDpxhtvNNVvmb3fm0Pc9d3o06cPh7h78zJxDwIIpBY4dvaEqbqatf1naBBAIAACt8WWldfnDgtAy+k3SYAVVG46QyDgAmwpDDgxHSAQEIFWs56Wbcd3+63t7nXbStsa/wQevjSc3sHh9nlPGtho8KQhRnr32l8hHDVqlKls0qtJkybma316JpZWW2llkVZ06ZlaWg1lX/oFPa0imj59uqxbt040OGnatKl07NjRHADvunXQfsZTgGXfp2c8aQWSbkfUtvWQc21bv6bYsGFDiYz852MZrlshdbvc0qVLZezYsbJy5UozFz1Hqnnz5inVUt6Ypxdg6bNabaVVWDoO3XLXunVr06QGhhrq2JVUrv1k9BVCrZJTQ52HBlf33XefCf/Kli1rtjxqGKgH6dv92O3u3LnTVNjNmzcv5Vmt5urQoYOpvEp7eXt/egGWBpP169c3Y9PD7O2vMXIGljdvFPcggIARWHPoT3Pe1frDfyGCAAIBEqgZW1ImzB0VoNbdN0uAFVRuOkMgKAJsKQwKM50g4FeB5QfWyRM/9fVLmzeWv04GNH7eL23RyD8Cns7ywgqBCKsMLRkGBBDIXoHpW380lVfx5xOydyD0jkCYC8RG5ZYFPwd3ey4BVpi/VEwvxwqwpTDHLj0TD2GB77cvlFeWvu/TDOqXqiPvX29twYvkC6U+Qbp5mADL36Lh1x4BVvitKTMKMYEP1kyUiX9OC7FRM1wEQldg9taNUnTPH0GbAAFW0KjpCIFsEWBLYbaw0ykCWRb4ec9yef23EXL0zPFMt3FbpabS97qnJCrin21vmW6EB9IVIMDi5fAkQIDlSYifIxAggd2n9puqq4XWf4lyIYBA8AQGncst1/8WvCosAqzgrS09IZBdAmwpzC55+kUgawKHTh+Rkb9bZz5ZuyC8ucrlLyWP1rxXWl56sze3c08WBQiwsgiXgx4jwMpBi81UnSOweO9KE17tPLnXOYNiJAjkEIFH85aSJ+eNDNpsCbCCRk1HCGSrAFsKs5WfzhHIksDOE3tl9o7F8tv+32XT0W1y6lx8Sjtl85WUK4pXl+vLXiPNKzbOUvs8lDkBAqzMeeXEuwmwcuKqM+dsFfhk47cyZPXH2ToGOkcgJws0yFdahs4ZETQCAqygUdMRAo4QaNMoRjrecOHz9FwIIBBaAsfPnpRzSeelYEx+zrgKraVjtDlEgAArhyw008x+gfPWfxkOWDlOvt4yN/sHwwgQyMECZfIUkuk//F/QBAiwgkZNRwg4RqB57Wh5sUVux4yHgSCAAAIIIBAOAgRY4bCKzMHxAnGnj5rDInXrIBcCCGS/wLLlVpB85kRQBkKAFRRmOkHAcQJXVoqUl1vmkWL5Ixw3NgaEAAIIIIBAKAoQYIXiqjHmkBLYenyXvPbbcFkXtzmkxs1gEQhngclH4+WyP74PyhQJsILCTCcIOFKgfNFI6fXv3FKrHF8sc+QCMSgEEEAAgZASIMAKqeVisKEmsPrgBumzdIjsj48LtaGHxXiPLt8jW4cvk4od60mxJhUvmtPpPSfk7/d/lfjtx7yeb4lbLpUK/7lCImOivH6GG50n8HJkEbln4bigDIwAKyjMdIKAYwVyW8dhPX9nHrmxFv+94dhFYmAIIIAAAiEhQIAVEsvEIENRYP7u3+T5RQNCcehhMebTu0/I1pHL5dRfh6Vyt/p+C7BKt6gm5R64XCKi+bfpofyitMhXRl6ZMzwoUyDACgoznSDgeIFO1sHura0D3rkQQAABBBBAIGsCBFhZc+MpBDIUmPb3D9J/2UiUskkgYedx2TZ6hQmv9EovwPJmeElnzsuuT9bJgTlbpPA1ZaXSY1dJrkIczOuNnZPvqR5bXCbNHROUIRJgBYWZThAICYGWV+eS7rcSYoXEYjFIBBBAAAHHCRBgOW5JGFCoC0z48xsZumZSqE8jNMefnCzHVu+XnRN/F90eaF9ZDrCSReIW7TDbEGOKx0qVng0k36VFQtOGUacSyBMZIwsXTgmKCgFWUJjpBIGQEWhULUpevz9PyIyXgSKAAAIIIOAUAQIsp6wE4wgLgYErx8nnm2eFxVxCbRJnDsbLni/WS9zP283Qi1xbTs7sP2nOt8pqgKXbEP/+4MIZWRXa1ZVSt1UV4WNSofZqpDve+ds2S77dawM+HwKsgBPTAQIhJ1C9TKSMeDRvyI2bASOAAAIIIJCdAgRY2alP32El0G3B6/LrvjVhNadQmcz5E2fl72G/yfE1+yU6f4yUfaCWFKlfTraOWm7+LCsBVvK5JNn12TrZ/91mKXx1Gbmky9USXZCtg6HyTngzzqFnoqXB8s+9udWnewiwfOLjYQTCVqBovgj59KlY4UjFsF1iJoYAAggg4GcBAiw/g9JczhM4fvaUtJndky8NZuPSa4C11QqwcpfOL6Xuqia5S8SKa6iVlQDrxIZD5guFegZW5a71zflXXOEl8HjuktLxx1EBnxQBVsCJ6QCBkBaY8ESslCtCeW9ILyKDRwABBBAIigABVlCY6SRcBXae3Cf3zugWrtMLmXklJyaboCkq1vpW+f8uXwIsbWvH+NVyaMF2KXZ9Jan4aF2JyvtP2yEDw0AzFGgcW1qGzB0RcCUCrIAT0wECIS/w3iN5pW5Fvm4b8gvJBBBAAAEEAipAgBVQXhoPZwHdLqjbBrmcKeBLgKVfL/zr3SVUXzlzaf02qlK5C8p3P37kt/bSa4gAK+DEdIBAWAi881AeuebSqLCYC5NAAAEEEEAgEAIEWIFQpc2wF9CD2vXAdi7nCmQ1wEpOSpY9UzfI3q82WOdolZVLHr9aovLxyXPnrrRvI1u28keRhKO+NeLhaQKsgPLSOAJhJfDGA3mkQVVCrLBaVCaDAAIIIOA3AQIsv1HSUE4RGPvHVBm9bkpOmW7IzjOrAdaZA6esLw/+JlqFpQe3F7/xkpA1YOCeBb6MOyYV//zB840+3EGA5QMejyKQAwVeuz+PNK5GiJUDl54pI4AAAgh4ECDA4hVBIBMCH234Wob//kkmnuDW7BLIaoAVt2iHdSD8MomtVEguffo6yVO2QHZNgX6DINA3ooDcuejjgPZEgBVQXhpHICwF/ntvHmlWgxArLBeXSSGAAAIIZFmAACvLdDyY0wQmbZwu76+ekNOmHbLzzUqAlXwuSXZ+slYOfP+XlLjlUqnwnyskMob/AxGyL4EXA78/bxnpNW+4F3dm/RYCrKzb8SQCOVngpRa55Zba0TmZgLkjgAACCCCQSoAAixcCAS8EpmyeKYNWjvfiTm5xikBWAqyzh+LN9sGTm+Kkcrf6UqxJRadMh3EESKBG3uIycd6YALV+oVkCrIDy0jgCYS3wwl255dYrCLHCepGZHAIIIICA1wIEWF5TcWNOFZj612x5Z8WHOXX6ITvvrARYJzfGyea3F0muQnmkSs8GkrdioZCdPwP3TiAmMloWL/zcu5uzeBcBVhbheAwBBIxAzztyy51XEmLxOiCAAAIIIECAxTuAQAYC3/z9g7yxbCRGISiQlQDr4Ly/ZfvYVVKoXmm51KrA4uuDIbjwWRjyL1s3Sa4967LwpHePEGB558RdCCCQvsDTt+aWFlcTYvGOIIAAAgjkbAECrJy9/sw+A4Hvts2Xfr8OwyhEBTIbYCUnJcuez/+Qvd9slJL/qiLl29aRyFycfxWiy5+pYY9JEKm38qtMPZOZmwmwMqPFvQggkJ7Ak7fEyH3X5gIIAQT8LbDuO5FN1heJd/8uEve3SOJ5kfzFRUpcJlK5gUitO0VKVfd3r7SHAAJZECDAygIaj4S/wPc7FsorS94P/4mG8QwzG2AlJpyXHeNXSdzCHVLuodpS5m7+h0oYvx6pptY9V3FpOz9w52ARYOWUN4l5IhB4gc43xciDDQixAi9NDzlCYP4QkZ+sX0d2eJ7uFXeL3NJL5JLrPN/LHQggEDABAqyA0dJwqArM27lEXvplUKgOn3H/TyCzAVZm7wc6fARujC0tA+aOCNiECLACRkvDCORIgY43xEibRoRYOXLxmbR/BA5sFPm0s8iWhZlv745+Ire9kvnnwvCJZcuWScuWLaVt27bSr18/yZMnTxjOkik5TYAAy2krwniyVWD+7t/k+UUDsnUMdO4fgcwGUmf2nZQt1hcI4/8+ItV6N5WCdUr6ZyC04niBkjH5ZcZPEwI2TgKsgNHSMAI5VqBd0xj5T1NCrBz7AjDxrAtsWyoy+t8ip+Ky3kYjK/x6aFTWnw+TJwmwwmQhQ2waBFghtmAMN3ACi/aulB4/vxm4DmgZAQQcK7Bs1XyR+MMBGR8BVkBYaRSBHC/Qu2VuuelyDnbP8S8CAN4LHLLOtxpkbQH0Jbyye7uxh8g9OXvHBgGW968ed/pPgADLf5a0FMICS/aulu4/9w/hGTB0BBDwReDbA3FSevMCX5pI91kCrICw0igCCFgCIx/NI9XK8MERXgYEvBIYcavIn3O9utWrm9p9InJ1a69uDcebCLDCcVWdPycCLOevESMMsMCy/WvlyfnWfnYuBBDIsQJvJuaT5ksnBmT+BFgBYaVRBBD4n8DkrnmlVKFIPBBAICOBXz4UmdLFv0bFKou8usUvbR45ckS6du0qBw4ckNGjR0uVKlVMu3FxcfL222/LtGnTzO/33ntvSn/6s08//VSmT58u69atk/Lly0vTpk2lY8eOUrNmTYmIiEi59/Tp0/Lqq6/KxIkTTVv169dPNW67f/3D4cOHS5EiRVJ+npSUJIsXL5ahQ4fKokWLTNuPPfaY6e+BBx4wZ2B17txZRo0aJTNmzJD8+fPLfffdJ506dZJixYpd5KPtrVq1SiZPniwLFy6UXbt2ScOGDaVFixbSqlUriY2NTfXM4MGDZeDAgTJs2DBp0qSJ6WfKlCly/vx58/c6X30+MvLi/xzUeX3zzTfy3XffyZIlSwJi9NVXX0m3bt3k+eeflx49rMq8NJfr+O3187QedpvaVNr12rlzp4wbN05mzpxp7NJetWrVSvUO+eUFdVAjBFgOWgyGEnyBv4/tkge/fyb4HdMjAgg4SuDhvKXlmXmBOcidAMtRS81gEAg7gVxWAdZXPfJJbEzYTY0JIeA/gbeuENm7zn/t2S09OFKkse/BmLsAKzExUUaMGCFvvfWW6U0DHDsAWbFihfTq1UvWr19/0Zw0QHrppZdMsBQdfWGbsafAJL0AS8cwadIkeeONN+TkyZOp+rrmmmtk+fLlUr16dTl79qxs3bo11c9vvfVWGTBggJQoUSLlzzV0GjNmjAwZMuSi9vSmZs2ayZtvvimVK1vh4P8uOwDq3bu36W/27Nmp+tH5PvPMMyZEs+erN2zZskV69uwpWimW9vKnkb8DrH379slTTz1lQkO9XAOszZs3m5Bs5cqV6b7LBFj+/8ecFhFwhMC5pPPS6IuHHDEWBoEAAtkrcEVsCRk3d3RABkGAFRBWGkX2OsArAAAgAElEQVQAAReByiUiZexjeTFBAAF3AluXiAxuHBibajeJdJvnc9vuAiytrnnyySdNddGzzz4rMTEXUmrXgKN9+/bSvXt3KVWqlCQkJMisWbPknXfekaNHj5qKKQ2R9MpqgLVmzRpTbaWXhlg33nijqXz68ssvzZcH7VDrlltuMX9/ySWXmPFp6DZ16lQTtmiIFBV1YauzhjFaqVS1alUTwDVq1MiETgcPHpQJEyaYcEv70OCrUKFC5hk7wNK/1nDmlVdekcaNG5txaMWXzvfcuXMycuRIadCggXlGq9NeeOEFU+HVrl07U6WlRvrMb7/9ZtrfsGGDX4z8GWAlJyeb6qr//ve/Ke+UHWBpmKjj1nV9+OGHzTuhc7Ir7dKr4vP55XRYA1RgOWxBGE7wBG6d1kkOnz4avA7pCQEEHCuQ6//Zuw/wOKpzDcDf7qqsepcl25Isy7JlW+6994KpISTUC0mIQ4D0QsAhhFACpgYICYSEHiD0Zhv33nvvRbItS7J6L1vunDUCF5Uts7NTvrmPHzv2Kf//noELP+ecMVmwbs0HfomPBSy/sHJQClDgIoHxOUH487WhdKEABS4WWPw48MUc/7k82whYfPsqaGvFB3FETOw6evXVVzFo0KBv4hfHBkXxQhQxRNHo/CN3ogAiCipiB8/111/vKjqJP/emgCUKJs8888w3BaSbbrrpm2KJ2HH18MMPu4otoohycYz5+fmu4pt4xC6y9PR0VFZWuopZeXl5rmJTdnb2BWsiiktPPfWUayzxQxwPFE9LAUscWXzuuedcBb2W5/x8RZFKFLdEoU/YiSOMoogljvedvzNL9BU71+68804MHjzYJyMxlpwFLLFr7I477kB8fDysViuWLFnyzQ6sljUUxzhfeeUVVzHv/IcFLP/9Jc6RKRBwgdsW34t9ZUcCHgcDoAAF1COw+dBu4Oxh2QNiAUt2Ug5IAQq0IXDDqGDMnsSzhHxBKHCBwFu3AZv9c8+la557dwKd+/mEfnHxITU11VW8Ek9LEUr8urGx0VW0ev311133QI0fP/6SecvKylwFLLETStynJXY7eVPAEgUnMU5BQUGrdyq1FG7EvVuiSHX+fVfn7xZqiXPXrl2u3VBXX321K7fg4EuLfhs2bHAdkxQFOlHsEruLWgpY4kikyF0Uds5/WnaqicKVOGYp4hBmYufSG2+8gf79peOjFz1it5oodom7uHwxEsPKVcA6v4AnCnUrVqy44M6ylrUXu+wuLhiKOFjA8ukvQXamgHoF/rDuKSw7uUG9ATIyClAgIAKvVzej764vZJ+bBSzZSTkgBSjQjoAoYIlCFh8KUOBrgX/OAvZ/5T8OcYRQHCX04Tm/+CB2Jx06dMh1F5TYkXT+jqOOikoihNaKVef/XnthTpw48ZtL3Ft2AyUnJ19ysbsYo6OvEIoL48UxwZa7u8Rl8z/96U/dUjq/WNVSwHrwwQdd91xd/IhjjHPmzMHevXtdxShx55YovIndS+48LUf0vDES48tVwGo5rimOUN57772uS/svvnS/Za5rrrnGlaPYxdayu4wFLHdWm20ooDGB53e+hbcOfKaxqBkuBSighMBvg+Jxw8p/yz4VC1iyk3JAClCgA4HfzArF5QPPXd7MhwKGF/iHdA/UgcX+Y/iZNHbPKT6N31J8ELtuxJOYmOgqyoiv8rXcHyV+350ihVoKWC3FlpYC1vlf1usIq7UC1vmX2J/f/+J8xY4z8UXHFsuO5lJDAatfv36ur0QuX77cdTxQXIzf2lcj6+rq8Pzzz7t+tPXwEveOVpx/TgGNCHxydDH+usU/lzRrhIBhUoAC7QjMjEjFw4telN2IBSzZSTkgBSjghsCD37ViXK9zFyfzoYChBd64Cdj6nv8Ifi995S5tiE/jn1+YevHFFyGO24k7psSOpfO/rifHDqzzv2rXEnRrXyEUXxUU90SJ+5hETHFxcRfk2NEOLHEhu9g1dXEBS1ziLi53d/dp2YElLmsXha2Ln5YdWOJeK7EDS8QrCljFxcWtHn1sa15vjlmKseTYgSWOXAprcW/Z7373O9dl860VsMR84t4vsTvu6aefdh2TvPhhAcvdN4vtKKBigc1Fu3HXir+oOEKGRgEKBFqgS2gMPl32muxhsIAlOykHpAAF3BAwSW2evMmKQd1YxHKDi030LDBf+qLbV4/4L8O55UDYuS/meftcvLMqIyPDVfgRd0ud/zVBd+7AKioqcn2ZsKSkxKf7nVqKZadPn/5mnPPzW7RoEcRXEMUXCEWMLV8NFG3EVwHFPVSiiNVyB9bWrVtx4403YubMma7jkZGRkW5xtRSwxJE5cSn7+TvSxAAtd2CFhYW5vMS4Hd0T1trEgSpgiWOC4nhlyxHIrKysdu8sE7uwHnnkEdc9aOIif1HwEhfpu7M7zy1wlTfiVwhVvkAMz3eBgtpi/HDJHH5x0HdKjkAB3Qts3rpUujyiUtY8WcCSlZODUYACHgh0ijHj4etCkdXJ7EEvNqWAzgTE/VfiHix/PGLnldiB5ePTWvHh5MmTri/oicvJRYEoJSXFNYu7XyG84oorXHdoRUdHe3WJe3tfIRQ7hMQdTaJglJmZ6Spw5ebmfqNw+PBh144iceF6y1cIWwpr4uJ0cUxuwoQJF6iJnUXvvPMOxA4tsftI7Dw7/xJ3sbPo4q8Xnt9H7OoSF7+LAleLkTiCKYo9UVFRF8wlLrgXBTFxmXtLfIEqYIldZZ988omrOCe+pChybiuW8/MVhUOxvuKOMvGwgOXjX4TsTgG1CPCLg2pZCcZBAfULfHXqFBIK98FhjYEjJAqO4HDYzKHSjxA0OYAmu1P6AlAzGpoaYWu2wW63wSFt+7bZmuGQ/rf4+dyvxc9Nrh8V/X6CZwqmITw0RPoHuWDp52BYpR9hoUEIlf6hNDQkCCHB0g/pZ7P4DLfJAjuC4ZB+ttktaHaa0dBsRrPDIv0MVDeaUNfoVD8mI6QABVQh0KeLGY/fYEVEqNiTxYcCBhW4vwtQdUb+5K+QdnZNn+PzuK0VH84vVjz00EPfFDdaii9r16517YASu63EDhxRjBFfqBNH7SoqKi7YueVtcablYnGRoLiQ/fLLL3ddGj5//nxXYUjsfhLPZZddhgceeADp6ek4ceKEqwAlLlG/7777cNddd7mKSiIfcdxOFI66du3qGk/0Cw8Ph9jtJY7DiaJY586dLzj617IDS8wjil7ignNxZ1RTUxM+/fRTCBtxcbsobokil3jE8UGxM0nEIC48F0UxsavN4XDg4MGDeOaZZ1xW58fnrZGvRwhFvGPGjLmgSNlWLOJYp/ATl/xfXARkAcvnvww5AAUCL8AvDgZ+DRgBBdQiYLWEIsEai2hLOEKkApFUGUJTYxNqaqpRUVWJs+Ul+IVUpUrZvVLWkKsH3YW5JybKNmZ0RDCS4yKkOx6iES1tk7eGhSM4JAwwB6NZyqu+yYIqqchVWu1EVT0LXbLBcyAKaFhglnSh+2+li935UMCwAgulQtM86SihnE+QFXgoH4hM9HnUtooP4higKMSIQpHY5SSOl4lHHMcTBSBx79PFjzhCJwozYmdPyxfqvC3OiKKTKBKJucRdU+c/omgmdlWJn8Ujfn3+M2PGDDzxxBOu4lLLI+IQ92mJ+5tae0RhS9ybJQpbYieSeFoKWHfccYfry4fbtm27oGtrfUQDcY+YuAj/4vYtna+77jpXoS0hIcH1W94aeXM5vZiv5Y4r8WvhIY5Xnu908R1YomAnCnwvvfSS6240UcgTu/NaHhawWn2l+JsU0I7AsztexzsHv9ROwIyUAhSQRSA5LAGJwbEItkk7l2rqUFZW4SpOVVRXdDj+fVIRKGnPqg7bedJA7gKWO3MHB5mlIlcYkuIiEREVg2BrNJzBEWiwh6KkJgiVLGy5w8g2FNCVwN3TQnDtMKl4z4cCRhV4VNqdU3RAvuyvngtM+b0s47VXfFi4cKFr182PfvQjVzGrpShVWlrqOion7k/as2ePa1fTuHHjXDu1evfu/U0BSATobXFG9BVFrA0bNrh2/KxZswZpaWm47bbbXEcHxaXjolB26623uu67EruaYmNjccstt7h+T/z64kfsghLHCMVxwdWrV7uKc6IwJ47EiRzF+Oc/LQUscSfYsGHDXF/gmzdvnuuuq1mzZrnyvbhPS3/hKgpwX375JdavX+/qI8a46aabMG3atAsKQN4a+VrAmj59uusooPjyZMvTWiwrV67E7Nmz0bNnT9duLeF//sMClix/KXIQCgRG4N1D8/DMdvkvYw5MNpyVAhRoTSBSOt6Xak1EmDMU9nobysvKkV+Qj5r6Wq/B9FLA6gggKSEGXVKTERkdC3NQBGrsVhRWmtBk66gn/5wCFNCqgFm6Buvx660YkslL3bW6hozbR4HDy4EXpvg4yNfdB1wL3P6hPGNpdJSOvkIoV1rnF7CuvVZy1+DTUlwShTZxwby4G4yPdwK8xN07N/ZSscDyUxtxz9onVRwhQ6MABTwViJJ2D3W2JiNMuhOquqIGBYUFOFNy4VZ1T8dsrb1RClhtWXVOSURKpyTXri27KVw6ihiKwio5ZDkGBSigBoHuyWbMvdGK+Ajeh6WG9WAMARDY8l/gzf/zbeKek4E75wOWb49v+TagNnuzgOX+urGA5b5VRy1ZwOpIiH+uKYHiulLcvfIhnKg6ram4GSwFKPCtQLA5COkRqYh0WtFQ3YCCggKcLDp3Sai/H6MXsFr3NaNbeiekpogdW/Eorbciv9TfK8HxKUABfwlM6RuEOVfzPix/+XJcDQjs/hx458dAbYnnwQ69CbjlDeneSe5kZAHL/deHBSz3rTpqyQJWR0L8c00JPLDheSzIk/f+Gk0BMFgKaFAgPjQGnUOS4Ky1SV+NKcLh/GMBy4IFLPfoM9MS0T2jK4Kk+8bOVIegoOPrxdwbmK0oQAFFBG6fGIKbRvM+LEWwOYk6BcQXCb/8E7DhVffiS+wOTLsPGHW7e+0N0IoFLPcXmQUs9606askCVkdC/HPNCLx3eD6e3ubm/xPSTFYMlAL6E4gJiURKSCJMdXYUnC5A/hlldle5I8kCljtKl7bp3aOr67PXjqBoqaAVjJJq78ZhL+MJNNeVoWjXByje8wkqjq+BJTQSsRmjkDLwRiT2vlw6oRPhEUpDeR72fnA7Ijv1Rfasx6WPc0pf6OTTqsBD14ViTM8g6lDA2AJnD0uf9HsPOLgUOL1Duu38vHPzCdIl2ZmjgdwrgMHXG9uplexZwHL/lWABy32rjlqygNWREP9cEwK7Sg7i7hUPSV/YatREvAySAkYSEJetd5Hur7I0mFAmfQ76wNFDqk2fBSzfl0Z89bp/7x6IiktCPaKQV8pjFr6r6nOE6tPbcfCL36Dq5OZWE4zJGImca15ARHJvtwDsTbU48tX9OL3xFXQZfjsLWB2odY4zYe4NYRA/86EABb4WqCsHbNK/T0TEG/6OK74TFFCjAAtYalwVxuSRgM1hd917ta14r0f92JgCFPCfQJeIZCSaYlFdUoH9xw6hvqHef5PJODILWDJifj1UlHQhfEZ6V0TGJaOkzoqKOvnn4IjaE2jZKVWZtwGd+n8PmVPvR1j8uU+C1xTswPFlj6HkwAIk9JqJ3t95ESFRndpN0t5YgyMLRfHq3652LGC5906IHVhiJxYfClCAAhSggBYEWMDSwioxxnYFntvxJt4+KF3GyIcCFAioQFpECuJN0agoLsPOA7sDGou3k7OA5a2ce/2Cg4MwMLcH4uM7odIWjiPyf0jSvUDYKrACTify1/0dR+bf12aBqr78BPb+74eu3Vl9vv8fpAxo+/hOfdlxHFnwR5zd9+0/C7CA5f4Si7uwxJ1YfChAAQpQgAJqF2ABS+0rxPjaFVicvxZz1j9LJQpQIEAC3SI7I8YRgdKiEuw5vC9AUcg3LQtY8ll2NFKE9VwxKyIuFWeqrDhT2VEP/rleBGzSHTMHPrlLuvfqU/S6+jnXbqmLH0dzPQ7PvxenN/0H3aXdWd0m3XtJG3FksGDzazixfC6a68shjhwGWWNRevAr7sDy8GX54zVWTO7D474esrE5BShAAQooLMAClsLgnE4+gdO1Rbhr+V9QUFss36AciQIU6FAgPSIVcc5IFBcUSccDD3bYXksNWMAKzGrFRVvRNycbwZHJOFEeiup6Z2AC4ayqEXCngHVi+eM4tuQRV8ypQ25F1rQ/o2DLa67f4w4sz5YyPkK6D+tGK7onmz3ryNYUoAAFKEABBQVYwFIQm1PJKzBn/TNYnL9O3kE5GgUo0KqA+HJghjUVNWersG2v9JUenT4sYAV+YZMTo9GzRxacIQk4WBwc+IAYQUAEas8elI4Q/gDieGD/m99DXNbES+IQBawK6Q6tjPG/QWzmWJhMZmk31rmiFgtYni/b2F4W/OW7Vs87sgcFKEABClBAIQEWsBSC5jTyCrx14DM8v/MteQflaBSgwCUCOVGZMNc6sf/QfpRXVeheiAUsdS1x186dkNEtE1WOWJyp4JfS1LU6/olGHAusOL7adYl71amt6Dbx99KPe2AODrtkQlt9BSzWaFfhquVhAcu3dfnFjFBcPSTIt0HYmwIUoAAFKOAnARaw/ATLYf0nsFX62uBdK/4Ch9Phv0k4MgUMLNByRPB0/ikcyT9mKAkWsNS73MMG9oE1tjP2F3JXlnpXyfvI6koOY897t6LmzLkPQFhj06V7r/6AlIE3wBzk/lfyWMDyfg1Ez9hwE569xYr0RB4l9E2SvSlAAQpQwB8CLGD5Q5Vj+k2g3t6Iu6V7r3aXHvLbHByYAkYV6BvdA/UlNdi2Z7tRCcAClvqXvmdmF6RldENpUzROlak/XkbonoDYbXVs0YOA2QxbQ7X09cFNsIRGIm3UndIRwd+6fu3OwwKWO0rtt5ncNwh/vNr9oqHvM3IEClCAAhSggHsCLGC558RWKhF4atur+N/h+SqJhmFQQPsCweYg9I7IROnps9h7ZL/2E/IxAxawfARUsHtkWDCGSLuyEJaMvQU88qQgvf+ncjpRXbAdh+bdg0rpjqsuI2ajx8xHYAmJ6HBuFrA6JHKrwW9nhWDWQO52dAuLjShAAQpQQDEBFrAUo+ZEvgrMO7ESD258wddh2J8CFJAEYkKi0S0oBfnHT+D46TyafC3AApY2X4X+fXsgMj4dh85y14g2V7D1qKtPb8Pud25Bc31Zmxe5X9yTBSx53oDkGDOevdmKlFjePSePKEehAAUoQAE5BFjAkkORY/hdoLyxCrOX3Y+8qgK/z8UJKKBngc7hSUhyxGDv/n0oKS/Vc6pe5cYClldsqunUJTUVqelZOFkdBTuvSVTNungbiL25Doe/vAcFW15H5uQ50o/7IN3Y3u5wLGB5q31pvxn9g3DPFSwKyyfKkShAAQpQwFcBFrB8FWR/RQT+tuMN/PfgF4rMxUkooEeBbpGdEVEfiq07tqKhuVGPKcqSEwtYsjAGfBBLaBQG9O+L0sY41DYFPBwG4IOApwUpT9v7EJohut53VSim5vKIriEWm0lSgAIU0IAAC1gaWCSjh7hN+urgHcv/bHQG5k8BrwTOFa5CsHbzeq/6G60TC1j6WvGIyEgM7J+Lwvo4VNbrKzctZ3P+FwcHz16I2G5jWk3H6bDj2JKHkbfyKaSN+RmyZjwEsyWk3dRZwJL3zegSf+4oYUIUjxLKK8vRKEABClDAGwEWsLxRYx9FBX616q9Ye2abonNyMgpoXYCFK+9WkAUs79zU3isxPha9+/SRjhbGoqbRqfZwdR+fraEKBz65C8V7PkW3Sfe6jgaazJZL8m6qLsS+D2aj7Ohy9Lr6OXQZfnuHNixgdUjkcYMrBwfjVzPbLxx6PCg7UIACFKAABbwQYAHLCzR2UU7go6OL8PiWfyk3IWeigMYFWLjybQFZwPLNT+2901KT0L1nDo6WRUlHaVnICth6SV8ZPLn+nzgsfWUwMrUf+l7/OiKSel0QjtNhQ/6a53F04QOuNrk3vInwxOwOQ2YBq0Mirxo88J1QTOjNo4Re4bETBShAAQrIJsAClmyUHEhugbPSV4duW/wHnK0vl3tojkcB3QmwcCXPkrKAJY+j2kfpkdkZ6d16Yl9xOGx2FrICsV5NNcU48OkvULL/S0R3HYLuUx9AbPdxMJuD0Vh9BqfWv4RTG8/9B6ycq59Hp/7f6/ACd9GWBSz/rGa3JDP+9n9hiLL6Z3yOSgEKUIACFHBHgAUsd5TYJiACT217Ff87PD8gc3NSCmhFIFa6rDrd2QmrNqzWSsiqjpMFLFUvj+zB9emZhtSuPbCzgP9WLjuuGwM2VORLu7Duxdl9n7faOjgsDj1mPY6UgddLRwzd2/3DApYb8F42uXZYMO6exqOEXvKxGwUoQAEKyCDAApYMiBxCfoGNhTvxs5UPyz8wR6SAjgQGRGbj6MEjOFVUoKOsApsKC1iB9Q/U7ANzsxEW3w2Hi90rkgQqTj3Oa2+qlXZhzUPhjndRkbce9sYaRKcNR2KvGUgZdBOssWkepc0ClkdcHjf+2/9Z0S/t0vvKPB6IHShAAQpQgAJeCLCA5QUau/hfYPbS+7Gj5ID/J+IMFNCgQE50NzQU1WLH/l0ajF7dIbOApe718Xd0Y0cOQo05BafK/D0Tx6eANgXG5Vjw4LXcsajN1WPUFKAABbQvwAKW9tdQdxm8e2gentn+mu7yYkIU8FUgJSwRCc1RWLtpna9DsX8bAixg8dVISYzGgIEDsbcoQrronR4UoMDFAn+WCljjpUIWHwpQgAIUoIDSAixgKS3O+doVOF1ThBsX/gb1tkZKUYAC5wmI44J7d+5FSWUpXfwowAKWH3E1NvSogd0Rm9IDm0/wX9Q1tnQM188C4gihOErIhwIUoAAFKKC0AAtYSotzvnYFHtz4AuadWEklClDga4GsqDQ0F9Zi18G9NFFAgAUsBZA1NEVwkBmzJg5CYVMKjhY7NBQ5Q6WAfwV+OTMUVw3mnXH+VeboFKAABShwsQALWHwnVCOw8vRm/G7NXNXEw0AoEGiBARHZWLd+A5ptTYEOxTDzs4BlmKX2KNG+WUnIyO6PTSf4BTaP4NhYtwJpCWa8cJsVUVaTbnNkYhSgAAUooD4BFrDUtyaGjejGr36DI5X5hs2fiVOgRSA9sjOCyxzYumc7URQWYAFLYXCNTTdxVH9Um7sgjyd5NbZyDNcfAreNC8Gt44L9MTTHpAAFKEABCrQqwAIWXwxVCGzeeAM+qwrDwrJqVcTDICgQKIH+UdnYuW0nKqsrAxWCoedlAcvQy+9W8uKS9z79BmHXmXC32rMRBfQqIHZfiV1YYjcWHwpQgAIUoIASAixgKaHMOdoXcDbDtixCauN0tauMHImt9m54t8yEPbV11KOAIQRSwxMRXRuGjds3GSJftSbJApZaV0Z9cQ0dmANnRCZ3Y6lvaRiRggLiHixxHxYfClCAAhSggBICLGApocw52hVwHL0fjhOt333ltESgKHwUVjZ2wmvFTajkXUB8m3QokBvVA0f3HMKZ0iIdZqetlFjA0tZ6BTrajM6x6NV3KLad5DGqQK8F5w+cgPgiofgyIR8KUIACFKCAvwVYwPK3MMdvX8BeA9uqFMDR6JaUPTQNR4MHYGFdLN4p5nFDt9DYSNUC/a09sGrdalXHaKTgWMAy0mrLl+vkCWOwqyhavgE5EgU0JDAux4IHr7VqKGKGSgEKUIACWhVgAUurK6eTuB2Hfw9H/t+8zqY+PBd7TTn4uNKK5RUsaHkNyY6KC6SEJyGiwsKL2hWXb39CFrBUtiAaCmfEsAHIr+8ifTX03HF4PhQwksCfpQLWeKmQxYcCFKAABSjgTwEWsPypy7HbFXA2l8K+Nhuwy1d4qogYjY2ODPy31InDdfVcAQqoUqBPdBby9h3D6eICVcZn5KBYwDLy6vuee4/uGQiK742SGpPvg3EECmhIQBwhFEcJ+VCAAhSgAAX8KcAClj91OXa7Ao4jc+DIe9JvSs6gGBSEDXfdn/VKYT0aHDa/zcWBKeCuwIDwbKxcs8rd5mynsAALWAqD63C6UGsIcgaMw+nKEB1mx5Qo0LbAb2eFYNZA3gfHd4QCFKAABfwnwAKW/2w5cnsCTWdg2zAIkHZhKfU0h3aT7s/qj/m1MfjgbJVS03IeCrgE4q0xSKqP5lcGVf4+sICl8gXSUHj9h4xBQS3vxdLQkjFUHwVyu5rx3K1hPo7C7hSgAAUoQIG2BVjA4tsREAHHsQfhOP5oQOZumbQufCB2mrLxcUUI1lTWBDQWTq5vgayoNJQfK8Gxk8f0nagOsmMBSweLqKIUsnP6oRxdVRQRQ6GAfwV4F5Z/fTk6BShAAaMLsIBl9DcgEPk3FcK2aTjQeCYQs7c5Z2nkOGy0d8VbJQ6cqG9QVWwMRrsCg+JysH/7XhSWFWs3CQNFzgKWgRZboVTjEzohpNNg2BwKTchpKBBAgZE9LHj0+7wLK4BLwKkpQAEK6FqABSxdL686k3OceByOo39SZ3BfR+UISsTpsCFYWp+EV4pq4XDy3zxUvWAqDW5M4kDMW7RApdExrNYEWMDie+EXAZMJPQZMQ0UDv9LmF18OqiqBJ260Ykgm33VVLQqDoQAFKKATARawdLKQmknDVg375mFw1h3VTMgi0GZrDxwMzsWX1ZH4rES+ryZqCoHBeiQwOWk4Pl74mUd92DjwAixgBX4N9BzBkJGTkFfB3Sl6XmPmBkzpG4Q5V4eSggIUoAAFKCC7AAtYspNywPYEnCf/DvuhX2seqSZyCHY4euD9iiBsruL9WZpfUJkTmBQ3DJ8s/VzmUTmcEgIsYCmhbOw5Jk8YgV1F8cZGYPa6F3jxB1bkdOYuLN0vNBOkAAUooLAAC1gKgxt7OidsG4cCNbv0xWAKxtmIMVhn64w3zzajoLFJX/kxG48EhgT3wrtLIn8AACAASURBVNKNKzzqw8bqEWABSz1roedIZk0cgE2FnfWcInMzuMBVg4Pwy5nchWXw14DpU4ACFJBdgAUs2Uk5YFsCjoJX4dh/h+6BHCEpyAsdJN2flYD/FPK4oe4X/LwEM+oTsXP/biOlrLtcWcDS3ZKqNqFJo/pid3m6auNjYBTwRcAabMLLt4eha7zJl2HYlwIUoAAFKHCBAAtYfCEUE7BvnQBnxTrF5lPLRE1h0lfoLH3wRXU45pWyoKWWdZE7jrSaeOw+tFfuYTmewgIsYCkMbvDpRg3uhcN13Q2uwPT1KnDT6GDcPjFEr+kxLwpQgAIUCIAAC1gBQDfilM6i92Hfc7MRU78k56rI4djm6I73y03YXl1HEx0IsHilg0X8OgUWsPSzllrJZGj/njjRlKWVcBknBdwWSIg8twsrLoK7sNxGY0MKUIACFGhXgAUsviCKCNi3z4KzbLEic2lqEks4isJHYU1TCl4vbkRJc7OmwmewAItX+noLRAEr5fAWWKyRCA6LQlC49EP6Wfxv8fO3/zsClhArTJZgmINCYA4OueDXrt/7+seh03VwZoxCU5MdTTYHGpvtaBY/f/2/m6T/3dTscP3Z+b9/7tc21++LH8Xl9Sguq0eD1I+PvgQG9s3CKXtPfSXFbCggCcyeFIIbRgXTggIUoAAFKCCLAAtYsjBykPYEnCULYN95FZHcEHCEdsGxkEFYVBuLt4p53NANsoA2YfEqoPxeT941vjPSxY+ELkiN7YTUmORzP8dKP8d0QkiQuv9lq6q2+Vwx6+sfRWV1rl8XScWt4vIG16/Lqxu99mHHwAjk5mShECxiBUafs/pLID3h3C6skCDuwvKXMcelAAUoYCQBFrCMtNoBylVc3C4ucOfjuUBjeC72mHvh80orFpXXeD4Ae/hNgMUrv9HKMnCKVJTqnpSBrOR0ZCSmISOhK9LiU12FqvCQMFnmUPMgYvfW+UUu8eu8whoczK/EwbwK1y4wPuoTmDI6FzvL0tQXGCOigA8Cv5oZgisHq/s/DPiQHrtSgAIUoICCAixgKYhtxKmcTcWwb+gPNJcaMX3Zc66MHIUtjm54p9SBfbUNso/PAd0TYPHKPSd/twqWju91T0pH9+QMV7Gq5ddZ0q/DpON9fNoWOH6m2lXIchW08qWfpV+XVPLvKWp4Z66bNRIrjsWpIRTGQAFZBIZkWvDEjfx7siyYHIQCFKCAwQVYwDL4C+Dv9B2nX4HjwF3+nsaY4wdFo8A6HKsak/Ha2QZU2bijQokXoVtTMnbs2anEVJzjPIGY8Gj079ob/dP6SD9ykN2pu7SjqjONZBQQBaxzRa2vC1vSr0Whi4/yArdeNwnz9/Bf+JWX54z+EhDHCHt0MvtreI5LAQpQgAIGEWAByyALHag07Tsuh7N0UaCmN9S8ttAMHA0ZgIW10XiX92f5Ze2zLJ2xdfNWv4zNQb8VEDurRJHKVaySilb9pB8ZiV1JFAABcdSwpai1+1g5th0swckiHmdWYiluunYaFu0LUmIqzkEBvwvcNi4Et47jMUK/Q3MCClCAAjoXYAFL5wscyPScVdtg3zwikCEYeu768AHYbeqJT6qCsaK81tAWciSfEZqCneu3yzEUx7hIIDk6EaN7DMXQzAEYIBWtclJ70EjFAmel+7S2Hy51FbO2HyrBAWmnFh//CFx9xWVYe8Q/Y3NUCigpIHZfiV1YfChAAQpQgAK+CLCA5Yse+7Yr4Dj6ABwnHqOSSgTKI8dho60r3imz4XBdk0qi0kYYaWEp2L2WxSu5Vis+IhaDM/phRNYgqXA1DD1Tuss1NMcJgEBZVSN2HSnFrqNlroKWKGzxkUcgLSUGPXJHY/cpecbjKBQIpIC4B0vch8WHAhSgAAUo4K0AC1jeyrFfhwLi8nZn7f4O27GB8gLO4Hicsg7DyoYE/LuoDo0Op/JBaGTGTtYEHN9yCE1NLPp5u2TRYZGugtXA9FwM7z4QwzIHejsU+2lAoKKmEbuPlksFrVLsPlKGnVJxq67BpoHI1Rni6EGZqLH2RkE5/z6tzhViVO4KXDM0GD+fHuJuc7ajAAUoQAEKXCLAAhZfCr8IOM5+Bseu6/wyNgeVX6DZmoUjQbmYXxOJD0t4v02LcHRIJHCqAfmnTsqPrvMRO8d2wqTeY1w/hklHA8NDeHRE50veZno1dc3YIRWxVu84g1U7ClFQwiPNnr4L44b3w/4q3gPnqRvbq0sgKdqE1+8IgzXYpK7AGA0FKEABCmhGgAUszSyVtgK17/shnGfe1lbQjPYbgbqIwdiBHvi40oK1FXWGlcls6oTte3YYNn9PE48Nj8Hk3qO/KVyFBvG/tHtqqPf2zTbHuULWzjPSz4UQXz7k457AqFHDcbg8wb3GbEUBlQrcf00oJvXhxwlUujwMiwIUoIDqBVjAUv0SaTBAWwVs63KA5lINBs+QLxEwWVAi3Z+1wZaKt8/akNdgjKN0A6w9sHLdar4QHQiIIlXLTitRvBJFLD4UcEegVjpWeG5XllTM2lmIqlpj/L3FHZu22gwfPRHHyrib0RdD9g2swKQ+Ftx/jTWwQXB2ClCAAhTQrAALWJpdOvUG7ix6H/Y9N6s3QEbmk4AjuJN0f9ZgLKuPxyuF1XBAf0cB+kZnYe2KNT456b3zhF4jvylcieOCfCjgi0C5dBH8uV1ZYndWIRqb7L4Mp9u+kRGRyMwdizOV+vv7rm4XjYldIBAqHR98QzpGKI4T8qEABShAAQp4KsAClqdibN+hgH3f7dLxwTc7bMcG+hBoDuuFg5Y++LIqDJ+Vaf9um8TQWDTn1SKvIF8fCyRjFjmpPTA9dwKm9R0P8Ws+FPCHQFFZvbQj6+udWdIxQ4eTl5ef7zyoX0+cbM7yBz3HpIAiAuIid3GhOx8KUIACFKCApwIsYHkqxvbtCzjqYFsrHR9sOkMpgwrURA7HDmcm3i8DNldr736b3qYMrN+6waCrd2nacRExmN53AqZKRauJOaPoQgFFBfKLarB40ynMW5ePo6erFJ1bzZNNnTgKOwpj1RwiY6NAmwJDMi144kYeI+QrQgEKUIACnguwgOW5GXu0I+A8+ynsu75HIwqcEzBbcTZiNNZKl6G/ebYRZ1R+LKh/ZDZWrVrF1ZMERLFKFK1E8UoUsfhQIJACdocT86Ui1pfr8rBhT3EgQ1HF3GazCRMnTcOu0xZVxMMgKOCpwMu3h6FHJ7On3dieAhSgAAUMLsAClsFfALnTtx+4E87T/5Z7WI6nEwFnaBccDx6ApfVxeFXaWaGmJzOqCw5v3o+aOu0fg/TWtVtiGq4aNJ1HBL0FZD9FBDbsLZKKWSddu7Jsdocic6pxkgG909AQ2R+l1cY1UOO6MCb3BG4bF4Jbx/EYoXtabEUBClCAAi0CLGDxXZBPwGmTvj7YC2jg3UHyoep7pKbwvthv7oXPq0Ixv6wuoMlm1CVi54HdAY0hUJOPzBosFa5muIpX4quCfCigBYFjBVWuQtaXa/NwpjSwf/8IlNf0icOxrTAhUNNzXgp4LTAow4KnbuYxQq8B2ZECFKCAQQVYwDLowvsjbUfJPDh2XuOPoTmmQQSqI0diqyNDuj/Lie01jYplPTCiJ1asXqnYfGqYyGI2u4pWVw6chnE9R6ghJMZAAa8EauttriLWvPX52Hm41KsxtNxpxvSp2JrPnSxaXkMjxh4knR587+fh0hF1fo3QiOvPnClAAQp4K8AClrdy7HeJgP3gL+E89Q/KUEAWAVNQFArDhrvuz3rtbANK/HR/VteITji94zjKqytliVvtg3SJS3HttBLFqx7J3dQeLuOjgEcCy7cVuO7KWiRd/G6Up29WJ4R0GoqTZTxKaJQ110ue918Tikl9gvSSDvOgAAUoQAEFBFjAUgDZKFPYNwyAs3afUdJlngoL2EPTcCJkABbVxeBNGe/PyjVnYs2WdQpno/x0vTtn44bhV+OqwdMRGRqhfACckQIKCuw9Xo6Plh/HRyuOKThr4KaaPn4QthWnBC4AzkwBLwSuHhKMX8zgsXUv6NiFAhSggGEFWMAy7NLLm7iz9iDsG3LlHZSjUaAdgcbwfthr7onPKkOwqNy7+2/6xvTA2uWrde2ckdAVt4y+FjePuhbBFh4z0vViM7lLBHYfLcOHy4/h01UndK8zY9pkbD0Zqvs8maB+BLonm/HKj8P0kxAzoQAFKEABvwuwgOV3YmNM4DzzJuz7bjdGssxSlQKVkaOxxZ6Bd0tt2FvX5FaMaZVx2H1Un7sGk6ISpMLVd12Fq5iwKLc82IgCehXYcagEH0g7ssRdWXp9hvXLxElHb+nLjE69psi8dCjw5k/D0CVeuhCLDwUoQAEKUMANARaw3EBik44F7AfuhvP0vzpuyBYUUEDAGRSLovBhWNWYhP8U1qLKfumker24PdIagVtGicLVd5ASk6yANqeggHYEthw4K+3IOo4F0oXvenwumzEFm/N4JEuPa6vXnH41MwRXDubuYL2uL/OiAAUoILcAC1hyixp0PPv6XDjrDho0e6atdgG7NRPHgnPxVU0U3jlbiyxHM44dbkZ5rX4ubhdfFbx5pHRUUNp11T0pXe1LwvgoEFCBjXuLXUcL9XbZ+5DcDJw194Gbm1ADugacnAJCQFziLi5z50MBClCAAhRwR4AFLHeU2KZdAWf9MdjX9aISBTQjsKa0N2Zv1c+xuisHTsft429A3y7861AzLyEDVYXAut2FrqOFy7acVkU8cgRx+YxJ2JhnlWMojkEBvwskRJnx/s95D5bfoTkBBShAAZ0IsIClk4UMZBrOwndg33tbIEPg3BRwW8AZ1hPvH8nCg3tL3e6j1oYD0vvgx+Nvwsx+k9QaIuOigCYEVu044zpauHJ7gSbibS/IQb27oDpsACrqeBeW5hfTIAm89KMwZKfwHiyDLDfTpAAFKOCTAAtYPvGxsxCw75sN55nXiUEBTQgUYwKWnIrCw/uKNRFva0HGRcS4Cle3Sz/E0UE+FKCAPALvLTmKf322H6WVDfIMGKBRrpgxERvyuKslQPyc1kOBn0wOwfUjeQ+Wh2xsTgEKUMCQAixgGXLZ5U3avi4bzvoT8g7K0SjgBwFnaDqWbixCceI0zRawrh9+latwlZmU5gchDkkBCpw4U+0qYs1bp92L3vv3TEV91CDpnj/uwuIbrX6BoZkWzL2Rx17Vv1KMkAIUoEDgBVjACvwaaDoCZ8Mp2NdmajoHBm8cgTLLRKxfuxyVXa/UXAFrdI+hUuHqRozvNdI4C8ZMKRBAgc/X5OFfn+7DyeLaAEbh/dQzp03AlpPh3g/AnhRQSCBI2ki88N4IhWbjNBSgAAUooGUBFrC0vHoqiN1R/DEcu69XQSQMgQIdCAQnYe0+MypKCzVVwIoJj8bPp/wQt439PpeYAhRQWKC4vB4vf7rf9cVCrT19s7ugJrw/ahu1FjnjNaLA0zdbMTDDYsTUmTMFKEABCnggwAKWB1hseqmA48i9cOQ9TRoKqF6gMmQS1qxa5opTKzuwxOXsP5v6Q/RKyVK9LwOkgJ4Flmw+jZc/24dD+ZWaSnPK5AnYWcBdWJpaNIMG+/MZobhmSJBBs2faFKAABSjgrgALWO5KsV2rAvatk+GsWE0dCqhbwByGLflpKDp1UBMFrKSoeKlw9SPcNPI76nZldBQwkEBNXbNUxNqPNxcc0kzWOVldUCV9kbDJxruwNLNoBg30ikHB+PVlIQbNnmlTgAIUoIC7AixguSvFdq0K2JZHAg6eT+DroW6B2rBJWLH83O4r8ah5B9aVA6e5ilfdk9LVjcroKGBQgXW7i6Rjhfuw43CpJgSuuGwaNhznzhZNLJaBg+zTxYwXbuOXMw38CjB1ClCAAm4JsIDlFhMbtSbgrNkJ+8ahxKGA6gX2lA5B3uEtqi5gdY7t5Dou+L1hV6rekwFSwOgCdocTr0i7sf75yT7VU8wa3webijNUHycDNLZAmLT56svf8SJ3Y78FzJ4CFKBAxwIsYHVsxBZtCDhPvwL7gbvoQwFVC9isfbBwxd4LYlTbDqyrBk3Hr6fPRtf4zqq2ZHAUoMCFAos2ncLT7+xCYVmdamkSY60YNnoyNh/jMULVLhIDcwn89+5wpMSYqEEBClCAAhRoU4AFLL4cXgvY990O55k3ve7PjhRQQqDYPgqbN69TbQHrF9Nux8+lI4N8KEABbQocO12Fp97dhbW7ClWbwPVXjsPSw9KRfz4UULHAI9+zYlQ2v0So4iViaBSgAAUCLsACVsCXQLsB2Db0A2oPaDcBRm4IgU3Hu+Bs0SnVFbBiwqPxwFW/hth9xYcCFNC+wNNSEUutF7yPHZSOU85c1DRwF5b23zT9ZnD7xBDcNDpYvwkyMwpQgAIU8FmABSyfCY05gNNeD/uKaGMmz6w1I9AUNgiLl2+7JN5AHyEckN4Xf7rylxA/86EABfQj8NnqE3jyvztRLX2xUG3PFZfPxIajPJ6ltnVhPN8KTOpjwf3XWElCAQpQgAIUaFOABSy+HF4JOGv3wb5hgFd92YkCSgkU2EZj+5a1qipgiR1XYueV2IHFhwIU0J/A7qNleOqdnar7SuFVU4dh3alE/YEzI90IZCaZ8e/Z/BKhbhaUiVCAAhTwgwALWH5ANcKQjrNfwLHrWiOkyhy1KmAOxbqDsSgvvfRemkDtwOJ9V1p9mRg3BTwTqGuwQRwp/HD5Mc86+rF1r4w4BKWMQlEljxH6kZlD+yiwZE4EuE/QR0R2pwAFKKBjARawdLy4/kzNcfJ5OA791p9TcGwK+CTQaB2JJSvWtzqG0gWsyNAI/OU7v+N9Vz6tKDtTQHsC7yw6giel3VgOhzqKRpfPnIKNJ0K0B8mIDSPwyo/D0D3ZbJh8mSgFKEABCngmwAKWZ15s/bWA49Cv4Dj5Ij0ooFqBU01jsHPbmoAXsLI7ZeKR7/4BgzOkjx7woQAFDCewcV8x5r61A0elrxUG+hk3cgD2V3QOdBicnwJtCtx3VSim5gZRiAIUoAAFKNCqAAtYfDG8ErDvuArO0gVe9WUnCvhbwBQUjRW7QlBTdTagBazxvUbisevuQ3I0753x95pzfAqoWeBYQRX+8I+NOJRfGdAwY2OjpWOEYwIaAyenQHsCN0pfIfyx9DVCPhSgAAUoQIHWBFjA4nvhlYB9Qy6ctQe96stOFPC3QGPoACxZuaPNaZQ4Qnj98KtcO6/4UIACFBACJ4tr8IcXN2Lv8fKAggwYOQOnK3hEK6CLwMnbFBjZw4JHv88vEfIVoQAFKECB1gVYwOKb4ZWAbVk44FTfZ8K9SoaddCdQ2NwfW7fuDFgB61fTf4y7p/xQd65MiAIU8E2gpr4Zdz6xGrukLxUG6hk7bjwOnI0I1PSclwLtCvBLhHxBKEABClCgPQEWsPh+eC7QeBK2Nd0978ceFFBIYOepLjh16lRAClhzv/9HXDtklkKZchoKUECLAj98dAW2HSwJSOgjBvfF0br0gMzNSSnQkUCU1YRPfyP9R1I+FKAABShAgVYEWMDia+GxgLN8Jezbpnrcjx0ooIiAxYoF6+ulr361PZu/jhC+Mfs5jO4xVJE0OQkFKKBtgR8/thKb97d+T58/M0tPjUVdzCh/TsGxKeCTwPzfRyA02Kch2JkCFKAABXQqwAKWThfWn2k5C9+Bfe9t/pyCY1PAa4HmsMFYtHxru/39UcB6+ycvYETWYK/jZkcKUMB4Aj+VjhOu31OkeOKDR1+G/MCdYlQ8X06oLYE3fxqGLvG8p01bq8ZoKUABCigjwAKWMs66msWR9yQcR+boKicmox+BipCZWLuq/S9kyl3AYvFKP+8PM6GA0gK/fm4dlm0tUHTayVMmY9fpUEXn5GQUcFfg6ZutGJhhcbc521GAAhSggIEEWMAy0GLLlarj0K/gOPmiXMNxHArIKnCsYQb27/iq3THlLGCxeCXr8nEwChhS4KFXt+KjFccVy33CmOHYW5qg2HyciAKeCNx3VSim5gZ50oVtKUABClDAIAIsYBlkoeVM077re3Ce/VTOITkWBeQRMJmx5mhvVBbvUaSAxeKVPMvGUShAAeCFD/bg318cUIQiN6c7CtFLkbk4CQU8FfjJ5BBcP5KXYHnqxvYUoAAFjCDAApYRVlnmHG2bpctfq7bIPCqHo4AMAjFjMW/h6g4HkmMHFotXHTKzAQUo4KHAk//dibcXHvawl+fNIyPCYU2b4HlH9qCAAgLXDgvG3dNCFJiJU1CAAhSggNYEWMDS2oqpIF77mgw4G5W9r0MFaTMEDQg0xV6OxV992WGkvhawWLzqkJgNKEABLwXmvLQJ89ble9nb/W5Zgy5DZb377dmSAkoJjM8Jwp+v5R1tSnlzHgpQgAJaEmABS0urpYZYnQ7YlvEfKtSwFIzhUoHKsCuxZvnnHdL4UsD6+y2PYka/iR3OwQYUoAAFvBVQ4uuEg0dOQX4Fd7l4u0bs5z+BPl3MeOG2MP9NwJEpQAEKUECzAixgaXbpAhR440nY1nQP0OSclgLtC5y0TcSuLcs7ZPK2gHXHpP/D72b+tMPx2YACFKCArwLX/2kJDuRV+DpMm/1HjBiNo5UxfhufA1PAW4HkaBPe/Vm4t93ZjwIUoAAFdCzAApaOF9cfqTkrN8C+ZZw/huaYFPBZYE9xP+Qd29XhON4UsKb2HYd/3vp4h2OzAQUoQAE5BKrrmvHdOYtQVOafc37Dhw7CsZoUOULlGBSQVcBsAhbfFyHrmByMAhSgAAX0IcAClj7WUbEsnGVLYN9+mWLzcSIKeCKw/kQ2ygoPddjF0wLWkG798d6d/+xwXDagAAUoIKfA8YJqfP/+xWiyOeQc1jXWwH45ONWcKfu4HJACcgh8+MtwxEVIlSw+FKAABShAgfMEWMDi6+CRgLNkHuw7r/GoDxtTQAkBU3AslmwPRUNNYYfTeVLAykxKx2e/fA1hwdYOx2UDClCAAnILbDlwFrf/daXcw6JnjzSUBeXKPi4HpIAcAi/9KAzZKWY5huIYFKAABSigIwEWsHS0mEqk4ij+GI7d1ysxFeeggEcCpqhBmL9sDxz2pg77uVvAiouIcR0bFDuw+FCAAhQIlMDCjSdxz4sbZZ0+NTkOzfEjZR2Tg1FALoGnb7ZiYIZFruE4DgUoQAEK6ESABSydLKRSaTgK34Vj761KTcd5KOC+QOLVmPflp261d7eA9dJtczGlz1i3xmQjClCAAv4UeGfREcx9e4dsU4SHBiM8c6ps43EgCsgpwAKWnJociwIUoIB+BFjA0s9aKpKJ88wbsO/7sSJzcRIKeCJgT7kDX336kltd3Clg/Wr6bNw95QdujcdGFKAABZQQePK/O/H2wsOyTZU9eBbK65yyjceBKCCXAAtYcklyHApQgAL6EmABS1/r6fdsnKdfgf3AXX6fhxNQwFOB5k4/waLPXnarW0cFrPG9RuI/P3rarbHYiAIUoIBSArUNNsx+bCX2Hi+XZcph42bh+FkWsGTB5CCyCrCAJSsnB6MABSigGwEWsHSzlMok4jz5d9gP/VqZyTgLBTwQaIi/FUvnv+FWj/YKWBGh4XjrJy+gX9cct8ZiIwpQgAJKCqzZVYi7n1ojy5Qjx8/EkWJ+6U0WTA4iqwALWLJycjAKUIACuhFgAUs3S6lMIo68p+E4cq8yk3EWCnggUBv9PaxY9L5bPdorYN1/5S9x29jvuzUOG1GAAhQIhMALH+7Bvz8/4PPUQ8dMx4lSXpTtMyQHkF2ABSzZSTkgBShAAV0IsICli2VULgnH8b/CcezPyk3ImSjgpkBV2BVYvfwLt1q3VcC6rP9kPH/zw26NwUYUoAAFAiXgcDhxu3SUcNvBEp9CGDByKk5XBPs0BjtTwB8CLGD5Q5VjUoACFNC+AAtY2l9DRTNgAUtRbk7mgUB58BSsW73ErR6tFbCSoxNdRwe7J6W7NQYbUYACFAikwOb9ZzH78ZVw+nCFVd+hk1FUExrINDg3BVoVYAGLLwYFKEABCrQmwAIW3wuPBJqPPgrTiQc96sPGFFBCoMwyAevXrnBrqtYKWI9ddx+uG3aFW/3ZiAIUoIAaBP712X68+NFer0PpPWQSztZave7PjhTwlwALWP6S5bgUoAAFtC3AApa210/x6BsPPwxL/kOKz8sJKdCRgC8FrKsHz8BT1z/Q0RT8cwpQgAKqE7jzyTVYt7vQq7hYwPKKjZ0UEGABSwFkTkEBClBAgwIsYGlw0QIZct2BBxFy+tFAhsC5KdCqgLcFrChrJN6/6yX06JRJWQpQgAKaE9hzrAy3/3UlGprsHsfOApbHZOygkAALWApBcxoKUIACGhNgAUtjCxbocKv23I/wormBDoPzU+ASAW8LWPdd8XP8aNwNFKUABSigWYE3FxzC0+/u8jj+XoMmo7Sed2B5DMcOfhdgAcvvxJyAAhSggCYFWMDS5LIFLuiyHX9AdOkzgQuAM1OgDYFKy0isWbveLZ+WO7BGdB+Et+/4u1t92IgCFKCAmgV+8ew6rNxe4FGI3fpNRU0zv0LoERobKyLAApYizJyEAhSggOYEWMDS3JIFNuCSrb9FbMXzgQ2Cs1OgFYEaU1+sXL/HLZuWAtbb0lcHR2QNdqsPG1GAAhRQs8DqnYX42dNrPAqxS+4MNNrMHvVhYwooIcAClhLKnIMCFKCA9gRYwNLemgU04sINP0Ni7csBjYGTU6A1gQZzGpauy3cLRxSwTiVMwpwrfuFWezaiAAUooAWBXz+3Dsu2ur8LKzHnMi2kxRgNKPD8rWHo25XFVQMuPVOmAAUo0K4AC1h8QTwSOLlmNlIbX/eoDxtTQAmBZlMMFq2vcGsqUcC69vq3EWmNcKs9G1GAAhTQgsD63UX46ZOr3QrVZAlGQvZUt9qyEQWUFnjzzjB0iWMBS2l3zkcBClBA7QIsYKl9hVQW3/FlP0Sa822VRcVwKCAJOM2YCjo3vwAAIABJREFUt9G9r3A5+/0S11z1NNkoQAEK6E7g9y9uwKKNpzrMyxIcjrisCR22YwMKBELgi99FIDwkEDNzTgpQgAIUULMAC1hqXh0VxrZvwS3oGfI/FUbGkCgALNnmRGNT+xKhkSmY+cuO/+WOnhSgAAW0KLB5/1n8+LGVHYYeFBqN2MwxHbZjAwooLRAaBMy/hzuklXbnfBSgAAW0IMAClhZWSUUxbv/sevSL/FhFETEUCnwrsGa3E5W17Yv0m/4sug/7OdkoQAEK6FZgzkubMK+DOwGDI5MR03WIbg2YmHYFOsWY8M7d4dpNgJFTgAIUoIDfBFjA8hutPgfe/PENGBQ/H7DX6zNBZqVpgS0HnSgqbzsFS3AEZv32LMwWnkvQ9EIzeApQoF2B7YdK8INHVrTbJiyhOyKSelGSAqoT6Jlixj9+aIXJZFJdbAyIAhSgAAUCK8ACVmD9NTe7KGANTFoPU5P7XznSXJIMWLMCe04AeYXONuPvPfEh9BwzR7P5MXAKUIAC7go88MoWfLZa+ptiG09U54EIjU51dzi2o4BiAv3TnHj6lkiYWb9SzJwTUYACFNCKAAtYWlkplcTpKmClHoCpbq9KImIYFPhW4PgZJ/bltS0y4xf5sEZ1JhkFKEAB3QvsPlqGW/6yrM084zLHwRIaqXsHJqg9gSHpNjx2YzQsFlawtLd6jJgCFKCAfwVYwPKvr+5GFwWs/l3PwFK9Tne5MSHtC5TXAOv2tL4DK2vEb5A79QntJ8kMKEABCrgp8Jf/bMXHK49f0toEExJyZro5CptRQFmBYel1ePiGBAQHmZWdmLNRgAIUoIDqBVjAUv0SqStAUcDKTa9BcOVCdQXGaCggCTil2tWCjU60VsKaNHsbopP704kCFKCAYQT2HCvDzQ9eugvLIn2BMI5fIDTMe6C1RAenVuDR/0tFCAtYWls6xksBClDA7wIsYPmdWF8TiAJW767NsFZ/rq/EmI1uBNZKO7AqpJ1Y5z9p/W/F4Ctf1U2OTIQCFKCAuwJ3zF2FDXuLL2geGtMFUaks6LtryHbKCuQmFOKJH3ZDaIhF2Yk5GwUoQAEKqF6ABSzVL5G6AhQFrG7J9YhrlL5EyIcCKhRo7SL30TcvRlK3SSqMliFRgAIU8K/A/5YexV/f2H7BJBHJvREW382/E3N0Cngp0D3sGJ6/S3pHQ4O8HIHdKEABClBArwIsYOl1Zf2UlyhgJYaXIS14uZ9m4LAU8E3g1Fkndh79doxOWTMx8oYvfRuUvSlAAQpoVOBsRQO+c+8iVNc1fZNBbLexCLJGaTQjhq13gcTm3XjtD0MRbmUBS+9rzfwoQAEKeCrAApanYgZvLwpYQY1H0C95p8ElmL5aBWobnFix49vo+s14Dt2H3q3WcBkXBShAAb8L/PnfW/DpqhOueUyWECRkT/H7nJyAAt4KmEvW4pNHJyEyLNjbIdiPAhSgAAV0KsAClk4X1l9piQJWRf4yTOpX7q8pOC4FfBZYLp2WqWt0wmQOwtQ79yM8NtPnMTkABShAAa0KrNx+Br94dq0r/NDozojqPECrqTBuAwiUHFiANS9dhajwEANkyxQpQAEKUMATARawPNFiW4gCVsH+D3H52HjAxiIWXwl1Cmw/7ERBKZCSfSVGfP8TdQbJqChAAQooKPDdOYtw5FQVIjr1QVhchoIzcyoKuC/QNQ7YsX4BVv/zKkRHsIDlvhxbUoACFDCGAAtYxlhn2bJsKWDNmJiDoIaDso3LgSggp8CJQif2ngAGzvonMgbNlnNojkUBClBAkwIvfrQX//psP2IzRiMoLEaTOTBo/QsMSgcWL1qAlf+4CrGRLGDpf8WZIQUoQAHPBFjA8szL8K1bCliTxg9DeNMWw3sQQJ0CtdLxwTW7wzBZOj4YFt1VnUEyKgpQgAIKChzIq8BNf1mLuB4TFZyVU1HAM4FxWY34ZN4yrHxRKmBFsYDlmR5bU4ACFNC/AAtY+l9jWTNsKWCNGDEciabNso7NwSggp8Cx2lHoedUqOYfkWBSgAAU0LXDL3H04Y+fxQU0vos6DH5VWhi8Wb8Tyv1+J+OhQnWfL9ChAAQpQwFMBFrA8FTN4+5YCVt++uegWtdfgGkxfzQJ11vGIHrNUzSEyNgpQgAKKCvzkX2U4WsKigKLonMwjgT6RR7FqyyEsfeEKJMZYPerLxhSgAAUooH8BFrD0v8ayZthSwOqc2gmDMoplHZuDUUBOAWdIKoLHSPe0mcPkHJZjUYACFNCkQFGlE7e9XI9mm1OT8TNoYwjE1G7C0ZOlWPq8VMCKZQHLGKvOLClAAQq4L8AClvtWbCkJtBSwgizAjGEmmlBA1QKWfu/BlPxdVcfI4ChAAQooIfDplma8sKhJiak4BwW8EkiMMuHA5vmuvoufuxzJcfwPUF5BshMFKEABHQuwgKXjxfVHals+uQmn973vGvqy8V1hbjrtj2k4JgVkETCl3gpLn//IMhYHoQAFKKBlgT+814Atx+xaToGx61wgJ0X6AMuKr1xZLnx2FlISwnWeMdOjAAUoQAFPBVjA8lTM4O23fnoLTu19z6UwZeIIWBs2GVyE6atZwBSSDPPIvTAFx6o5TMZGAQpQwK8Cx4odmP3ver/OwcEp4KvAwC71WLJ0hWuYr6QCVioLWL6Ssj8FKEAB3QmwgKW7JfVvQls/uxWn9rzjmmTkmMlIsC/374QcnQI+Clj6vglTyo0+jsLuFKAABbQr8PaaJry2qlm7CTByQwj0SyrF8tXn/sPogmcuQ+fECEPkzSQpQAEKUMB9ARaw3LdiS0lg2+c/wMndb7sscnLHIityLV0ooGoBU9LVsPT/UNUxMjgKUIAC/hS46/UGHCzg8UF/GnNs3wW6Bh3Bjj2HXQPNf/oydEliAct3VY5AAQpQQF8CLGDpaz39ns32L36E/F1vuuaJS8zA6B75fp+TE1DAVwHLkGUwxY7zdRj2pwAFKKA5gdUH7XjwowbNxc2AjSdgPrsexaUVrsS/fOoypCWzgGW8t4AZU4ACFGhfgAUsviEeCWz/4napgPXGN31mje8MU9MZj8ZgYwooLWDu/AOYe7+i9LScjwIUoEDABf7ycSNWHbAFPA4GQIH2BMKCIe3wX/BNky+emIn0lEiiUYACFKAABS4QYAGLL4RHAtu/nI38na9902fqxKEIbdjq0RhsTAHFBUwWBI2Q3tOIvopPzQkpQAEKBErg0BkH7nyNl7cHyp/zui+QFufE9vXnvkAons+lAlYGC1juA7IlBShAAYMIsIBlkIWWK80d8+5A3o7/fDPc8BEjkGTilwjl8uU4/hMwZ/wG5h5z/TcBR6YABSigMoF/LmnCh5t4ebvKloXhtCKQHVeF9eu/vVf107kzkJkaRSsKUIACFKDABQIsYPGF8Ehg5/w7cWL7t0ex0rtlo1/KEY/GYGMKBELAFJIE8/DNMIV2CcT0nJMCFKCAogIVdU78+JV6lNc6FZ2Xk1HAG4Ek52HsP/jtP09+/Nh0ZHWJ9mYo9qEABShAAR0LsICl48X1R2o7F9yNE9te/mZok/SrWaOkiwucvF/DH94cU14Bc9bDMHe7V95BORoFKEABFQp8tNmGfyxuVGFkDIkClwqUHvgKTun/Wh4WsPiWUIACFKBAawIsYPG98Ehg11c/x/Gt/7ygz/RJgxFcv92jcdiYAoEQMEX0hGX4FsAcFojpOScFKEABRQRsDuBnr9fjcKH0Cz4UULlARrwNW9ctviDKDx+dhuy0GJVHzvAoQAEKUEBpARawlBbX+Hy7F/4Sx7a8eEEWI8dMRoJ9ucYzY/hGETD3ehHmrj8xSrrMkwIUMKDABxub8dLSJgNmzpS1KJATX4E169ZfEPr7j0xFr/RYLabDmClAAQpQwI8CLGD5EVePQ+9e9Gsc2/zCBan16DUIveJ26DFd5qRDAVNEDixDVwFBcTrMjilRgAJGFyitduIuafdVifQzHwpoQSDRvh8HDp9gAUsLi8UYKUABCgRYgAWsAC+A1qbfs/i3OLrpuQvCDg4OwfThIYC9VmvpMF6DCoh7sMR9WHwoQAEK6E3gleVNeG89vzyot3XVaz5RVieO7/jqkvTee2gKenfjf2jS67ozLwpQgALeCrCA5a2cQfvtWfw7qYD1t0uynz5lBIJrNxlUhWlrTsAcAsuQVTBFD9Fc6AyYAhSgQFsCR4scuOPVeji5+YoviUYEeiY1Y93qJZdE+65UwOrDApZGVpFhUoACFFBOgAUs5ax1MdOeJffg6MZnLsll9LgpiGteposcmYQxBEydvg9L7n+NkSyzpAAFDCEw94tGLNrNrwIbYrF1kmSv2LNYu0H6uMpFzzsPTkHf7tyBpZNlZhoUoAAFZBNgAUs2SmMMtHfpvTiy4alLku3VdyR6RG00BgKz1I2AKGCJQhYfClCAAloX2HrcjnvebdB6GozfYAKxDbtw5MTpS7J++8+T0S8r3mAaTJcCFKAABToSYAGrIyH++QUC+5bNweH1T1yiEh6VhMmDzHA2FVOMApoREEcIxVFCSEcK+VCAAhTQskD5z36EaoRiV8YU/M8yCQUNVi2nw9gNIJAqfWRw94YFrWb6llTA6s8ClgHeAqZIAQpQwDMBFrA88zJ86/3L78ehdY+36jB96iQE16wwvBEBtCUgLnMXl7rzoQAFKKBVgbr/vora1166IHxnUiryciZjUcwULKvL1GpqjFvHAjlJdVizemWrGb7xp0kYmJ2g4+yZGgUoQAEKeCPAApY3agbus3/Fn3Bo7WOtCoyccA0SGj8zsA5T16RAUBwsQ6UL3SNyNBk+g6YABYwtYDt6COV33NIhQtXAydiYOglv2ceiiddkdejFBv4X6ByUh1179rU60ev3T8Sgnon+D4IzUIACFKCApgRYwNLUcgU+2AMr/4yDax5tNZBu2aPQN2FD4INkBBTwUMCc+n8w93nVw15sTgEKUCDwApX3/AxN2zz7CrAtPRuHekzFh8Hjsa85JfBJMAJDCpQdXQ5Hc+v3tr32x4kY3IsFLEO+GEyaAhSgQDsCLGDx9fBI4OCqv+DA6ofb7HPZpF4w1x/yaEw2poAaBMw5/4C5y2w1hMIYKEABCrglUP/B26h5+Xm32rbZKCwcxf2mYmXSZHxUP8C3sdibAm4KpMc2YNuG5W22/s+cCRiak+TmaGxGAQpQgAJGEWAByygrLVOe4vigOEbY1jNu7EhE2/g1Qpm4OYySAsGJsAxeBFNkPyVn5VwUoAAFvBKw559A+S9uh7Om2qv+bXWqzxniugj+ffMEnG4Ml3VsDkaBFoEUy0ns2bunTRDuwOK7QgEKUIACrQmwgMX3wiOBY5tfwO5Fv26zT4/sbPRKOOLRmGxMAbUImBKvgGXAJ2oJh3FQgAIUaFOg6pE/onHFYr8K8SJ4v/IadvDwUODU3mVw2BrbNHjrgUno34OXuBv2JWHiFKAABdoQYAGLr4ZHAvk7X8P2L9s+ZhUSDEwdaoXJ2fY/lHg0IRtTQGEBc49HYc64R+FZOR0FKEAB9wUavvoC1U+1fZzf/ZE8a8mL4D3zYuvWBbIT67F+zYp2ed57aCp6d4slIQUoQAEKUOACARaw+EJ4JFCw/wNs/vjGdvtMHJWFCOcxj8ZlYwqoRsBkgWWQdJQwbrxqQmIgFKAABVoEbAf3ofK+X8JRVRlQlJaL4D+3TsCOhk4BjYWTa0ugS9Bx7NxzoN2gP3x0GrLTYrSVGKOlAAUoQAG/C7CA5XdifU1QeGQ+Nv7vqnaT6pnVGdlJZ/SVOLMxlIApdoyriAVziKHyZrIUoIC6BRzSfVdVc36F5n271RUoL4JX13qoOJqESODQ1oVwOh3tRvnZ3Bnolhql4kwYGgUoQAEKBEKABaxAqGt4zpK8VVj79uR2MwiVjhFOHhYNs0Pei2U1zMbQNShgSv8tLNmPazByhkwBCuhVoPqJv6Bh0TzVp9dyEfwH5nE41ShVLPhQ4GuBPp1qsWrlqg495j11GbomR3TYjg0oQAEKUMBYAixgGWu9fc624sw2rHx1eIfjjB6WgzjLwQ7bsQEF1Cxg7vcezMnfVXOIjI0CFDCIQN1/X0Xtay9pL9ukVJzImYzF0ZOwtD5Le/EzYlkF0oIOY/uejj/2s+hvl6NTfJisc3MwClCAAhTQvgALWNpfQ0UzqCk9iKUv9e1wzrTOieifXtphOzaggKoFgqJg7vchzPHt7zpUdQ4MjgIU0LxA48qlqHr4Ps3nIRJouQj+v7bRaLCbdZETk3BPoGscsGP9ArcaL3vhCiTEWN1qy0YUoAAFKGAcARawjLPWsmTaUH0aC5/PcGusGWO7Ish22q22bEQBtQqYrGkwD1oIU3i2WkNkXBSggI4FbEcPn7u0vaxEd1m2XAT/Reg4bG9M1V1+TOhCgb5JVVi5eq1bLKv+cRViInkPpVtYbEQBClDAQAIsYBloseVItbmhAvOfTnRrqKGDc9EpZK9bbdmIAmoWMEX1h2X4VjWHyNgoQAE9CjQ2okIqXjXv2qbH7C7MKTwcxblTsTJxIj5qGKT/fA2YYVzTHhw+dtKtzNf/6xqEW4PcastGFKAABShgHAEWsIyz1rJk6nTY8Plj7m3pjo+LxKhetbLMy0EoEGgBU9wEWAYvCXQYnJ8CFDCQQPXcB9GweL6BMv421YacIdiZMQUfmcYgvynakAZ6Srpbgh1b1kpf93Xz2fyfaxESzCOmbnKxGQUoQAHDCLCAZZilli/RL+dGwm5rcGvAqeN6I7T5gFtt2YgCahcwJ10Dc/8P1B4m46MABXQgUPPPZ1H/0bs6yESGFL6+CH5J1AQsaeBxbhlEFR+iR/RZbNi0xe15d7xxHUwmt5uzIQUoQAEKGESABSyDLLScaS54NgVNde7dxdEvtx/SI/fIOT3HokBABczdfg9z1l8DGgMnpwAF9C2g2S8OKrQsrovgUybiXdso1Dl4zEwhdt+mKd6IkrIyt8aIiwrFihevdKstG1GAAhSggLEEWMAy1nrLku2iv2ehvjLPrbGCLcDU0SkwNxe51Z6NKKAFAXPf12FOuVkLoTJGClBAYwINX3yE6ufmaizqwIVrT++Jgz2mYF7IGGxt6hK4QDhzmwK9OzVi9cplbgvlZMTifw9Pdbs9G1KAAhSggHEEWMAyzlrLlumyf/VH9dl9bo83asRwxJs2u92eDSmgBQGL+DJh/GQthMoYKUABjQg0rFiM6kf+qJFoVRimuAi+31Ssip+ADxsHqzBAY4aUEXIEW3cddjv58QNT8cJvxrjdng0pQAEKUMA4AixgGWetZct01eujUX56k9vjJcTHY2TPcrfbsyEFtCJgGfAZTImztBIu46QABVQs0LRhDSrv/42KI9ReaA29pYvgu07Cx+YxyGuO1V4COoi4X1dg+ZIFHmXyvcndcf8PWID0CI2NKUABChhEgAUsgyy0nGlu+N+VKDri2T+MTBg7EJG2nXKGwbEooAoBc7/3YE7+ripiYRAUoIA2BZq3b0bF7+/WZvBaiVq6CD4vZwqWRo7FosZeWola83GO6lqCL5Z4tgv/Z9flYvZVOZrPnQlQgAIUoID8AixgyW+q+xH3Lvk9jmx81qM8M9LTkNv5lEd92JgCWhGwSHdimXgnllaWi3FSQFUCjWtWoOrBe1QVkxGCqR4kXQSfPA7v2kej1hFihJQVz7FPF4v0HzzX4GBehUdzPzR7KK4e182jPmxMAQpQgALGEGAByxjrLGuWJ7a/gp3z7/R4zGnjshHSfMTjfuxAAS0IWHq/DFPnH2khVMZIAQqoRKD+0/dR8/enVBKNccOwZ0gXwWdNxvyQ0djSlGZcCJkzvzy3Hm98uMLjUV/+w3iM7JvscT92oAAFKEAB/QuwgKX/NZY9w9L81Vjz1iSPx+3TOxuZMSxgeQzHDpoRMPf8G8xpPAakmQVjoBQIoEDtKy+g7n9vBTACTt2agOnri+BXx43F+03DiOSlQNd4M2KbdmHFlpMej/Dp3BnITI3yuB87UIACFKCA/gVYwNL/GsueYWNtMb76W2ePxw22AFNGJcFiK/G4LztQQCsC5h6Pw5zxW62EyzgpQIEACFQ/NxcNX3wUgJk5pacCja6L4CfiY9MonLAleNrdsO2n927CO58s9Sr/9a9cg/DQIK/6shMFKEABCuhbgAUsfa+v37Jb8EwymurLPB5/8MDeSLUe8LgfO1BASwLm7g/CnPlHLYXMWClAAYUEqp9+BA0LPldoNk4jq4B0EXx+zmQsiRiDRU29ZR1aT4NFh5nQPfQglmw46nFakWHBWPvy1R73YwcKUIACFDCGAAtYxlhn2bNc/cY4lJ1a7/G4YaHA5GFxgM2zCz09nogdKBBgAVPnH8DS+5UAR8HpKUABNQlUPf4gGpfMV1NIjMUHAXER/OaksdJF8CNR7QzzYSR9dZ3Q046PPl/kVVJZXaLx8WPTverLThSgAAUooH8BFrD0v8Z+yXDHl7ORt/M1r8YeMWwQEi07vOrLThTQkoApdjQsQ1ZqKWTGSgEK+EHA2diImqceRsNy7/6l3g8hcUiZBRzSRfCHMidIF8GPxSZbusyja2u4wQnHsWitd7vtxw1Mxd9/M0ZbCTNaClCAAhRQTIAFLMWo9TXR4fVPYt+y+7xKKirSivEDpE9W26u96s9OFNCSgCkkEZaha4CwLC2FzVgpQAGZBGwnjqLmhafQvHOrTCNyGLULiIvgz/afgtWxY/G/puFqD1fW+EZ2d2Legq/gdHo37A8v74VfXd/Pu87sRQEKUIACuhdgAUv3S+yfBAsPfYGNH3zH68FHjx6BOMcmr/uzIwW0JmAZ+AVMCTO1FjbjpQAFfBBoWrcS1VLxynG2yIdR2FXrAuIi+D2dx+Nj82gctSdqPZ124x+SdAoLV+/2Ose//nQ4Lh9t7B1sXuOxIwUoQAEDCLCAZYBF9keKNWWHsPSffbweOiGpC0ZmS5fAOxq8HoMdKaA1AUuvv8HU9W6thc14KUABLwTqP3wHNS/9zYue7KJnAZN0EfzJnIlYEj4GXzX31VWqA9KcWLdqCeobbV7n9f4j09ArPcbr/uxIAQpQgAL6FmABS9/r69fsPv9riLRF3OH1HOPHj0NUk3S0ig8FDCQgCliikMWHAhTQqYDDgZq/P4X6zz/UaYJMS06B6oETsSVxDN51jEEVtH0R/MjUM/hyuW93nG57/buwmE1yEnMsClCAAhTQkQALWDpaTKVTWfZyP1SX7Pd62i7pORjY5QjgtHs9BjtSQIsC4iihq4jFe7G0uHyMmQJtCthP5UtHBp9E89aNVKKAxwLiIvgjmeMxL2Q0NtoyPe4fyA5jepqwcvlSVFQ3eh1Gd+kLhJ/wC4Re+7EjBShAASMIsIBlhFX2U46bP/oeCg584tPo48eOQJSNd2H5hMjO2hQIy4Q5668wd7pOm/EzagpQ4AKBpk3rXDuv7AWnKEMBnwXERfAluZOwJlbanWUb5fN4/h5gcrczeP8r33ZfTR/RFU/ePdLfoXJ8ClCAAhTQsAALWBpevECHvn/Fn3Bo7WM+hZGQkIyRveqku7BqfRqHnSmgVQFzt3ukQtajWg2fcVOAApJA3Vv/Ru0b//p/9u4DTs6q3v/4d2Z730022WQ3uymbsumVkJAQCL2IBcWGF+WqiF2812svYEFseP+KoqAgChcLNkBFaek9pDfSe9lke9+Z+Z+ZJBggyT67OzNP+8zLfe2SnOec3+995mXgm+c5gwUCCRNoHz1FG81B8E8EZmh7uCRh6/Rk4stGS39/5lk1NHf05PJXrvnIjWP1oTebyXghgAACCCBwDgECLN4aPRbYt+7XWv3krT2+/vSFMy68UH0D3IXVa0gmcK1AoM8VCg6/W4G8Sa7tgcIR8KNAx4a1seCq46UVfmyfnm0SCPQfqP0j5ujZnFn6e+d4m6r497IX9t+lp+dv6XUd937yIl02tbTX8zABAggggIB3BQiwvLu3Ce+s7shavfjg1F6vk5GeostmDFSw/UCv52ICBFwrkNbXhFjmkcLS/3RtCxSOgJ8EWh7/lZoe/rkinb2768RPZvSaGIGmSXO0qni2HgvNVG0gNzGLnGPWuSM79Pu/PhuXNZ/87jWqKElu/XEpnEkQQAABBJImQICVNGpvLvT0d4vU2d7Q6+YmT56m0oxVvZ6HCRBwu0Bw0IdiZ2MpNd/trVA/Ap4U6Ny6KXbXVfTMK14IOE0gEjsI/mI9nTZTS0OVCS0vYD4ssCprsxas3t3rddLTglrxixt7PQ8TIIAAAgh4W4AAy9v7m/Dulv72jTqy/W9xWeeqS0Yrra33t6DHpRgmQcBGgUD+BScfKSy6xMYqWBoBBF4r0Pz7R9VswqtIaws4CDheIHoQ/Ilxl2phwSw9Zg6Cj0QTpzi+Lq5s0Z+efjEuM44d1kePfe2yuMzFJAgggAAC3hUgwPLu3ials+1LvquNz38+LmuNqhqn4YUb4zIXkyDgeoFA6slHCivucH0rNICA2wU6t29V8yMPqm3xPLe3Qv0+FugYNUmbBl1sDoK/SNvCA3olkZUeUGHLCq1/+Viv5jl98XuvG6lPv3NCXOZiEgQQQAAB7woQYHl3b5PS2Yn9S7TgVxfHba3L5kxRVvtLcZuPiRBwu0D0Lqxg+ScV6HeD21uhfgTcJ9DZqSZz1lXL449w15X7do+KzyMQ6DdAB0ZerOfNQfBPdU7sttWF5fV6+l+Lun3duS64/zMXa+Z4Z326YtyaYyIEEEAAgbgJEGDFjdKfE0XCnXrynjxFwvE5xHZQ+RBNLNvjT0y6RuB8/7Ex4GZzN5YJsvIm44QAAkkQaF/4Yiy86tzCncFJ4GYJmwWaJ87W6v7mIHjzqOGJwPnPYCzIktoPLNC+o41xq3rFL29UemowbvMxEQIIIICANwUIsLy5r0ntavGjV+nY7ufjtubsWRdUMypCAAAgAElEQVSqILQ8bvMxEQKeEQhmKGDuxkoZ/CkprZ9n2qIRBJwkENq/V83mjqvWf/zVSWVRCwJJE4hUDNfOIbP1t/RZWhQe/rp1J/U/oWfnL4tbPdE7r6J3YPFCAAEEEECgKwECrK6E+P0uBbYu+Lq2zL+zy3FWB+QXFGn2xGwF2g9avYRxCPhLIGuYUszZWIFBt/urb7pFIMECLX94zIRXv1K4tibBKzE9Au4QCEYPgh87R4uLZuk3HTNVqiPatmejmls749ZA9Oyr6BlYvBBAAAEEEOhKgACrKyF+v0uBozue0ZLHr+9yXHcGTJ1+iQYE53fnEsYi4DsBzsfy3ZbTcIIEOlYuM48LPqyONasStALTIuANgeUDJ+kLgavi2syvv3qZJlT2ieucTIYAAggg4E0BAixv7mtSu2pvOa6//yD+B29effkMpTbF7xb1pKKwGAJJFAiY87FSzPlY4nysJKqzlBcEOndsU+uTf1TLU3/0Qjv0gEBCBTpGjdEzqRX6YU38Pi2wb0GGnv8RH1KS0I1jcgQQQMBDAgRYHtpMO1tZ+MgcHd+3OK4ljBw/RyNyFsR1TiZDwLsCQQXNI4XBQR+Wcqq82yadIRAHgdDunbHQquXJJ6RQKA4zMgUCHhfIy9dy89jg0ZFz4hpgXX9Rhb51+3SP49EeAggggEC8BAiw4iXp83k2Pvs/2r7sB3FXuGTulcpteTbu8zIhAl4VCKTkmrOxPhQLs5Q5xKtt0hcCPRKIHtB++o6rSFtrj+bgIgT8KHCkcrTWLlui9kveGdcA64vvnaK3Xz7Mj6T0jAACCCDQAwECrB6gccnrBQ5u/r1W/PFdcafJLyzRrImZCrbtjfvcTIiAlwUC6f0UKDsVZKXH/xFfL9vRm/cEwocPxu62annqT4o0NXqvQTpCIIEC7SNH68XFS2IrxDvA+t03rtCoisIEVs/UCCCAAAJeEiDA8tJu2thLc+0u/eu+EQmpYPyEKarIfikhczMpAl4XCGSWxx4rjIZZSs33erv0h8CrBMLHjprQ6lRwVVeLDgIIdFMgWNRHi+uaVH/0SNwDrGFl+frT3fE9EL6b7TEcAQQQQMBlAgRYLtswJ5f7woNTVH9kXUJKnDtrnLJDGxMyN5Mi4AeBQPbIk+djmSArEEzzQ8v06GeBtv0K77vPfLLgZrW+eNDPEvSOQK8EDg8bpXXL//2BOvG8A+udV1Tq87dM7lV9XIwAAggg4C8BAix/7XdCu13zt9u156UHE7JGQV6GLpqQq2DoRELmZ1IEfCOQO1HBsg8oOODt5o4sPrbcN/vuk0YjNS/EgqvIsb+80nHLguvUuvCQTwRoE4H4CbSZRwfnnXp08PSs8QywfvzpWbp40sD4FcxMCCCAAAKeFyDA8vwWJ6/B/Rsf16o/vydhC44ZXaWhBVsTNj8TI+ArgfSBsRArUGK+8vkEKF/tvQebjRz4ucIHf6lI/aqzdtf8wrVqW3rYg53TEgKJEQgU99OS6hrVV1e/aoF4BVilxdl66rvXKCUlmJgGmBUBBBBAwJMCBFie3FZ7mupsb9Jz949Va8P+hBUwe+YEFUTWJ2x+JkbAjwKB4utNkHWTAv1NmMXjhX58C7iy50jLTkUOPqTw4d9IrV3/udP87DVqW3HyHB9eCCBwfoFDQ0Zo/coVrxsUrwDrpsuG6Uvvm8I2IIAAAggg0C0BAqxucTG4K4F1//i4dq36aVfDevz7GenSpdMHKbXzQI/n4EIEEDi7QPScrOgdWcGSd0g5VTAh4EiBSM08RQ4/aoKrR6Vwe7dqbH7marWtPtqtaxiMgN8E2qrGad7ChWdtO14B1r2fnKnLppb5jZZ+EUAAAQR6KUCA1UtALn+1wNGd/9SS/7suoSyVw4aoqv+ehK7B5Aj4WyBoHi98x8m7sopv8DcF3TtDoLNG4aN/UuTonxU5/vde1dT09FVqX3esV3NwMQJeFQgMKNXiA4fVUHP2M0fjEWD1L8rSU9+7VhlpPD7o1fcRfSGAAAKJEiDASpSsj+d94YHJ5uOWE/uY34zpk9Q3uNbHyrSOQHIEAvnTYiFWsN8bpNwJyVmUVRA4JRA58bw5kP1PJrz6s9QevzOsmv5ypdo3vfpsH9CTIxAxy7zc1KJHD1brX9W12t7cquHZmbqyuFA3lxZrRE6WAskphVXOInDQPDq44SyPDp4eGo8A6y2XDNXX3j8VfwQQQAABBLotQIDVbTIu6Epg87yvaNvCb3U1rFe/HzT/dnvF7BFK69jeq3m4GAEErAsE+lyuQF9zXlY/85U1zPqFjESgOwItO2KBVTS4itQt686V3Rrb8MTl6tzGJ9t2C62XgzsjEf3qwDF9c/t+NYZCr5stNyVFnx46ULeVD1B69A96XkkVaB09QfMXzD/vmvEIsL77sRm6yhwHwQsBBBBAAIHuChBgdVeM8V0K1B5cqXkPzehyXG8HlJaWaHIFZ5n01pHrEeiuQOygdxNkBaNBVrG5MyutuLtTMB6BVwtEQicDKxNchc337p5t1VPOxt/NVceO2p5eznXdEIjeefXHw8f1mS17YuHV2wcW6zNDS1WRlaG2cFjPVdfpmzv2x+7I+urwct1eUaKUACFWN4h7NTRQVq6Fu/eoqa4+oQFW34JMPWk+fTAnM7VX9XIxAggggIA/BQiw/LnvCe960W8uV/WeeQlfZ8rkSRqYwaOECYdmAQTOJZDWR8HopxiaRwyjd2cpmIEVApYFondYRar/aoIrE141v2z5ungObHz0UnXsrYvnlMx1FoG9LW26bcMOra5v0q2D+sdCquyUV5+BtLimQR/btDN29S/HD9ek/BwskySwb/BwbV61ssvVensH1g2zB+sbt13Q5ToMQAABBBBA4GwCBFi8LxIisGP5D7XhX/+dkLlfO+nc2ZOV3bkmKWuxCAIInFsgkDX45J1ZfS5ToOgSKbUQLgReJRAx51hFP0VQtfNj3yNNWx0h1PDIHHUeaHBELV4t4g/m7quPbNypkeaMq1+Mr9Qo8/21r/ZwRHdu36cH9h3R54aV6Q5zhxb3YCX+HVFvHh1c2sWjg6er6G2A9e2PXKhrZ5QnvilWQAABBBDwpAABlie31f6mmmp26Pn7xyoc7kx4Mbk5Gbp4Sl8FOw4lfC0WQAABiwIpeSbEmnPqy5ydlTfR4oUM85pA7C6raFh1KrRSuNWRLdb/crZCR5ocWZsXivr+roO6Z+cBvae0n745skJZr7n76nSPvztUbe7C2qUb+hfp3tFDlZ+a4oX2HdtDhwmvXrAYXkWb6E2AVZSXob/cc7UKctMd60FhCCCAAALOFiDAcvb+uLq65X94mw5tNZ8clYRX5bAKVfXfl4SVWAIBBHokkD1KQRNoqe/V5pHD66SAOUeLlycFnHqXlRXs+p/NUuhEs5WhjOmmwOkA671l/fR1E2BlBl/9+ODp6U7fqTUxL0c/N3dqDTVnZPFKkMCQ4Zq/eYtamxotL9CbAOttc4fpy7dOsbwWAxFAAAEEEHitAAEW74mECexd+yu99NT7Ezb/ayeeNmmkSjLtOUMlaU2yEAJeEAikmjuzLjVnZl17MszKHu6FrvzbQ0e1+bTA5YrUR79WmLutzKeYOfQuKyubVPfjmQo3OPMuMSv1O3VMdwOsYdmZ5hysSo3JzXZqS66uK5BfoI0p6dr/cvf+vak3Adb9/3OxZo4rcbUbxSOAAAII2CtAgGWvv6dXb285oefMY4TtzceS1ufcGUOUrT1JW4+FEEAgDgIZgxQouPDkV775Kox+iunZ786Iw2pM0UuBSOteKRpUxUKrpebRwMW9nNF5l9fcO11q7XBeYS6u6PSjgbOK8vTTsZUakPH6uzBDkYi+bR4z/N/dJ48EeGrqaE0vzHVx184t/dCwkVq/fHm3C+xpgDW+so9+89XLur0eFyCAAAIIIHCmAAEW74eECqx5+jbtWfPLhK5x5uQF5t9zLxqfo2CER0CShs5CCCRAIJB/watCLWUNTcAqTGlJoHmbwrWLTGC1+GRYZf7ZD6/a70xTJBTyQ6tJ6XFrU4vev36HtpnvXx4+SB+uGKDUwKuPaD/9KYT7W9sJsBK4K41jJmjxfHOnZA9ePQ2wPvWO8br1+lE9WJFLEEAAAQQQ+LcAARbvhoQKHN72pJb9/i0JXeO1kw8emK5xg/mb86SisxgCiRZIL/n3HVrmTi2ZM7UCGQMSvarv5o80bpAa1yv6PdJkfo4+Fthe7TuH0w3X3D3Zt73Hu/Ho3VX37z0S+5TB3JQU3Tqovz5Q3t/ciZWuDvPpgwtr6vX17ftVlpmu7c2t2mm+uAMr3rsgdY4ep+cXLOzxxD0JsNJSg/rTt69Wef+cHq/LhQgggAACCEQFCLB4HyRc4MUHp6juyLqEr3PmApOqilVWeDypa7IYAggkWSC1UAETZCnHhFk5Vad+jn4fmeRCXLiceQwwFlKdDqpOhVYu7CTBJaeo5u4JCV7DP9M3h8L64e6D5uvsnxr8gfIS3TSgrz69ebdawmHOwIrzWyMweKgW7tilptraHs/ckwDr2pkV+vaHzWO5vBBAAAEEEOilAAFWLwG5vGuBHcvu1YZnP9P1wDiPuGjKIBWlH4jzrEyHAALOFzCPJUVDrWwTZpnv0bu1gtkjpOgdW+kDzfFaPvlUs46j5hynfYqdWRX9bh79Ox1aqbPO+dvolAoDGar51hinVOP6OszNVlpcW6+H9x/TAnPXVfTuq4v75Cv66YSzi/K1vqFJN720TYPNpw8+YA5xH24Oc+fVe4FgTq42Z+drz+ZNvZqsJwHW9z4+Q1deMKhX63IxAggggAACUQECLN4HCRdoM4e4v/jAVLU2Hkz4WmcukJ4qzZpWZg51T+66SW2SxRBAoNsCgbQ+sTArEA2zToVagQzzc7r5tej3Uz8rxcGHR4fbpLbT4ZS5m8oEVDodVJ3+7uJPAuz2pib4goB5L5z4hglBeSVc4B/Vtbpl7cua27dA948dpqI084c5r14LHB0xRmuW9P4DF7obYA0dmBd7fPA1x531uh8mQAABBBDwpwABlj/3Peldb3rhi3p58T1JXzfffPr2zEl9lBquSfraLIgAAi4XMHdqBVILFEnJUyCtQErJj30F0vLNr5nv5veUevp73slfS+nJGS/moHBzR1Skw9wV1VkvhcxX9J/NVyDUcOrXz/jn6N1ToSaX47qv/EBKgQmxhrmvcBdVfOanEN5eUaIvVZYrPfjqg95d1I5jSm0aO0GL5vXs0PbXNtHdAOuDbxytj71trGMsKAQBBBBAwN0CBFju3j/XVN9QvUkvmLuwIuHkH64+oDhDU4dH1zXPLfBCAAEEEECghwKB1L468fWKHl7t78uW1DboTau2aGxu9jkfDdzb0qbbNuzQ6vomPTR+uK7vX+RvtDh0H6oaq+cWLorDTCen6G6A9fhdl2v0EPYxbhvARAgggIDPBQiwfP4GSGb7a56+TXvW/DKZS76yVlXlIFX24zwsW/BZFAEEEPCQQCC1vwmxyjzUUXJa2d/arg+ZcGpFXaO+XzVE7zFnXp15b1Wn+ZTCn+49HPskwmuKC/WD0UNUnJ6WnOI8ukpgUIWW7j+ouur4fZJodwKsOZMG6kefnuVRXdpCAAEEELBDgADLDnWfrnl87wIt/PVc27qfOqlKAzK32rY+CyOAAAIIeEMgkDZQJ+4yHwrAy7JA9B7oB/Yd0Ze27dWgzHR9wfzF0hvMHVYZwaAOt7XrwX1H9dD+oypMS9GPxwzTRUV5ludm4FkE0jO0vai/dm5cH1ee7gRY935ipi4zZ5HyQgABBBBAIF4CBFjxkmQeSwLLfv8WHd72pKWxiRh08czxyo9sSMTUzIkAAggg4COBQNogE2L181HHvW+1ORTWt3bs189NkHW2VzTY+vqICl1ngi1Ovuqd9+HKKq1btrR3k5zlaqsB1oVj++vnn50T9/WZEAEEEEDA3wIEWP7e/6R3f3DLH7Xiibcnfd3TC0Y/BWfuRaOUFdpmWw0sjAACCCDgDYFA2mATYplPteRlWaA9HNHCmno9drBaC8z3mo5OTS3I1bXmscF3DCxWSQaPDVrGPMfA6pFjtXpx/M69OnMZqwHW3R+erutmcl5cb/eS6xFAAAEEXi1AgMU7IukC8x+erZoD8f9bQauNRP/d+JLp5UoL7bd6CeMQQAABBBA4q0AgbZgJscwnUvJCwAECdVXjtWzhgoRVYiXAmji8rx75in1HRiSseSZGAAEEELBdgADL9i3wXwG7V/9Ma//+UVsbz80M6OKpRQqGamytg8URQAABBDwgkDZCNXfleqARWnCzQOOYCVo8f35CW7ASYH3t/dP0lkuGJLQOJkcAAQQQ8KcAAZY/993WrkMdzXrhgSlqqtluax2FeUHNGmeeKYyEba2DxRFAAAEEPCCQVmVCrCwPNEILbhRoGTtRC+bNS3jpXQVYoyoK9duvX6HokQ28EEAAAQQQiLcAAVa8RZnPksDWhd/QlnlfszQ2kYMG9svVlMqmRC7B3AgggAACfhFIG2NCrAy/dEufDhFoN3devZjgO69Ot9pVgPW5/5ikd1053CEylIEAAggg4DUBAiyv7ahL+mmp26MXHpyqjtZa2yseUt5XY8tO2F4HBcRfIGI+t/3xFyL66A9DeudlQX3/w0FlneO/Lc25wpq/NqKfPRnW86sjOtEgTRoe0E2XBnTrtUH144ib+G8QMyLgRYG08SbESvViZ/TkQIHIiCr9a0nyzhU9X4A1ZGCeHr/rcvPnLO9/B75VKAkBBBDwhAABlie20Z1NrH/mU9q58seOKH5U5UAN73fYEbVQRPwEtuyN6OZvhrVuR0QffMO5A6yWNul7vw3rrkfO/jjpyPKA7r8jqIsn8ExE/HaHmRDwsEDqJNV8nf+/8PAOO6K1QFm5/rV+s8LhzqTVc74A61PvGK9brx+VtFpYCAEEEEDAfwIEWP7bc8d0XHv4JS14eJbCoXZH1DR+dLkqCvhkQkdsRhyKqDF3UH3E3Hn1h3nm1irzOleAFb1L65d/D+v2H4Q1uES689YU3XhxQJnp0u7DEX3lobAefz6i6aMD+tXnghpexn+UxmF7mAIB7wukTjEh1sn//+GFQLwFgrm5mne8Xi0N9fGe+rzznSvAGtAnK3b2VWEej9AmdUNYDAEEEPCZAAGWzzbcae1ufO5z2r70e44pa9L4YSrL2eWYeiikZwKdIene34f1hQf/fUfVuQKsaEgVvUtr856I7vtUit45N/Cqw2drG6U77gvpN/+K6IvvCerLtwSVEuxZXVyFAAL+EgikXqATX0/e3TH+0vV3tyuCGao5eiTpCOcKsD78ljG63XzxQgABBBBAIJECBFiJ1GXuLgVaGw+au7Bmq7lub5djkzVg6uRxGpCxMVnLsU4CBOavi+g/7wnp2guDsTupfviH8DnvwHrI3H112/fDevPsgH7+Xykqynt9Qc+/FNHbvhrSuKEB/foLKbE7tXghgAAClgRSLzR3YjnjTmNL9TLI8QJrcwp0ZM8eW+o8W4AVPfvqN1+9THnZabbUxKIIIIAAAv4RIMDyz147ttMdy+7Vhmc/46j6Zsycrb6RRY6qiWKsCewxd1TdcndYnebmq+gjf781h7h/7eGzB1it5r8pP3N/WPf/NWweHQzq8+8OnvWjvw8el275VkjzzCHvf78nRVdM5TFCa7vBKAQQiAmkXKSab7SAgUCvBbYWD9CeLVt6PU9PJzhbgPXF907R2y8f1tMpuQ4BBBBAAAHLAgRYlqkYmDCBSFjzHrpItYdWJmyJnkw8+9LrVND6955cyjU2CTS1Sp/7eViPPhvWb7+SoiunBfTN34TPGWCZ40NiwdQ/V0b0q8+n6N2Xnz2YamiWPvGjk48Rfs98kuEn38ozhDZtMcsi4F6B4GzVfLPJvfVTue0CB4aM0MaVK2yt47UB1pRRxXroi5faWhOLI4AAAgj4R4AAyz977ehO92/8P6368384rsa517xb2bX/57i6KOj1AtHD2B83d1t91BzcHr2T6o6bgkpN0XkDrG37InrXN05+SuG8/03RRWPPHmBFP6Xwv34a1gNPmTDsfcHYWVi8EEAAgW4LBOao5lvmEyZ4IdBNgdqq8Vq+cEE3r4r/8NcGWD/4xExdPq0s/gsxIwIIIIAAAmcRIMDibeEYgWW/e7MOv/yUY+o5Xcjca242IdZjjquLgl4tsGpbRO+4M6SJlQH95I4UlRSd/P3z3YFlNcDqah72AgEEELAucKlq7q6zPpyRvheoHz1BSxfMd4TDmQHWFReU6fsfn+mIuigCAQQQQMAfAgRY/thnV3R5bNfzWvzYVY6s9ZIr36bchiccWRtFSUdqpI/cG9JacyfVb7+aoqkj/30nFQEW7xAEEHCaQDhyqeq+TYjltH1xYj3VI8Zo9ZLFjintzADrV1+eq0kj+jqmNgpBAAEEEPC+AAGW9/fYVR2uefpD2rPmF46sefZlb1JB818dWZufi+oMSff+PqwvPBjWw587eY5V4IwnAQmw/PzuoHcEnCsQCV+m2ntM+s4LgXMI7B88QptW2Xvm1WtLOx1gvfOKSn3+lsnsHQIIIIAAAkkVIMBKKjeLdSXQcGyj5j88W53tzjwjZMacN6tv+1+6aoPfT6LAXxdH9L5vh3TzFUF9+7agcjJfvTgBVhI3g6UQQKBbApHQ5ar9zoluXcNgfwhsH1CunRvWO67ZaID1y/Zpevyuy1XWL8dx9VEQAggggIC3BQiwvL2/ruxu87yvaNvCbzm29qmz3qQBIe7EcsIGbdkb0fu/G46V8qvPBTW87PWHsMcjwOIQdyfsNjUg4E2BcMeVqvtetTebo6tuCwTS07U+K1cHd+zs9rXJuCAaYHVe/m598I1VyViONRBAAAEEEHiVAAEWbwjHCbS3HNf8h2apqWa742o7XdCE6TeoPOi8A+cdC5agwh57LqL33m2eIezm6/QnDh6vl275Vkj/XBnRo19K0dsvPfunEDY0S5/4UUi/+VdEP/lUUB98A59C2E1yhiOAwHkEQu1Xqf77xzDyuUCgqK+W1TWq9ugRx0pEA6x3f++rykgzH/PLCwEEEEAAgSQLEGAlGZzlrAnsWvkTrXvmE9YG2zSqatK1qsz8h02rs2xUoLcBVmu79Jn7w7r/r2F94/1BffZdZw+mDh4/GXTNWxvR3+9J0RVTzx50sSsIIIBATwXCrdeo7l7nBhc97YvrrAkESgfp+a3b1dHWau0Cm0al3/zfuukzt9m0OssigAACCPhdgADL7+8AB/e/8JFLdHzfIgdXKA0dfbnGFDzv6Br9Xtz5HiGM2jz097Bu+35Yb54d0M//K0VFea8Xe/6liN721ZDGDQ3o119I0eASv6vSPwIIJEIg1HKN6n9IiJUIW0fPOWy4/rl8paNLjBZX+aa3asaddzu+TgpEAAEEEPCuAAGWd/fW9Z0d3PyEVvzxHY7vo3TYRZrcf4nj6/RrgV0FWLsPR3TzN8PavCei+z6VonfOffWnGB4xHxL2kXtDih4W/8X3BPXlW4JK4QlCv76d6BuBhAt0Nl2rhv93OOHrsIAzBEKjxui5RYudUcx5qsgdVK4rHvi1cgaWOr5WCkQAAQQQ8K4AAZZ399YTna156oPas/Yhx/fSp3SSZlasdXydfiywqwArEpF+/KewPv2TsPqYu6/u+VBQN10aVHaGFA23vvJQWI8/H9H00YFzHhTvR1d6RgCBxAmEGq9X/Y8OJm4BZnaEQPuY8Xpx/gJH1NJVERd987saev2buhrG7yOAAAIIIJBQAQKshPIyeW8FWhsOaNGjV6rx+LbeTpXw63OKhmvOhJCCbbsTvhYLWBfoKsCKztRkjhz59mPh2NfZXiPLA7r/jqAunsDZV9blGYkAAr0RCNWbEOs+QqzeGDr52pYxE7Vg/jwnl/hKbcNvvEkXfuWbrqiVIhFAAAEEvC1AgOXt/fVEdwc2/U4r//RuV/SSkdNfl8wYpbSmha6o1w9FWgmwog5hcyfWfHNI+8+eDOv51RGdaJAmDQ+Yu7ECuvXaoPoV+EGLHhFAwEkCnbVvUMNPDzipJGqJg0D9mAlaOn9+HGZK/BT5g4fq8gceUXZ/Dn9MvDYrIIAAAgh0JUCA1ZUQv+8IgfXPfFI7V97niFq6KiKYkqHZl16rvKa/dDWU30cAAQQQQOC8Ap0nblDDz/aj5BGB6pFjtHqx88+8Os096+4faMi1b/CIPm0ggAACCLhdgADL7Tvok/o7Wmu06DdXqO6Ie86Zmj7rBvULPeWTHaJNBBBAAIFECXQeMyHWg4RYifJNxryBor7aV9BHm1auSMZycVljxNveqelfuisuczEJAggggAAC8RAgwIqHInMkReDwy09p2e/enJS14rXI+CmXqCLdHY8JxKtn5kEAAQQQiL9Ax5E3qvGX++I/MTMmXmDYcG2srtWBndsTv1acVigYWqkrHvy1MvsWx2lGpkEAAQQQQKD3AgRYvTdkhiQKbHr+83p5yXeTuGLvl6ocMV5VJXulzvreT8YMCCCAAAK+Feg4ZEKshwmx3PQG6DCfNLh45Sq1NTe7qWzN/s4PNfiq61xVM8UigAACCHhfgADL+3vsqQ7DobbYo4Qn9i9xVV8lJSWaPDJNKR0cxuuqjaNYBBBAwGECHftNiPVrQiyHbctZy2kYPVFLFrjjkwbPbGDk22/WBV/4qhuIqREBBBBAwGcCBFg+23AvtFu9+3ktevQq17WSkxnQhdOqlNW5xXW1UzACCCCAgHMEOvaaEOtRQizn7MirKwkUFOpg3/5av3y5U0s8Z12Fw0fGHh3MKCxyXe0UjAACCCDgfQECLO/vsSc73LrgLm2Z786DRWdOn6A+wfWe3BeaQgABBBBIjkDHrhvU+DgHuydH2/oqgcFDtamhWfu2bbV+kYNGXvy9H6niivobPIAAACAASURBVKsdVBGlIIAAAggg8G8BAizeDa4VWPzY1Tq26zlX1j9h/FiV52xyZe0UjQACCCDgDIGOHSbE+h0hljN2wxx1OXqclq1fr6baOqeU1K06qt59i6b+z5e6dQ2DEUAAAQQQSKYAAVYytVkrrgI1B5bGzsMKdbbGdd5kTTZ4cLlGl4eV0nkwWUuyDgIIIICAxwTat92gpicIseze1sYxE7V4vvvOuzrtVjSyKvboYHp+gd2UrI8AAggggMA5BQiweHO4WmD70u9p43Ofc20P+bkZumDySGV2bHBtDxSOAAIIIGCvQPtmE2L9mRDLjl0IZufoUGm51i5dasfycVtzzr0/UfncK+I2HxMhgAACCCCQCAECrESoMmdSBZb9/i06vO3JpK4Z78UumjFNRVoV72mZDwEEEEDAJwKtG96glif5pNukbnf5EG1rbdfuze4+EmDixz6tcR+4Pal0LIYAAggggEBPBAiweqLGNY4SqDu6Tksfv0GtDe7+F/fJk6eqNGO1o2wpBgEEEEDAPQIta9+g1r+5+89Ct2iHqsZq+eatajhe7ZaSz1rn0De8WRd94zuu7oHiEUAAAQT8I0CA5Z+99nSnh7b8ScufuMn1PQ4dNkqjKqSU1m2u74UGEEAAAQSSL9C6+nq1PMPZiomUbzbnXS108XlXp236jBmny376S2UUFCaSi7kRQAABBBCImwABVtwomchuge1LvquNz3/e7jJ6vX56erpmTp+s3M7lvZ6LCRBAAAEE/CfQuuI6tTx7yH+NJ7jj6HlXR8qG6KUlixK8UuKnT83O1tz7fqH+5u5vXggggAACCLhFgADLLTtFnZYE1jz9Ie1Z8wtLY50+aOKkaSrL2aZAqMHppVIfAggggIDDBFqWXKfWFwmx4rUtkRFV2lJdo30vb43XlLbOc+FXvqnhN7r/znVbEVkcAQQQQCDpAgRYSSdnwUQKhDpbzHlYb1D1Hvd+lPWZPgMGlmn8yCKlt21MJBtzI4AAAgh4UKBl4bVqXXDYg50lsaVAQA1VE7RkgTf+vSIqV/Uft2rqf7n/jvUkvgtYCgEEEEDAIQIEWA7ZCMqIn4BXDnU/LWL+3Vkzpk9TnwCfUhi/dwkzIYAAAv4QaJ53jdoWH/FHs/Huckiltre1a+f69fGe2bb5Smdfork/fsC29VkYAQQQQACB3ggQYPVGj2sdK+CVQ93PBB45cpQqS2oV7DjqWHcKQwABBBBwnkDTc1erfTl/dnRnZ1rGTtSSJYvV2d7RncscPTanbJAu+8kvlD94qKPrpDgEEEAAAQTOJUCAxXvDswJeOdT9zA3KzcnQBZNHKrtzg2f3jcYQQAABBOIv0PzMVWpbfSz+E3ttxtJy7UtL1+ZV3rvrec69P1H53Cu8tmP0gwACCCDgIwECLB9tth9b9dKh7mfu36RJk1Was9Mc8F7vx22lZwQQQACBHgg0PX2F2tcd78GV/rikfcwErVy3Xo21NZ5reNIn/1tjb73Nc33REAIIIICAvwQIsPy1377r1muHup+5gSUDBmlC1UClt6703b7SMAIIIIBAzwSa/nK52jed6NnFHr0qUNxPhwr6at2ypZ7scNgbb9TMu77tyd5oCgEEEEDAXwIEWP7ab19267VD3V+7idMuvFQlaWulzlpf7i9NI4AAAgh0T6Dxibnq2MafGVG1zqpxWrdrl6oPHOgeoktG9x0/MXbuVXpevksqpkwEEEAAAQTOLUCAxbvDFwJePNT9zI0bNGySxg7LU2rjQl/sJ00igAACCPROoP63lyi007+PoQdyclU9aLBWLVrUO0gHX52Wm6e59z2ofhMnO7hKSkMAAQQQQMC6AAGWdStGulzAi4e6n7klwZQMXTjrGvUJz+duLJe/VykfAQQQSIZA/aNzFNrbkIylHLVGeORobT56TAe2b3dUXfEuZsadd6vyTW+N97TMhwACCCCAgG0CBFi20bOwHQJePdT9TMuhoy7SyPIU7say4w3GmggggIDLBOofnqXQoWaXVd3DcoNB1ZtHBpfON3/R4/HXuA98WBM/dofHu6Q9BBBAAAG/CRBg+W3Hfd5vJNypZb+/UUe2/83zEhfMuEL90jcp0H7I873SIAIIIIBAzwXqf3GRQkdbej6BG66sHKXtjU3auXGDG6rtVY0jbnqXpn/xzl7NwcUIIIAAAgg4UYAAy4m7Qk0JFWhvOa5lv3uzTuxfktB1nDB5v9LhGldVoezmF5xQDjUggAACCDhUoO7+GQrXtDm0up6XFSgs0omSQVqxaEHPJ3HRlRVXXquLv/u/LqqYUhFAAAEEELAuQIBl3YqRHhJoqt2ppb99oxqrt3ioq3O3MmbiHA0ublSw6SVf9EuTCCCAAALdF6j78XSFGzq6f6FDr2gfM0Ebduw0nzC436EVxreskukzdMXPH4nvpMyGAAIIIICAgwQIsBy0GZSSXIG6w2tMiHWDWhv98Yhdaka+Lph+kfpohdRxIrnYrIYAAggg4AqB2nunKdIackWt5yoyMHiY9iqgzatWubqP7hRfNLJKV//6d0rJyOzOZYxFAAEEEEDAVQIEWK7aLoqNt0D1nnla+vj1CnW2xntqx85XNnSKRlcWKqORxwodu0kUhgACCNgoUPOdyZILM6xgVrZqhwzXskWLFT3z0i+v7JIBuvqR3yn6nRcCCCCAAAJeFiDA8vLu0pslgUNb/6Llf/Dfx0xPmHaVBuUfUqDZ+wfaWnojMAgBBBBA4JRAQDV3T3KVRsh8uuDmg4d0cOcOV9Xd22Kjd1xF77yK3oHFCwEEEEAAAa8LEGB5fYfpz5LA3nWP6KUn/9PSWC8Nyi0arMmTxqug/UVFQk1eao1eEEAAAQR6IxBIU823xvVmhqRcGygr16GMHK1bvjQp6zltkcvNmVcDzNlXvBBAAAEEEPCDAAGWH3aZHi0J7FzxI63/5x2Wxnpt0NCqORpRkam0+n95rTX6QQABBBDoqUAwSzXfdOidPcGgmqrGa9XqVeYsy8aedujq66KfNhj91EFeCCCAAAII+EWAAMsvO02flgS2LvyGtsz7mqWxXhsUCKRoysw3akDOXqlhtdfaox8EEEAAgZ4IpOSp5hvDe3Jlwq4Jjxyjl0/Uas+WTQlbw+kTT//inRpx07ucXib1IYAAAgggEFcBAqy4cjKZFwQ2Pvc/2r70B15opUc9FA2YqHFjhym/zRzy3lnXozm4CAEEEEDAQwIphSbEGmp7Q4H+A3S0oI9eWrLY9lrsLGDix+7QuA982M4SWBsBBBBAAAFbBAiwbGFnUacLrHn6Q9qz5hdOLzOh9VUMv0AjK7KV0Tw/oeswOQIIIICACwRSi1Xz9XLbCm0dM1FrNm5U/fFq22pwwsJV77lVU//7804ohRoQQAABBBBIugABVtLJWdAtAiv/+E4d2PwHt5SbsDpHjb1AQ4qblNq2OWFrMDECCCCAgAsEUktMiFWa1EIjI0drV2Oztq9bm9R1nbjYsDe+RTPvuseJpVETAggggAACSREgwEoKM4u4VWDxY9fo2K5n3Vp+XOueMmWKBmTvU6DT33/7HVdUJkMAAQTcJpBeqpo7SxJedaRylA50hrRp1cqEr+WGBcrmzNWl/+9nbiiVGhFAAAEEEEiYAAFWwmiZ2CsCy35/ow5v+6tX2ulVH5np0viJF6h/pjnoveNor+biYgQQQAABdwoE0st14s7ihBQfGTZChxTQhuXLEzK/GyctnX2J5v74ATeWTs0IIIAAAgjEVYAAK66cTOZVgbV//6h2r+ZvPk/vb05OjsZPmKy+adul9iNe3Xb6QgABBBA4h0AgfYgJsYri5hMYPFSHUjO0btnSuM3phYmGv/UduvDLX/dCK/SAAAIIIIBArwUIsHpNyAR+Edi64OvaMv9Ov7Rrqc+CPiUaO2as+gS3KNJ+yNI1DEIAAQQQ8IhAeqV5nDC/V80EBpTpSF6B1vj8kwXPhjjhI5/U+Ns+2itfLkYAAQQQQMBLAgRYXtpNekm4wJ6XHtSav92e8HXctkDfkmEaPXqUCiPrFGk76LbyqRcBBBBAoKcC6SNNiJXT7asDffroWL+BWr1oUbev9cMFM++8W8Pe9FY/tEqPCCCAAAIIWBYgwLJMxUAETgoc3PInrXjiJjjOItC/YqKqRgxVfucKgizeIQgggIBfBNJHmxAr01K3gcwsHR9SqVWLFysSDlu6xm+D5t73oEpnzfFb2/SLAAIIIIBAlwIEWF0SMQCB1wsc3fGMljx+PTTnECirnKURlYOU27aQIIt3CQIIIOAHgfRxJsRKO2+n9WMmaNWyFepoa/GDSI96vOqXj6nflGk9upaLEEAAAQQQ8LoAAZbXd5j+EiZQvWe+Fv3msoTN74WJB428VJWD+yqvfSlBlhc2lB4QQACB8whE0sar9q7U141oHjNRK1etVmtTA37nEbju8T+rqGoMRggggAACCCBwDgECLN4aCPRCoObgyliIFepo7sUs3r+0pGKSRlaWqSD8kgmyOOzd+ztOhwgg4FuBtEmquSsQa7/V3HG1et06NdbW+pbDSuPZJQN0xQOPKK9iiJXhjEEAAQQQQMC3AgRYvt16Go+XQMOxjVr2+xvVVLMjXlN6dp7oYe+jzBlZRcGNUvsRz/ZJYwgggIBvBYLpqqkdohU/K1bNYf7Coqv3QfGESZrzg/uUVdyvq6H8PgIIIIAAAr4XIMDy/VsAgHgINNXs1Oq/vlcn9i+Jx3SenyO/sFhjzKcW9k3dLnUc9Xy/NIgAAgh4XSCSUarazuHauNF8Gm1wiA7+rM7rLfe6v/K5V+iib3xXqTnd/xTHXi/OBAgggAACCLhQgADLhZtGyc4UaGs8rJV/uUXVu593ZoEOrCo7K01jx01QceZ+BQmyHLhDlIQAAgicXyCcNVpHGvpozeqFOv2hgvl9JhNgdfHGGXr9m0x49R0pcPJxS14IIIAAAggg0LUAAVbXRoxAwLJAZ1u9VpkQ6/DLT1m+hoFSqjnzd8zYqRpQ2Ka0NvN4IS8EEEAAAUcLtGdeoH3HOrVl4+rX1UmAdf6tG3HTuzT9i3c6en8pDgEEEEAAAScKEGA5cVeoydUC4VCHXnrq/dq/4TFX92FX8cOrJqtiQI6y2pZLkQ67ymBdBBBAAIHXCpjzrZrTpmnHvhrt3bnpnD4EWOd+64x57/s1+Y7P8t5CAAEEEEAAgR4IEGD1AI1LELAisHneV7Rt4besDGXMWQRKB49X5ZBBygtuU6BlJ0YIIIAAAjYJRM+3quus1NaX96j66J4uqyDAOjvRhNs/rvHmixcCCCCAAAII9EyAAKtnblyFgCWBvWsf1vpnPqnOjiZL4xn0eoG8PpWqGjNexdnVCtYvgggBBBBAIEkC0fOtjjb106YNa9TSbP1QdgKsV29Qel6+pn3uy4qee8ULAQQQQAABBHouQIDVczuuRMCSQPXe+SbE+oTqj26wNJ5BZxdITcvRiHGzVdpXymxZLIUaoUIAAQQQSIBAR9Z0HaxJ1YY1PftLAwKsf29KnzHjdIEJr4onTE7ATjElAggggAAC/hIgwPLXftOtTQIt9fu07h+fMIe7P2lTBd5atqQ8+nhhqQpTd5nHC1/2VnN0gwACCNghYM63as2Yqd0Hm7Rj64peVUCAdZKv4qprTXj1FWX2MX/zwgsBBBBAAAEEei1AgNVrQiZAwLrAhn/9l3Ys/1/rFzDyvAKpqTkaPX5K7NML01t69x9cUCOAAAJ+FIikD1BduEo79x7Vob3x+RRYAixp3Adu18SPfdqPbyl6RgABBBBAIGECBFgJo2ViBM4usHPFj7X+n5+CJ84C5UOqNHRQH+VqiwKdNXGenekQQAABbwl0pFfqSH2+Nm9ap/b2zrg25+cAKyUzM3bXVeWb3xZXUyZDAAEEEEAAAYkAi3cBAjYIHNn+t9gjhc11u21Y3dtL5mRna9ToseqXU6PU9h3ebpbuEEAAgW4IhDMqVNcxQHv2HtKB/Xu7cWX3hvo1wCocMTIWXvWfOr17YIxGAAEEEEAAAUsCBFiWmBiEQPwFGqs3a6053L169wvxn5wZYwLDKytVNiBfuZFtUrgZFQQQQMB/Amn91Jw6SgePNGvLxlUKBBJP4McAq/yyKzXts19WdsmAxAOzAgIIIIAAAj4VIMDy6cbTtjMEQp2t5hMKP6k9a37hjII8WkWuuStreNVE9S8IKY2zsjy6y7SFAAKvCATS1ZEzU8fq07R92wY11B5KKo7fAqwx732/Jt/x2aQasxgCCCCAAAJ+FCDA8uOu07PjBF5e/G1teuFLjqvLiwWVVozX4CEVKkw/qmDjSi+2SE8IIOBTgUjBbNW0Fmvv3n06sMu+/3/zS4AVSEmJPTI44qZ3+fQdR9sIIIAAAggkV4AAK7nerIbAOQX2b/ytOdz9k2pvrkYpCQKBQFBDq2aprCRPecG9CjTH59O3klA6SyCAAAKvCATyp6opMNI8ItioHZteUGd7g+06fgiwCoYO01TzyODAGbNs96YABBBAAAEE/CJAgOWXnaZPVwjUHFyhDc/+t07sW+SKer1SZEpatiqrpqm0X6Zywua8rNY9XmmNPhBAwIMCgexKdWRfpGN1KdqxbbXqjqx1VJdeD7DKLr40dt5V7qByR7lTDAIIIIAAAl4XIMDy+g7Tn+sEwp1t2vTil7Rj2b2uq90LBadnFmlk1QT17xNQVoe5K6uDO+K8sK/0gIDrBdKKY+da1bQUmE8RPKiju55zbEteDrBGvfsWTfsfHvl37JuPwhBAAAEEPC1AgOXp7aU5Nwsc2PQ7bTZBVlPNTje34era8/JLNGzEqNjh7+mtq80nGba6uh+KRwABlwkEUl8JrXab0OrYvlWuaMCLAVZWv/6a+NFPqfLNb3PFHlAkAggggAACXhQgwPLirtKTZwSaa3eZw92/qGiYxctegT79yjXEnHlSnNNoPsnQhFm8EEAAgUQIpBaoPW2sTjRnaN++vTp6cHsiVknonF4LsCquuCYWXuWbPwN4IYAAAggggIB9AgRY9tmzMgKWBaKPE0Y/pTAcarN8DQMTJ1BSOkyDK8pUlFWj1BYOf0+cNDMj4A+BSOZgtQSGqbourD27X1b9iQOubtwrAVZqdnYsuKq6+X2u3g+KRwABBBBAwCsCBFhe2Un68LxA9GD3jS98gQPeHbbTpYNHqbysQoXZrUptXSd11jusQspBAAEnCoRzJqopXKoj1U3a+fJadbTWOrHMHtXkhQBr4MzZmmDCq+JxE3pkwEUIIIAAAgggEH8BAqz4mzIjAgkT4ID3hNHGZeI+A0arzHwqVXFeRFmBvQo0m0805IUAAghEBYKZCudMV117oQ4ertael5cqEg550sbtAdaED39C4z/0MU/uDU0hgAACCCDgZgECLDfvHrX7VoAD3l2w9YGAKoZO0sCSIhVkNSit1TxqGG5xQeGUiAAC8RIIZA5SW9oY1bZkmfOs9unwHnccwt7b/t0aYBVPmKQJH/mUBs64qLcEXI8AAggggAACCRAgwEoAKlMikAwBDnhPhnL81sjMKdDQoSNUXJiivOARBdr3xG9yZkIAAccIhLNGqSlSpmMnOrTbnGfVUn/IMbUlqxA3Blijb/nP2HlXKRmZyWJiHQQQQAABBBDopgABVjfBGI6A0wQ44N1pO2Ktnn79yzSorER989qV0WkeNQx3WLuQUQgg4CyBQFDt6WNV25qrAweO6OD+Hc6qz4Zq3BRgFVaOiJ11VX7ZlTZIsSQCCCCAAAIIdEeAAKs7WoxFwKECHPDu0I2xWFYwIA0eMlSlJQXKSz2ilM7DFq9kGAII2CEQTu1vDmAv0dETLdqz09xl1W5HFc5d0y0B1vAb3x676yqzb7FzMakMAQQQQAABBF4RIMDizYCARwQ44N0jG2nayM1K0ZBhw9W/MKCs0FbvNEYnCLhUIJw9Ri2hIlWfaNT+vVtVW8d5dufbSqcHWDkDBsbuuhp2w1tc+o6kbAQQQAABBPwpQIDlz32naw8LHNnxjF5efI+O753v4S791VrfwkwNHFShvvnpyg4eU7DzqL8A6BaBZAqk5CiSO01NnYU6XlOvfXu2qO74wWRW4Pq1nBxgDb76uthdV3kVQ1zvTAMIIIAAAgj4TYAAy287Tr++Edi+9HvatugedbTW+KZnvzSamS6Vlg1R/+Ii5WW1KL3DnLkT6fRL+/SJQHwFzCcFhjLHqbGjUCfMnVWHzBlWNYfXx3cNn83mxAAro7BI4z/0MY1613/4bDdoFwEEEEAAAe8IEGB5Zy/pBIHXCTQc22juxvqO9m14FB2PC/Tr31+lpYNUlBdUdiD6KYf7Pd4x7SHQM4FIVpVaguWqa0rVkaNHdXjvRoU6eSSwZ5pnv8ppAVblW27SmPd+QPnmrEFeCCCAAAIIIOBeAQIs9+4dlSNgWWD/xsdjjxXWH+WuAstoLh+YaW7TKq8YpeLifOWlNyqt/WXzSYf8R7rLt5XyuysQTFdH+ig1thequrZFB/btVFPD8e7OwvhuCjglwOo/ZZpGm+Bq0CWXdbMDhiOAAAIIIICAEwUIsJy4K9SEQAIEOtvqtc2EWNEgi5c/BQYOGqEB5vDioryIMiMHFGjd5U8IuvamQCBVofQhag3lq7YhpMNHjunw4QPe7NXhXdkdYEU/VTB6x9XoW/7T4VKUhwACCCCAAALdESDA6o4WYxHwgMCJfYtiIdbh7X/zQDe00BuBtJSASssHq7goV3nZQWWkNCit45AikbbeTMu1CCReIHOwOtMGq7kzW3X1LTpqgqrDB8xdhrwcIWBngDXire/Q6Pd9QHnm/9t4IYAAAggggIC3BAiwvLWfdIOAZYFdq34aOx+rpX6f5WsY6A+B3Ox09RtQoSJz6HGuCbYyU5uVFjosdVT7A4AunSOQWmSCqgq1hgvU2JqiEzUNOnb0oBprubPKOZv0+krsCLD6T52usbd+UKWzL3EyDbUhgAACCCCAQC8ECLB6gcelCLhdoLl2t15e8h3tXv1zt7dC/UkQyMrOVcmAISrsYz79MDtN2WmtSo0GWzyKmAR9jy8RSIkFVW3hQtWboKq2ptEEVQfU0FDv8ca92V4yA6ys4n4aY4Krqpvf501MukIAAQQQQACBVwQIsHgzIICADr/8lLYt+rZqDixFA4FuC2Rk91V/E2z1MefO5GWnmDu2mpQWrlZKx15FOhu7PR8XeFsglNJPrZGi2B1VNbXmjqrDh1Tf3Ontpn3WXbICrBE3vUtj3vdB5ZYN8pkw7SKAAAIIIOBPAQIsf+47XSPwOoFIOGTuxooe8v4ddbYTOvAWiY9AXl6+Cbb6qTA/V9lZJtxKjyg1YO7citQp2GkeSYx0xGchZnGEQCSYqUhqsToi+WoLpau1PaimljbV1RxX7YnDammLKBxxRKkUkUCBRAdYJdNnxA5pL501J4FdMDUCCCCAAAIIOE2AAMtpO0I9CNgsUHd4jXau/LH2rn3Y5kpY3g8CObn5KiwaoLyCIuXk5Cor0xwmnxpSWqBZKeEaqf2I1FnnBwpX9Bg24VQoUKD2cJaa2wJqaQ2psbFB9bU1qm9qUAd5pCv2MdFFJirAyi4ZEAuuRr37lkS3wPwIIIAAAggg4EABAiwHbgolIeAEgeo980yQdZ8ObfmjE8qhBp8KpGUWKq+oXHn5ReYOrgxlpZuAKz2s9NR2E3K1mDu56pUSOmEOmD/mU6H4tR0J5igULDLhVLbaOlJNQBU24VSTOYeqTg31dWppNzfMcfdU/MA9PFMiAqyR77jZPC74AeUMLPOwHK0hgAACCCCAwPkECLB4fyCAwHkFDm97UrtW/URHd/4LKQQcKxAISBlpUvSRxazsPGVkZSsjI1tpaZlKT09XalqK0lKCSkmRUoIRBdWplEC7AuFWKWQemQ01mfO6GqRws2N7PG9hJnyKpJivQJZCypCJ+BSKpKozZLI9c7xUh/mhw/zQ1tZmvlrU1tKi1pYGE1SFFApFYmN4tM+dW+/EquMZYEU/VbDqPe/TwBmznNgqNSGAAAIIIIBAEgUIsJKIzVIIuFlg3/pHY0FWzYFlbm6D2hF4nUBKapaCqZlKScsyAZcJvDLSTfCVptTUdKWnpZqfg+bnFPMVDcACMt/MdxOCBYIKpqQpEEhVIMV8me+xfw6an81X9HalSMQkSJGw+V8o9nPs65WfT/26+WfFfu9s48ImWIqYkCkokzWdDKTMD60tzbEAqrWlPhZKcWcUb2wnCcQjwOo/dbpGvfNmVVx5rZNaoxYEEEAAAQQQsFGAAMtGfJZGwI0Cu1ffr50r7lND9WY3lk/NCCCAAAIJFuhNgNV37HhFHxcc9sYbE1wl0yOAAAIIIICA2wQIsNy2Y9SLgAMEop9SGL0ba+eKn6i1Yb8DKqIEBBBAAAGnCPQkwCoYNjwWXEW/eCGAAAIIIIAAAmcTIMDifYEAAj0WaGs8ZA56/4l2ma+ONj4prseQXIgAAgh4SKA7AVbOwNJYaDXmfR/0kACtIIAAAggggEAiBAiwEqHKnAj4TKDx+NaTQZa5K4vDeHy2+bSLAAIIvEbASoCVUVikke98jybc/nH8EEAAAQQQQAABSwIEWJaYGIQAAlYEag+uNEHWfdq3/tdWhjMGAQQQQMCDAucLsFIyMlV183s16WN3SEHziQi8EEAAAQQQQAABiwIEWBahGIYAAtYFju1+PvZY4aGtf7Z+ESMRQAABBDwhcK4Aa/R/3KqJJriKhli8EEAAAQQQQACB7goQYHVXjPEIIGBZ4OiOf2jPmod0cMsTlq9hIAIIIICAuwVeG2BFz7ia9PFPKy03z92NUT0CCCCAAAII2CpAgGUrP4sj4A+B43sXaM/ah7Rv3SP+aJguEUAAAR8LnA6wht/49tgdV5l9+vpYg9YRQAABBBBAIF4CBFjxkmQeBBDoUqDu8OrYHVnR9dbG4AAAFgxJREFUMCvc2drleAYggAACCLhPoF/Z9Zp07c+UXTLAfcVTMQIIIIAAAgg4VoAAy7FbQ2EIeFegoXqz9q77lfaaMKu95bh3G6UzBBBAwCcCwZQMDb/wDo2Y9VmlpvOooE+2nTYRQAABBBBIqgABVlK5WQwBBM4UaKnba4Ksh80dWQ8r+jMvBBBAAAF3CWQXDNGw6Z9QpfnihQACCCCAAAIIJFKAACuRusyNAAKWBKJ3YUUfLdxnwqyG6i2WrmEQAggggIB9AkVlF5rQ6pMqG/N2+4pgZQQQQAABBBDwlQABlq+2m2YRcLZA9Fys6PlYe80dWbWHVjm7WKpDAAEEfCgwcNSbY3db9a2Y48PuaRkBBBBAAAEE7BQgwLJTn7URQOCcAnvNJxbuNWFW9BMMeSGAAAII2CcQPdNq0PibNWzax5RXXGVfIayMAAIIIIAAAr4WIMDy9fbTPALOFzi45YnY44VHd/zD+cVSIQIIIOAhgZw+I1RhgquhJrhKyyz0UGe0ggACCCCAAAJuFCDAcuOuUTMCPhSo3jNPBzf/QQfMV3vzMR8K0DICCCCQHIG+FRerfNzNGjz5A8lZkFUQQAABBBBAAAELAgRYFpAYggACzhGIhlfRECsaZkVDLV4IIIAAAvERKBt9U+xRwQEj3hCfCZkFAQQQQAABBBCIowABVhwxmQoBBJIrwF1ZyfVmNQQQ8J5ATtFwlVbdqNLRb1XhwKnea5COEEAAAQQQQMAzAgRYntlKGkHAvwLcleXfvadzBBDoiUDgVGhlgisTXgWCaT2ZhGsQQAABBBBAAIGkChBgJZWbxRBAINEC3JWVaGHmRwABtwoUlEwyd1qdDK1y+/Jpgm7dR+pGAAEEEEDArwIEWH7defpGwOMC3JXl8Q2mPQQQsCSQllGggaPeEguuSoZfZ+kaBiGAAAIIIIAAAk4UIMBy4q5QEwIIxFWAu7LiyslkCCDgAoHiijmx0GqACa+y8spcUDElIoAAAggggAAC5xcgwOIdggACvhHgrizfbDWNIuBLgay8QRp46hHBvuWzfWlA0wgggAACCCDgXQECLO/uLZ0hgMB5BGoOLNfRnf/QkR3/UPRnXggggIBbBUpGXH/yUHbzlZqe59Y2qBsBBBBAAAEEEDivAAEWbxAEEPC9AGGW798CACDgOoHc4qpTodVbVVAy0XX1UzACCCCAAAIIINBdAQKs7ooxHgEEPC1AmOXp7aU5BFwtkGdCq37DrlZJ5dXqP+wqV/dC8QgggAACCCCAQHcFCLC6K8Z4BBDwjQBhlm+2mkYRcKxAfv/xJrC6JhZYFQ+Z69g6KQwBBBBAAAEEEEi0AAFWooWZHwEEPCFAmOWJbaQJBFwhUDhwaiyw6m/utupbwWHsrtg0ikQAAQQQQACBhAsQYCWcmAUQQMBrAoRZXttR+kHAfoE+g2acDK3M3VZFpdPtL4gKEEAAAQQQQAABhwkQYDlsQygHAQTcJUCY5a79oloEnCTQt+LiWGgVfUSwYMBkJ5VGLQgggAACCCCAgOMECLActyUUhAACbhWoO7JW1Xte1PG98833eeporXVrK9SNAAIJEigectkrh7BHz7fihQACCCCAAAIIIGBNgADLmhOjEEAAgW4JdLY36tiu506FWS8qGm7xQgAB/wmkpuepb/ms2J1W/cxX9JMEeSGAAAIIIIAAAgh0X4AAq/tmXIEAAgh0W6CxerOO7Pwnd2d1W44LEHCXQCAQVPHgS9Rn0EwVlc2MfU/LLHRXE1SLAAIIIIAAAgg4UIAAy4GbQkkIIOB9gaMmzIp+Ve9+gbuzvL/ddOhxgaKyC82nBc6JhVV9zVd6dj+Pd0x7CCCAAAIIIIBA8gUIsJJvzooIIIDAqwSa6/bq2KlA69ju5zk7i/cHAg4XyO83VsVDL489GhgNrTJzSx1eMeUhgAACCCCAAALuFyDAcv8e0gECCHhM4MT+xTq64xkdMV+1h1Z6rDvaQcB9AtkFQ9Rv6GXm0cC5scAqu3CI+5qgYgQQQAABBBBAwOUCBFgu30DKRwABbwt0ttXrxIFlqjlovsz3E/uXmTu0Tni7abpDwGaB9Oxi9TOfFlg8ZK4JrS5Vbp8RNlfE8ggggAACCCCAAAIEWLwHEEAAAZcJNJ14+WSodSrYqj202mUdUC4CzhLI7z9OhQMvUFHpNHPw+gwVlEx0VoFUgwACCCCAAAIIICACLN4ECCCAgMsFwuEO1Zg7s165S8sEW60NB1zeFeUjkBiB7MKhKho4TYXRsKp0eux7SmpWYhZjVgQQQAABBBBAAIG4CRBgxY2SiRBAAAHnCLTU7zOB1vJYsHXiwNLYz5Fwp3MKpBIEkiCQYT4N8GRQdUHsDqvoz9Ff44UAAggggAACCCDgPgECLPftGRUjgAACPRKoPbQqFmbVmjAr+nND9ZYezcNFCDhRIHoX1St3VZ26wyrH3G3FCwEEEEAAAQQQQMAbAgRY3thHukAAAQS6LRAOtav+6HrztU51R9a98r2jtabbc3EBAskUCJqwKr//WBUOmBoLrfqYO6zy+o1LZgmshQACCCCAAAIIIJBkAQKsJIOzHAIIIOB0gejjh9Fgq+7I2lcCLu7WcvquebO+QDDVBFNjlG/Cqej3vOKxseAqp3CYNxumKwQQQAABBBBAAIFzChBg8eZAAAEEEOhSgLu1uiRiQC8FcourXgmqXgms+lb1clYuRwABBBBAAAEEEPCKAAGWV3aSPhBAAAEbBF57t1bj8a1qrtujjtZaG6phSTcI5PQZbu6kMndT9TN3U5mv03dYBQJBN5RPjQgggAACCCCAAAI2CRBg2QTPsggggICXBaIBVjTIaq7dbb7vVkvd3tj3k/9MwOXlvQ+mpCszb5Cy8gcpO79cmeZ7bt9R5tE/8xigCa5SUjO93D69IYAAAggggAACCCRIgAArQbBMiwACCCBwbgECLne+OwKBFGUVmFAqr+xkOHUqqIr+WtapnzNyStzZHFUjgAACCCCAAAIIOFqAAMvR20NxCCCAgD8FXhtwtTUeMY8l1qjdfEW/x75aal/5Z38qxb/rrFgodTKcOh1URX/tZFhVZr5K478oMyKAAAIIIIAAAgggYEGAAMsCEkMQQAABBJwt8Eq4ZUKt0wHXK2HXqV/zcviVmp6r1Ix8pabnxb6nZRSYL/PPp35OzTC/nm5+PbMg9j366+mxn/89PvprvBBAAAEEEEAAAQQQcKoAAZZTd4a6EEAAAQSSIhDqaFE41Kozv4c6WxU2X52d5vfM9+jvhU7/fMb3UIcZd/ra6LhTvxe9LnooefQ8qEAwLfY99nXGz//+9bSTY1JPjulqfPQMqdcGUoFgSlKsWAQ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ggggAACCCCAAAIIIIAAApYECLAsMTEIAQQQQAABBBBAAAEEEEAAAQQQQMAuAQIsu+RZFwEEEEAAAQQQQAABBBBAAAEEEEDAkgABliUmBiGAAAIIIIAAAggggAACCCCAAAII2CVAgGWXPOsigAACCCCAAAIIIIAAAggggAACCFgSIMCyxMQgBBBAAAEEEEAAAQQQQAABBBBAAAG7BAiw7JJnXQQQQAABBBBAAAEEEEAAAQQQQAABSwIEWJaYGIQAAggggAACCCCAAAIIIIAAAgggYJcAAZZd8qyLAAIIIIAAAggggAACCCCAAAIIIGBJgADLEhODEEAAAQQQQAABBBBAAAEEEEAAAQTsEiDAskuedRFAAAEEEEAAAQQQQAABBBBAAAEELAkQYFliYhACCCCAAAIIIIAAAggggAACCCCAgF0CBFh2ybMuAggggAACCCCAAAIIIIAAAggggIAlAQIsS0wMQgABBBBAAAEEEEAAAQQQQAABBBCwS4AAyy551kUAAQQQQAABBBBAAAEEEEAAAQQQsCRAgGWJiUEIIIAAAggggAACCCCAAAIIIIAAAnYJEGDZJc+6CCCAAAIIIIAAAggggAACCCCAAAKWBAiwLDExCAEEEEAAAQQQQAABBBBAAAEEEEDALgECLLvkWRcBBBBAAAEEEEAAAQQQQAABBBBAwJIAAZYlJgYhgAACCCCAAAIIIIAAAggggAACCNglQIBllzzrIoAAAggggAACCCCAAAIIIIAAAghYEiDAssTEIAQQQAABBBBAAAEEEEAAAQQQQAABuwQIsOySZ10EEEAAAQQQQAABBBBAAAEEEEAAAUsCBFiWmBiEAAIIIIAAAggggAACCCCAAAIIIGCXAAGWXfKsiwACCCCAAAIIIIAAAggggAACCCBgSYAAyxITgxBAAAEEEEAAAQQQQAABBBBAAAEE7BIgwLJLnnURQAABBBBAAAEEEEAAAQQQQAABBCwJEGBZYmIQAggggAACCCCAAAIIIIAAAggggIBdAgRYdsmzLgIIIIAAAggggAACCCCAAAIIIICAJQECLEtMDEIAAQQQQAABBBBAAAEEEEAAAQQQsEuAAMsuedZFAAEEEEAAAQQQQAABBBBAAAEEELAkQIBliYlBCCCAAAIIIIAAAggggAACCCCAAAJ2CRBg2SXPuggggAACCCCAAAIIIIAAAggggAAClgQIsCwxMQgBBBBAAAEEEEAAAQQQQAABBBBAwC4BAiy75FkXAQQQQAABBBBAAAEEEEAAAQQQQMCSAAGWJSYGIYAAAggggAACCCCAAAIIIIAAAgjYJUCAZZc86yKAAAIIIIAAAggggAACCCCAAAIIWBIgwLLExCAEEEAAAQQQQAA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ggggAACCCCAAAIIIIAAApYECLAsMTEIAQQQQAABBBBAAAEEEEAAAQQQQMAuAQIsu+RZFwEEEEAAAQQQQAABBBBAAAEEEEDAkgABliUmBiGAAAIIIIAAAggggAACCCCAAAII2CVAgGWXPOsigAACCCCAAAIIIIAAAggggAACCFgSIMCyxMQgBBBAAAEEEEAAAQQQQAABBBBAAAG7BAiw7JJnXQQQQAABBBBAAAEEEEAAAQQQQAABSwIEWJaYGIQAAggggAACCCCAAAIIIIAAAgggYJcAAZZd8qyLAAIIIIAAAggggAACCCCAAAIIIGBJgADLEhODEEAAAQQQQAABBBBAAAEEEEAAAQTsEiDAskuedRFAAAEEEEAAAQQQQAABBBBAAAEELAkQYFliYhACCCCAAAIIIIAAAggggAACCCCAgF0CBFh2ybMuAggggAACCCCAAAIIIIAAAggggIAlAQIsS0wMQgABBBBAAAEEEEAAAQQQQAABBBCwS4AAyy551kUAAQQQQAABBBBAAAEEEEAAAQQQsCRAgGWJiUEIIIAAAggggAACCCCAAAIIIIAAAnYJEGDZJc+6CCCAAAIIIIAAAggggAACCCCAAAKWBAiwLDExCAEEEEAAAQQQQAABBBBAAAEEEEDALgECLLvkWRcBBBBAAAEEEEAAAQQQQAABBBBAwJIAAZYlJgYhgAACCCCAAAIIIIAAAggggAACCNglQIBllzzrIoAAAggggAACCCCAAAIIIIAAAghYEiDAssTEIAQQQAABBBBAAAEEEEAAAQQQQAABuwQIsOySZ10EEEAAAQQQQAABBBBAAAEEEEAAAUsCBFiWmBiEAAIIIIAAAggggAACCCCAAAIIIGCXAAGWXfKsiwACCCCAAAIIIIAAAggggAACCCBgSYAAyxITgxBAAAEEEEAAAQQQQAABBBBAAAEE7BIgwLJLnnURQAABBBBAAAEEEEAAAQQQQAABBCwJEGBZYmIQAggggAACCCCAAAIIIIAAAggggIBdAgRYdsmzLgIIIIAAAggggAACCCCAAAIIIICAJQECLEtMDEIAAQQQQAABBBBAAAEEEEAAAQQQsEuAAMsuedZFAAEEEEAAAQQQQAABBBBAAAEEELAkQIBliYlBCCCAAAIIIIAAAggggAACCCCAAAJ2CRBg2SXPuggggAACCCCAAAIIIIAAAggggAAClgQIsCwxMQgBBBBAAAEEEEAAAQQQQAABBBBAwC4BAiy75FkXAQQQQAABBBBAAAEEEEAAAQQQQMCSAAGWJSYGIYAAAggggAACCCCAAAIIIIAAAgjYJUCAZZc86yKAAAIIIIAAAggggAACCCCAAAIIWBIgwLLExCAEEEAAAQQQQAABBBBAAAEEEEAAAbsECLDskmddBBBAAAEEEEAAAQQQQAABBBBAAAFLAgRYlpgYhAACCCCAAAIIIIAAAggggAACCCBglwABll3yrIsAAggggAACCCCAAAIIIIAAAgggYEmAAMsSE4MQQAABBBBAAAEEEEAAAQQQQAABBOwSIMCyS551EUAAAQQQQAABBBBAAAEEEEAAAQQsCRBgWWJiEAIIIIAAAggggAACCCCAAAIIIICAXQIEWHbJsy4CCCCAAAIIIIAAAggggAACCCCAgCUBAixLTAxCAAEEEEAAAQQQQAABBBBAAAEEELBLgADLLnnWRQABBBBAAAEEEEAAAQQQQAABBBCwJECAZYmJQQgggAACCCCAAAIIIIAAAggggAACdgkQYNklz7oIIIAAAv+/HTs2AQAAQBj2/9e+0M0luyBkLAECBAgQIECAAAECBAgkAQErMRkRIECAAAECBAgQIECAAAECBAi8BASsl7xfAgQIECBAgAABAgQIECBAgACBJCBgJSYjAgQIECBAgAABAgQIECBAgACBl4CA9ZL3S4AAAQIECBAgQIAAAQIECBAgkAQErMRkRIAAAQIECBAgQIAAAQIECBAg8BIYym+uWL4gpt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395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79512" y="16479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«Устная олимпиада 5-6 классы»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4908290"/>
              </p:ext>
            </p:extLst>
          </p:nvPr>
        </p:nvGraphicFramePr>
        <p:xfrm>
          <a:off x="1187624" y="3212976"/>
          <a:ext cx="4176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777\Desktop\С другого ПК\телефон\P_20191022_170008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3305966" cy="5877272"/>
          </a:xfrm>
          <a:prstGeom prst="rect">
            <a:avLst/>
          </a:prstGeom>
          <a:noFill/>
        </p:spPr>
      </p:pic>
      <p:pic>
        <p:nvPicPr>
          <p:cNvPr id="2050" name="Picture 2" descr="C:\Users\777\Desktop\С другого ПК\телефон\P_20191022_161231_1_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097360"/>
            <a:ext cx="3240360" cy="5760640"/>
          </a:xfrm>
          <a:prstGeom prst="rect">
            <a:avLst/>
          </a:prstGeom>
          <a:noFill/>
        </p:spPr>
      </p:pic>
      <p:pic>
        <p:nvPicPr>
          <p:cNvPr id="5" name="Picture 2" descr="C:\Users\777\Desktop\С другого ПК\телефон\P_20191022_160845_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052736"/>
            <a:ext cx="2808312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2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79512" y="16479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«Устная олимпиада 5-6 классы»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944908290"/>
              </p:ext>
            </p:extLst>
          </p:nvPr>
        </p:nvGraphicFramePr>
        <p:xfrm>
          <a:off x="1187624" y="3212976"/>
          <a:ext cx="4176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777\Desktop\С другого ПК\телефон\P_20191022_161024_1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3047347" cy="5417506"/>
          </a:xfrm>
          <a:prstGeom prst="rect">
            <a:avLst/>
          </a:prstGeom>
          <a:noFill/>
        </p:spPr>
      </p:pic>
      <p:pic>
        <p:nvPicPr>
          <p:cNvPr id="3075" name="Picture 3" descr="C:\Users\777\Desktop\С другого ПК\телефон\P_20191022_161040_1_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052736"/>
            <a:ext cx="3037838" cy="5400600"/>
          </a:xfrm>
          <a:prstGeom prst="rect">
            <a:avLst/>
          </a:prstGeom>
          <a:noFill/>
        </p:spPr>
      </p:pic>
      <p:pic>
        <p:nvPicPr>
          <p:cNvPr id="3076" name="Picture 4" descr="C:\Users\777\Desktop\С другого ПК\телефон\P_20191022_161340_1_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7656" y="1052736"/>
            <a:ext cx="3096344" cy="550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2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17237764</TotalTime>
  <Words>392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Цветочкина Тамара Дмитриевна, руководитель ГМО учителей математики, МБОУ СШ № 6</vt:lpstr>
      <vt:lpstr>Методическая тема: </vt:lpstr>
      <vt:lpstr>Основные направления деятельности: </vt:lpstr>
      <vt:lpstr>Слайд 6</vt:lpstr>
      <vt:lpstr>Слайд 7</vt:lpstr>
      <vt:lpstr>Слайд 8</vt:lpstr>
      <vt:lpstr>Слайд 9</vt:lpstr>
      <vt:lpstr>В играх и олимпиадах приняло участие 1300 учащихся</vt:lpstr>
      <vt:lpstr>В игре приняло участие 30 команд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городского методического объединения  учителей  информатики за 2016-17 уч. год. </dc:title>
  <dc:creator>1 07</dc:creator>
  <cp:lastModifiedBy>one`Q</cp:lastModifiedBy>
  <cp:revision>182</cp:revision>
  <dcterms:created xsi:type="dcterms:W3CDTF">2017-08-18T03:59:39Z</dcterms:created>
  <dcterms:modified xsi:type="dcterms:W3CDTF">2020-08-26T00:35:59Z</dcterms:modified>
</cp:coreProperties>
</file>