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15"/>
  </p:notesMasterIdLst>
  <p:sldIdLst>
    <p:sldId id="444" r:id="rId2"/>
    <p:sldId id="447" r:id="rId3"/>
    <p:sldId id="422" r:id="rId4"/>
    <p:sldId id="452" r:id="rId5"/>
    <p:sldId id="459" r:id="rId6"/>
    <p:sldId id="453" r:id="rId7"/>
    <p:sldId id="460" r:id="rId8"/>
    <p:sldId id="464" r:id="rId9"/>
    <p:sldId id="462" r:id="rId10"/>
    <p:sldId id="465" r:id="rId11"/>
    <p:sldId id="454" r:id="rId12"/>
    <p:sldId id="455" r:id="rId13"/>
    <p:sldId id="466" r:id="rId14"/>
  </p:sldIdLst>
  <p:sldSz cx="6858000" cy="5143500"/>
  <p:notesSz cx="6858000" cy="9144000"/>
  <p:embeddedFontLst>
    <p:embeddedFont>
      <p:font typeface="华文细黑" panose="020B0604020202020204" charset="-122"/>
      <p:regular r:id="rId16"/>
    </p:embeddedFont>
    <p:embeddedFont>
      <p:font typeface="Impact" panose="020B0806030902050204" pitchFamily="34" charset="0"/>
      <p:regular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微软雅黑" panose="020B0503020204020204" pitchFamily="34" charset="-122"/>
      <p:regular r:id="rId20"/>
      <p:bold r:id="rId21"/>
    </p:embeddedFont>
    <p:embeddedFont>
      <p:font typeface="宋体" panose="02010600030101010101" pitchFamily="2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zh-CN"/>
    </a:defPPr>
    <a:lvl1pPr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1pPr>
    <a:lvl2pPr marL="341313" indent="1158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2pPr>
    <a:lvl3pPr marL="684213" indent="2301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3pPr>
    <a:lvl4pPr marL="1027113" indent="3444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4pPr>
    <a:lvl5pPr marL="1370013" indent="4587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72E"/>
    <a:srgbClr val="F8A90C"/>
    <a:srgbClr val="C80D1F"/>
    <a:srgbClr val="7F7F7F"/>
    <a:srgbClr val="232227"/>
    <a:srgbClr val="2D3E52"/>
    <a:srgbClr val="3A506A"/>
    <a:srgbClr val="EA2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362" autoAdjust="0"/>
  </p:normalViewPr>
  <p:slideViewPr>
    <p:cSldViewPr snapToGrid="0">
      <p:cViewPr varScale="1">
        <p:scale>
          <a:sx n="151" d="100"/>
          <a:sy n="151" d="100"/>
        </p:scale>
        <p:origin x="-1740" y="-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51AB069-EB33-4CCE-83D6-9FBA6297D64E}" type="datetimeFigureOut">
              <a:rPr lang="zh-CN" altLang="en-US"/>
              <a:pPr>
                <a:defRPr/>
              </a:pPr>
              <a:t>2020/8/25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宋体" charset="-122"/>
              </a:defRPr>
            </a:lvl1pPr>
          </a:lstStyle>
          <a:p>
            <a:fld id="{7723AF76-9B06-420D-9ABC-C9B7F11ED1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748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1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0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85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63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40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17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029A4-F1A6-4836-8B78-20687DD58C86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C8CD3-CF7D-4219-A9EC-451AD267BD67}" type="slidenum">
              <a:rPr lang="zh-CN" altLang="en-US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更多模板下载地址：</a:t>
            </a:r>
            <a:r>
              <a:rPr lang="en-US" altLang="zh-CN" dirty="0" smtClean="0"/>
              <a:t>http://WWW.HOMEPPT.COM</a:t>
            </a:r>
            <a:r>
              <a:rPr lang="zh-CN" altLang="en-US" dirty="0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C8CD3-CF7D-4219-A9EC-451AD267BD67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zh-CN" dirty="0" err="1" smtClean="0"/>
              <a:t>МООС-массовые</a:t>
            </a:r>
            <a:r>
              <a:rPr lang="ru-RU" altLang="zh-CN" dirty="0" smtClean="0"/>
              <a:t> открытые онлайн </a:t>
            </a:r>
            <a:r>
              <a:rPr lang="ru-RU" altLang="zh-CN" dirty="0" err="1" smtClean="0"/>
              <a:t>крусы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DEE1B-3E7F-455A-90C0-29C4AB80E2A6}" type="slidenum">
              <a:rPr lang="zh-CN" altLang="en-US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351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更多模板下载地址：</a:t>
            </a:r>
            <a:r>
              <a:rPr lang="en-US" altLang="zh-CN" dirty="0" smtClean="0"/>
              <a:t>http://WWW.HOMEPPT.COM</a:t>
            </a:r>
            <a:r>
              <a:rPr lang="zh-CN" altLang="en-US" dirty="0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1DF28-2736-4E95-B6DD-307C1F617E49}" type="slidenum">
              <a:rPr lang="zh-CN" altLang="en-US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783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更多模板下载地址：</a:t>
            </a:r>
            <a:r>
              <a:rPr lang="en-US" altLang="zh-CN" dirty="0" smtClean="0"/>
              <a:t>http://WWW.HOMEPPT.COM</a:t>
            </a:r>
            <a:r>
              <a:rPr lang="zh-CN" altLang="en-US" dirty="0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C8CD3-CF7D-4219-A9EC-451AD267BD67}" type="slidenum">
              <a:rPr lang="zh-CN" altLang="en-US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591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更多模板下载地址：</a:t>
            </a:r>
            <a:r>
              <a:rPr lang="en-US" altLang="zh-CN" dirty="0" smtClean="0"/>
              <a:t>http://WWW.HOMEPPT.COM</a:t>
            </a:r>
            <a:r>
              <a:rPr lang="zh-CN" altLang="en-US" dirty="0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C8CD3-CF7D-4219-A9EC-451AD267BD67}" type="slidenum">
              <a:rPr lang="zh-CN" altLang="en-US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491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更多模板下载地址：</a:t>
            </a:r>
            <a:r>
              <a:rPr lang="en-US" altLang="zh-CN" dirty="0" smtClean="0"/>
              <a:t>http://WWW.HOMEPPT.COM</a:t>
            </a:r>
            <a:r>
              <a:rPr lang="zh-CN" altLang="en-US" dirty="0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C8CD3-CF7D-4219-A9EC-451AD267BD67}" type="slidenum">
              <a:rPr lang="zh-CN" altLang="en-US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852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更多模板下载地址：</a:t>
            </a:r>
            <a:r>
              <a:rPr lang="en-US" altLang="zh-CN" dirty="0" smtClean="0"/>
              <a:t>http://WWW.HOMEPPT.COM</a:t>
            </a:r>
            <a:r>
              <a:rPr lang="zh-CN" altLang="en-US" dirty="0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C8CD3-CF7D-4219-A9EC-451AD267BD67}" type="slidenum">
              <a:rPr lang="zh-CN" altLang="en-US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66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2020/8/25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82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2020/8/25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52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2020/8/25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80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60982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 userDrawn="1"/>
        </p:nvSpPr>
        <p:spPr bwMode="auto">
          <a:xfrm>
            <a:off x="429816" y="319089"/>
            <a:ext cx="25788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500" dirty="0"/>
              <a:t>ADD YOUR TITLE HERE</a:t>
            </a:r>
            <a:endParaRPr lang="id-ID" altLang="zh-CN" sz="1500" dirty="0"/>
          </a:p>
        </p:txBody>
      </p:sp>
      <p:sp>
        <p:nvSpPr>
          <p:cNvPr id="3" name="文本框 49"/>
          <p:cNvSpPr txBox="1">
            <a:spLocks noChangeArrowheads="1"/>
          </p:cNvSpPr>
          <p:nvPr userDrawn="1"/>
        </p:nvSpPr>
        <p:spPr bwMode="auto">
          <a:xfrm>
            <a:off x="445294" y="679451"/>
            <a:ext cx="389691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id-ID" altLang="zh-CN" sz="750"/>
              <a:t>Biscuit oat cake carrot cake muffin jelly beans chocolate chocolate sugar plum</a:t>
            </a:r>
            <a:endParaRPr lang="zh-CN" altLang="en-US" sz="750"/>
          </a:p>
        </p:txBody>
      </p:sp>
      <p:sp>
        <p:nvSpPr>
          <p:cNvPr id="4" name="矩形 3"/>
          <p:cNvSpPr/>
          <p:nvPr userDrawn="1"/>
        </p:nvSpPr>
        <p:spPr>
          <a:xfrm>
            <a:off x="0" y="414339"/>
            <a:ext cx="315516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  <p:sp>
        <p:nvSpPr>
          <p:cNvPr id="5" name="矩形 4"/>
          <p:cNvSpPr/>
          <p:nvPr userDrawn="1"/>
        </p:nvSpPr>
        <p:spPr>
          <a:xfrm>
            <a:off x="340519" y="414339"/>
            <a:ext cx="64294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</p:spTree>
    <p:extLst>
      <p:ext uri="{BB962C8B-B14F-4D97-AF65-F5344CB8AC3E}">
        <p14:creationId xmlns:p14="http://schemas.microsoft.com/office/powerpoint/2010/main" val="289160636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5380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2020/8/25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08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2020/8/25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62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2020/8/25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87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2020/8/25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43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2020/8/25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2020/8/25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0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2020/8/25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11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2020/8/25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43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2020/8/25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3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kovaleva4917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原创设计师QQ598969553      _1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1" y="636984"/>
            <a:ext cx="1916906" cy="3869532"/>
          </a:xfrm>
          <a:custGeom>
            <a:avLst/>
            <a:gdLst>
              <a:gd name="T0" fmla="*/ 0 w 1624"/>
              <a:gd name="T1" fmla="*/ 0 h 3250"/>
              <a:gd name="T2" fmla="*/ 2147483646 w 1624"/>
              <a:gd name="T3" fmla="*/ 2147483646 h 3250"/>
              <a:gd name="T4" fmla="*/ 0 w 1624"/>
              <a:gd name="T5" fmla="*/ 2147483646 h 3250"/>
              <a:gd name="T6" fmla="*/ 0 w 1624"/>
              <a:gd name="T7" fmla="*/ 0 h 32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5" name="原创设计师QQ598969553      _2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0" y="2243138"/>
            <a:ext cx="328613" cy="657225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56" name="原创设计师QQ598969553      _3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1473995" y="1814514"/>
            <a:ext cx="435769" cy="869156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57" name="原创设计师QQ598969553      _4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1666875" y="2210992"/>
            <a:ext cx="353616" cy="708422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9" name="原创设计师QQ598969553      _6"/>
          <p:cNvSpPr>
            <a:spLocks noChangeArrowheads="1"/>
          </p:cNvSpPr>
          <p:nvPr/>
        </p:nvSpPr>
        <p:spPr bwMode="auto">
          <a:xfrm>
            <a:off x="2618185" y="2620565"/>
            <a:ext cx="412860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altLang="zh-CN" sz="1600" dirty="0" smtClean="0">
                <a:solidFill>
                  <a:srgbClr val="53585E"/>
                </a:solidFill>
                <a:latin typeface="Arial" charset="0"/>
                <a:cs typeface="Arial" charset="0"/>
              </a:rPr>
              <a:t>Ковалёва Анастасия </a:t>
            </a:r>
            <a:r>
              <a:rPr lang="ru-RU" altLang="zh-CN" sz="1600" dirty="0" smtClean="0">
                <a:solidFill>
                  <a:srgbClr val="53585E"/>
                </a:solidFill>
                <a:latin typeface="Arial" charset="0"/>
                <a:cs typeface="Arial" charset="0"/>
              </a:rPr>
              <a:t>Витальевна</a:t>
            </a:r>
          </a:p>
          <a:p>
            <a:pPr>
              <a:buFont typeface="Arial" charset="0"/>
              <a:buNone/>
            </a:pPr>
            <a:r>
              <a:rPr lang="ru-RU" altLang="zh-CN" sz="1600" dirty="0" smtClean="0">
                <a:solidFill>
                  <a:srgbClr val="53585E"/>
                </a:solidFill>
                <a:latin typeface="Arial" charset="0"/>
                <a:cs typeface="Arial" charset="0"/>
              </a:rPr>
              <a:t>у</a:t>
            </a:r>
            <a:r>
              <a:rPr lang="ru-RU" altLang="zh-CN" sz="1600" dirty="0" smtClean="0">
                <a:solidFill>
                  <a:srgbClr val="53585E"/>
                </a:solidFill>
                <a:latin typeface="Arial" charset="0"/>
                <a:cs typeface="Arial" charset="0"/>
              </a:rPr>
              <a:t>читель </a:t>
            </a:r>
            <a:r>
              <a:rPr lang="ru-RU" altLang="zh-CN" sz="1600" dirty="0" smtClean="0">
                <a:solidFill>
                  <a:srgbClr val="53585E"/>
                </a:solidFill>
                <a:latin typeface="Arial" charset="0"/>
                <a:cs typeface="Arial" charset="0"/>
              </a:rPr>
              <a:t>математики </a:t>
            </a:r>
          </a:p>
          <a:p>
            <a:pPr algn="ctr">
              <a:buFont typeface="Arial" charset="0"/>
              <a:buNone/>
            </a:pPr>
            <a:endParaRPr lang="ru-RU" altLang="zh-CN" sz="1600" dirty="0" smtClean="0">
              <a:solidFill>
                <a:srgbClr val="53585E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altLang="zh-CN" sz="1600" dirty="0" smtClean="0">
                <a:solidFill>
                  <a:srgbClr val="53585E"/>
                </a:solidFill>
                <a:latin typeface="Arial" charset="0"/>
                <a:cs typeface="Arial" charset="0"/>
              </a:rPr>
              <a:t>МАОУ Лицей №6 «Перспектива»</a:t>
            </a:r>
            <a:endParaRPr lang="zh-CN" altLang="en-US" sz="1600" dirty="0">
              <a:solidFill>
                <a:srgbClr val="53585E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原创设计师QQ598969553      _9"/>
          <p:cNvSpPr>
            <a:spLocks noGrp="1" noSelect="1" noRot="1" noChangeAspect="1" noMove="1" noResize="1" noChangeArrowheads="1" noChangeShapeType="1" noTextEdit="1"/>
          </p:cNvSpPr>
          <p:nvPr/>
        </p:nvSpPr>
        <p:spPr bwMode="auto">
          <a:xfrm>
            <a:off x="776289" y="3017045"/>
            <a:ext cx="1526381" cy="1526381"/>
          </a:xfrm>
          <a:prstGeom prst="diamond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63" name="原创设计师QQ598969553      _10"/>
          <p:cNvSpPr>
            <a:spLocks noGrp="1" noSelect="1" noRot="1" noChangeAspect="1" noMove="1" noResize="1" noChangeArrowheads="1" noChangeShapeType="1" noTextEdit="1"/>
          </p:cNvSpPr>
          <p:nvPr/>
        </p:nvSpPr>
        <p:spPr bwMode="auto">
          <a:xfrm>
            <a:off x="-13097" y="3813573"/>
            <a:ext cx="1525191" cy="1525190"/>
          </a:xfrm>
          <a:prstGeom prst="diamond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64" name="原创设计师QQ598969553      _11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1568055" y="3813574"/>
            <a:ext cx="1525190" cy="1525190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66" name="原创设计师QQ598969553      _12"/>
          <p:cNvSpPr>
            <a:spLocks noChangeArrowheads="1"/>
          </p:cNvSpPr>
          <p:nvPr/>
        </p:nvSpPr>
        <p:spPr bwMode="auto">
          <a:xfrm>
            <a:off x="2109520" y="505693"/>
            <a:ext cx="474848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zh-CN" sz="2700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charset="-122"/>
              </a:rPr>
              <a:t>Особенности подготовки уроков</a:t>
            </a:r>
          </a:p>
          <a:p>
            <a:r>
              <a:rPr lang="ru-RU" altLang="zh-CN" sz="2700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charset="-122"/>
              </a:rPr>
              <a:t> математики в рамках</a:t>
            </a:r>
          </a:p>
          <a:p>
            <a:r>
              <a:rPr lang="ru-RU" altLang="zh-CN" sz="2700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charset="-122"/>
              </a:rPr>
              <a:t> дистанционного образования</a:t>
            </a:r>
            <a:endParaRPr lang="en-US" altLang="zh-CN" sz="2700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charset="-122"/>
            </a:endParaRPr>
          </a:p>
        </p:txBody>
      </p:sp>
      <p:pic>
        <p:nvPicPr>
          <p:cNvPr id="513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241" y="14564916"/>
            <a:ext cx="1483519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57" grpId="1" animBg="1"/>
      <p:bldP spid="59" grpId="0"/>
      <p:bldP spid="62" grpId="0" animBg="1"/>
      <p:bldP spid="63" grpId="0" animBg="1"/>
      <p:bldP spid="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原创设计师QQ598969553      _1"/>
          <p:cNvSpPr/>
          <p:nvPr/>
        </p:nvSpPr>
        <p:spPr>
          <a:xfrm>
            <a:off x="5058032" y="3426940"/>
            <a:ext cx="1462217" cy="1566704"/>
          </a:xfrm>
          <a:custGeom>
            <a:avLst/>
            <a:gdLst/>
            <a:ahLst/>
            <a:cxnLst/>
            <a:rect l="l" t="t" r="r" b="b"/>
            <a:pathLst>
              <a:path w="6003587" h="5141913">
                <a:moveTo>
                  <a:pt x="5065968" y="0"/>
                </a:moveTo>
                <a:lnTo>
                  <a:pt x="6003587" y="0"/>
                </a:lnTo>
                <a:lnTo>
                  <a:pt x="6003587" y="1361228"/>
                </a:lnTo>
                <a:lnTo>
                  <a:pt x="2278743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  <p:sp>
        <p:nvSpPr>
          <p:cNvPr id="70" name="原创设计师QQ598969553      _5"/>
          <p:cNvSpPr>
            <a:spLocks noChangeArrowheads="1"/>
          </p:cNvSpPr>
          <p:nvPr/>
        </p:nvSpPr>
        <p:spPr bwMode="auto">
          <a:xfrm>
            <a:off x="1233424" y="607606"/>
            <a:ext cx="1284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altLang="zh-CN" sz="2000" b="1" u="sng" dirty="0">
                <a:solidFill>
                  <a:schemeClr val="accent2"/>
                </a:solidFill>
                <a:latin typeface="+mj-lt"/>
                <a:ea typeface="微软雅黑" pitchFamily="34" charset="-122"/>
                <a:cs typeface="宋体" pitchFamily="2" charset="-122"/>
              </a:rPr>
              <a:t>Правила ДО</a:t>
            </a:r>
            <a:endParaRPr lang="en-US" altLang="zh-CN" sz="2000" b="1" u="sng" dirty="0">
              <a:solidFill>
                <a:schemeClr val="accent2"/>
              </a:solidFill>
              <a:latin typeface="+mj-lt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71" name="原创设计师QQ598969553      _6"/>
          <p:cNvSpPr>
            <a:spLocks/>
          </p:cNvSpPr>
          <p:nvPr/>
        </p:nvSpPr>
        <p:spPr bwMode="auto">
          <a:xfrm>
            <a:off x="6380015" y="2192842"/>
            <a:ext cx="326231" cy="652463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73" name="原创设计师QQ598969553      _8"/>
          <p:cNvSpPr>
            <a:spLocks/>
          </p:cNvSpPr>
          <p:nvPr/>
        </p:nvSpPr>
        <p:spPr bwMode="auto">
          <a:xfrm>
            <a:off x="6237686" y="2395345"/>
            <a:ext cx="192881" cy="384572"/>
          </a:xfrm>
          <a:custGeom>
            <a:avLst/>
            <a:gdLst>
              <a:gd name="T0" fmla="*/ 0 w 286"/>
              <a:gd name="T1" fmla="*/ 0 h 571"/>
              <a:gd name="T2" fmla="*/ 2147483646 w 286"/>
              <a:gd name="T3" fmla="*/ 2147483646 h 571"/>
              <a:gd name="T4" fmla="*/ 0 w 286"/>
              <a:gd name="T5" fmla="*/ 2147483646 h 571"/>
              <a:gd name="T6" fmla="*/ 0 w 286"/>
              <a:gd name="T7" fmla="*/ 0 h 5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74" name="原创设计师QQ598969553      _9"/>
          <p:cNvSpPr>
            <a:spLocks noChangeArrowheads="1"/>
          </p:cNvSpPr>
          <p:nvPr/>
        </p:nvSpPr>
        <p:spPr bwMode="auto">
          <a:xfrm>
            <a:off x="3915695" y="3598069"/>
            <a:ext cx="602729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825">
                <a:solidFill>
                  <a:schemeClr val="bg1"/>
                </a:solidFill>
                <a:latin typeface="Impact" pitchFamily="34" charset="0"/>
              </a:rPr>
              <a:t>Mark  J . Smith</a:t>
            </a:r>
            <a:endParaRPr lang="en-US" altLang="zh-CN" sz="18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75" name="原创设计师QQ598969553      _10"/>
          <p:cNvSpPr>
            <a:spLocks noChangeArrowheads="1"/>
          </p:cNvSpPr>
          <p:nvPr/>
        </p:nvSpPr>
        <p:spPr bwMode="auto">
          <a:xfrm>
            <a:off x="3736396" y="3764756"/>
            <a:ext cx="716543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50" kern="0" dirty="0">
                <a:solidFill>
                  <a:schemeClr val="bg1"/>
                </a:solidFill>
              </a:rPr>
              <a:t>CEO &amp; Founder</a:t>
            </a:r>
            <a:endParaRPr lang="en-US" altLang="zh-CN" sz="1800" kern="0" dirty="0">
              <a:solidFill>
                <a:schemeClr val="bg1"/>
              </a:solidFill>
            </a:endParaRPr>
          </a:p>
        </p:txBody>
      </p:sp>
      <p:pic>
        <p:nvPicPr>
          <p:cNvPr id="7180" name="Picture 64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241" y="14564916"/>
            <a:ext cx="1483519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Найдите </a:t>
            </a:r>
            <a:r>
              <a:rPr lang="ru-RU" dirty="0"/>
              <a:t>общий канал, где можно вести переписку со всеми учениками (можно даже не с одним классом, а со всей параллелью, в которой вы работаете). </a:t>
            </a:r>
          </a:p>
          <a:p>
            <a:r>
              <a:rPr lang="ru-RU" dirty="0"/>
              <a:t>Создайте рубрику Частые вопросы;</a:t>
            </a:r>
          </a:p>
          <a:p>
            <a:r>
              <a:rPr lang="ru-RU" dirty="0"/>
              <a:t>Помните, что ваше рабочее время ограничено, вы получаете деньги за обучение, а не техподдержку</a:t>
            </a:r>
          </a:p>
          <a:p>
            <a:r>
              <a:rPr lang="ru-RU" dirty="0"/>
              <a:t>Не забываем про физкультминутку</a:t>
            </a:r>
          </a:p>
          <a:p>
            <a:r>
              <a:rPr lang="ru-RU" dirty="0" smtClean="0"/>
              <a:t>Открывайте </a:t>
            </a:r>
            <a:r>
              <a:rPr lang="ru-RU" dirty="0"/>
              <a:t>конференцию пораньше (дайте детям </a:t>
            </a:r>
            <a:r>
              <a:rPr lang="ru-RU" dirty="0" smtClean="0"/>
              <a:t>поболтать</a:t>
            </a:r>
            <a:endParaRPr lang="en-US" dirty="0" smtClean="0"/>
          </a:p>
          <a:p>
            <a:r>
              <a:rPr lang="en-US" dirty="0"/>
              <a:t>  </a:t>
            </a:r>
            <a:r>
              <a:rPr lang="ru-RU" dirty="0" smtClean="0"/>
              <a:t>делайте запись своего урока.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790676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1" grpId="1" animBg="1"/>
      <p:bldP spid="73" grpId="0" animBg="1"/>
      <p:bldP spid="73" grpId="1" animBg="1"/>
      <p:bldP spid="74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457" t="17082" r="47930" b="7544"/>
          <a:stretch/>
        </p:blipFill>
        <p:spPr>
          <a:xfrm>
            <a:off x="231742" y="163773"/>
            <a:ext cx="5241009" cy="44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21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-1004" t="20874" r="49001" b="14260"/>
          <a:stretch/>
        </p:blipFill>
        <p:spPr>
          <a:xfrm>
            <a:off x="-163773" y="218365"/>
            <a:ext cx="6701051" cy="46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25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Ковалёва</a:t>
            </a:r>
            <a:r>
              <a:rPr lang="ru-RU" dirty="0" smtClean="0"/>
              <a:t> 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Анастасия</a:t>
            </a:r>
            <a:r>
              <a:rPr lang="ru-RU" dirty="0" smtClean="0"/>
              <a:t> 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Витальевна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8-983-363-49-17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kovaleva4917@yandex.ru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5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7398" y="1029730"/>
            <a:ext cx="2960430" cy="1655805"/>
          </a:xfrm>
          <a:prstGeom prst="rect">
            <a:avLst/>
          </a:prstGeom>
        </p:spPr>
      </p:pic>
      <p:sp>
        <p:nvSpPr>
          <p:cNvPr id="62" name="原创设计师QQ598969553      _1"/>
          <p:cNvSpPr/>
          <p:nvPr/>
        </p:nvSpPr>
        <p:spPr>
          <a:xfrm>
            <a:off x="5058032" y="3426940"/>
            <a:ext cx="1462217" cy="1566704"/>
          </a:xfrm>
          <a:custGeom>
            <a:avLst/>
            <a:gdLst/>
            <a:ahLst/>
            <a:cxnLst/>
            <a:rect l="l" t="t" r="r" b="b"/>
            <a:pathLst>
              <a:path w="6003587" h="5141913">
                <a:moveTo>
                  <a:pt x="5065968" y="0"/>
                </a:moveTo>
                <a:lnTo>
                  <a:pt x="6003587" y="0"/>
                </a:lnTo>
                <a:lnTo>
                  <a:pt x="6003587" y="1361228"/>
                </a:lnTo>
                <a:lnTo>
                  <a:pt x="2278743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  <p:sp>
        <p:nvSpPr>
          <p:cNvPr id="70" name="原创设计师QQ598969553      _5"/>
          <p:cNvSpPr>
            <a:spLocks noChangeArrowheads="1"/>
          </p:cNvSpPr>
          <p:nvPr/>
        </p:nvSpPr>
        <p:spPr bwMode="auto">
          <a:xfrm>
            <a:off x="1233424" y="607606"/>
            <a:ext cx="27828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altLang="zh-CN" sz="2000" b="1" u="sng" dirty="0" smtClean="0">
                <a:solidFill>
                  <a:schemeClr val="accent2"/>
                </a:solidFill>
                <a:latin typeface="+mj-lt"/>
                <a:ea typeface="微软雅黑" pitchFamily="34" charset="-122"/>
                <a:cs typeface="宋体" pitchFamily="2" charset="-122"/>
              </a:rPr>
              <a:t>Дистанционное обучение</a:t>
            </a:r>
            <a:endParaRPr lang="en-US" altLang="zh-CN" sz="2000" b="1" u="sng" dirty="0">
              <a:solidFill>
                <a:schemeClr val="accent2"/>
              </a:solidFill>
              <a:latin typeface="+mj-lt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71" name="原创设计师QQ598969553      _6"/>
          <p:cNvSpPr>
            <a:spLocks/>
          </p:cNvSpPr>
          <p:nvPr/>
        </p:nvSpPr>
        <p:spPr bwMode="auto">
          <a:xfrm>
            <a:off x="6380015" y="2192842"/>
            <a:ext cx="326231" cy="652463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72" name="原创设计师QQ598969553      _7"/>
          <p:cNvSpPr>
            <a:spLocks noChangeArrowheads="1"/>
          </p:cNvSpPr>
          <p:nvPr/>
        </p:nvSpPr>
        <p:spPr bwMode="auto">
          <a:xfrm>
            <a:off x="545210" y="1674986"/>
            <a:ext cx="2807494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800" dirty="0" smtClean="0"/>
              <a:t>— </a:t>
            </a:r>
            <a:r>
              <a:rPr lang="ru-RU" sz="1400" dirty="0" smtClean="0"/>
              <a:t>взаимодействие учителя и учащихся между собой на расстоянии, отражающее все присущие учебному процессу компоненты (цели, содержание, методы, организационные формы, средства обучения) и реализуемое специфичными средствами Интернет-технологий или другими средствами, предусматривающими интерактивность</a:t>
            </a:r>
            <a:endParaRPr lang="ru-RU" sz="1400" dirty="0"/>
          </a:p>
        </p:txBody>
      </p:sp>
      <p:sp>
        <p:nvSpPr>
          <p:cNvPr id="73" name="原创设计师QQ598969553      _8"/>
          <p:cNvSpPr>
            <a:spLocks/>
          </p:cNvSpPr>
          <p:nvPr/>
        </p:nvSpPr>
        <p:spPr bwMode="auto">
          <a:xfrm>
            <a:off x="6237686" y="2395345"/>
            <a:ext cx="192881" cy="384572"/>
          </a:xfrm>
          <a:custGeom>
            <a:avLst/>
            <a:gdLst>
              <a:gd name="T0" fmla="*/ 0 w 286"/>
              <a:gd name="T1" fmla="*/ 0 h 571"/>
              <a:gd name="T2" fmla="*/ 2147483646 w 286"/>
              <a:gd name="T3" fmla="*/ 2147483646 h 571"/>
              <a:gd name="T4" fmla="*/ 0 w 286"/>
              <a:gd name="T5" fmla="*/ 2147483646 h 571"/>
              <a:gd name="T6" fmla="*/ 0 w 286"/>
              <a:gd name="T7" fmla="*/ 0 h 5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74" name="原创设计师QQ598969553      _9"/>
          <p:cNvSpPr>
            <a:spLocks noChangeArrowheads="1"/>
          </p:cNvSpPr>
          <p:nvPr/>
        </p:nvSpPr>
        <p:spPr bwMode="auto">
          <a:xfrm>
            <a:off x="3915695" y="3598069"/>
            <a:ext cx="602729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825">
                <a:solidFill>
                  <a:schemeClr val="bg1"/>
                </a:solidFill>
                <a:latin typeface="Impact" pitchFamily="34" charset="0"/>
              </a:rPr>
              <a:t>Mark  J . Smith</a:t>
            </a:r>
            <a:endParaRPr lang="en-US" altLang="zh-CN" sz="18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75" name="原创设计师QQ598969553      _10"/>
          <p:cNvSpPr>
            <a:spLocks noChangeArrowheads="1"/>
          </p:cNvSpPr>
          <p:nvPr/>
        </p:nvSpPr>
        <p:spPr bwMode="auto">
          <a:xfrm>
            <a:off x="3736396" y="3764756"/>
            <a:ext cx="716543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50" kern="0" dirty="0">
                <a:solidFill>
                  <a:schemeClr val="bg1"/>
                </a:solidFill>
              </a:rPr>
              <a:t>CEO &amp; Founder</a:t>
            </a:r>
            <a:endParaRPr lang="en-US" altLang="zh-CN" sz="1800" kern="0" dirty="0">
              <a:solidFill>
                <a:schemeClr val="bg1"/>
              </a:solidFill>
            </a:endParaRPr>
          </a:p>
        </p:txBody>
      </p:sp>
      <p:pic>
        <p:nvPicPr>
          <p:cNvPr id="7180" name="Picture 64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241" y="14564916"/>
            <a:ext cx="1483519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1" grpId="1" animBg="1"/>
      <p:bldP spid="72" grpId="0"/>
      <p:bldP spid="73" grpId="0" animBg="1"/>
      <p:bldP spid="73" grpId="1" animBg="1"/>
      <p:bldP spid="74" grpId="0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原创设计师QQ598969553      _1"/>
          <p:cNvSpPr/>
          <p:nvPr/>
        </p:nvSpPr>
        <p:spPr>
          <a:xfrm>
            <a:off x="5058032" y="3426940"/>
            <a:ext cx="1462217" cy="1566704"/>
          </a:xfrm>
          <a:custGeom>
            <a:avLst/>
            <a:gdLst/>
            <a:ahLst/>
            <a:cxnLst/>
            <a:rect l="l" t="t" r="r" b="b"/>
            <a:pathLst>
              <a:path w="6003587" h="5141913">
                <a:moveTo>
                  <a:pt x="5065968" y="0"/>
                </a:moveTo>
                <a:lnTo>
                  <a:pt x="6003587" y="0"/>
                </a:lnTo>
                <a:lnTo>
                  <a:pt x="6003587" y="1361228"/>
                </a:lnTo>
                <a:lnTo>
                  <a:pt x="2278743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  <p:sp>
        <p:nvSpPr>
          <p:cNvPr id="70" name="原创设计师QQ598969553      _5"/>
          <p:cNvSpPr>
            <a:spLocks noChangeArrowheads="1"/>
          </p:cNvSpPr>
          <p:nvPr/>
        </p:nvSpPr>
        <p:spPr bwMode="auto">
          <a:xfrm>
            <a:off x="788580" y="459325"/>
            <a:ext cx="44258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altLang="zh-CN" sz="2000" b="1" u="sng" dirty="0" smtClean="0">
                <a:solidFill>
                  <a:schemeClr val="accent2"/>
                </a:solidFill>
                <a:latin typeface="+mj-lt"/>
                <a:ea typeface="微软雅黑" pitchFamily="34" charset="-122"/>
                <a:cs typeface="宋体" pitchFamily="2" charset="-122"/>
              </a:rPr>
              <a:t>Преимущества дистанционного обучения</a:t>
            </a:r>
            <a:endParaRPr lang="en-US" altLang="zh-CN" sz="2000" b="1" u="sng" dirty="0">
              <a:solidFill>
                <a:schemeClr val="accent2"/>
              </a:solidFill>
              <a:latin typeface="+mj-lt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71" name="原创设计师QQ598969553      _6"/>
          <p:cNvSpPr>
            <a:spLocks/>
          </p:cNvSpPr>
          <p:nvPr/>
        </p:nvSpPr>
        <p:spPr bwMode="auto">
          <a:xfrm>
            <a:off x="6380015" y="2192842"/>
            <a:ext cx="326231" cy="652463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72" name="原创设计师QQ598969553      _7"/>
          <p:cNvSpPr>
            <a:spLocks noChangeArrowheads="1"/>
          </p:cNvSpPr>
          <p:nvPr/>
        </p:nvSpPr>
        <p:spPr bwMode="auto">
          <a:xfrm>
            <a:off x="561685" y="974769"/>
            <a:ext cx="5188325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ym typeface="Symbol"/>
              </a:rPr>
              <a:t></a:t>
            </a:r>
            <a:r>
              <a:rPr lang="ru-RU" sz="1050" dirty="0" smtClean="0">
                <a:sym typeface="Symbol"/>
              </a:rPr>
              <a:t> </a:t>
            </a:r>
            <a:r>
              <a:rPr lang="ru-RU" sz="800" dirty="0" smtClean="0"/>
              <a:t> </a:t>
            </a:r>
            <a:r>
              <a:rPr lang="ru-RU" sz="1400" dirty="0" smtClean="0"/>
              <a:t>способствуют индивидуализации учебного процесса;</a:t>
            </a:r>
          </a:p>
          <a:p>
            <a:r>
              <a:rPr lang="ru-RU" sz="1400" dirty="0" smtClean="0">
                <a:sym typeface="Symbol"/>
              </a:rPr>
              <a:t></a:t>
            </a:r>
            <a:r>
              <a:rPr lang="ru-RU" sz="1400" dirty="0" smtClean="0"/>
              <a:t> способствуют развитию активизации самостоятельной познавательной деятельности учащихся;</a:t>
            </a:r>
          </a:p>
          <a:p>
            <a:r>
              <a:rPr lang="ru-RU" sz="1400" dirty="0" smtClean="0">
                <a:sym typeface="Symbol"/>
              </a:rPr>
              <a:t></a:t>
            </a:r>
            <a:r>
              <a:rPr lang="ru-RU" sz="1400" dirty="0" smtClean="0"/>
              <a:t>   направлены на развитие творческо-поисковой деятельности учащихся по добыванию и конструированию новых знаний, моделированию и изучению процессов и явлений;</a:t>
            </a:r>
          </a:p>
          <a:p>
            <a:r>
              <a:rPr lang="ru-RU" sz="1400" dirty="0" smtClean="0">
                <a:sym typeface="Symbol"/>
              </a:rPr>
              <a:t></a:t>
            </a:r>
            <a:r>
              <a:rPr lang="ru-RU" sz="1400" dirty="0" smtClean="0"/>
              <a:t>  повышают мотивацию учебной деятельности;</a:t>
            </a:r>
          </a:p>
          <a:p>
            <a:r>
              <a:rPr lang="ru-RU" sz="1400" dirty="0" smtClean="0">
                <a:sym typeface="Symbol"/>
              </a:rPr>
              <a:t></a:t>
            </a:r>
            <a:r>
              <a:rPr lang="ru-RU" sz="1400" dirty="0" smtClean="0"/>
              <a:t>  построение сетевых учебных курсов (гипертекстовая организация, введение рубрикатора, наличие </a:t>
            </a:r>
            <a:r>
              <a:rPr lang="ru-RU" sz="1400" dirty="0" err="1" smtClean="0"/>
              <a:t>мультимедийных</a:t>
            </a:r>
            <a:r>
              <a:rPr lang="ru-RU" sz="1400" dirty="0" smtClean="0"/>
              <a:t> объектов и т. п.) позволяет при моделировании уроков учитывать разнообразные виды учебной деятельности учащихся, а также представить большой объём учебной информации, чётко структурированной и последовательно организованной;</a:t>
            </a:r>
          </a:p>
          <a:p>
            <a:r>
              <a:rPr lang="ru-RU" sz="1400" dirty="0" smtClean="0">
                <a:sym typeface="Symbol"/>
              </a:rPr>
              <a:t></a:t>
            </a:r>
            <a:r>
              <a:rPr lang="ru-RU" sz="1400" dirty="0" smtClean="0"/>
              <a:t>   наличие </a:t>
            </a:r>
            <a:r>
              <a:rPr lang="ru-RU" sz="1400" dirty="0" err="1" smtClean="0"/>
              <a:t>мультимедийных</a:t>
            </a:r>
            <a:r>
              <a:rPr lang="ru-RU" sz="1400" dirty="0" smtClean="0"/>
              <a:t> объектов (аудио-, </a:t>
            </a:r>
            <a:r>
              <a:rPr lang="ru-RU" sz="1400" dirty="0" err="1" smtClean="0"/>
              <a:t>видеофайлы</a:t>
            </a:r>
            <a:r>
              <a:rPr lang="ru-RU" sz="1400" dirty="0" smtClean="0"/>
              <a:t>, различный иллюстративный материал, динамические модели и т.п.) позволяет усилить визуальное восприятие учебного материала, тем самым облегчая его усвоение.</a:t>
            </a:r>
          </a:p>
          <a:p>
            <a:endParaRPr lang="ru-RU" sz="1400" dirty="0"/>
          </a:p>
        </p:txBody>
      </p:sp>
      <p:sp>
        <p:nvSpPr>
          <p:cNvPr id="73" name="原创设计师QQ598969553      _8"/>
          <p:cNvSpPr>
            <a:spLocks/>
          </p:cNvSpPr>
          <p:nvPr/>
        </p:nvSpPr>
        <p:spPr bwMode="auto">
          <a:xfrm>
            <a:off x="6237686" y="2395345"/>
            <a:ext cx="192881" cy="384572"/>
          </a:xfrm>
          <a:custGeom>
            <a:avLst/>
            <a:gdLst>
              <a:gd name="T0" fmla="*/ 0 w 286"/>
              <a:gd name="T1" fmla="*/ 0 h 571"/>
              <a:gd name="T2" fmla="*/ 2147483646 w 286"/>
              <a:gd name="T3" fmla="*/ 2147483646 h 571"/>
              <a:gd name="T4" fmla="*/ 0 w 286"/>
              <a:gd name="T5" fmla="*/ 2147483646 h 571"/>
              <a:gd name="T6" fmla="*/ 0 w 286"/>
              <a:gd name="T7" fmla="*/ 0 h 5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74" name="原创设计师QQ598969553      _9"/>
          <p:cNvSpPr>
            <a:spLocks noChangeArrowheads="1"/>
          </p:cNvSpPr>
          <p:nvPr/>
        </p:nvSpPr>
        <p:spPr bwMode="auto">
          <a:xfrm>
            <a:off x="3915695" y="3598069"/>
            <a:ext cx="602729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825">
                <a:solidFill>
                  <a:schemeClr val="bg1"/>
                </a:solidFill>
                <a:latin typeface="Impact" pitchFamily="34" charset="0"/>
              </a:rPr>
              <a:t>Mark  J . Smith</a:t>
            </a:r>
            <a:endParaRPr lang="en-US" altLang="zh-CN" sz="18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75" name="原创设计师QQ598969553      _10"/>
          <p:cNvSpPr>
            <a:spLocks noChangeArrowheads="1"/>
          </p:cNvSpPr>
          <p:nvPr/>
        </p:nvSpPr>
        <p:spPr bwMode="auto">
          <a:xfrm>
            <a:off x="3736396" y="3764756"/>
            <a:ext cx="716543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50" kern="0" dirty="0">
                <a:solidFill>
                  <a:schemeClr val="bg1"/>
                </a:solidFill>
              </a:rPr>
              <a:t>CEO &amp; Founder</a:t>
            </a:r>
            <a:endParaRPr lang="en-US" altLang="zh-CN" sz="1800" kern="0" dirty="0">
              <a:solidFill>
                <a:schemeClr val="bg1"/>
              </a:solidFill>
            </a:endParaRPr>
          </a:p>
        </p:txBody>
      </p:sp>
      <p:pic>
        <p:nvPicPr>
          <p:cNvPr id="7180" name="Picture 64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241" y="14564916"/>
            <a:ext cx="1483519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1" grpId="1" animBg="1"/>
      <p:bldP spid="72" grpId="0"/>
      <p:bldP spid="73" grpId="0" animBg="1"/>
      <p:bldP spid="73" grpId="1" animBg="1"/>
      <p:bldP spid="74" grpId="0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原创设计师QQ598969553      _1"/>
          <p:cNvGrpSpPr/>
          <p:nvPr/>
        </p:nvGrpSpPr>
        <p:grpSpPr>
          <a:xfrm>
            <a:off x="3668956" y="2448909"/>
            <a:ext cx="246320" cy="648072"/>
            <a:chOff x="2457450" y="777875"/>
            <a:chExt cx="1811338" cy="4765675"/>
          </a:xfrm>
          <a:solidFill>
            <a:schemeClr val="accent3"/>
          </a:solidFill>
        </p:grpSpPr>
        <p:sp>
          <p:nvSpPr>
            <p:cNvPr id="3" name="Oval 6"/>
            <p:cNvSpPr>
              <a:spLocks noChangeArrowheads="1"/>
            </p:cNvSpPr>
            <p:nvPr/>
          </p:nvSpPr>
          <p:spPr bwMode="auto">
            <a:xfrm>
              <a:off x="2997200" y="777875"/>
              <a:ext cx="731838" cy="730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975"/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2457450" y="1590675"/>
              <a:ext cx="1811338" cy="3952875"/>
            </a:xfrm>
            <a:custGeom>
              <a:avLst/>
              <a:gdLst>
                <a:gd name="T0" fmla="*/ 483 w 483"/>
                <a:gd name="T1" fmla="*/ 47 h 1054"/>
                <a:gd name="T2" fmla="*/ 432 w 483"/>
                <a:gd name="T3" fmla="*/ 0 h 1054"/>
                <a:gd name="T4" fmla="*/ 364 w 483"/>
                <a:gd name="T5" fmla="*/ 0 h 1054"/>
                <a:gd name="T6" fmla="*/ 312 w 483"/>
                <a:gd name="T7" fmla="*/ 0 h 1054"/>
                <a:gd name="T8" fmla="*/ 279 w 483"/>
                <a:gd name="T9" fmla="*/ 156 h 1054"/>
                <a:gd name="T10" fmla="*/ 252 w 483"/>
                <a:gd name="T11" fmla="*/ 69 h 1054"/>
                <a:gd name="T12" fmla="*/ 267 w 483"/>
                <a:gd name="T13" fmla="*/ 49 h 1054"/>
                <a:gd name="T14" fmla="*/ 242 w 483"/>
                <a:gd name="T15" fmla="*/ 21 h 1054"/>
                <a:gd name="T16" fmla="*/ 214 w 483"/>
                <a:gd name="T17" fmla="*/ 47 h 1054"/>
                <a:gd name="T18" fmla="*/ 230 w 483"/>
                <a:gd name="T19" fmla="*/ 69 h 1054"/>
                <a:gd name="T20" fmla="*/ 207 w 483"/>
                <a:gd name="T21" fmla="*/ 156 h 1054"/>
                <a:gd name="T22" fmla="*/ 170 w 483"/>
                <a:gd name="T23" fmla="*/ 0 h 1054"/>
                <a:gd name="T24" fmla="*/ 119 w 483"/>
                <a:gd name="T25" fmla="*/ 0 h 1054"/>
                <a:gd name="T26" fmla="*/ 52 w 483"/>
                <a:gd name="T27" fmla="*/ 0 h 1054"/>
                <a:gd name="T28" fmla="*/ 0 w 483"/>
                <a:gd name="T29" fmla="*/ 47 h 1054"/>
                <a:gd name="T30" fmla="*/ 0 w 483"/>
                <a:gd name="T31" fmla="*/ 47 h 1054"/>
                <a:gd name="T32" fmla="*/ 0 w 483"/>
                <a:gd name="T33" fmla="*/ 495 h 1054"/>
                <a:gd name="T34" fmla="*/ 0 w 483"/>
                <a:gd name="T35" fmla="*/ 495 h 1054"/>
                <a:gd name="T36" fmla="*/ 0 w 483"/>
                <a:gd name="T37" fmla="*/ 495 h 1054"/>
                <a:gd name="T38" fmla="*/ 42 w 483"/>
                <a:gd name="T39" fmla="*/ 536 h 1054"/>
                <a:gd name="T40" fmla="*/ 84 w 483"/>
                <a:gd name="T41" fmla="*/ 495 h 1054"/>
                <a:gd name="T42" fmla="*/ 84 w 483"/>
                <a:gd name="T43" fmla="*/ 495 h 1054"/>
                <a:gd name="T44" fmla="*/ 84 w 483"/>
                <a:gd name="T45" fmla="*/ 165 h 1054"/>
                <a:gd name="T46" fmla="*/ 119 w 483"/>
                <a:gd name="T47" fmla="*/ 165 h 1054"/>
                <a:gd name="T48" fmla="*/ 119 w 483"/>
                <a:gd name="T49" fmla="*/ 512 h 1054"/>
                <a:gd name="T50" fmla="*/ 119 w 483"/>
                <a:gd name="T51" fmla="*/ 1003 h 1054"/>
                <a:gd name="T52" fmla="*/ 170 w 483"/>
                <a:gd name="T53" fmla="*/ 1054 h 1054"/>
                <a:gd name="T54" fmla="*/ 222 w 483"/>
                <a:gd name="T55" fmla="*/ 1003 h 1054"/>
                <a:gd name="T56" fmla="*/ 222 w 483"/>
                <a:gd name="T57" fmla="*/ 512 h 1054"/>
                <a:gd name="T58" fmla="*/ 261 w 483"/>
                <a:gd name="T59" fmla="*/ 512 h 1054"/>
                <a:gd name="T60" fmla="*/ 261 w 483"/>
                <a:gd name="T61" fmla="*/ 1003 h 1054"/>
                <a:gd name="T62" fmla="*/ 313 w 483"/>
                <a:gd name="T63" fmla="*/ 1054 h 1054"/>
                <a:gd name="T64" fmla="*/ 364 w 483"/>
                <a:gd name="T65" fmla="*/ 1003 h 1054"/>
                <a:gd name="T66" fmla="*/ 364 w 483"/>
                <a:gd name="T67" fmla="*/ 512 h 1054"/>
                <a:gd name="T68" fmla="*/ 364 w 483"/>
                <a:gd name="T69" fmla="*/ 165 h 1054"/>
                <a:gd name="T70" fmla="*/ 399 w 483"/>
                <a:gd name="T71" fmla="*/ 165 h 1054"/>
                <a:gd name="T72" fmla="*/ 399 w 483"/>
                <a:gd name="T73" fmla="*/ 495 h 1054"/>
                <a:gd name="T74" fmla="*/ 399 w 483"/>
                <a:gd name="T75" fmla="*/ 495 h 1054"/>
                <a:gd name="T76" fmla="*/ 399 w 483"/>
                <a:gd name="T77" fmla="*/ 495 h 1054"/>
                <a:gd name="T78" fmla="*/ 441 w 483"/>
                <a:gd name="T79" fmla="*/ 536 h 1054"/>
                <a:gd name="T80" fmla="*/ 483 w 483"/>
                <a:gd name="T81" fmla="*/ 495 h 1054"/>
                <a:gd name="T82" fmla="*/ 483 w 483"/>
                <a:gd name="T83" fmla="*/ 495 h 1054"/>
                <a:gd name="T84" fmla="*/ 483 w 483"/>
                <a:gd name="T85" fmla="*/ 47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3" h="1054">
                  <a:moveTo>
                    <a:pt x="483" y="47"/>
                  </a:moveTo>
                  <a:cubicBezTo>
                    <a:pt x="480" y="20"/>
                    <a:pt x="458" y="0"/>
                    <a:pt x="43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01" y="123"/>
                    <a:pt x="279" y="156"/>
                    <a:pt x="279" y="156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185" y="132"/>
                    <a:pt x="174" y="39"/>
                    <a:pt x="17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5" y="0"/>
                    <a:pt x="3" y="20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518"/>
                    <a:pt x="19" y="536"/>
                    <a:pt x="42" y="536"/>
                  </a:cubicBezTo>
                  <a:cubicBezTo>
                    <a:pt x="65" y="536"/>
                    <a:pt x="84" y="518"/>
                    <a:pt x="84" y="495"/>
                  </a:cubicBezTo>
                  <a:cubicBezTo>
                    <a:pt x="84" y="495"/>
                    <a:pt x="84" y="495"/>
                    <a:pt x="84" y="49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19" y="512"/>
                    <a:pt x="119" y="512"/>
                    <a:pt x="119" y="512"/>
                  </a:cubicBezTo>
                  <a:cubicBezTo>
                    <a:pt x="119" y="1003"/>
                    <a:pt x="119" y="1003"/>
                    <a:pt x="119" y="1003"/>
                  </a:cubicBezTo>
                  <a:cubicBezTo>
                    <a:pt x="119" y="1031"/>
                    <a:pt x="142" y="1054"/>
                    <a:pt x="170" y="1054"/>
                  </a:cubicBezTo>
                  <a:cubicBezTo>
                    <a:pt x="199" y="1054"/>
                    <a:pt x="222" y="1031"/>
                    <a:pt x="222" y="1003"/>
                  </a:cubicBezTo>
                  <a:cubicBezTo>
                    <a:pt x="222" y="512"/>
                    <a:pt x="222" y="512"/>
                    <a:pt x="222" y="512"/>
                  </a:cubicBezTo>
                  <a:cubicBezTo>
                    <a:pt x="261" y="512"/>
                    <a:pt x="261" y="512"/>
                    <a:pt x="261" y="512"/>
                  </a:cubicBezTo>
                  <a:cubicBezTo>
                    <a:pt x="261" y="1003"/>
                    <a:pt x="261" y="1003"/>
                    <a:pt x="261" y="1003"/>
                  </a:cubicBezTo>
                  <a:cubicBezTo>
                    <a:pt x="261" y="1031"/>
                    <a:pt x="284" y="1054"/>
                    <a:pt x="313" y="1054"/>
                  </a:cubicBezTo>
                  <a:cubicBezTo>
                    <a:pt x="341" y="1054"/>
                    <a:pt x="364" y="1031"/>
                    <a:pt x="364" y="1003"/>
                  </a:cubicBezTo>
                  <a:cubicBezTo>
                    <a:pt x="364" y="512"/>
                    <a:pt x="364" y="512"/>
                    <a:pt x="364" y="512"/>
                  </a:cubicBezTo>
                  <a:cubicBezTo>
                    <a:pt x="364" y="165"/>
                    <a:pt x="364" y="165"/>
                    <a:pt x="364" y="165"/>
                  </a:cubicBezTo>
                  <a:cubicBezTo>
                    <a:pt x="399" y="165"/>
                    <a:pt x="399" y="165"/>
                    <a:pt x="399" y="16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518"/>
                    <a:pt x="418" y="536"/>
                    <a:pt x="441" y="536"/>
                  </a:cubicBezTo>
                  <a:cubicBezTo>
                    <a:pt x="465" y="536"/>
                    <a:pt x="483" y="518"/>
                    <a:pt x="483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3" y="47"/>
                    <a:pt x="483" y="47"/>
                    <a:pt x="48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975"/>
            </a:p>
          </p:txBody>
        </p:sp>
      </p:grpSp>
      <p:grpSp>
        <p:nvGrpSpPr>
          <p:cNvPr id="5" name="原创设计师QQ598969553      _2"/>
          <p:cNvGrpSpPr/>
          <p:nvPr/>
        </p:nvGrpSpPr>
        <p:grpSpPr>
          <a:xfrm>
            <a:off x="2939154" y="2400014"/>
            <a:ext cx="246320" cy="648072"/>
            <a:chOff x="2457450" y="777875"/>
            <a:chExt cx="1811338" cy="4765675"/>
          </a:xfrm>
          <a:solidFill>
            <a:schemeClr val="accent2"/>
          </a:solidFill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2997200" y="777875"/>
              <a:ext cx="731838" cy="730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975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2457450" y="1590675"/>
              <a:ext cx="1811338" cy="3952875"/>
            </a:xfrm>
            <a:custGeom>
              <a:avLst/>
              <a:gdLst>
                <a:gd name="T0" fmla="*/ 483 w 483"/>
                <a:gd name="T1" fmla="*/ 47 h 1054"/>
                <a:gd name="T2" fmla="*/ 432 w 483"/>
                <a:gd name="T3" fmla="*/ 0 h 1054"/>
                <a:gd name="T4" fmla="*/ 364 w 483"/>
                <a:gd name="T5" fmla="*/ 0 h 1054"/>
                <a:gd name="T6" fmla="*/ 312 w 483"/>
                <a:gd name="T7" fmla="*/ 0 h 1054"/>
                <a:gd name="T8" fmla="*/ 279 w 483"/>
                <a:gd name="T9" fmla="*/ 156 h 1054"/>
                <a:gd name="T10" fmla="*/ 252 w 483"/>
                <a:gd name="T11" fmla="*/ 69 h 1054"/>
                <a:gd name="T12" fmla="*/ 267 w 483"/>
                <a:gd name="T13" fmla="*/ 49 h 1054"/>
                <a:gd name="T14" fmla="*/ 242 w 483"/>
                <a:gd name="T15" fmla="*/ 21 h 1054"/>
                <a:gd name="T16" fmla="*/ 214 w 483"/>
                <a:gd name="T17" fmla="*/ 47 h 1054"/>
                <a:gd name="T18" fmla="*/ 230 w 483"/>
                <a:gd name="T19" fmla="*/ 69 h 1054"/>
                <a:gd name="T20" fmla="*/ 207 w 483"/>
                <a:gd name="T21" fmla="*/ 156 h 1054"/>
                <a:gd name="T22" fmla="*/ 170 w 483"/>
                <a:gd name="T23" fmla="*/ 0 h 1054"/>
                <a:gd name="T24" fmla="*/ 119 w 483"/>
                <a:gd name="T25" fmla="*/ 0 h 1054"/>
                <a:gd name="T26" fmla="*/ 52 w 483"/>
                <a:gd name="T27" fmla="*/ 0 h 1054"/>
                <a:gd name="T28" fmla="*/ 0 w 483"/>
                <a:gd name="T29" fmla="*/ 47 h 1054"/>
                <a:gd name="T30" fmla="*/ 0 w 483"/>
                <a:gd name="T31" fmla="*/ 47 h 1054"/>
                <a:gd name="T32" fmla="*/ 0 w 483"/>
                <a:gd name="T33" fmla="*/ 495 h 1054"/>
                <a:gd name="T34" fmla="*/ 0 w 483"/>
                <a:gd name="T35" fmla="*/ 495 h 1054"/>
                <a:gd name="T36" fmla="*/ 0 w 483"/>
                <a:gd name="T37" fmla="*/ 495 h 1054"/>
                <a:gd name="T38" fmla="*/ 42 w 483"/>
                <a:gd name="T39" fmla="*/ 536 h 1054"/>
                <a:gd name="T40" fmla="*/ 84 w 483"/>
                <a:gd name="T41" fmla="*/ 495 h 1054"/>
                <a:gd name="T42" fmla="*/ 84 w 483"/>
                <a:gd name="T43" fmla="*/ 495 h 1054"/>
                <a:gd name="T44" fmla="*/ 84 w 483"/>
                <a:gd name="T45" fmla="*/ 165 h 1054"/>
                <a:gd name="T46" fmla="*/ 119 w 483"/>
                <a:gd name="T47" fmla="*/ 165 h 1054"/>
                <a:gd name="T48" fmla="*/ 119 w 483"/>
                <a:gd name="T49" fmla="*/ 512 h 1054"/>
                <a:gd name="T50" fmla="*/ 119 w 483"/>
                <a:gd name="T51" fmla="*/ 1003 h 1054"/>
                <a:gd name="T52" fmla="*/ 170 w 483"/>
                <a:gd name="T53" fmla="*/ 1054 h 1054"/>
                <a:gd name="T54" fmla="*/ 222 w 483"/>
                <a:gd name="T55" fmla="*/ 1003 h 1054"/>
                <a:gd name="T56" fmla="*/ 222 w 483"/>
                <a:gd name="T57" fmla="*/ 512 h 1054"/>
                <a:gd name="T58" fmla="*/ 261 w 483"/>
                <a:gd name="T59" fmla="*/ 512 h 1054"/>
                <a:gd name="T60" fmla="*/ 261 w 483"/>
                <a:gd name="T61" fmla="*/ 1003 h 1054"/>
                <a:gd name="T62" fmla="*/ 313 w 483"/>
                <a:gd name="T63" fmla="*/ 1054 h 1054"/>
                <a:gd name="T64" fmla="*/ 364 w 483"/>
                <a:gd name="T65" fmla="*/ 1003 h 1054"/>
                <a:gd name="T66" fmla="*/ 364 w 483"/>
                <a:gd name="T67" fmla="*/ 512 h 1054"/>
                <a:gd name="T68" fmla="*/ 364 w 483"/>
                <a:gd name="T69" fmla="*/ 165 h 1054"/>
                <a:gd name="T70" fmla="*/ 399 w 483"/>
                <a:gd name="T71" fmla="*/ 165 h 1054"/>
                <a:gd name="T72" fmla="*/ 399 w 483"/>
                <a:gd name="T73" fmla="*/ 495 h 1054"/>
                <a:gd name="T74" fmla="*/ 399 w 483"/>
                <a:gd name="T75" fmla="*/ 495 h 1054"/>
                <a:gd name="T76" fmla="*/ 399 w 483"/>
                <a:gd name="T77" fmla="*/ 495 h 1054"/>
                <a:gd name="T78" fmla="*/ 441 w 483"/>
                <a:gd name="T79" fmla="*/ 536 h 1054"/>
                <a:gd name="T80" fmla="*/ 483 w 483"/>
                <a:gd name="T81" fmla="*/ 495 h 1054"/>
                <a:gd name="T82" fmla="*/ 483 w 483"/>
                <a:gd name="T83" fmla="*/ 495 h 1054"/>
                <a:gd name="T84" fmla="*/ 483 w 483"/>
                <a:gd name="T85" fmla="*/ 47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3" h="1054">
                  <a:moveTo>
                    <a:pt x="483" y="47"/>
                  </a:moveTo>
                  <a:cubicBezTo>
                    <a:pt x="480" y="20"/>
                    <a:pt x="458" y="0"/>
                    <a:pt x="43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01" y="123"/>
                    <a:pt x="279" y="156"/>
                    <a:pt x="279" y="156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185" y="132"/>
                    <a:pt x="174" y="39"/>
                    <a:pt x="17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5" y="0"/>
                    <a:pt x="3" y="20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518"/>
                    <a:pt x="19" y="536"/>
                    <a:pt x="42" y="536"/>
                  </a:cubicBezTo>
                  <a:cubicBezTo>
                    <a:pt x="65" y="536"/>
                    <a:pt x="84" y="518"/>
                    <a:pt x="84" y="495"/>
                  </a:cubicBezTo>
                  <a:cubicBezTo>
                    <a:pt x="84" y="495"/>
                    <a:pt x="84" y="495"/>
                    <a:pt x="84" y="49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19" y="512"/>
                    <a:pt x="119" y="512"/>
                    <a:pt x="119" y="512"/>
                  </a:cubicBezTo>
                  <a:cubicBezTo>
                    <a:pt x="119" y="1003"/>
                    <a:pt x="119" y="1003"/>
                    <a:pt x="119" y="1003"/>
                  </a:cubicBezTo>
                  <a:cubicBezTo>
                    <a:pt x="119" y="1031"/>
                    <a:pt x="142" y="1054"/>
                    <a:pt x="170" y="1054"/>
                  </a:cubicBezTo>
                  <a:cubicBezTo>
                    <a:pt x="199" y="1054"/>
                    <a:pt x="222" y="1031"/>
                    <a:pt x="222" y="1003"/>
                  </a:cubicBezTo>
                  <a:cubicBezTo>
                    <a:pt x="222" y="512"/>
                    <a:pt x="222" y="512"/>
                    <a:pt x="222" y="512"/>
                  </a:cubicBezTo>
                  <a:cubicBezTo>
                    <a:pt x="261" y="512"/>
                    <a:pt x="261" y="512"/>
                    <a:pt x="261" y="512"/>
                  </a:cubicBezTo>
                  <a:cubicBezTo>
                    <a:pt x="261" y="1003"/>
                    <a:pt x="261" y="1003"/>
                    <a:pt x="261" y="1003"/>
                  </a:cubicBezTo>
                  <a:cubicBezTo>
                    <a:pt x="261" y="1031"/>
                    <a:pt x="284" y="1054"/>
                    <a:pt x="313" y="1054"/>
                  </a:cubicBezTo>
                  <a:cubicBezTo>
                    <a:pt x="341" y="1054"/>
                    <a:pt x="364" y="1031"/>
                    <a:pt x="364" y="1003"/>
                  </a:cubicBezTo>
                  <a:cubicBezTo>
                    <a:pt x="364" y="512"/>
                    <a:pt x="364" y="512"/>
                    <a:pt x="364" y="512"/>
                  </a:cubicBezTo>
                  <a:cubicBezTo>
                    <a:pt x="364" y="165"/>
                    <a:pt x="364" y="165"/>
                    <a:pt x="364" y="165"/>
                  </a:cubicBezTo>
                  <a:cubicBezTo>
                    <a:pt x="399" y="165"/>
                    <a:pt x="399" y="165"/>
                    <a:pt x="399" y="16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518"/>
                    <a:pt x="418" y="536"/>
                    <a:pt x="441" y="536"/>
                  </a:cubicBezTo>
                  <a:cubicBezTo>
                    <a:pt x="465" y="536"/>
                    <a:pt x="483" y="518"/>
                    <a:pt x="483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3" y="47"/>
                    <a:pt x="483" y="47"/>
                    <a:pt x="48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975"/>
            </a:p>
          </p:txBody>
        </p:sp>
      </p:grpSp>
      <p:sp>
        <p:nvSpPr>
          <p:cNvPr id="8" name="原创设计师QQ598969553      _3"/>
          <p:cNvSpPr/>
          <p:nvPr/>
        </p:nvSpPr>
        <p:spPr bwMode="auto">
          <a:xfrm>
            <a:off x="2371726" y="2024064"/>
            <a:ext cx="2110979" cy="1860947"/>
          </a:xfrm>
          <a:custGeom>
            <a:avLst/>
            <a:gdLst>
              <a:gd name="T0" fmla="*/ 243 w 1370"/>
              <a:gd name="T1" fmla="*/ 0 h 1207"/>
              <a:gd name="T2" fmla="*/ 0 w 1370"/>
              <a:gd name="T3" fmla="*/ 523 h 1207"/>
              <a:gd name="T4" fmla="*/ 685 w 1370"/>
              <a:gd name="T5" fmla="*/ 1207 h 1207"/>
              <a:gd name="T6" fmla="*/ 1370 w 1370"/>
              <a:gd name="T7" fmla="*/ 523 h 1207"/>
              <a:gd name="T8" fmla="*/ 1127 w 1370"/>
              <a:gd name="T9" fmla="*/ 0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0" h="1207">
                <a:moveTo>
                  <a:pt x="243" y="0"/>
                </a:moveTo>
                <a:cubicBezTo>
                  <a:pt x="94" y="125"/>
                  <a:pt x="0" y="313"/>
                  <a:pt x="0" y="523"/>
                </a:cubicBezTo>
                <a:cubicBezTo>
                  <a:pt x="0" y="901"/>
                  <a:pt x="307" y="1207"/>
                  <a:pt x="685" y="1207"/>
                </a:cubicBezTo>
                <a:cubicBezTo>
                  <a:pt x="1063" y="1207"/>
                  <a:pt x="1370" y="901"/>
                  <a:pt x="1370" y="523"/>
                </a:cubicBezTo>
                <a:cubicBezTo>
                  <a:pt x="1370" y="313"/>
                  <a:pt x="1276" y="125"/>
                  <a:pt x="1127" y="0"/>
                </a:cubicBez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9" name="原创设计师QQ598969553      _4"/>
          <p:cNvSpPr>
            <a:spLocks noChangeArrowheads="1"/>
          </p:cNvSpPr>
          <p:nvPr/>
        </p:nvSpPr>
        <p:spPr bwMode="auto">
          <a:xfrm>
            <a:off x="2511030" y="1945481"/>
            <a:ext cx="325040" cy="325041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zh-CN" sz="975">
                <a:solidFill>
                  <a:schemeClr val="bg1"/>
                </a:solidFill>
              </a:rPr>
              <a:t>01</a:t>
            </a:r>
            <a:endParaRPr lang="zh-CN" altLang="en-US" sz="975">
              <a:solidFill>
                <a:schemeClr val="bg1"/>
              </a:solidFill>
            </a:endParaRPr>
          </a:p>
        </p:txBody>
      </p:sp>
      <p:sp>
        <p:nvSpPr>
          <p:cNvPr id="10" name="原创设计师QQ598969553      _5"/>
          <p:cNvSpPr>
            <a:spLocks noChangeArrowheads="1"/>
          </p:cNvSpPr>
          <p:nvPr/>
        </p:nvSpPr>
        <p:spPr bwMode="auto">
          <a:xfrm>
            <a:off x="2208610" y="2597945"/>
            <a:ext cx="325040" cy="326231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zh-CN" sz="975">
                <a:solidFill>
                  <a:schemeClr val="bg1"/>
                </a:solidFill>
              </a:rPr>
              <a:t>02</a:t>
            </a:r>
            <a:endParaRPr lang="zh-CN" altLang="en-US" sz="975">
              <a:solidFill>
                <a:schemeClr val="bg1"/>
              </a:solidFill>
            </a:endParaRPr>
          </a:p>
        </p:txBody>
      </p:sp>
      <p:sp>
        <p:nvSpPr>
          <p:cNvPr id="11" name="原创设计师QQ598969553      _6"/>
          <p:cNvSpPr>
            <a:spLocks noChangeArrowheads="1"/>
          </p:cNvSpPr>
          <p:nvPr/>
        </p:nvSpPr>
        <p:spPr bwMode="auto">
          <a:xfrm>
            <a:off x="2428877" y="3263505"/>
            <a:ext cx="326231" cy="325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altLang="zh-CN" sz="975" dirty="0">
                <a:solidFill>
                  <a:schemeClr val="bg1"/>
                </a:solidFill>
              </a:rPr>
              <a:t>03</a:t>
            </a:r>
            <a:endParaRPr lang="zh-CN" altLang="en-US" sz="975" dirty="0">
              <a:solidFill>
                <a:schemeClr val="bg1"/>
              </a:solidFill>
            </a:endParaRPr>
          </a:p>
        </p:txBody>
      </p:sp>
      <p:sp>
        <p:nvSpPr>
          <p:cNvPr id="12" name="原创设计师QQ598969553      _7"/>
          <p:cNvSpPr>
            <a:spLocks noChangeArrowheads="1"/>
          </p:cNvSpPr>
          <p:nvPr/>
        </p:nvSpPr>
        <p:spPr bwMode="auto">
          <a:xfrm>
            <a:off x="3998119" y="1945481"/>
            <a:ext cx="327422" cy="32504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altLang="zh-CN" sz="975" dirty="0">
                <a:solidFill>
                  <a:schemeClr val="bg1"/>
                </a:solidFill>
              </a:rPr>
              <a:t>04</a:t>
            </a:r>
            <a:endParaRPr lang="zh-CN" altLang="en-US" sz="975" dirty="0">
              <a:solidFill>
                <a:schemeClr val="bg1"/>
              </a:solidFill>
            </a:endParaRPr>
          </a:p>
        </p:txBody>
      </p:sp>
      <p:sp>
        <p:nvSpPr>
          <p:cNvPr id="13" name="原创设计师QQ598969553      _8"/>
          <p:cNvSpPr>
            <a:spLocks noChangeArrowheads="1"/>
          </p:cNvSpPr>
          <p:nvPr/>
        </p:nvSpPr>
        <p:spPr bwMode="auto">
          <a:xfrm>
            <a:off x="4319589" y="2597945"/>
            <a:ext cx="327422" cy="32623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altLang="zh-CN" sz="975" dirty="0">
                <a:solidFill>
                  <a:schemeClr val="bg1"/>
                </a:solidFill>
              </a:rPr>
              <a:t>05</a:t>
            </a:r>
            <a:endParaRPr lang="zh-CN" altLang="en-US" sz="975" dirty="0">
              <a:solidFill>
                <a:schemeClr val="bg1"/>
              </a:solidFill>
            </a:endParaRPr>
          </a:p>
        </p:txBody>
      </p:sp>
      <p:sp>
        <p:nvSpPr>
          <p:cNvPr id="14" name="原创设计师QQ598969553      _9"/>
          <p:cNvSpPr>
            <a:spLocks noChangeArrowheads="1"/>
          </p:cNvSpPr>
          <p:nvPr/>
        </p:nvSpPr>
        <p:spPr bwMode="auto">
          <a:xfrm>
            <a:off x="4100514" y="3263505"/>
            <a:ext cx="326231" cy="3250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altLang="zh-CN" sz="975" dirty="0">
                <a:solidFill>
                  <a:schemeClr val="bg1"/>
                </a:solidFill>
              </a:rPr>
              <a:t>06</a:t>
            </a:r>
            <a:endParaRPr lang="zh-CN" altLang="en-US" sz="975" dirty="0">
              <a:solidFill>
                <a:schemeClr val="bg1"/>
              </a:solidFill>
            </a:endParaRPr>
          </a:p>
        </p:txBody>
      </p:sp>
      <p:sp>
        <p:nvSpPr>
          <p:cNvPr id="15" name="原创设计师QQ598969553      _10"/>
          <p:cNvSpPr>
            <a:spLocks noChangeArrowheads="1"/>
          </p:cNvSpPr>
          <p:nvPr/>
        </p:nvSpPr>
        <p:spPr bwMode="auto">
          <a:xfrm>
            <a:off x="701280" y="1690688"/>
            <a:ext cx="1725215" cy="38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225"/>
              </a:spcBef>
              <a:defRPr/>
            </a:pPr>
            <a:r>
              <a:rPr lang="ru-RU" altLang="zh-C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Видеоконференции и телеконференции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原创设计师QQ598969553      _11"/>
          <p:cNvSpPr>
            <a:spLocks noChangeArrowheads="1"/>
          </p:cNvSpPr>
          <p:nvPr/>
        </p:nvSpPr>
        <p:spPr bwMode="auto">
          <a:xfrm>
            <a:off x="769145" y="2296715"/>
            <a:ext cx="1135855" cy="59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225"/>
              </a:spcBef>
              <a:defRPr/>
            </a:pPr>
            <a:r>
              <a:rPr lang="ru-RU" altLang="zh-C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Виртуальные классные комнаты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原创设计师QQ598969553      _12"/>
          <p:cNvSpPr>
            <a:spLocks noChangeArrowheads="1"/>
          </p:cNvSpPr>
          <p:nvPr/>
        </p:nvSpPr>
        <p:spPr bwMode="auto">
          <a:xfrm>
            <a:off x="4650582" y="2771774"/>
            <a:ext cx="1725216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225"/>
              </a:spcBef>
              <a:defRPr/>
            </a:pPr>
            <a:r>
              <a:rPr lang="ru-RU" altLang="zh-CN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Веб-квесты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原创设计师QQ598969553      _13"/>
          <p:cNvSpPr>
            <a:spLocks noChangeArrowheads="1"/>
          </p:cNvSpPr>
          <p:nvPr/>
        </p:nvSpPr>
        <p:spPr bwMode="auto">
          <a:xfrm>
            <a:off x="561976" y="3143250"/>
            <a:ext cx="1799035" cy="88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225"/>
              </a:spcBef>
              <a:defRPr/>
            </a:pPr>
            <a:r>
              <a:rPr lang="ru-RU" altLang="zh-C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Курсы ДО</a:t>
            </a:r>
          </a:p>
          <a:p>
            <a:pPr>
              <a:lnSpc>
                <a:spcPct val="120000"/>
              </a:lnSpc>
              <a:spcBef>
                <a:spcPts val="225"/>
              </a:spcBef>
              <a:buFont typeface="Arial" pitchFamily="34" charset="0"/>
              <a:buChar char="•"/>
              <a:defRPr/>
            </a:pPr>
            <a:r>
              <a:rPr lang="ru-RU" altLang="zh-CN" sz="1100" dirty="0" smtClean="0">
                <a:solidFill>
                  <a:schemeClr val="bg1">
                    <a:lumMod val="50000"/>
                  </a:schemeClr>
                </a:solidFill>
              </a:rPr>
              <a:t>Готовые разработки</a:t>
            </a:r>
          </a:p>
          <a:p>
            <a:pPr>
              <a:lnSpc>
                <a:spcPct val="120000"/>
              </a:lnSpc>
              <a:spcBef>
                <a:spcPts val="225"/>
              </a:spcBef>
              <a:buFont typeface="Arial" pitchFamily="34" charset="0"/>
              <a:buChar char="•"/>
              <a:defRPr/>
            </a:pPr>
            <a:r>
              <a:rPr lang="ru-RU" altLang="zh-CN" sz="1100" dirty="0" smtClean="0">
                <a:solidFill>
                  <a:schemeClr val="bg1">
                    <a:lumMod val="50000"/>
                  </a:schemeClr>
                </a:solidFill>
              </a:rPr>
              <a:t>Собственные разработки</a:t>
            </a:r>
          </a:p>
          <a:p>
            <a:pPr>
              <a:lnSpc>
                <a:spcPct val="120000"/>
              </a:lnSpc>
              <a:spcBef>
                <a:spcPts val="225"/>
              </a:spcBef>
              <a:buFont typeface="Arial" pitchFamily="34" charset="0"/>
              <a:buChar char="•"/>
              <a:defRPr/>
            </a:pPr>
            <a:r>
              <a:rPr lang="ru-RU" altLang="zh-CN" sz="1100" dirty="0" smtClean="0">
                <a:solidFill>
                  <a:schemeClr val="bg1">
                    <a:lumMod val="50000"/>
                  </a:schemeClr>
                </a:solidFill>
              </a:rPr>
              <a:t>МООС курсы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原创设计师QQ598969553      _14"/>
          <p:cNvSpPr>
            <a:spLocks noChangeArrowheads="1"/>
          </p:cNvSpPr>
          <p:nvPr/>
        </p:nvSpPr>
        <p:spPr bwMode="auto">
          <a:xfrm>
            <a:off x="4545808" y="3225403"/>
            <a:ext cx="1799035" cy="66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225"/>
              </a:spcBef>
              <a:defRPr/>
            </a:pPr>
            <a:r>
              <a:rPr lang="ru-RU" altLang="zh-C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ЦОР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225"/>
              </a:spcBef>
              <a:buFont typeface="Arial" pitchFamily="34" charset="0"/>
              <a:buChar char="•"/>
              <a:defRPr/>
            </a:pPr>
            <a:r>
              <a:rPr lang="ru-RU" altLang="zh-CN" sz="1100" dirty="0" smtClean="0">
                <a:solidFill>
                  <a:schemeClr val="bg1">
                    <a:lumMod val="50000"/>
                  </a:schemeClr>
                </a:solidFill>
              </a:rPr>
              <a:t>ФЦИОР</a:t>
            </a:r>
          </a:p>
          <a:p>
            <a:pPr>
              <a:lnSpc>
                <a:spcPct val="120000"/>
              </a:lnSpc>
              <a:spcBef>
                <a:spcPts val="225"/>
              </a:spcBef>
              <a:buFont typeface="Arial" pitchFamily="34" charset="0"/>
              <a:buChar char="•"/>
              <a:defRPr/>
            </a:pPr>
            <a:r>
              <a:rPr lang="ru-RU" altLang="zh-CN" sz="1100" dirty="0" smtClean="0">
                <a:solidFill>
                  <a:schemeClr val="bg1">
                    <a:lumMod val="50000"/>
                  </a:schemeClr>
                </a:solidFill>
              </a:rPr>
              <a:t>ЕК ЦОР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原创设计师QQ598969553      _15"/>
          <p:cNvSpPr>
            <a:spLocks noChangeArrowheads="1"/>
          </p:cNvSpPr>
          <p:nvPr/>
        </p:nvSpPr>
        <p:spPr bwMode="auto">
          <a:xfrm>
            <a:off x="4413649" y="1246584"/>
            <a:ext cx="2291952" cy="122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225"/>
              </a:spcBef>
              <a:defRPr/>
            </a:pPr>
            <a:endParaRPr lang="ru-RU" altLang="zh-CN" sz="75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225"/>
              </a:spcBef>
              <a:defRPr/>
            </a:pPr>
            <a:r>
              <a:rPr lang="ru-RU" altLang="zh-CN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Интернет-ресурсы </a:t>
            </a:r>
          </a:p>
          <a:p>
            <a:pPr>
              <a:lnSpc>
                <a:spcPct val="120000"/>
              </a:lnSpc>
              <a:spcBef>
                <a:spcPts val="225"/>
              </a:spcBef>
              <a:buFont typeface="Arial" pitchFamily="34" charset="0"/>
              <a:buChar char="•"/>
              <a:defRPr/>
            </a:pPr>
            <a:r>
              <a:rPr lang="ru-RU" altLang="zh-CN" sz="1000" dirty="0" smtClean="0">
                <a:solidFill>
                  <a:schemeClr val="bg1">
                    <a:lumMod val="50000"/>
                  </a:schemeClr>
                </a:solidFill>
              </a:rPr>
              <a:t>Виртуальные лаборатории</a:t>
            </a:r>
          </a:p>
          <a:p>
            <a:pPr>
              <a:lnSpc>
                <a:spcPct val="120000"/>
              </a:lnSpc>
              <a:spcBef>
                <a:spcPts val="225"/>
              </a:spcBef>
              <a:buFont typeface="Arial" pitchFamily="34" charset="0"/>
              <a:buChar char="•"/>
              <a:defRPr/>
            </a:pPr>
            <a:r>
              <a:rPr lang="ru-RU" altLang="zh-CN" sz="1000" dirty="0" smtClean="0">
                <a:solidFill>
                  <a:schemeClr val="bg1">
                    <a:lumMod val="50000"/>
                  </a:schemeClr>
                </a:solidFill>
              </a:rPr>
              <a:t>Справочные ресурсы</a:t>
            </a:r>
          </a:p>
          <a:p>
            <a:pPr>
              <a:lnSpc>
                <a:spcPct val="120000"/>
              </a:lnSpc>
              <a:spcBef>
                <a:spcPts val="225"/>
              </a:spcBef>
              <a:buFont typeface="Arial" pitchFamily="34" charset="0"/>
              <a:buChar char="•"/>
              <a:defRPr/>
            </a:pPr>
            <a:r>
              <a:rPr lang="ru-RU" altLang="zh-CN" sz="1000" dirty="0" smtClean="0">
                <a:solidFill>
                  <a:schemeClr val="bg1">
                    <a:lumMod val="50000"/>
                  </a:schemeClr>
                </a:solidFill>
              </a:rPr>
              <a:t>Инфоресурсы</a:t>
            </a:r>
          </a:p>
          <a:p>
            <a:pPr>
              <a:lnSpc>
                <a:spcPct val="120000"/>
              </a:lnSpc>
              <a:spcBef>
                <a:spcPts val="225"/>
              </a:spcBef>
              <a:buFont typeface="Arial" pitchFamily="34" charset="0"/>
              <a:buChar char="•"/>
              <a:defRPr/>
            </a:pPr>
            <a:r>
              <a:rPr lang="ru-RU" altLang="zh-CN" sz="1000" dirty="0" smtClean="0">
                <a:solidFill>
                  <a:schemeClr val="bg1">
                    <a:lumMod val="50000"/>
                  </a:schemeClr>
                </a:solidFill>
              </a:rPr>
              <a:t>Ресурсы предметных областей</a:t>
            </a:r>
            <a:r>
              <a:rPr lang="en-US" altLang="zh-CN" sz="11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原创设计师QQ598969553      _16"/>
          <p:cNvSpPr>
            <a:spLocks noChangeArrowheads="1"/>
          </p:cNvSpPr>
          <p:nvPr/>
        </p:nvSpPr>
        <p:spPr bwMode="auto">
          <a:xfrm>
            <a:off x="3258742" y="2921795"/>
            <a:ext cx="336947" cy="3440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050" b="1" dirty="0">
                <a:solidFill>
                  <a:schemeClr val="bg1"/>
                </a:solidFill>
              </a:rPr>
              <a:t>1</a:t>
            </a:r>
            <a:endParaRPr lang="zh-CN" altLang="en-US" sz="1050" b="1" dirty="0">
              <a:solidFill>
                <a:schemeClr val="bg1"/>
              </a:solidFill>
            </a:endParaRPr>
          </a:p>
        </p:txBody>
      </p:sp>
      <p:sp>
        <p:nvSpPr>
          <p:cNvPr id="22" name="原创设计师QQ598969553      _17"/>
          <p:cNvSpPr>
            <a:spLocks noChangeArrowheads="1"/>
          </p:cNvSpPr>
          <p:nvPr/>
        </p:nvSpPr>
        <p:spPr bwMode="auto">
          <a:xfrm>
            <a:off x="2894410" y="3061098"/>
            <a:ext cx="335756" cy="2047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825" b="1" dirty="0">
                <a:solidFill>
                  <a:schemeClr val="bg1"/>
                </a:solidFill>
              </a:rPr>
              <a:t>2</a:t>
            </a:r>
            <a:endParaRPr lang="zh-CN" altLang="en-US" sz="825" b="1" dirty="0">
              <a:solidFill>
                <a:schemeClr val="bg1"/>
              </a:solidFill>
            </a:endParaRPr>
          </a:p>
        </p:txBody>
      </p:sp>
      <p:sp>
        <p:nvSpPr>
          <p:cNvPr id="23" name="原创设计师QQ598969553      _18"/>
          <p:cNvSpPr>
            <a:spLocks noChangeArrowheads="1"/>
          </p:cNvSpPr>
          <p:nvPr/>
        </p:nvSpPr>
        <p:spPr bwMode="auto">
          <a:xfrm>
            <a:off x="3624264" y="3109914"/>
            <a:ext cx="335756" cy="1547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825" b="1" dirty="0">
                <a:solidFill>
                  <a:schemeClr val="bg1"/>
                </a:solidFill>
              </a:rPr>
              <a:t>3</a:t>
            </a:r>
            <a:endParaRPr lang="zh-CN" altLang="en-US" sz="825" b="1" dirty="0">
              <a:solidFill>
                <a:schemeClr val="bg1"/>
              </a:solidFill>
            </a:endParaRPr>
          </a:p>
        </p:txBody>
      </p:sp>
      <p:grpSp>
        <p:nvGrpSpPr>
          <p:cNvPr id="24" name="原创设计师QQ598969553      _19"/>
          <p:cNvGrpSpPr/>
          <p:nvPr/>
        </p:nvGrpSpPr>
        <p:grpSpPr>
          <a:xfrm>
            <a:off x="3186592" y="2245432"/>
            <a:ext cx="481247" cy="632399"/>
            <a:chOff x="4225925" y="1973263"/>
            <a:chExt cx="687388" cy="903287"/>
          </a:xfrm>
          <a:solidFill>
            <a:schemeClr val="accent1"/>
          </a:solidFill>
        </p:grpSpPr>
        <p:sp>
          <p:nvSpPr>
            <p:cNvPr id="25" name="Oval 12"/>
            <p:cNvSpPr>
              <a:spLocks noChangeArrowheads="1"/>
            </p:cNvSpPr>
            <p:nvPr/>
          </p:nvSpPr>
          <p:spPr bwMode="auto">
            <a:xfrm>
              <a:off x="4500563" y="1989138"/>
              <a:ext cx="138113" cy="1349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975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4225925" y="1973263"/>
              <a:ext cx="687388" cy="903287"/>
            </a:xfrm>
            <a:custGeom>
              <a:avLst/>
              <a:gdLst>
                <a:gd name="T0" fmla="*/ 963 w 975"/>
                <a:gd name="T1" fmla="*/ 14 h 1279"/>
                <a:gd name="T2" fmla="*/ 918 w 975"/>
                <a:gd name="T3" fmla="*/ 13 h 1279"/>
                <a:gd name="T4" fmla="*/ 678 w 975"/>
                <a:gd name="T5" fmla="*/ 235 h 1279"/>
                <a:gd name="T6" fmla="*/ 678 w 975"/>
                <a:gd name="T7" fmla="*/ 235 h 1279"/>
                <a:gd name="T8" fmla="*/ 609 w 975"/>
                <a:gd name="T9" fmla="*/ 235 h 1279"/>
                <a:gd name="T10" fmla="*/ 558 w 975"/>
                <a:gd name="T11" fmla="*/ 235 h 1279"/>
                <a:gd name="T12" fmla="*/ 524 w 975"/>
                <a:gd name="T13" fmla="*/ 389 h 1279"/>
                <a:gd name="T14" fmla="*/ 498 w 975"/>
                <a:gd name="T15" fmla="*/ 303 h 1279"/>
                <a:gd name="T16" fmla="*/ 513 w 975"/>
                <a:gd name="T17" fmla="*/ 283 h 1279"/>
                <a:gd name="T18" fmla="*/ 488 w 975"/>
                <a:gd name="T19" fmla="*/ 255 h 1279"/>
                <a:gd name="T20" fmla="*/ 460 w 975"/>
                <a:gd name="T21" fmla="*/ 281 h 1279"/>
                <a:gd name="T22" fmla="*/ 477 w 975"/>
                <a:gd name="T23" fmla="*/ 303 h 1279"/>
                <a:gd name="T24" fmla="*/ 453 w 975"/>
                <a:gd name="T25" fmla="*/ 389 h 1279"/>
                <a:gd name="T26" fmla="*/ 417 w 975"/>
                <a:gd name="T27" fmla="*/ 235 h 1279"/>
                <a:gd name="T28" fmla="*/ 366 w 975"/>
                <a:gd name="T29" fmla="*/ 235 h 1279"/>
                <a:gd name="T30" fmla="*/ 298 w 975"/>
                <a:gd name="T31" fmla="*/ 235 h 1279"/>
                <a:gd name="T32" fmla="*/ 298 w 975"/>
                <a:gd name="T33" fmla="*/ 235 h 1279"/>
                <a:gd name="T34" fmla="*/ 56 w 975"/>
                <a:gd name="T35" fmla="*/ 13 h 1279"/>
                <a:gd name="T36" fmla="*/ 12 w 975"/>
                <a:gd name="T37" fmla="*/ 14 h 1279"/>
                <a:gd name="T38" fmla="*/ 13 w 975"/>
                <a:gd name="T39" fmla="*/ 59 h 1279"/>
                <a:gd name="T40" fmla="*/ 366 w 975"/>
                <a:gd name="T41" fmla="*/ 398 h 1279"/>
                <a:gd name="T42" fmla="*/ 366 w 975"/>
                <a:gd name="T43" fmla="*/ 742 h 1279"/>
                <a:gd name="T44" fmla="*/ 366 w 975"/>
                <a:gd name="T45" fmla="*/ 1228 h 1279"/>
                <a:gd name="T46" fmla="*/ 417 w 975"/>
                <a:gd name="T47" fmla="*/ 1279 h 1279"/>
                <a:gd name="T48" fmla="*/ 468 w 975"/>
                <a:gd name="T49" fmla="*/ 1228 h 1279"/>
                <a:gd name="T50" fmla="*/ 468 w 975"/>
                <a:gd name="T51" fmla="*/ 742 h 1279"/>
                <a:gd name="T52" fmla="*/ 507 w 975"/>
                <a:gd name="T53" fmla="*/ 742 h 1279"/>
                <a:gd name="T54" fmla="*/ 507 w 975"/>
                <a:gd name="T55" fmla="*/ 1228 h 1279"/>
                <a:gd name="T56" fmla="*/ 558 w 975"/>
                <a:gd name="T57" fmla="*/ 1279 h 1279"/>
                <a:gd name="T58" fmla="*/ 609 w 975"/>
                <a:gd name="T59" fmla="*/ 1228 h 1279"/>
                <a:gd name="T60" fmla="*/ 609 w 975"/>
                <a:gd name="T61" fmla="*/ 742 h 1279"/>
                <a:gd name="T62" fmla="*/ 609 w 975"/>
                <a:gd name="T63" fmla="*/ 398 h 1279"/>
                <a:gd name="T64" fmla="*/ 961 w 975"/>
                <a:gd name="T65" fmla="*/ 59 h 1279"/>
                <a:gd name="T66" fmla="*/ 963 w 975"/>
                <a:gd name="T67" fmla="*/ 14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5" h="1279">
                  <a:moveTo>
                    <a:pt x="963" y="14"/>
                  </a:moveTo>
                  <a:cubicBezTo>
                    <a:pt x="951" y="2"/>
                    <a:pt x="930" y="0"/>
                    <a:pt x="918" y="13"/>
                  </a:cubicBezTo>
                  <a:cubicBezTo>
                    <a:pt x="678" y="235"/>
                    <a:pt x="678" y="235"/>
                    <a:pt x="678" y="235"/>
                  </a:cubicBezTo>
                  <a:cubicBezTo>
                    <a:pt x="678" y="235"/>
                    <a:pt x="678" y="235"/>
                    <a:pt x="678" y="235"/>
                  </a:cubicBezTo>
                  <a:cubicBezTo>
                    <a:pt x="609" y="235"/>
                    <a:pt x="609" y="235"/>
                    <a:pt x="609" y="235"/>
                  </a:cubicBezTo>
                  <a:cubicBezTo>
                    <a:pt x="558" y="235"/>
                    <a:pt x="558" y="235"/>
                    <a:pt x="558" y="235"/>
                  </a:cubicBezTo>
                  <a:cubicBezTo>
                    <a:pt x="546" y="357"/>
                    <a:pt x="524" y="389"/>
                    <a:pt x="524" y="389"/>
                  </a:cubicBezTo>
                  <a:cubicBezTo>
                    <a:pt x="498" y="303"/>
                    <a:pt x="498" y="303"/>
                    <a:pt x="498" y="303"/>
                  </a:cubicBezTo>
                  <a:cubicBezTo>
                    <a:pt x="513" y="283"/>
                    <a:pt x="513" y="283"/>
                    <a:pt x="513" y="283"/>
                  </a:cubicBezTo>
                  <a:cubicBezTo>
                    <a:pt x="488" y="255"/>
                    <a:pt x="488" y="255"/>
                    <a:pt x="488" y="255"/>
                  </a:cubicBezTo>
                  <a:cubicBezTo>
                    <a:pt x="460" y="281"/>
                    <a:pt x="460" y="281"/>
                    <a:pt x="460" y="281"/>
                  </a:cubicBezTo>
                  <a:cubicBezTo>
                    <a:pt x="477" y="303"/>
                    <a:pt x="477" y="303"/>
                    <a:pt x="477" y="303"/>
                  </a:cubicBezTo>
                  <a:cubicBezTo>
                    <a:pt x="453" y="389"/>
                    <a:pt x="453" y="389"/>
                    <a:pt x="453" y="389"/>
                  </a:cubicBezTo>
                  <a:cubicBezTo>
                    <a:pt x="432" y="365"/>
                    <a:pt x="421" y="274"/>
                    <a:pt x="417" y="235"/>
                  </a:cubicBezTo>
                  <a:cubicBezTo>
                    <a:pt x="366" y="235"/>
                    <a:pt x="366" y="235"/>
                    <a:pt x="366" y="235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44" y="0"/>
                    <a:pt x="24" y="2"/>
                    <a:pt x="12" y="14"/>
                  </a:cubicBezTo>
                  <a:cubicBezTo>
                    <a:pt x="0" y="27"/>
                    <a:pt x="0" y="48"/>
                    <a:pt x="13" y="59"/>
                  </a:cubicBezTo>
                  <a:cubicBezTo>
                    <a:pt x="366" y="398"/>
                    <a:pt x="366" y="398"/>
                    <a:pt x="366" y="398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66" y="1228"/>
                    <a:pt x="366" y="1228"/>
                    <a:pt x="366" y="1228"/>
                  </a:cubicBezTo>
                  <a:cubicBezTo>
                    <a:pt x="366" y="1256"/>
                    <a:pt x="389" y="1279"/>
                    <a:pt x="417" y="1279"/>
                  </a:cubicBezTo>
                  <a:cubicBezTo>
                    <a:pt x="444" y="1279"/>
                    <a:pt x="468" y="1256"/>
                    <a:pt x="468" y="1228"/>
                  </a:cubicBezTo>
                  <a:cubicBezTo>
                    <a:pt x="468" y="742"/>
                    <a:pt x="468" y="742"/>
                    <a:pt x="468" y="742"/>
                  </a:cubicBezTo>
                  <a:cubicBezTo>
                    <a:pt x="507" y="742"/>
                    <a:pt x="507" y="742"/>
                    <a:pt x="507" y="742"/>
                  </a:cubicBezTo>
                  <a:cubicBezTo>
                    <a:pt x="507" y="1228"/>
                    <a:pt x="507" y="1228"/>
                    <a:pt x="507" y="1228"/>
                  </a:cubicBezTo>
                  <a:cubicBezTo>
                    <a:pt x="507" y="1256"/>
                    <a:pt x="530" y="1279"/>
                    <a:pt x="558" y="1279"/>
                  </a:cubicBezTo>
                  <a:cubicBezTo>
                    <a:pt x="585" y="1279"/>
                    <a:pt x="609" y="1256"/>
                    <a:pt x="609" y="1228"/>
                  </a:cubicBezTo>
                  <a:cubicBezTo>
                    <a:pt x="609" y="742"/>
                    <a:pt x="609" y="742"/>
                    <a:pt x="609" y="742"/>
                  </a:cubicBezTo>
                  <a:cubicBezTo>
                    <a:pt x="609" y="398"/>
                    <a:pt x="609" y="398"/>
                    <a:pt x="609" y="398"/>
                  </a:cubicBezTo>
                  <a:cubicBezTo>
                    <a:pt x="961" y="59"/>
                    <a:pt x="961" y="59"/>
                    <a:pt x="961" y="59"/>
                  </a:cubicBezTo>
                  <a:cubicBezTo>
                    <a:pt x="974" y="48"/>
                    <a:pt x="975" y="27"/>
                    <a:pt x="96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975"/>
            </a:p>
          </p:txBody>
        </p:sp>
      </p:grpSp>
      <p:pic>
        <p:nvPicPr>
          <p:cNvPr id="19477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241" y="14564916"/>
            <a:ext cx="1483519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9075" y="415635"/>
            <a:ext cx="3984172" cy="445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РЕСУРСЫ ЭЛЕКТРОННОГО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074654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_1"/>
          <p:cNvSpPr>
            <a:spLocks noEditPoints="1"/>
          </p:cNvSpPr>
          <p:nvPr/>
        </p:nvSpPr>
        <p:spPr bwMode="auto">
          <a:xfrm>
            <a:off x="236935" y="2359819"/>
            <a:ext cx="457200" cy="457200"/>
          </a:xfrm>
          <a:custGeom>
            <a:avLst/>
            <a:gdLst>
              <a:gd name="T0" fmla="*/ 175 w 349"/>
              <a:gd name="T1" fmla="*/ 0 h 349"/>
              <a:gd name="T2" fmla="*/ 0 w 349"/>
              <a:gd name="T3" fmla="*/ 174 h 349"/>
              <a:gd name="T4" fmla="*/ 175 w 349"/>
              <a:gd name="T5" fmla="*/ 349 h 349"/>
              <a:gd name="T6" fmla="*/ 349 w 349"/>
              <a:gd name="T7" fmla="*/ 174 h 349"/>
              <a:gd name="T8" fmla="*/ 175 w 349"/>
              <a:gd name="T9" fmla="*/ 0 h 349"/>
              <a:gd name="T10" fmla="*/ 178 w 349"/>
              <a:gd name="T11" fmla="*/ 289 h 349"/>
              <a:gd name="T12" fmla="*/ 178 w 349"/>
              <a:gd name="T13" fmla="*/ 289 h 349"/>
              <a:gd name="T14" fmla="*/ 178 w 349"/>
              <a:gd name="T15" fmla="*/ 289 h 349"/>
              <a:gd name="T16" fmla="*/ 178 w 349"/>
              <a:gd name="T17" fmla="*/ 289 h 349"/>
              <a:gd name="T18" fmla="*/ 178 w 349"/>
              <a:gd name="T19" fmla="*/ 289 h 349"/>
              <a:gd name="T20" fmla="*/ 72 w 349"/>
              <a:gd name="T21" fmla="*/ 165 h 349"/>
              <a:gd name="T22" fmla="*/ 173 w 349"/>
              <a:gd name="T23" fmla="*/ 151 h 349"/>
              <a:gd name="T24" fmla="*/ 176 w 349"/>
              <a:gd name="T25" fmla="*/ 161 h 349"/>
              <a:gd name="T26" fmla="*/ 178 w 349"/>
              <a:gd name="T27" fmla="*/ 151 h 349"/>
              <a:gd name="T28" fmla="*/ 280 w 349"/>
              <a:gd name="T29" fmla="*/ 162 h 349"/>
              <a:gd name="T30" fmla="*/ 178 w 349"/>
              <a:gd name="T31" fmla="*/ 28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9" h="349">
                <a:moveTo>
                  <a:pt x="175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71"/>
                  <a:pt x="78" y="349"/>
                  <a:pt x="175" y="349"/>
                </a:cubicBezTo>
                <a:cubicBezTo>
                  <a:pt x="271" y="349"/>
                  <a:pt x="349" y="271"/>
                  <a:pt x="349" y="174"/>
                </a:cubicBezTo>
                <a:cubicBezTo>
                  <a:pt x="349" y="78"/>
                  <a:pt x="271" y="0"/>
                  <a:pt x="175" y="0"/>
                </a:cubicBezTo>
                <a:close/>
                <a:moveTo>
                  <a:pt x="178" y="289"/>
                </a:move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42" y="257"/>
                  <a:pt x="73" y="220"/>
                  <a:pt x="72" y="165"/>
                </a:cubicBezTo>
                <a:cubicBezTo>
                  <a:pt x="72" y="96"/>
                  <a:pt x="157" y="86"/>
                  <a:pt x="173" y="151"/>
                </a:cubicBezTo>
                <a:cubicBezTo>
                  <a:pt x="176" y="161"/>
                  <a:pt x="176" y="161"/>
                  <a:pt x="176" y="16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93" y="86"/>
                  <a:pt x="279" y="93"/>
                  <a:pt x="280" y="162"/>
                </a:cubicBezTo>
                <a:cubicBezTo>
                  <a:pt x="280" y="218"/>
                  <a:pt x="212" y="256"/>
                  <a:pt x="178" y="2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sp>
        <p:nvSpPr>
          <p:cNvPr id="3" name="原创设计师QQ598969553      _2"/>
          <p:cNvSpPr>
            <a:spLocks noEditPoints="1"/>
          </p:cNvSpPr>
          <p:nvPr/>
        </p:nvSpPr>
        <p:spPr bwMode="auto">
          <a:xfrm>
            <a:off x="506017" y="1894285"/>
            <a:ext cx="460772" cy="460772"/>
          </a:xfrm>
          <a:custGeom>
            <a:avLst/>
            <a:gdLst>
              <a:gd name="T0" fmla="*/ 176 w 352"/>
              <a:gd name="T1" fmla="*/ 0 h 352"/>
              <a:gd name="T2" fmla="*/ 0 w 352"/>
              <a:gd name="T3" fmla="*/ 176 h 352"/>
              <a:gd name="T4" fmla="*/ 176 w 352"/>
              <a:gd name="T5" fmla="*/ 352 h 352"/>
              <a:gd name="T6" fmla="*/ 352 w 352"/>
              <a:gd name="T7" fmla="*/ 176 h 352"/>
              <a:gd name="T8" fmla="*/ 176 w 352"/>
              <a:gd name="T9" fmla="*/ 0 h 352"/>
              <a:gd name="T10" fmla="*/ 89 w 352"/>
              <a:gd name="T11" fmla="*/ 90 h 352"/>
              <a:gd name="T12" fmla="*/ 263 w 352"/>
              <a:gd name="T13" fmla="*/ 90 h 352"/>
              <a:gd name="T14" fmla="*/ 276 w 352"/>
              <a:gd name="T15" fmla="*/ 93 h 352"/>
              <a:gd name="T16" fmla="*/ 176 w 352"/>
              <a:gd name="T17" fmla="*/ 182 h 352"/>
              <a:gd name="T18" fmla="*/ 75 w 352"/>
              <a:gd name="T19" fmla="*/ 93 h 352"/>
              <a:gd name="T20" fmla="*/ 89 w 352"/>
              <a:gd name="T21" fmla="*/ 90 h 352"/>
              <a:gd name="T22" fmla="*/ 60 w 352"/>
              <a:gd name="T23" fmla="*/ 235 h 352"/>
              <a:gd name="T24" fmla="*/ 60 w 352"/>
              <a:gd name="T25" fmla="*/ 119 h 352"/>
              <a:gd name="T26" fmla="*/ 65 w 352"/>
              <a:gd name="T27" fmla="*/ 103 h 352"/>
              <a:gd name="T28" fmla="*/ 137 w 352"/>
              <a:gd name="T29" fmla="*/ 167 h 352"/>
              <a:gd name="T30" fmla="*/ 64 w 352"/>
              <a:gd name="T31" fmla="*/ 248 h 352"/>
              <a:gd name="T32" fmla="*/ 60 w 352"/>
              <a:gd name="T33" fmla="*/ 235 h 352"/>
              <a:gd name="T34" fmla="*/ 263 w 352"/>
              <a:gd name="T35" fmla="*/ 263 h 352"/>
              <a:gd name="T36" fmla="*/ 89 w 352"/>
              <a:gd name="T37" fmla="*/ 263 h 352"/>
              <a:gd name="T38" fmla="*/ 74 w 352"/>
              <a:gd name="T39" fmla="*/ 259 h 352"/>
              <a:gd name="T40" fmla="*/ 148 w 352"/>
              <a:gd name="T41" fmla="*/ 176 h 352"/>
              <a:gd name="T42" fmla="*/ 171 w 352"/>
              <a:gd name="T43" fmla="*/ 197 h 352"/>
              <a:gd name="T44" fmla="*/ 176 w 352"/>
              <a:gd name="T45" fmla="*/ 198 h 352"/>
              <a:gd name="T46" fmla="*/ 181 w 352"/>
              <a:gd name="T47" fmla="*/ 197 h 352"/>
              <a:gd name="T48" fmla="*/ 204 w 352"/>
              <a:gd name="T49" fmla="*/ 176 h 352"/>
              <a:gd name="T50" fmla="*/ 278 w 352"/>
              <a:gd name="T51" fmla="*/ 259 h 352"/>
              <a:gd name="T52" fmla="*/ 263 w 352"/>
              <a:gd name="T53" fmla="*/ 263 h 352"/>
              <a:gd name="T54" fmla="*/ 286 w 352"/>
              <a:gd name="T55" fmla="*/ 233 h 352"/>
              <a:gd name="T56" fmla="*/ 283 w 352"/>
              <a:gd name="T57" fmla="*/ 247 h 352"/>
              <a:gd name="T58" fmla="*/ 211 w 352"/>
              <a:gd name="T59" fmla="*/ 167 h 352"/>
              <a:gd name="T60" fmla="*/ 282 w 352"/>
              <a:gd name="T61" fmla="*/ 105 h 352"/>
              <a:gd name="T62" fmla="*/ 286 w 352"/>
              <a:gd name="T63" fmla="*/ 120 h 352"/>
              <a:gd name="T64" fmla="*/ 286 w 352"/>
              <a:gd name="T65" fmla="*/ 233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2" h="352">
                <a:moveTo>
                  <a:pt x="176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3"/>
                  <a:pt x="79" y="352"/>
                  <a:pt x="176" y="352"/>
                </a:cubicBezTo>
                <a:cubicBezTo>
                  <a:pt x="273" y="352"/>
                  <a:pt x="352" y="273"/>
                  <a:pt x="352" y="176"/>
                </a:cubicBezTo>
                <a:cubicBezTo>
                  <a:pt x="352" y="79"/>
                  <a:pt x="273" y="0"/>
                  <a:pt x="176" y="0"/>
                </a:cubicBezTo>
                <a:close/>
                <a:moveTo>
                  <a:pt x="89" y="90"/>
                </a:moveTo>
                <a:cubicBezTo>
                  <a:pt x="263" y="90"/>
                  <a:pt x="263" y="90"/>
                  <a:pt x="263" y="90"/>
                </a:cubicBezTo>
                <a:cubicBezTo>
                  <a:pt x="268" y="90"/>
                  <a:pt x="272" y="91"/>
                  <a:pt x="276" y="93"/>
                </a:cubicBezTo>
                <a:cubicBezTo>
                  <a:pt x="176" y="182"/>
                  <a:pt x="176" y="182"/>
                  <a:pt x="176" y="182"/>
                </a:cubicBezTo>
                <a:cubicBezTo>
                  <a:pt x="75" y="93"/>
                  <a:pt x="75" y="93"/>
                  <a:pt x="75" y="93"/>
                </a:cubicBezTo>
                <a:cubicBezTo>
                  <a:pt x="79" y="91"/>
                  <a:pt x="84" y="90"/>
                  <a:pt x="89" y="90"/>
                </a:cubicBezTo>
                <a:close/>
                <a:moveTo>
                  <a:pt x="60" y="235"/>
                </a:moveTo>
                <a:cubicBezTo>
                  <a:pt x="60" y="119"/>
                  <a:pt x="60" y="119"/>
                  <a:pt x="60" y="119"/>
                </a:cubicBezTo>
                <a:cubicBezTo>
                  <a:pt x="60" y="113"/>
                  <a:pt x="62" y="108"/>
                  <a:pt x="65" y="103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64" y="248"/>
                  <a:pt x="64" y="248"/>
                  <a:pt x="64" y="248"/>
                </a:cubicBezTo>
                <a:cubicBezTo>
                  <a:pt x="62" y="244"/>
                  <a:pt x="60" y="240"/>
                  <a:pt x="60" y="235"/>
                </a:cubicBezTo>
                <a:close/>
                <a:moveTo>
                  <a:pt x="263" y="263"/>
                </a:moveTo>
                <a:cubicBezTo>
                  <a:pt x="89" y="263"/>
                  <a:pt x="89" y="263"/>
                  <a:pt x="89" y="263"/>
                </a:cubicBezTo>
                <a:cubicBezTo>
                  <a:pt x="83" y="263"/>
                  <a:pt x="78" y="262"/>
                  <a:pt x="74" y="259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72" y="198"/>
                  <a:pt x="174" y="198"/>
                  <a:pt x="176" y="198"/>
                </a:cubicBezTo>
                <a:cubicBezTo>
                  <a:pt x="178" y="198"/>
                  <a:pt x="179" y="198"/>
                  <a:pt x="181" y="197"/>
                </a:cubicBezTo>
                <a:cubicBezTo>
                  <a:pt x="204" y="176"/>
                  <a:pt x="204" y="176"/>
                  <a:pt x="204" y="176"/>
                </a:cubicBezTo>
                <a:cubicBezTo>
                  <a:pt x="278" y="259"/>
                  <a:pt x="278" y="259"/>
                  <a:pt x="278" y="259"/>
                </a:cubicBezTo>
                <a:cubicBezTo>
                  <a:pt x="274" y="262"/>
                  <a:pt x="268" y="263"/>
                  <a:pt x="263" y="263"/>
                </a:cubicBezTo>
                <a:close/>
                <a:moveTo>
                  <a:pt x="286" y="233"/>
                </a:moveTo>
                <a:cubicBezTo>
                  <a:pt x="286" y="238"/>
                  <a:pt x="285" y="243"/>
                  <a:pt x="283" y="247"/>
                </a:cubicBezTo>
                <a:cubicBezTo>
                  <a:pt x="211" y="167"/>
                  <a:pt x="211" y="167"/>
                  <a:pt x="211" y="167"/>
                </a:cubicBezTo>
                <a:cubicBezTo>
                  <a:pt x="282" y="105"/>
                  <a:pt x="282" y="105"/>
                  <a:pt x="282" y="105"/>
                </a:cubicBezTo>
                <a:cubicBezTo>
                  <a:pt x="285" y="109"/>
                  <a:pt x="286" y="115"/>
                  <a:pt x="286" y="120"/>
                </a:cubicBezTo>
                <a:lnTo>
                  <a:pt x="286" y="2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grpSp>
        <p:nvGrpSpPr>
          <p:cNvPr id="4" name="原创设计师QQ598969553      _3"/>
          <p:cNvGrpSpPr/>
          <p:nvPr/>
        </p:nvGrpSpPr>
        <p:grpSpPr>
          <a:xfrm>
            <a:off x="696629" y="2822065"/>
            <a:ext cx="375113" cy="375836"/>
            <a:chOff x="4427538" y="3192463"/>
            <a:chExt cx="823913" cy="825500"/>
          </a:xfrm>
          <a:solidFill>
            <a:schemeClr val="accent1"/>
          </a:solidFill>
        </p:grpSpPr>
        <p:sp>
          <p:nvSpPr>
            <p:cNvPr id="5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>
              <a:off x="4784726" y="3352800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7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8" name="Oval 26"/>
            <p:cNvSpPr>
              <a:spLocks noChangeArrowheads="1"/>
            </p:cNvSpPr>
            <p:nvPr/>
          </p:nvSpPr>
          <p:spPr bwMode="auto">
            <a:xfrm>
              <a:off x="4926013" y="3351213"/>
              <a:ext cx="2222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10" name="原创设计师QQ598969553      _4"/>
          <p:cNvSpPr>
            <a:spLocks noEditPoints="1"/>
          </p:cNvSpPr>
          <p:nvPr/>
        </p:nvSpPr>
        <p:spPr bwMode="auto">
          <a:xfrm>
            <a:off x="138113" y="2880123"/>
            <a:ext cx="466725" cy="464344"/>
          </a:xfrm>
          <a:custGeom>
            <a:avLst/>
            <a:gdLst>
              <a:gd name="T0" fmla="*/ 178 w 356"/>
              <a:gd name="T1" fmla="*/ 0 h 355"/>
              <a:gd name="T2" fmla="*/ 0 w 356"/>
              <a:gd name="T3" fmla="*/ 177 h 355"/>
              <a:gd name="T4" fmla="*/ 178 w 356"/>
              <a:gd name="T5" fmla="*/ 355 h 355"/>
              <a:gd name="T6" fmla="*/ 356 w 356"/>
              <a:gd name="T7" fmla="*/ 177 h 355"/>
              <a:gd name="T8" fmla="*/ 178 w 356"/>
              <a:gd name="T9" fmla="*/ 0 h 355"/>
              <a:gd name="T10" fmla="*/ 186 w 356"/>
              <a:gd name="T11" fmla="*/ 124 h 355"/>
              <a:gd name="T12" fmla="*/ 186 w 356"/>
              <a:gd name="T13" fmla="*/ 246 h 355"/>
              <a:gd name="T14" fmla="*/ 140 w 356"/>
              <a:gd name="T15" fmla="*/ 276 h 355"/>
              <a:gd name="T16" fmla="*/ 94 w 356"/>
              <a:gd name="T17" fmla="*/ 246 h 355"/>
              <a:gd name="T18" fmla="*/ 140 w 356"/>
              <a:gd name="T19" fmla="*/ 215 h 355"/>
              <a:gd name="T20" fmla="*/ 170 w 356"/>
              <a:gd name="T21" fmla="*/ 223 h 355"/>
              <a:gd name="T22" fmla="*/ 170 w 356"/>
              <a:gd name="T23" fmla="*/ 78 h 355"/>
              <a:gd name="T24" fmla="*/ 186 w 356"/>
              <a:gd name="T25" fmla="*/ 78 h 355"/>
              <a:gd name="T26" fmla="*/ 262 w 356"/>
              <a:gd name="T27" fmla="*/ 185 h 355"/>
              <a:gd name="T28" fmla="*/ 186 w 356"/>
              <a:gd name="T29" fmla="*/ 12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6" h="355">
                <a:moveTo>
                  <a:pt x="178" y="0"/>
                </a:moveTo>
                <a:cubicBezTo>
                  <a:pt x="80" y="0"/>
                  <a:pt x="0" y="79"/>
                  <a:pt x="0" y="177"/>
                </a:cubicBezTo>
                <a:cubicBezTo>
                  <a:pt x="0" y="275"/>
                  <a:pt x="80" y="355"/>
                  <a:pt x="178" y="355"/>
                </a:cubicBezTo>
                <a:cubicBezTo>
                  <a:pt x="276" y="355"/>
                  <a:pt x="356" y="275"/>
                  <a:pt x="356" y="177"/>
                </a:cubicBezTo>
                <a:cubicBezTo>
                  <a:pt x="356" y="79"/>
                  <a:pt x="276" y="0"/>
                  <a:pt x="178" y="0"/>
                </a:cubicBezTo>
                <a:close/>
                <a:moveTo>
                  <a:pt x="186" y="124"/>
                </a:moveTo>
                <a:cubicBezTo>
                  <a:pt x="186" y="246"/>
                  <a:pt x="186" y="246"/>
                  <a:pt x="186" y="246"/>
                </a:cubicBezTo>
                <a:cubicBezTo>
                  <a:pt x="186" y="262"/>
                  <a:pt x="165" y="276"/>
                  <a:pt x="140" y="276"/>
                </a:cubicBezTo>
                <a:cubicBezTo>
                  <a:pt x="115" y="276"/>
                  <a:pt x="94" y="262"/>
                  <a:pt x="94" y="246"/>
                </a:cubicBezTo>
                <a:cubicBezTo>
                  <a:pt x="94" y="229"/>
                  <a:pt x="115" y="215"/>
                  <a:pt x="140" y="215"/>
                </a:cubicBezTo>
                <a:cubicBezTo>
                  <a:pt x="152" y="215"/>
                  <a:pt x="162" y="218"/>
                  <a:pt x="170" y="223"/>
                </a:cubicBezTo>
                <a:cubicBezTo>
                  <a:pt x="170" y="78"/>
                  <a:pt x="170" y="78"/>
                  <a:pt x="170" y="78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6" y="78"/>
                  <a:pt x="252" y="78"/>
                  <a:pt x="262" y="185"/>
                </a:cubicBezTo>
                <a:cubicBezTo>
                  <a:pt x="246" y="162"/>
                  <a:pt x="224" y="118"/>
                  <a:pt x="186" y="1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grpSp>
        <p:nvGrpSpPr>
          <p:cNvPr id="11" name="原创设计师QQ598969553      _5"/>
          <p:cNvGrpSpPr/>
          <p:nvPr/>
        </p:nvGrpSpPr>
        <p:grpSpPr>
          <a:xfrm>
            <a:off x="666995" y="3785504"/>
            <a:ext cx="466181" cy="467627"/>
            <a:chOff x="4362451" y="5308600"/>
            <a:chExt cx="1023938" cy="1027113"/>
          </a:xfrm>
          <a:solidFill>
            <a:schemeClr val="accent1"/>
          </a:solidFill>
        </p:grpSpPr>
        <p:sp>
          <p:nvSpPr>
            <p:cNvPr id="12" name="Freeform 29"/>
            <p:cNvSpPr>
              <a:spLocks noEditPoints="1"/>
            </p:cNvSpPr>
            <p:nvPr/>
          </p:nvSpPr>
          <p:spPr bwMode="auto">
            <a:xfrm>
              <a:off x="4362451" y="5308600"/>
              <a:ext cx="1023938" cy="1027113"/>
            </a:xfrm>
            <a:custGeom>
              <a:avLst/>
              <a:gdLst>
                <a:gd name="T0" fmla="*/ 178 w 356"/>
                <a:gd name="T1" fmla="*/ 0 h 357"/>
                <a:gd name="T2" fmla="*/ 0 w 356"/>
                <a:gd name="T3" fmla="*/ 179 h 357"/>
                <a:gd name="T4" fmla="*/ 178 w 356"/>
                <a:gd name="T5" fmla="*/ 357 h 357"/>
                <a:gd name="T6" fmla="*/ 356 w 356"/>
                <a:gd name="T7" fmla="*/ 179 h 357"/>
                <a:gd name="T8" fmla="*/ 178 w 356"/>
                <a:gd name="T9" fmla="*/ 0 h 357"/>
                <a:gd name="T10" fmla="*/ 276 w 356"/>
                <a:gd name="T11" fmla="*/ 268 h 357"/>
                <a:gd name="T12" fmla="*/ 80 w 356"/>
                <a:gd name="T13" fmla="*/ 268 h 357"/>
                <a:gd name="T14" fmla="*/ 80 w 356"/>
                <a:gd name="T15" fmla="*/ 190 h 357"/>
                <a:gd name="T16" fmla="*/ 148 w 356"/>
                <a:gd name="T17" fmla="*/ 190 h 357"/>
                <a:gd name="T18" fmla="*/ 148 w 356"/>
                <a:gd name="T19" fmla="*/ 210 h 357"/>
                <a:gd name="T20" fmla="*/ 148 w 356"/>
                <a:gd name="T21" fmla="*/ 224 h 357"/>
                <a:gd name="T22" fmla="*/ 208 w 356"/>
                <a:gd name="T23" fmla="*/ 224 h 357"/>
                <a:gd name="T24" fmla="*/ 208 w 356"/>
                <a:gd name="T25" fmla="*/ 224 h 357"/>
                <a:gd name="T26" fmla="*/ 208 w 356"/>
                <a:gd name="T27" fmla="*/ 210 h 357"/>
                <a:gd name="T28" fmla="*/ 208 w 356"/>
                <a:gd name="T29" fmla="*/ 190 h 357"/>
                <a:gd name="T30" fmla="*/ 276 w 356"/>
                <a:gd name="T31" fmla="*/ 190 h 357"/>
                <a:gd name="T32" fmla="*/ 276 w 356"/>
                <a:gd name="T33" fmla="*/ 268 h 357"/>
                <a:gd name="T34" fmla="*/ 276 w 356"/>
                <a:gd name="T35" fmla="*/ 176 h 357"/>
                <a:gd name="T36" fmla="*/ 194 w 356"/>
                <a:gd name="T37" fmla="*/ 176 h 357"/>
                <a:gd name="T38" fmla="*/ 194 w 356"/>
                <a:gd name="T39" fmla="*/ 176 h 357"/>
                <a:gd name="T40" fmla="*/ 194 w 356"/>
                <a:gd name="T41" fmla="*/ 176 h 357"/>
                <a:gd name="T42" fmla="*/ 194 w 356"/>
                <a:gd name="T43" fmla="*/ 210 h 357"/>
                <a:gd name="T44" fmla="*/ 162 w 356"/>
                <a:gd name="T45" fmla="*/ 210 h 357"/>
                <a:gd name="T46" fmla="*/ 162 w 356"/>
                <a:gd name="T47" fmla="*/ 176 h 357"/>
                <a:gd name="T48" fmla="*/ 162 w 356"/>
                <a:gd name="T49" fmla="*/ 176 h 357"/>
                <a:gd name="T50" fmla="*/ 80 w 356"/>
                <a:gd name="T51" fmla="*/ 176 h 357"/>
                <a:gd name="T52" fmla="*/ 80 w 356"/>
                <a:gd name="T53" fmla="*/ 121 h 357"/>
                <a:gd name="T54" fmla="*/ 139 w 356"/>
                <a:gd name="T55" fmla="*/ 121 h 357"/>
                <a:gd name="T56" fmla="*/ 139 w 356"/>
                <a:gd name="T57" fmla="*/ 121 h 357"/>
                <a:gd name="T58" fmla="*/ 139 w 356"/>
                <a:gd name="T59" fmla="*/ 83 h 357"/>
                <a:gd name="T60" fmla="*/ 217 w 356"/>
                <a:gd name="T61" fmla="*/ 83 h 357"/>
                <a:gd name="T62" fmla="*/ 217 w 356"/>
                <a:gd name="T63" fmla="*/ 121 h 357"/>
                <a:gd name="T64" fmla="*/ 217 w 356"/>
                <a:gd name="T65" fmla="*/ 121 h 357"/>
                <a:gd name="T66" fmla="*/ 276 w 356"/>
                <a:gd name="T67" fmla="*/ 121 h 357"/>
                <a:gd name="T68" fmla="*/ 276 w 356"/>
                <a:gd name="T69" fmla="*/ 17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6" h="357">
                  <a:moveTo>
                    <a:pt x="178" y="0"/>
                  </a:moveTo>
                  <a:cubicBezTo>
                    <a:pt x="79" y="0"/>
                    <a:pt x="0" y="80"/>
                    <a:pt x="0" y="179"/>
                  </a:cubicBezTo>
                  <a:cubicBezTo>
                    <a:pt x="0" y="277"/>
                    <a:pt x="79" y="357"/>
                    <a:pt x="178" y="357"/>
                  </a:cubicBezTo>
                  <a:cubicBezTo>
                    <a:pt x="277" y="357"/>
                    <a:pt x="356" y="277"/>
                    <a:pt x="356" y="179"/>
                  </a:cubicBezTo>
                  <a:cubicBezTo>
                    <a:pt x="356" y="80"/>
                    <a:pt x="277" y="0"/>
                    <a:pt x="178" y="0"/>
                  </a:cubicBezTo>
                  <a:close/>
                  <a:moveTo>
                    <a:pt x="276" y="268"/>
                  </a:moveTo>
                  <a:cubicBezTo>
                    <a:pt x="80" y="268"/>
                    <a:pt x="80" y="268"/>
                    <a:pt x="80" y="268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48" y="224"/>
                    <a:pt x="148" y="224"/>
                    <a:pt x="14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10"/>
                    <a:pt x="208" y="210"/>
                    <a:pt x="208" y="21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76" y="190"/>
                    <a:pt x="276" y="190"/>
                    <a:pt x="276" y="190"/>
                  </a:cubicBezTo>
                  <a:lnTo>
                    <a:pt x="276" y="268"/>
                  </a:lnTo>
                  <a:close/>
                  <a:moveTo>
                    <a:pt x="276" y="176"/>
                  </a:move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210"/>
                    <a:pt x="194" y="210"/>
                    <a:pt x="194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76" y="121"/>
                    <a:pt x="276" y="121"/>
                    <a:pt x="276" y="121"/>
                  </a:cubicBezTo>
                  <a:lnTo>
                    <a:pt x="276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4822826" y="5618163"/>
              <a:ext cx="103188" cy="38100"/>
            </a:xfrm>
            <a:custGeom>
              <a:avLst/>
              <a:gdLst>
                <a:gd name="T0" fmla="*/ 0 w 65"/>
                <a:gd name="T1" fmla="*/ 0 h 24"/>
                <a:gd name="T2" fmla="*/ 0 w 65"/>
                <a:gd name="T3" fmla="*/ 24 h 24"/>
                <a:gd name="T4" fmla="*/ 0 w 65"/>
                <a:gd name="T5" fmla="*/ 24 h 24"/>
                <a:gd name="T6" fmla="*/ 65 w 65"/>
                <a:gd name="T7" fmla="*/ 24 h 24"/>
                <a:gd name="T8" fmla="*/ 65 w 65"/>
                <a:gd name="T9" fmla="*/ 24 h 24"/>
                <a:gd name="T10" fmla="*/ 65 w 65"/>
                <a:gd name="T11" fmla="*/ 0 h 24"/>
                <a:gd name="T12" fmla="*/ 0 w 6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4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14" name="原创设计师QQ598969553      _6"/>
          <p:cNvSpPr>
            <a:spLocks noEditPoints="1"/>
          </p:cNvSpPr>
          <p:nvPr/>
        </p:nvSpPr>
        <p:spPr bwMode="auto">
          <a:xfrm>
            <a:off x="1382317" y="2570561"/>
            <a:ext cx="366713" cy="366713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grpSp>
        <p:nvGrpSpPr>
          <p:cNvPr id="15" name="原创设计师QQ598969553      _7"/>
          <p:cNvGrpSpPr/>
          <p:nvPr/>
        </p:nvGrpSpPr>
        <p:grpSpPr>
          <a:xfrm>
            <a:off x="1661514" y="1651918"/>
            <a:ext cx="454616" cy="454616"/>
            <a:chOff x="6546851" y="622300"/>
            <a:chExt cx="998538" cy="998538"/>
          </a:xfrm>
          <a:solidFill>
            <a:schemeClr val="accent2"/>
          </a:solidFill>
        </p:grpSpPr>
        <p:sp>
          <p:nvSpPr>
            <p:cNvPr id="16" name="Freeform 32"/>
            <p:cNvSpPr>
              <a:spLocks noEditPoints="1"/>
            </p:cNvSpPr>
            <p:nvPr/>
          </p:nvSpPr>
          <p:spPr bwMode="auto">
            <a:xfrm>
              <a:off x="6773863" y="849313"/>
              <a:ext cx="541338" cy="541338"/>
            </a:xfrm>
            <a:custGeom>
              <a:avLst/>
              <a:gdLst>
                <a:gd name="T0" fmla="*/ 94 w 188"/>
                <a:gd name="T1" fmla="*/ 0 h 188"/>
                <a:gd name="T2" fmla="*/ 0 w 188"/>
                <a:gd name="T3" fmla="*/ 94 h 188"/>
                <a:gd name="T4" fmla="*/ 94 w 188"/>
                <a:gd name="T5" fmla="*/ 188 h 188"/>
                <a:gd name="T6" fmla="*/ 188 w 188"/>
                <a:gd name="T7" fmla="*/ 94 h 188"/>
                <a:gd name="T8" fmla="*/ 94 w 188"/>
                <a:gd name="T9" fmla="*/ 0 h 188"/>
                <a:gd name="T10" fmla="*/ 138 w 188"/>
                <a:gd name="T11" fmla="*/ 36 h 188"/>
                <a:gd name="T12" fmla="*/ 152 w 188"/>
                <a:gd name="T13" fmla="*/ 58 h 188"/>
                <a:gd name="T14" fmla="*/ 138 w 188"/>
                <a:gd name="T15" fmla="*/ 80 h 188"/>
                <a:gd name="T16" fmla="*/ 123 w 188"/>
                <a:gd name="T17" fmla="*/ 58 h 188"/>
                <a:gd name="T18" fmla="*/ 138 w 188"/>
                <a:gd name="T19" fmla="*/ 36 h 188"/>
                <a:gd name="T20" fmla="*/ 51 w 188"/>
                <a:gd name="T21" fmla="*/ 36 h 188"/>
                <a:gd name="T22" fmla="*/ 65 w 188"/>
                <a:gd name="T23" fmla="*/ 58 h 188"/>
                <a:gd name="T24" fmla="*/ 51 w 188"/>
                <a:gd name="T25" fmla="*/ 80 h 188"/>
                <a:gd name="T26" fmla="*/ 36 w 188"/>
                <a:gd name="T27" fmla="*/ 58 h 188"/>
                <a:gd name="T28" fmla="*/ 51 w 188"/>
                <a:gd name="T29" fmla="*/ 36 h 188"/>
                <a:gd name="T30" fmla="*/ 94 w 188"/>
                <a:gd name="T31" fmla="*/ 167 h 188"/>
                <a:gd name="T32" fmla="*/ 22 w 188"/>
                <a:gd name="T33" fmla="*/ 95 h 188"/>
                <a:gd name="T34" fmla="*/ 94 w 188"/>
                <a:gd name="T35" fmla="*/ 114 h 188"/>
                <a:gd name="T36" fmla="*/ 167 w 188"/>
                <a:gd name="T37" fmla="*/ 95 h 188"/>
                <a:gd name="T38" fmla="*/ 94 w 188"/>
                <a:gd name="T39" fmla="*/ 16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lose/>
                  <a:moveTo>
                    <a:pt x="138" y="36"/>
                  </a:moveTo>
                  <a:cubicBezTo>
                    <a:pt x="146" y="36"/>
                    <a:pt x="152" y="46"/>
                    <a:pt x="152" y="58"/>
                  </a:cubicBezTo>
                  <a:cubicBezTo>
                    <a:pt x="152" y="70"/>
                    <a:pt x="146" y="80"/>
                    <a:pt x="138" y="80"/>
                  </a:cubicBezTo>
                  <a:cubicBezTo>
                    <a:pt x="130" y="80"/>
                    <a:pt x="123" y="70"/>
                    <a:pt x="123" y="58"/>
                  </a:cubicBezTo>
                  <a:cubicBezTo>
                    <a:pt x="123" y="46"/>
                    <a:pt x="130" y="36"/>
                    <a:pt x="138" y="36"/>
                  </a:cubicBezTo>
                  <a:close/>
                  <a:moveTo>
                    <a:pt x="51" y="36"/>
                  </a:moveTo>
                  <a:cubicBezTo>
                    <a:pt x="59" y="36"/>
                    <a:pt x="65" y="46"/>
                    <a:pt x="65" y="58"/>
                  </a:cubicBezTo>
                  <a:cubicBezTo>
                    <a:pt x="65" y="70"/>
                    <a:pt x="59" y="80"/>
                    <a:pt x="51" y="80"/>
                  </a:cubicBezTo>
                  <a:cubicBezTo>
                    <a:pt x="43" y="80"/>
                    <a:pt x="36" y="70"/>
                    <a:pt x="36" y="58"/>
                  </a:cubicBezTo>
                  <a:cubicBezTo>
                    <a:pt x="36" y="46"/>
                    <a:pt x="43" y="36"/>
                    <a:pt x="51" y="36"/>
                  </a:cubicBezTo>
                  <a:close/>
                  <a:moveTo>
                    <a:pt x="94" y="167"/>
                  </a:moveTo>
                  <a:cubicBezTo>
                    <a:pt x="56" y="167"/>
                    <a:pt x="25" y="135"/>
                    <a:pt x="22" y="95"/>
                  </a:cubicBezTo>
                  <a:cubicBezTo>
                    <a:pt x="43" y="107"/>
                    <a:pt x="68" y="114"/>
                    <a:pt x="94" y="114"/>
                  </a:cubicBezTo>
                  <a:cubicBezTo>
                    <a:pt x="120" y="114"/>
                    <a:pt x="145" y="107"/>
                    <a:pt x="167" y="95"/>
                  </a:cubicBezTo>
                  <a:cubicBezTo>
                    <a:pt x="163" y="135"/>
                    <a:pt x="132" y="167"/>
                    <a:pt x="94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7" name="Freeform 33"/>
            <p:cNvSpPr>
              <a:spLocks noEditPoints="1"/>
            </p:cNvSpPr>
            <p:nvPr/>
          </p:nvSpPr>
          <p:spPr bwMode="auto">
            <a:xfrm>
              <a:off x="6546851" y="622300"/>
              <a:ext cx="998538" cy="998538"/>
            </a:xfrm>
            <a:custGeom>
              <a:avLst/>
              <a:gdLst>
                <a:gd name="T0" fmla="*/ 173 w 347"/>
                <a:gd name="T1" fmla="*/ 0 h 347"/>
                <a:gd name="T2" fmla="*/ 0 w 347"/>
                <a:gd name="T3" fmla="*/ 173 h 347"/>
                <a:gd name="T4" fmla="*/ 173 w 347"/>
                <a:gd name="T5" fmla="*/ 347 h 347"/>
                <a:gd name="T6" fmla="*/ 347 w 347"/>
                <a:gd name="T7" fmla="*/ 173 h 347"/>
                <a:gd name="T8" fmla="*/ 173 w 347"/>
                <a:gd name="T9" fmla="*/ 0 h 347"/>
                <a:gd name="T10" fmla="*/ 173 w 347"/>
                <a:gd name="T11" fmla="*/ 289 h 347"/>
                <a:gd name="T12" fmla="*/ 57 w 347"/>
                <a:gd name="T13" fmla="*/ 173 h 347"/>
                <a:gd name="T14" fmla="*/ 173 w 347"/>
                <a:gd name="T15" fmla="*/ 57 h 347"/>
                <a:gd name="T16" fmla="*/ 289 w 347"/>
                <a:gd name="T17" fmla="*/ 173 h 347"/>
                <a:gd name="T18" fmla="*/ 173 w 347"/>
                <a:gd name="T19" fmla="*/ 28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7" h="347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69"/>
                    <a:pt x="77" y="347"/>
                    <a:pt x="173" y="347"/>
                  </a:cubicBezTo>
                  <a:cubicBezTo>
                    <a:pt x="269" y="347"/>
                    <a:pt x="347" y="269"/>
                    <a:pt x="347" y="173"/>
                  </a:cubicBezTo>
                  <a:cubicBezTo>
                    <a:pt x="347" y="77"/>
                    <a:pt x="269" y="0"/>
                    <a:pt x="173" y="0"/>
                  </a:cubicBezTo>
                  <a:close/>
                  <a:moveTo>
                    <a:pt x="173" y="289"/>
                  </a:moveTo>
                  <a:cubicBezTo>
                    <a:pt x="109" y="289"/>
                    <a:pt x="57" y="237"/>
                    <a:pt x="57" y="173"/>
                  </a:cubicBezTo>
                  <a:cubicBezTo>
                    <a:pt x="57" y="109"/>
                    <a:pt x="109" y="57"/>
                    <a:pt x="173" y="57"/>
                  </a:cubicBezTo>
                  <a:cubicBezTo>
                    <a:pt x="237" y="57"/>
                    <a:pt x="289" y="109"/>
                    <a:pt x="289" y="173"/>
                  </a:cubicBezTo>
                  <a:cubicBezTo>
                    <a:pt x="289" y="237"/>
                    <a:pt x="237" y="289"/>
                    <a:pt x="173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grpSp>
        <p:nvGrpSpPr>
          <p:cNvPr id="18" name="原创设计师QQ598969553      _8"/>
          <p:cNvGrpSpPr/>
          <p:nvPr/>
        </p:nvGrpSpPr>
        <p:grpSpPr>
          <a:xfrm>
            <a:off x="1993259" y="3782612"/>
            <a:ext cx="461121" cy="461121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20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21" name="原创设计师QQ598969553      _9"/>
          <p:cNvSpPr>
            <a:spLocks noEditPoints="1"/>
          </p:cNvSpPr>
          <p:nvPr/>
        </p:nvSpPr>
        <p:spPr bwMode="auto">
          <a:xfrm>
            <a:off x="2465786" y="2332435"/>
            <a:ext cx="467915" cy="465534"/>
          </a:xfrm>
          <a:custGeom>
            <a:avLst/>
            <a:gdLst>
              <a:gd name="T0" fmla="*/ 178 w 357"/>
              <a:gd name="T1" fmla="*/ 0 h 356"/>
              <a:gd name="T2" fmla="*/ 0 w 357"/>
              <a:gd name="T3" fmla="*/ 178 h 356"/>
              <a:gd name="T4" fmla="*/ 178 w 357"/>
              <a:gd name="T5" fmla="*/ 356 h 356"/>
              <a:gd name="T6" fmla="*/ 357 w 357"/>
              <a:gd name="T7" fmla="*/ 178 h 356"/>
              <a:gd name="T8" fmla="*/ 178 w 357"/>
              <a:gd name="T9" fmla="*/ 0 h 356"/>
              <a:gd name="T10" fmla="*/ 220 w 357"/>
              <a:gd name="T11" fmla="*/ 77 h 356"/>
              <a:gd name="T12" fmla="*/ 258 w 357"/>
              <a:gd name="T13" fmla="*/ 77 h 356"/>
              <a:gd name="T14" fmla="*/ 258 w 357"/>
              <a:gd name="T15" fmla="*/ 125 h 356"/>
              <a:gd name="T16" fmla="*/ 220 w 357"/>
              <a:gd name="T17" fmla="*/ 94 h 356"/>
              <a:gd name="T18" fmla="*/ 220 w 357"/>
              <a:gd name="T19" fmla="*/ 77 h 356"/>
              <a:gd name="T20" fmla="*/ 258 w 357"/>
              <a:gd name="T21" fmla="*/ 200 h 356"/>
              <a:gd name="T22" fmla="*/ 258 w 357"/>
              <a:gd name="T23" fmla="*/ 272 h 356"/>
              <a:gd name="T24" fmla="*/ 208 w 357"/>
              <a:gd name="T25" fmla="*/ 272 h 356"/>
              <a:gd name="T26" fmla="*/ 208 w 357"/>
              <a:gd name="T27" fmla="*/ 185 h 356"/>
              <a:gd name="T28" fmla="*/ 149 w 357"/>
              <a:gd name="T29" fmla="*/ 185 h 356"/>
              <a:gd name="T30" fmla="*/ 149 w 357"/>
              <a:gd name="T31" fmla="*/ 272 h 356"/>
              <a:gd name="T32" fmla="*/ 98 w 357"/>
              <a:gd name="T33" fmla="*/ 272 h 356"/>
              <a:gd name="T34" fmla="*/ 98 w 357"/>
              <a:gd name="T35" fmla="*/ 184 h 356"/>
              <a:gd name="T36" fmla="*/ 178 w 357"/>
              <a:gd name="T37" fmla="*/ 118 h 356"/>
              <a:gd name="T38" fmla="*/ 220 w 357"/>
              <a:gd name="T39" fmla="*/ 152 h 356"/>
              <a:gd name="T40" fmla="*/ 258 w 357"/>
              <a:gd name="T41" fmla="*/ 184 h 356"/>
              <a:gd name="T42" fmla="*/ 258 w 357"/>
              <a:gd name="T43" fmla="*/ 200 h 356"/>
              <a:gd name="T44" fmla="*/ 276 w 357"/>
              <a:gd name="T45" fmla="*/ 190 h 356"/>
              <a:gd name="T46" fmla="*/ 258 w 357"/>
              <a:gd name="T47" fmla="*/ 175 h 356"/>
              <a:gd name="T48" fmla="*/ 220 w 357"/>
              <a:gd name="T49" fmla="*/ 144 h 356"/>
              <a:gd name="T50" fmla="*/ 178 w 357"/>
              <a:gd name="T51" fmla="*/ 110 h 356"/>
              <a:gd name="T52" fmla="*/ 98 w 357"/>
              <a:gd name="T53" fmla="*/ 175 h 356"/>
              <a:gd name="T54" fmla="*/ 81 w 357"/>
              <a:gd name="T55" fmla="*/ 190 h 356"/>
              <a:gd name="T56" fmla="*/ 60 w 357"/>
              <a:gd name="T57" fmla="*/ 165 h 356"/>
              <a:gd name="T58" fmla="*/ 178 w 357"/>
              <a:gd name="T59" fmla="*/ 69 h 356"/>
              <a:gd name="T60" fmla="*/ 220 w 357"/>
              <a:gd name="T61" fmla="*/ 102 h 356"/>
              <a:gd name="T62" fmla="*/ 258 w 357"/>
              <a:gd name="T63" fmla="*/ 134 h 356"/>
              <a:gd name="T64" fmla="*/ 296 w 357"/>
              <a:gd name="T65" fmla="*/ 165 h 356"/>
              <a:gd name="T66" fmla="*/ 276 w 357"/>
              <a:gd name="T67" fmla="*/ 19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7" h="356">
                <a:moveTo>
                  <a:pt x="178" y="0"/>
                </a:moveTo>
                <a:cubicBezTo>
                  <a:pt x="80" y="0"/>
                  <a:pt x="0" y="80"/>
                  <a:pt x="0" y="178"/>
                </a:cubicBezTo>
                <a:cubicBezTo>
                  <a:pt x="0" y="277"/>
                  <a:pt x="80" y="356"/>
                  <a:pt x="178" y="356"/>
                </a:cubicBezTo>
                <a:cubicBezTo>
                  <a:pt x="277" y="356"/>
                  <a:pt x="357" y="277"/>
                  <a:pt x="357" y="178"/>
                </a:cubicBezTo>
                <a:cubicBezTo>
                  <a:pt x="357" y="80"/>
                  <a:pt x="277" y="0"/>
                  <a:pt x="178" y="0"/>
                </a:cubicBezTo>
                <a:close/>
                <a:moveTo>
                  <a:pt x="220" y="77"/>
                </a:moveTo>
                <a:cubicBezTo>
                  <a:pt x="258" y="77"/>
                  <a:pt x="258" y="77"/>
                  <a:pt x="258" y="77"/>
                </a:cubicBezTo>
                <a:cubicBezTo>
                  <a:pt x="258" y="125"/>
                  <a:pt x="258" y="125"/>
                  <a:pt x="258" y="125"/>
                </a:cubicBezTo>
                <a:cubicBezTo>
                  <a:pt x="220" y="94"/>
                  <a:pt x="220" y="94"/>
                  <a:pt x="220" y="94"/>
                </a:cubicBezTo>
                <a:lnTo>
                  <a:pt x="220" y="77"/>
                </a:lnTo>
                <a:close/>
                <a:moveTo>
                  <a:pt x="258" y="200"/>
                </a:moveTo>
                <a:cubicBezTo>
                  <a:pt x="258" y="272"/>
                  <a:pt x="258" y="272"/>
                  <a:pt x="258" y="272"/>
                </a:cubicBezTo>
                <a:cubicBezTo>
                  <a:pt x="208" y="272"/>
                  <a:pt x="208" y="272"/>
                  <a:pt x="208" y="272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49" y="272"/>
                  <a:pt x="149" y="272"/>
                  <a:pt x="149" y="272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98" y="184"/>
                  <a:pt x="98" y="184"/>
                  <a:pt x="98" y="184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220" y="152"/>
                  <a:pt x="220" y="152"/>
                  <a:pt x="220" y="152"/>
                </a:cubicBezTo>
                <a:cubicBezTo>
                  <a:pt x="258" y="184"/>
                  <a:pt x="258" y="184"/>
                  <a:pt x="258" y="184"/>
                </a:cubicBezTo>
                <a:lnTo>
                  <a:pt x="258" y="200"/>
                </a:lnTo>
                <a:close/>
                <a:moveTo>
                  <a:pt x="276" y="190"/>
                </a:moveTo>
                <a:cubicBezTo>
                  <a:pt x="258" y="175"/>
                  <a:pt x="258" y="175"/>
                  <a:pt x="258" y="175"/>
                </a:cubicBezTo>
                <a:cubicBezTo>
                  <a:pt x="220" y="144"/>
                  <a:pt x="220" y="144"/>
                  <a:pt x="220" y="144"/>
                </a:cubicBezTo>
                <a:cubicBezTo>
                  <a:pt x="178" y="110"/>
                  <a:pt x="178" y="110"/>
                  <a:pt x="178" y="110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81" y="190"/>
                  <a:pt x="81" y="190"/>
                  <a:pt x="81" y="190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178" y="69"/>
                  <a:pt x="178" y="69"/>
                  <a:pt x="178" y="69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58" y="134"/>
                  <a:pt x="258" y="134"/>
                  <a:pt x="258" y="134"/>
                </a:cubicBezTo>
                <a:cubicBezTo>
                  <a:pt x="296" y="165"/>
                  <a:pt x="296" y="165"/>
                  <a:pt x="296" y="165"/>
                </a:cubicBezTo>
                <a:lnTo>
                  <a:pt x="276" y="1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grpSp>
        <p:nvGrpSpPr>
          <p:cNvPr id="22" name="原创设计师QQ598969553      _10"/>
          <p:cNvGrpSpPr/>
          <p:nvPr/>
        </p:nvGrpSpPr>
        <p:grpSpPr>
          <a:xfrm>
            <a:off x="274536" y="3402442"/>
            <a:ext cx="461844" cy="461121"/>
            <a:chOff x="3500438" y="4467225"/>
            <a:chExt cx="1014413" cy="1012825"/>
          </a:xfrm>
          <a:solidFill>
            <a:schemeClr val="accent2"/>
          </a:solidFill>
        </p:grpSpPr>
        <p:sp>
          <p:nvSpPr>
            <p:cNvPr id="23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4119563" y="4845050"/>
              <a:ext cx="84138" cy="82550"/>
            </a:xfrm>
            <a:custGeom>
              <a:avLst/>
              <a:gdLst>
                <a:gd name="T0" fmla="*/ 14 w 29"/>
                <a:gd name="T1" fmla="*/ 29 h 29"/>
                <a:gd name="T2" fmla="*/ 15 w 29"/>
                <a:gd name="T3" fmla="*/ 29 h 29"/>
                <a:gd name="T4" fmla="*/ 29 w 29"/>
                <a:gd name="T5" fmla="*/ 14 h 29"/>
                <a:gd name="T6" fmla="*/ 15 w 29"/>
                <a:gd name="T7" fmla="*/ 0 h 29"/>
                <a:gd name="T8" fmla="*/ 14 w 29"/>
                <a:gd name="T9" fmla="*/ 0 h 29"/>
                <a:gd name="T10" fmla="*/ 0 w 29"/>
                <a:gd name="T11" fmla="*/ 14 h 29"/>
                <a:gd name="T12" fmla="*/ 14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25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26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27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grpSp>
        <p:nvGrpSpPr>
          <p:cNvPr id="28" name="原创设计师QQ598969553      _11"/>
          <p:cNvGrpSpPr/>
          <p:nvPr/>
        </p:nvGrpSpPr>
        <p:grpSpPr>
          <a:xfrm>
            <a:off x="1421557" y="3002756"/>
            <a:ext cx="311510" cy="313678"/>
            <a:chOff x="6019801" y="3589338"/>
            <a:chExt cx="684213" cy="688975"/>
          </a:xfrm>
          <a:solidFill>
            <a:schemeClr val="accent2"/>
          </a:solidFill>
        </p:grpSpPr>
        <p:sp>
          <p:nvSpPr>
            <p:cNvPr id="29" name="Freeform 42"/>
            <p:cNvSpPr>
              <a:spLocks noEditPoints="1"/>
            </p:cNvSpPr>
            <p:nvPr/>
          </p:nvSpPr>
          <p:spPr bwMode="auto">
            <a:xfrm>
              <a:off x="6169026" y="3857625"/>
              <a:ext cx="236538" cy="234950"/>
            </a:xfrm>
            <a:custGeom>
              <a:avLst/>
              <a:gdLst>
                <a:gd name="T0" fmla="*/ 5 w 82"/>
                <a:gd name="T1" fmla="*/ 60 h 82"/>
                <a:gd name="T2" fmla="*/ 7 w 82"/>
                <a:gd name="T3" fmla="*/ 64 h 82"/>
                <a:gd name="T4" fmla="*/ 9 w 82"/>
                <a:gd name="T5" fmla="*/ 66 h 82"/>
                <a:gd name="T6" fmla="*/ 10 w 82"/>
                <a:gd name="T7" fmla="*/ 68 h 82"/>
                <a:gd name="T8" fmla="*/ 12 w 82"/>
                <a:gd name="T9" fmla="*/ 70 h 82"/>
                <a:gd name="T10" fmla="*/ 15 w 82"/>
                <a:gd name="T11" fmla="*/ 72 h 82"/>
                <a:gd name="T12" fmla="*/ 17 w 82"/>
                <a:gd name="T13" fmla="*/ 74 h 82"/>
                <a:gd name="T14" fmla="*/ 20 w 82"/>
                <a:gd name="T15" fmla="*/ 76 h 82"/>
                <a:gd name="T16" fmla="*/ 29 w 82"/>
                <a:gd name="T17" fmla="*/ 80 h 82"/>
                <a:gd name="T18" fmla="*/ 41 w 82"/>
                <a:gd name="T19" fmla="*/ 82 h 82"/>
                <a:gd name="T20" fmla="*/ 71 w 82"/>
                <a:gd name="T21" fmla="*/ 68 h 82"/>
                <a:gd name="T22" fmla="*/ 75 w 82"/>
                <a:gd name="T23" fmla="*/ 64 h 82"/>
                <a:gd name="T24" fmla="*/ 79 w 82"/>
                <a:gd name="T25" fmla="*/ 55 h 82"/>
                <a:gd name="T26" fmla="*/ 82 w 82"/>
                <a:gd name="T27" fmla="*/ 41 h 82"/>
                <a:gd name="T28" fmla="*/ 82 w 82"/>
                <a:gd name="T29" fmla="*/ 37 h 82"/>
                <a:gd name="T30" fmla="*/ 81 w 82"/>
                <a:gd name="T31" fmla="*/ 33 h 82"/>
                <a:gd name="T32" fmla="*/ 79 w 82"/>
                <a:gd name="T33" fmla="*/ 25 h 82"/>
                <a:gd name="T34" fmla="*/ 77 w 82"/>
                <a:gd name="T35" fmla="*/ 22 h 82"/>
                <a:gd name="T36" fmla="*/ 75 w 82"/>
                <a:gd name="T37" fmla="*/ 18 h 82"/>
                <a:gd name="T38" fmla="*/ 71 w 82"/>
                <a:gd name="T39" fmla="*/ 14 h 82"/>
                <a:gd name="T40" fmla="*/ 41 w 82"/>
                <a:gd name="T41" fmla="*/ 0 h 82"/>
                <a:gd name="T42" fmla="*/ 12 w 82"/>
                <a:gd name="T43" fmla="*/ 13 h 82"/>
                <a:gd name="T44" fmla="*/ 10 w 82"/>
                <a:gd name="T45" fmla="*/ 15 h 82"/>
                <a:gd name="T46" fmla="*/ 7 w 82"/>
                <a:gd name="T47" fmla="*/ 18 h 82"/>
                <a:gd name="T48" fmla="*/ 5 w 82"/>
                <a:gd name="T49" fmla="*/ 22 h 82"/>
                <a:gd name="T50" fmla="*/ 4 w 82"/>
                <a:gd name="T51" fmla="*/ 25 h 82"/>
                <a:gd name="T52" fmla="*/ 1 w 82"/>
                <a:gd name="T53" fmla="*/ 33 h 82"/>
                <a:gd name="T54" fmla="*/ 1 w 82"/>
                <a:gd name="T55" fmla="*/ 37 h 82"/>
                <a:gd name="T56" fmla="*/ 0 w 82"/>
                <a:gd name="T57" fmla="*/ 41 h 82"/>
                <a:gd name="T58" fmla="*/ 3 w 82"/>
                <a:gd name="T59" fmla="*/ 55 h 82"/>
                <a:gd name="T60" fmla="*/ 5 w 82"/>
                <a:gd name="T61" fmla="*/ 60 h 82"/>
                <a:gd name="T62" fmla="*/ 41 w 82"/>
                <a:gd name="T63" fmla="*/ 12 h 82"/>
                <a:gd name="T64" fmla="*/ 70 w 82"/>
                <a:gd name="T65" fmla="*/ 41 h 82"/>
                <a:gd name="T66" fmla="*/ 41 w 82"/>
                <a:gd name="T67" fmla="*/ 70 h 82"/>
                <a:gd name="T68" fmla="*/ 12 w 82"/>
                <a:gd name="T69" fmla="*/ 41 h 82"/>
                <a:gd name="T70" fmla="*/ 41 w 82"/>
                <a:gd name="T71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" h="82">
                  <a:moveTo>
                    <a:pt x="5" y="60"/>
                  </a:moveTo>
                  <a:cubicBezTo>
                    <a:pt x="6" y="62"/>
                    <a:pt x="7" y="63"/>
                    <a:pt x="7" y="64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9" y="66"/>
                    <a:pt x="10" y="67"/>
                    <a:pt x="10" y="68"/>
                  </a:cubicBezTo>
                  <a:cubicBezTo>
                    <a:pt x="11" y="68"/>
                    <a:pt x="12" y="69"/>
                    <a:pt x="12" y="70"/>
                  </a:cubicBezTo>
                  <a:cubicBezTo>
                    <a:pt x="13" y="71"/>
                    <a:pt x="14" y="72"/>
                    <a:pt x="15" y="72"/>
                  </a:cubicBezTo>
                  <a:cubicBezTo>
                    <a:pt x="16" y="73"/>
                    <a:pt x="16" y="73"/>
                    <a:pt x="17" y="74"/>
                  </a:cubicBezTo>
                  <a:cubicBezTo>
                    <a:pt x="18" y="74"/>
                    <a:pt x="19" y="75"/>
                    <a:pt x="20" y="76"/>
                  </a:cubicBezTo>
                  <a:cubicBezTo>
                    <a:pt x="23" y="78"/>
                    <a:pt x="26" y="79"/>
                    <a:pt x="29" y="80"/>
                  </a:cubicBezTo>
                  <a:cubicBezTo>
                    <a:pt x="33" y="81"/>
                    <a:pt x="37" y="82"/>
                    <a:pt x="41" y="82"/>
                  </a:cubicBezTo>
                  <a:cubicBezTo>
                    <a:pt x="53" y="82"/>
                    <a:pt x="64" y="77"/>
                    <a:pt x="71" y="68"/>
                  </a:cubicBezTo>
                  <a:cubicBezTo>
                    <a:pt x="73" y="67"/>
                    <a:pt x="74" y="65"/>
                    <a:pt x="75" y="64"/>
                  </a:cubicBezTo>
                  <a:cubicBezTo>
                    <a:pt x="77" y="61"/>
                    <a:pt x="78" y="58"/>
                    <a:pt x="79" y="55"/>
                  </a:cubicBezTo>
                  <a:cubicBezTo>
                    <a:pt x="81" y="51"/>
                    <a:pt x="82" y="46"/>
                    <a:pt x="82" y="41"/>
                  </a:cubicBezTo>
                  <a:cubicBezTo>
                    <a:pt x="82" y="40"/>
                    <a:pt x="82" y="38"/>
                    <a:pt x="82" y="37"/>
                  </a:cubicBezTo>
                  <a:cubicBezTo>
                    <a:pt x="81" y="36"/>
                    <a:pt x="81" y="34"/>
                    <a:pt x="81" y="33"/>
                  </a:cubicBezTo>
                  <a:cubicBezTo>
                    <a:pt x="80" y="30"/>
                    <a:pt x="80" y="28"/>
                    <a:pt x="79" y="25"/>
                  </a:cubicBezTo>
                  <a:cubicBezTo>
                    <a:pt x="78" y="24"/>
                    <a:pt x="78" y="23"/>
                    <a:pt x="77" y="22"/>
                  </a:cubicBezTo>
                  <a:cubicBezTo>
                    <a:pt x="76" y="20"/>
                    <a:pt x="76" y="19"/>
                    <a:pt x="75" y="18"/>
                  </a:cubicBezTo>
                  <a:cubicBezTo>
                    <a:pt x="74" y="17"/>
                    <a:pt x="73" y="15"/>
                    <a:pt x="71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30" y="0"/>
                    <a:pt x="19" y="5"/>
                    <a:pt x="12" y="13"/>
                  </a:cubicBezTo>
                  <a:cubicBezTo>
                    <a:pt x="11" y="14"/>
                    <a:pt x="10" y="14"/>
                    <a:pt x="10" y="15"/>
                  </a:cubicBezTo>
                  <a:cubicBezTo>
                    <a:pt x="9" y="16"/>
                    <a:pt x="8" y="17"/>
                    <a:pt x="7" y="18"/>
                  </a:cubicBezTo>
                  <a:cubicBezTo>
                    <a:pt x="7" y="19"/>
                    <a:pt x="6" y="20"/>
                    <a:pt x="5" y="22"/>
                  </a:cubicBezTo>
                  <a:cubicBezTo>
                    <a:pt x="5" y="23"/>
                    <a:pt x="4" y="24"/>
                    <a:pt x="4" y="25"/>
                  </a:cubicBezTo>
                  <a:cubicBezTo>
                    <a:pt x="3" y="28"/>
                    <a:pt x="2" y="30"/>
                    <a:pt x="1" y="33"/>
                  </a:cubicBezTo>
                  <a:cubicBezTo>
                    <a:pt x="1" y="34"/>
                    <a:pt x="1" y="36"/>
                    <a:pt x="1" y="37"/>
                  </a:cubicBezTo>
                  <a:cubicBezTo>
                    <a:pt x="0" y="38"/>
                    <a:pt x="0" y="40"/>
                    <a:pt x="0" y="41"/>
                  </a:cubicBezTo>
                  <a:cubicBezTo>
                    <a:pt x="0" y="46"/>
                    <a:pt x="1" y="51"/>
                    <a:pt x="3" y="55"/>
                  </a:cubicBezTo>
                  <a:cubicBezTo>
                    <a:pt x="4" y="57"/>
                    <a:pt x="4" y="59"/>
                    <a:pt x="5" y="60"/>
                  </a:cubicBezTo>
                  <a:close/>
                  <a:moveTo>
                    <a:pt x="41" y="12"/>
                  </a:moveTo>
                  <a:cubicBezTo>
                    <a:pt x="57" y="12"/>
                    <a:pt x="70" y="25"/>
                    <a:pt x="70" y="41"/>
                  </a:cubicBezTo>
                  <a:cubicBezTo>
                    <a:pt x="70" y="57"/>
                    <a:pt x="57" y="70"/>
                    <a:pt x="41" y="70"/>
                  </a:cubicBezTo>
                  <a:cubicBezTo>
                    <a:pt x="25" y="70"/>
                    <a:pt x="12" y="57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30" name="Freeform 43"/>
            <p:cNvSpPr>
              <a:spLocks noEditPoints="1"/>
            </p:cNvSpPr>
            <p:nvPr/>
          </p:nvSpPr>
          <p:spPr bwMode="auto">
            <a:xfrm>
              <a:off x="6019801" y="3589338"/>
              <a:ext cx="684213" cy="688975"/>
            </a:xfrm>
            <a:custGeom>
              <a:avLst/>
              <a:gdLst>
                <a:gd name="T0" fmla="*/ 119 w 238"/>
                <a:gd name="T1" fmla="*/ 0 h 239"/>
                <a:gd name="T2" fmla="*/ 0 w 238"/>
                <a:gd name="T3" fmla="*/ 119 h 239"/>
                <a:gd name="T4" fmla="*/ 119 w 238"/>
                <a:gd name="T5" fmla="*/ 239 h 239"/>
                <a:gd name="T6" fmla="*/ 238 w 238"/>
                <a:gd name="T7" fmla="*/ 119 h 239"/>
                <a:gd name="T8" fmla="*/ 119 w 238"/>
                <a:gd name="T9" fmla="*/ 0 h 239"/>
                <a:gd name="T10" fmla="*/ 139 w 238"/>
                <a:gd name="T11" fmla="*/ 66 h 239"/>
                <a:gd name="T12" fmla="*/ 166 w 238"/>
                <a:gd name="T13" fmla="*/ 66 h 239"/>
                <a:gd name="T14" fmla="*/ 166 w 238"/>
                <a:gd name="T15" fmla="*/ 78 h 239"/>
                <a:gd name="T16" fmla="*/ 139 w 238"/>
                <a:gd name="T17" fmla="*/ 78 h 239"/>
                <a:gd name="T18" fmla="*/ 139 w 238"/>
                <a:gd name="T19" fmla="*/ 66 h 239"/>
                <a:gd name="T20" fmla="*/ 182 w 238"/>
                <a:gd name="T21" fmla="*/ 186 h 239"/>
                <a:gd name="T22" fmla="*/ 40 w 238"/>
                <a:gd name="T23" fmla="*/ 186 h 239"/>
                <a:gd name="T24" fmla="*/ 40 w 238"/>
                <a:gd name="T25" fmla="*/ 82 h 239"/>
                <a:gd name="T26" fmla="*/ 182 w 238"/>
                <a:gd name="T27" fmla="*/ 82 h 239"/>
                <a:gd name="T28" fmla="*/ 182 w 238"/>
                <a:gd name="T29" fmla="*/ 18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239">
                  <a:moveTo>
                    <a:pt x="119" y="0"/>
                  </a:moveTo>
                  <a:cubicBezTo>
                    <a:pt x="53" y="0"/>
                    <a:pt x="0" y="54"/>
                    <a:pt x="0" y="119"/>
                  </a:cubicBezTo>
                  <a:cubicBezTo>
                    <a:pt x="0" y="185"/>
                    <a:pt x="53" y="239"/>
                    <a:pt x="119" y="239"/>
                  </a:cubicBezTo>
                  <a:cubicBezTo>
                    <a:pt x="185" y="239"/>
                    <a:pt x="238" y="185"/>
                    <a:pt x="238" y="119"/>
                  </a:cubicBezTo>
                  <a:cubicBezTo>
                    <a:pt x="238" y="54"/>
                    <a:pt x="185" y="0"/>
                    <a:pt x="119" y="0"/>
                  </a:cubicBezTo>
                  <a:close/>
                  <a:moveTo>
                    <a:pt x="139" y="66"/>
                  </a:moveTo>
                  <a:cubicBezTo>
                    <a:pt x="166" y="66"/>
                    <a:pt x="166" y="66"/>
                    <a:pt x="166" y="66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39" y="78"/>
                    <a:pt x="139" y="78"/>
                    <a:pt x="139" y="78"/>
                  </a:cubicBezTo>
                  <a:lnTo>
                    <a:pt x="139" y="66"/>
                  </a:lnTo>
                  <a:close/>
                  <a:moveTo>
                    <a:pt x="182" y="186"/>
                  </a:moveTo>
                  <a:cubicBezTo>
                    <a:pt x="40" y="186"/>
                    <a:pt x="40" y="186"/>
                    <a:pt x="40" y="18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182" y="82"/>
                    <a:pt x="182" y="82"/>
                    <a:pt x="182" y="82"/>
                  </a:cubicBezTo>
                  <a:lnTo>
                    <a:pt x="182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6416676" y="3860800"/>
              <a:ext cx="841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32" name="原创设计师QQ598969553      _12"/>
          <p:cNvSpPr>
            <a:spLocks noEditPoints="1"/>
          </p:cNvSpPr>
          <p:nvPr/>
        </p:nvSpPr>
        <p:spPr bwMode="auto">
          <a:xfrm>
            <a:off x="1041797" y="1653780"/>
            <a:ext cx="447675" cy="448865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grpSp>
        <p:nvGrpSpPr>
          <p:cNvPr id="33" name="原创设计师QQ598969553      _13"/>
          <p:cNvGrpSpPr/>
          <p:nvPr/>
        </p:nvGrpSpPr>
        <p:grpSpPr>
          <a:xfrm>
            <a:off x="2364035" y="3390877"/>
            <a:ext cx="462567" cy="462567"/>
            <a:chOff x="8089901" y="4441825"/>
            <a:chExt cx="1016000" cy="1016000"/>
          </a:xfrm>
          <a:solidFill>
            <a:schemeClr val="accent2"/>
          </a:solidFill>
        </p:grpSpPr>
        <p:sp>
          <p:nvSpPr>
            <p:cNvPr id="34" name="Rectangle 46"/>
            <p:cNvSpPr>
              <a:spLocks noChangeArrowheads="1"/>
            </p:cNvSpPr>
            <p:nvPr/>
          </p:nvSpPr>
          <p:spPr bwMode="auto">
            <a:xfrm>
              <a:off x="8507413" y="4703763"/>
              <a:ext cx="255588" cy="134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35" name="Freeform 47"/>
            <p:cNvSpPr>
              <a:spLocks noEditPoints="1"/>
            </p:cNvSpPr>
            <p:nvPr/>
          </p:nvSpPr>
          <p:spPr bwMode="auto">
            <a:xfrm>
              <a:off x="8089901" y="4441825"/>
              <a:ext cx="1016000" cy="1016000"/>
            </a:xfrm>
            <a:custGeom>
              <a:avLst/>
              <a:gdLst>
                <a:gd name="T0" fmla="*/ 176 w 353"/>
                <a:gd name="T1" fmla="*/ 0 h 353"/>
                <a:gd name="T2" fmla="*/ 0 w 353"/>
                <a:gd name="T3" fmla="*/ 176 h 353"/>
                <a:gd name="T4" fmla="*/ 176 w 353"/>
                <a:gd name="T5" fmla="*/ 353 h 353"/>
                <a:gd name="T6" fmla="*/ 353 w 353"/>
                <a:gd name="T7" fmla="*/ 176 h 353"/>
                <a:gd name="T8" fmla="*/ 176 w 353"/>
                <a:gd name="T9" fmla="*/ 0 h 353"/>
                <a:gd name="T10" fmla="*/ 271 w 353"/>
                <a:gd name="T11" fmla="*/ 280 h 353"/>
                <a:gd name="T12" fmla="*/ 107 w 353"/>
                <a:gd name="T13" fmla="*/ 280 h 353"/>
                <a:gd name="T14" fmla="*/ 107 w 353"/>
                <a:gd name="T15" fmla="*/ 257 h 353"/>
                <a:gd name="T16" fmla="*/ 98 w 353"/>
                <a:gd name="T17" fmla="*/ 259 h 353"/>
                <a:gd name="T18" fmla="*/ 93 w 353"/>
                <a:gd name="T19" fmla="*/ 278 h 353"/>
                <a:gd name="T20" fmla="*/ 82 w 353"/>
                <a:gd name="T21" fmla="*/ 278 h 353"/>
                <a:gd name="T22" fmla="*/ 89 w 353"/>
                <a:gd name="T23" fmla="*/ 251 h 353"/>
                <a:gd name="T24" fmla="*/ 107 w 353"/>
                <a:gd name="T25" fmla="*/ 245 h 353"/>
                <a:gd name="T26" fmla="*/ 107 w 353"/>
                <a:gd name="T27" fmla="*/ 213 h 353"/>
                <a:gd name="T28" fmla="*/ 98 w 353"/>
                <a:gd name="T29" fmla="*/ 215 h 353"/>
                <a:gd name="T30" fmla="*/ 93 w 353"/>
                <a:gd name="T31" fmla="*/ 234 h 353"/>
                <a:gd name="T32" fmla="*/ 82 w 353"/>
                <a:gd name="T33" fmla="*/ 234 h 353"/>
                <a:gd name="T34" fmla="*/ 89 w 353"/>
                <a:gd name="T35" fmla="*/ 207 h 353"/>
                <a:gd name="T36" fmla="*/ 107 w 353"/>
                <a:gd name="T37" fmla="*/ 201 h 353"/>
                <a:gd name="T38" fmla="*/ 107 w 353"/>
                <a:gd name="T39" fmla="*/ 169 h 353"/>
                <a:gd name="T40" fmla="*/ 98 w 353"/>
                <a:gd name="T41" fmla="*/ 171 h 353"/>
                <a:gd name="T42" fmla="*/ 93 w 353"/>
                <a:gd name="T43" fmla="*/ 190 h 353"/>
                <a:gd name="T44" fmla="*/ 82 w 353"/>
                <a:gd name="T45" fmla="*/ 190 h 353"/>
                <a:gd name="T46" fmla="*/ 89 w 353"/>
                <a:gd name="T47" fmla="*/ 163 h 353"/>
                <a:gd name="T48" fmla="*/ 107 w 353"/>
                <a:gd name="T49" fmla="*/ 157 h 353"/>
                <a:gd name="T50" fmla="*/ 107 w 353"/>
                <a:gd name="T51" fmla="*/ 125 h 353"/>
                <a:gd name="T52" fmla="*/ 98 w 353"/>
                <a:gd name="T53" fmla="*/ 127 h 353"/>
                <a:gd name="T54" fmla="*/ 93 w 353"/>
                <a:gd name="T55" fmla="*/ 146 h 353"/>
                <a:gd name="T56" fmla="*/ 82 w 353"/>
                <a:gd name="T57" fmla="*/ 146 h 353"/>
                <a:gd name="T58" fmla="*/ 89 w 353"/>
                <a:gd name="T59" fmla="*/ 119 h 353"/>
                <a:gd name="T60" fmla="*/ 107 w 353"/>
                <a:gd name="T61" fmla="*/ 113 h 353"/>
                <a:gd name="T62" fmla="*/ 107 w 353"/>
                <a:gd name="T63" fmla="*/ 81 h 353"/>
                <a:gd name="T64" fmla="*/ 98 w 353"/>
                <a:gd name="T65" fmla="*/ 83 h 353"/>
                <a:gd name="T66" fmla="*/ 93 w 353"/>
                <a:gd name="T67" fmla="*/ 102 h 353"/>
                <a:gd name="T68" fmla="*/ 82 w 353"/>
                <a:gd name="T69" fmla="*/ 102 h 353"/>
                <a:gd name="T70" fmla="*/ 89 w 353"/>
                <a:gd name="T71" fmla="*/ 75 h 353"/>
                <a:gd name="T72" fmla="*/ 107 w 353"/>
                <a:gd name="T73" fmla="*/ 69 h 353"/>
                <a:gd name="T74" fmla="*/ 107 w 353"/>
                <a:gd name="T75" fmla="*/ 69 h 353"/>
                <a:gd name="T76" fmla="*/ 271 w 353"/>
                <a:gd name="T77" fmla="*/ 69 h 353"/>
                <a:gd name="T78" fmla="*/ 271 w 353"/>
                <a:gd name="T79" fmla="*/ 28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53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3"/>
                    <a:pt x="176" y="353"/>
                  </a:cubicBezTo>
                  <a:cubicBezTo>
                    <a:pt x="274" y="353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71" y="280"/>
                  </a:moveTo>
                  <a:cubicBezTo>
                    <a:pt x="107" y="280"/>
                    <a:pt x="107" y="280"/>
                    <a:pt x="107" y="280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4" y="257"/>
                    <a:pt x="100" y="257"/>
                    <a:pt x="98" y="259"/>
                  </a:cubicBezTo>
                  <a:cubicBezTo>
                    <a:pt x="92" y="263"/>
                    <a:pt x="93" y="272"/>
                    <a:pt x="93" y="278"/>
                  </a:cubicBezTo>
                  <a:cubicBezTo>
                    <a:pt x="94" y="285"/>
                    <a:pt x="82" y="285"/>
                    <a:pt x="82" y="278"/>
                  </a:cubicBezTo>
                  <a:cubicBezTo>
                    <a:pt x="81" y="268"/>
                    <a:pt x="82" y="258"/>
                    <a:pt x="89" y="251"/>
                  </a:cubicBezTo>
                  <a:cubicBezTo>
                    <a:pt x="94" y="247"/>
                    <a:pt x="101" y="245"/>
                    <a:pt x="107" y="245"/>
                  </a:cubicBezTo>
                  <a:cubicBezTo>
                    <a:pt x="107" y="213"/>
                    <a:pt x="107" y="213"/>
                    <a:pt x="107" y="213"/>
                  </a:cubicBezTo>
                  <a:cubicBezTo>
                    <a:pt x="104" y="213"/>
                    <a:pt x="100" y="213"/>
                    <a:pt x="98" y="215"/>
                  </a:cubicBezTo>
                  <a:cubicBezTo>
                    <a:pt x="92" y="219"/>
                    <a:pt x="93" y="228"/>
                    <a:pt x="93" y="234"/>
                  </a:cubicBezTo>
                  <a:cubicBezTo>
                    <a:pt x="94" y="241"/>
                    <a:pt x="82" y="241"/>
                    <a:pt x="82" y="234"/>
                  </a:cubicBezTo>
                  <a:cubicBezTo>
                    <a:pt x="81" y="224"/>
                    <a:pt x="82" y="214"/>
                    <a:pt x="89" y="207"/>
                  </a:cubicBezTo>
                  <a:cubicBezTo>
                    <a:pt x="94" y="202"/>
                    <a:pt x="101" y="201"/>
                    <a:pt x="107" y="201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4" y="169"/>
                    <a:pt x="100" y="169"/>
                    <a:pt x="98" y="171"/>
                  </a:cubicBezTo>
                  <a:cubicBezTo>
                    <a:pt x="92" y="175"/>
                    <a:pt x="93" y="184"/>
                    <a:pt x="93" y="190"/>
                  </a:cubicBezTo>
                  <a:cubicBezTo>
                    <a:pt x="94" y="197"/>
                    <a:pt x="82" y="197"/>
                    <a:pt x="82" y="190"/>
                  </a:cubicBezTo>
                  <a:cubicBezTo>
                    <a:pt x="81" y="180"/>
                    <a:pt x="82" y="170"/>
                    <a:pt x="89" y="163"/>
                  </a:cubicBezTo>
                  <a:cubicBezTo>
                    <a:pt x="94" y="158"/>
                    <a:pt x="101" y="157"/>
                    <a:pt x="107" y="157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4" y="125"/>
                    <a:pt x="100" y="125"/>
                    <a:pt x="98" y="127"/>
                  </a:cubicBezTo>
                  <a:cubicBezTo>
                    <a:pt x="92" y="131"/>
                    <a:pt x="93" y="140"/>
                    <a:pt x="93" y="146"/>
                  </a:cubicBezTo>
                  <a:cubicBezTo>
                    <a:pt x="94" y="153"/>
                    <a:pt x="82" y="153"/>
                    <a:pt x="82" y="146"/>
                  </a:cubicBezTo>
                  <a:cubicBezTo>
                    <a:pt x="81" y="136"/>
                    <a:pt x="82" y="126"/>
                    <a:pt x="89" y="119"/>
                  </a:cubicBezTo>
                  <a:cubicBezTo>
                    <a:pt x="94" y="114"/>
                    <a:pt x="101" y="113"/>
                    <a:pt x="107" y="113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4" y="81"/>
                    <a:pt x="100" y="81"/>
                    <a:pt x="98" y="83"/>
                  </a:cubicBezTo>
                  <a:cubicBezTo>
                    <a:pt x="92" y="87"/>
                    <a:pt x="93" y="96"/>
                    <a:pt x="93" y="102"/>
                  </a:cubicBezTo>
                  <a:cubicBezTo>
                    <a:pt x="94" y="109"/>
                    <a:pt x="82" y="109"/>
                    <a:pt x="82" y="102"/>
                  </a:cubicBezTo>
                  <a:cubicBezTo>
                    <a:pt x="81" y="92"/>
                    <a:pt x="82" y="82"/>
                    <a:pt x="89" y="75"/>
                  </a:cubicBezTo>
                  <a:cubicBezTo>
                    <a:pt x="94" y="70"/>
                    <a:pt x="101" y="69"/>
                    <a:pt x="107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271" y="69"/>
                    <a:pt x="271" y="69"/>
                    <a:pt x="271" y="69"/>
                  </a:cubicBezTo>
                  <a:lnTo>
                    <a:pt x="271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grpSp>
        <p:nvGrpSpPr>
          <p:cNvPr id="36" name="原创设计师QQ598969553      _14"/>
          <p:cNvGrpSpPr/>
          <p:nvPr/>
        </p:nvGrpSpPr>
        <p:grpSpPr>
          <a:xfrm>
            <a:off x="1920982" y="2364559"/>
            <a:ext cx="375836" cy="375113"/>
            <a:chOff x="7116763" y="2187575"/>
            <a:chExt cx="825500" cy="823913"/>
          </a:xfrm>
          <a:solidFill>
            <a:schemeClr val="accent2"/>
          </a:solidFill>
        </p:grpSpPr>
        <p:sp>
          <p:nvSpPr>
            <p:cNvPr id="37" name="Freeform 48"/>
            <p:cNvSpPr>
              <a:spLocks/>
            </p:cNvSpPr>
            <p:nvPr/>
          </p:nvSpPr>
          <p:spPr bwMode="auto">
            <a:xfrm>
              <a:off x="7473951" y="2566988"/>
              <a:ext cx="71438" cy="98425"/>
            </a:xfrm>
            <a:custGeom>
              <a:avLst/>
              <a:gdLst>
                <a:gd name="T0" fmla="*/ 0 w 25"/>
                <a:gd name="T1" fmla="*/ 32 h 34"/>
                <a:gd name="T2" fmla="*/ 3 w 25"/>
                <a:gd name="T3" fmla="*/ 34 h 34"/>
                <a:gd name="T4" fmla="*/ 25 w 25"/>
                <a:gd name="T5" fmla="*/ 0 h 34"/>
                <a:gd name="T6" fmla="*/ 13 w 25"/>
                <a:gd name="T7" fmla="*/ 4 h 34"/>
                <a:gd name="T8" fmla="*/ 0 w 25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0" y="32"/>
                  </a:moveTo>
                  <a:cubicBezTo>
                    <a:pt x="0" y="34"/>
                    <a:pt x="2" y="34"/>
                    <a:pt x="3" y="34"/>
                  </a:cubicBezTo>
                  <a:cubicBezTo>
                    <a:pt x="9" y="34"/>
                    <a:pt x="18" y="28"/>
                    <a:pt x="25" y="0"/>
                  </a:cubicBezTo>
                  <a:cubicBezTo>
                    <a:pt x="20" y="0"/>
                    <a:pt x="15" y="2"/>
                    <a:pt x="13" y="4"/>
                  </a:cubicBezTo>
                  <a:cubicBezTo>
                    <a:pt x="6" y="11"/>
                    <a:pt x="0" y="23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7116763" y="2187575"/>
              <a:ext cx="825500" cy="823913"/>
            </a:xfrm>
            <a:custGeom>
              <a:avLst/>
              <a:gdLst>
                <a:gd name="T0" fmla="*/ 143 w 287"/>
                <a:gd name="T1" fmla="*/ 0 h 286"/>
                <a:gd name="T2" fmla="*/ 0 w 287"/>
                <a:gd name="T3" fmla="*/ 143 h 286"/>
                <a:gd name="T4" fmla="*/ 143 w 287"/>
                <a:gd name="T5" fmla="*/ 286 h 286"/>
                <a:gd name="T6" fmla="*/ 287 w 287"/>
                <a:gd name="T7" fmla="*/ 143 h 286"/>
                <a:gd name="T8" fmla="*/ 143 w 287"/>
                <a:gd name="T9" fmla="*/ 0 h 286"/>
                <a:gd name="T10" fmla="*/ 222 w 287"/>
                <a:gd name="T11" fmla="*/ 171 h 286"/>
                <a:gd name="T12" fmla="*/ 180 w 287"/>
                <a:gd name="T13" fmla="*/ 194 h 286"/>
                <a:gd name="T14" fmla="*/ 154 w 287"/>
                <a:gd name="T15" fmla="*/ 184 h 286"/>
                <a:gd name="T16" fmla="*/ 125 w 287"/>
                <a:gd name="T17" fmla="*/ 194 h 286"/>
                <a:gd name="T18" fmla="*/ 91 w 287"/>
                <a:gd name="T19" fmla="*/ 165 h 286"/>
                <a:gd name="T20" fmla="*/ 110 w 287"/>
                <a:gd name="T21" fmla="*/ 120 h 286"/>
                <a:gd name="T22" fmla="*/ 170 w 287"/>
                <a:gd name="T23" fmla="*/ 103 h 286"/>
                <a:gd name="T24" fmla="*/ 180 w 287"/>
                <a:gd name="T25" fmla="*/ 103 h 286"/>
                <a:gd name="T26" fmla="*/ 187 w 287"/>
                <a:gd name="T27" fmla="*/ 104 h 286"/>
                <a:gd name="T28" fmla="*/ 185 w 287"/>
                <a:gd name="T29" fmla="*/ 110 h 286"/>
                <a:gd name="T30" fmla="*/ 178 w 287"/>
                <a:gd name="T31" fmla="*/ 149 h 286"/>
                <a:gd name="T32" fmla="*/ 177 w 287"/>
                <a:gd name="T33" fmla="*/ 151 h 286"/>
                <a:gd name="T34" fmla="*/ 175 w 287"/>
                <a:gd name="T35" fmla="*/ 162 h 286"/>
                <a:gd name="T36" fmla="*/ 181 w 287"/>
                <a:gd name="T37" fmla="*/ 166 h 286"/>
                <a:gd name="T38" fmla="*/ 196 w 287"/>
                <a:gd name="T39" fmla="*/ 154 h 286"/>
                <a:gd name="T40" fmla="*/ 201 w 287"/>
                <a:gd name="T41" fmla="*/ 131 h 286"/>
                <a:gd name="T42" fmla="*/ 186 w 287"/>
                <a:gd name="T43" fmla="*/ 94 h 286"/>
                <a:gd name="T44" fmla="*/ 146 w 287"/>
                <a:gd name="T45" fmla="*/ 80 h 286"/>
                <a:gd name="T46" fmla="*/ 79 w 287"/>
                <a:gd name="T47" fmla="*/ 161 h 286"/>
                <a:gd name="T48" fmla="*/ 94 w 287"/>
                <a:gd name="T49" fmla="*/ 199 h 286"/>
                <a:gd name="T50" fmla="*/ 135 w 287"/>
                <a:gd name="T51" fmla="*/ 213 h 286"/>
                <a:gd name="T52" fmla="*/ 201 w 287"/>
                <a:gd name="T53" fmla="*/ 193 h 286"/>
                <a:gd name="T54" fmla="*/ 206 w 287"/>
                <a:gd name="T55" fmla="*/ 191 h 286"/>
                <a:gd name="T56" fmla="*/ 208 w 287"/>
                <a:gd name="T57" fmla="*/ 196 h 286"/>
                <a:gd name="T58" fmla="*/ 216 w 287"/>
                <a:gd name="T59" fmla="*/ 212 h 286"/>
                <a:gd name="T60" fmla="*/ 218 w 287"/>
                <a:gd name="T61" fmla="*/ 217 h 286"/>
                <a:gd name="T62" fmla="*/ 214 w 287"/>
                <a:gd name="T63" fmla="*/ 219 h 286"/>
                <a:gd name="T64" fmla="*/ 133 w 287"/>
                <a:gd name="T65" fmla="*/ 240 h 286"/>
                <a:gd name="T66" fmla="*/ 74 w 287"/>
                <a:gd name="T67" fmla="*/ 221 h 286"/>
                <a:gd name="T68" fmla="*/ 46 w 287"/>
                <a:gd name="T69" fmla="*/ 160 h 286"/>
                <a:gd name="T70" fmla="*/ 71 w 287"/>
                <a:gd name="T71" fmla="*/ 88 h 286"/>
                <a:gd name="T72" fmla="*/ 148 w 287"/>
                <a:gd name="T73" fmla="*/ 52 h 286"/>
                <a:gd name="T74" fmla="*/ 204 w 287"/>
                <a:gd name="T75" fmla="*/ 70 h 286"/>
                <a:gd name="T76" fmla="*/ 234 w 287"/>
                <a:gd name="T77" fmla="*/ 129 h 286"/>
                <a:gd name="T78" fmla="*/ 222 w 287"/>
                <a:gd name="T79" fmla="*/ 17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3" y="286"/>
                    <a:pt x="287" y="222"/>
                    <a:pt x="287" y="143"/>
                  </a:cubicBezTo>
                  <a:cubicBezTo>
                    <a:pt x="287" y="64"/>
                    <a:pt x="223" y="0"/>
                    <a:pt x="143" y="0"/>
                  </a:cubicBezTo>
                  <a:close/>
                  <a:moveTo>
                    <a:pt x="222" y="171"/>
                  </a:moveTo>
                  <a:cubicBezTo>
                    <a:pt x="212" y="186"/>
                    <a:pt x="198" y="194"/>
                    <a:pt x="180" y="194"/>
                  </a:cubicBezTo>
                  <a:cubicBezTo>
                    <a:pt x="167" y="194"/>
                    <a:pt x="161" y="190"/>
                    <a:pt x="154" y="184"/>
                  </a:cubicBezTo>
                  <a:cubicBezTo>
                    <a:pt x="146" y="190"/>
                    <a:pt x="138" y="194"/>
                    <a:pt x="125" y="194"/>
                  </a:cubicBezTo>
                  <a:cubicBezTo>
                    <a:pt x="105" y="194"/>
                    <a:pt x="91" y="182"/>
                    <a:pt x="91" y="165"/>
                  </a:cubicBezTo>
                  <a:cubicBezTo>
                    <a:pt x="91" y="150"/>
                    <a:pt x="99" y="132"/>
                    <a:pt x="110" y="120"/>
                  </a:cubicBezTo>
                  <a:cubicBezTo>
                    <a:pt x="119" y="110"/>
                    <a:pt x="133" y="103"/>
                    <a:pt x="170" y="103"/>
                  </a:cubicBezTo>
                  <a:cubicBezTo>
                    <a:pt x="173" y="103"/>
                    <a:pt x="177" y="103"/>
                    <a:pt x="180" y="103"/>
                  </a:cubicBezTo>
                  <a:cubicBezTo>
                    <a:pt x="187" y="104"/>
                    <a:pt x="187" y="104"/>
                    <a:pt x="187" y="104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50"/>
                    <a:pt x="177" y="151"/>
                  </a:cubicBezTo>
                  <a:cubicBezTo>
                    <a:pt x="177" y="154"/>
                    <a:pt x="175" y="159"/>
                    <a:pt x="175" y="162"/>
                  </a:cubicBezTo>
                  <a:cubicBezTo>
                    <a:pt x="175" y="165"/>
                    <a:pt x="177" y="166"/>
                    <a:pt x="181" y="166"/>
                  </a:cubicBezTo>
                  <a:cubicBezTo>
                    <a:pt x="187" y="166"/>
                    <a:pt x="192" y="162"/>
                    <a:pt x="196" y="154"/>
                  </a:cubicBezTo>
                  <a:cubicBezTo>
                    <a:pt x="200" y="146"/>
                    <a:pt x="201" y="136"/>
                    <a:pt x="201" y="131"/>
                  </a:cubicBezTo>
                  <a:cubicBezTo>
                    <a:pt x="201" y="116"/>
                    <a:pt x="196" y="103"/>
                    <a:pt x="186" y="94"/>
                  </a:cubicBezTo>
                  <a:cubicBezTo>
                    <a:pt x="176" y="84"/>
                    <a:pt x="162" y="80"/>
                    <a:pt x="146" y="80"/>
                  </a:cubicBezTo>
                  <a:cubicBezTo>
                    <a:pt x="112" y="80"/>
                    <a:pt x="79" y="107"/>
                    <a:pt x="79" y="161"/>
                  </a:cubicBezTo>
                  <a:cubicBezTo>
                    <a:pt x="79" y="177"/>
                    <a:pt x="84" y="190"/>
                    <a:pt x="94" y="199"/>
                  </a:cubicBezTo>
                  <a:cubicBezTo>
                    <a:pt x="104" y="208"/>
                    <a:pt x="118" y="213"/>
                    <a:pt x="135" y="213"/>
                  </a:cubicBezTo>
                  <a:cubicBezTo>
                    <a:pt x="161" y="213"/>
                    <a:pt x="182" y="203"/>
                    <a:pt x="201" y="193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189" y="233"/>
                    <a:pt x="161" y="240"/>
                    <a:pt x="133" y="240"/>
                  </a:cubicBezTo>
                  <a:cubicBezTo>
                    <a:pt x="111" y="240"/>
                    <a:pt x="90" y="233"/>
                    <a:pt x="74" y="221"/>
                  </a:cubicBezTo>
                  <a:cubicBezTo>
                    <a:pt x="55" y="207"/>
                    <a:pt x="46" y="186"/>
                    <a:pt x="46" y="160"/>
                  </a:cubicBezTo>
                  <a:cubicBezTo>
                    <a:pt x="46" y="134"/>
                    <a:pt x="55" y="108"/>
                    <a:pt x="71" y="88"/>
                  </a:cubicBezTo>
                  <a:cubicBezTo>
                    <a:pt x="84" y="72"/>
                    <a:pt x="108" y="52"/>
                    <a:pt x="148" y="52"/>
                  </a:cubicBezTo>
                  <a:cubicBezTo>
                    <a:pt x="167" y="52"/>
                    <a:pt x="188" y="59"/>
                    <a:pt x="204" y="70"/>
                  </a:cubicBezTo>
                  <a:cubicBezTo>
                    <a:pt x="217" y="80"/>
                    <a:pt x="234" y="98"/>
                    <a:pt x="234" y="129"/>
                  </a:cubicBezTo>
                  <a:cubicBezTo>
                    <a:pt x="234" y="144"/>
                    <a:pt x="229" y="159"/>
                    <a:pt x="222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39" name="原创设计师QQ598969553      _15"/>
          <p:cNvSpPr>
            <a:spLocks noEditPoints="1"/>
          </p:cNvSpPr>
          <p:nvPr/>
        </p:nvSpPr>
        <p:spPr bwMode="auto">
          <a:xfrm>
            <a:off x="1375172" y="2103836"/>
            <a:ext cx="379809" cy="378619"/>
          </a:xfrm>
          <a:custGeom>
            <a:avLst/>
            <a:gdLst>
              <a:gd name="T0" fmla="*/ 145 w 290"/>
              <a:gd name="T1" fmla="*/ 0 h 289"/>
              <a:gd name="T2" fmla="*/ 0 w 290"/>
              <a:gd name="T3" fmla="*/ 144 h 289"/>
              <a:gd name="T4" fmla="*/ 145 w 290"/>
              <a:gd name="T5" fmla="*/ 289 h 289"/>
              <a:gd name="T6" fmla="*/ 290 w 290"/>
              <a:gd name="T7" fmla="*/ 144 h 289"/>
              <a:gd name="T8" fmla="*/ 145 w 290"/>
              <a:gd name="T9" fmla="*/ 0 h 289"/>
              <a:gd name="T10" fmla="*/ 173 w 290"/>
              <a:gd name="T11" fmla="*/ 144 h 289"/>
              <a:gd name="T12" fmla="*/ 173 w 290"/>
              <a:gd name="T13" fmla="*/ 236 h 289"/>
              <a:gd name="T14" fmla="*/ 79 w 290"/>
              <a:gd name="T15" fmla="*/ 197 h 289"/>
              <a:gd name="T16" fmla="*/ 79 w 290"/>
              <a:gd name="T17" fmla="*/ 183 h 289"/>
              <a:gd name="T18" fmla="*/ 46 w 290"/>
              <a:gd name="T19" fmla="*/ 183 h 289"/>
              <a:gd name="T20" fmla="*/ 46 w 290"/>
              <a:gd name="T21" fmla="*/ 106 h 289"/>
              <a:gd name="T22" fmla="*/ 79 w 290"/>
              <a:gd name="T23" fmla="*/ 106 h 289"/>
              <a:gd name="T24" fmla="*/ 79 w 290"/>
              <a:gd name="T25" fmla="*/ 91 h 289"/>
              <a:gd name="T26" fmla="*/ 173 w 290"/>
              <a:gd name="T27" fmla="*/ 53 h 289"/>
              <a:gd name="T28" fmla="*/ 173 w 290"/>
              <a:gd name="T29" fmla="*/ 144 h 289"/>
              <a:gd name="T30" fmla="*/ 182 w 290"/>
              <a:gd name="T31" fmla="*/ 196 h 289"/>
              <a:gd name="T32" fmla="*/ 194 w 290"/>
              <a:gd name="T33" fmla="*/ 144 h 289"/>
              <a:gd name="T34" fmla="*/ 182 w 290"/>
              <a:gd name="T35" fmla="*/ 93 h 289"/>
              <a:gd name="T36" fmla="*/ 197 w 290"/>
              <a:gd name="T37" fmla="*/ 84 h 289"/>
              <a:gd name="T38" fmla="*/ 211 w 290"/>
              <a:gd name="T39" fmla="*/ 144 h 289"/>
              <a:gd name="T40" fmla="*/ 197 w 290"/>
              <a:gd name="T41" fmla="*/ 204 h 289"/>
              <a:gd name="T42" fmla="*/ 182 w 290"/>
              <a:gd name="T43" fmla="*/ 196 h 289"/>
              <a:gd name="T44" fmla="*/ 225 w 290"/>
              <a:gd name="T45" fmla="*/ 225 h 289"/>
              <a:gd name="T46" fmla="*/ 210 w 290"/>
              <a:gd name="T47" fmla="*/ 216 h 289"/>
              <a:gd name="T48" fmla="*/ 227 w 290"/>
              <a:gd name="T49" fmla="*/ 144 h 289"/>
              <a:gd name="T50" fmla="*/ 210 w 290"/>
              <a:gd name="T51" fmla="*/ 72 h 289"/>
              <a:gd name="T52" fmla="*/ 225 w 290"/>
              <a:gd name="T53" fmla="*/ 64 h 289"/>
              <a:gd name="T54" fmla="*/ 244 w 290"/>
              <a:gd name="T55" fmla="*/ 144 h 289"/>
              <a:gd name="T56" fmla="*/ 225 w 290"/>
              <a:gd name="T57" fmla="*/ 225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0" h="289">
                <a:moveTo>
                  <a:pt x="145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90" y="224"/>
                  <a:pt x="290" y="144"/>
                </a:cubicBezTo>
                <a:cubicBezTo>
                  <a:pt x="290" y="64"/>
                  <a:pt x="225" y="0"/>
                  <a:pt x="145" y="0"/>
                </a:cubicBezTo>
                <a:close/>
                <a:moveTo>
                  <a:pt x="173" y="144"/>
                </a:moveTo>
                <a:cubicBezTo>
                  <a:pt x="173" y="236"/>
                  <a:pt x="173" y="236"/>
                  <a:pt x="173" y="236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79" y="183"/>
                  <a:pt x="79" y="183"/>
                  <a:pt x="79" y="183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9" y="91"/>
                  <a:pt x="79" y="91"/>
                  <a:pt x="79" y="91"/>
                </a:cubicBezTo>
                <a:cubicBezTo>
                  <a:pt x="173" y="53"/>
                  <a:pt x="173" y="53"/>
                  <a:pt x="173" y="53"/>
                </a:cubicBezTo>
                <a:lnTo>
                  <a:pt x="173" y="144"/>
                </a:lnTo>
                <a:close/>
                <a:moveTo>
                  <a:pt x="182" y="196"/>
                </a:moveTo>
                <a:cubicBezTo>
                  <a:pt x="190" y="182"/>
                  <a:pt x="194" y="163"/>
                  <a:pt x="194" y="144"/>
                </a:cubicBezTo>
                <a:cubicBezTo>
                  <a:pt x="194" y="125"/>
                  <a:pt x="190" y="107"/>
                  <a:pt x="182" y="93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206" y="101"/>
                  <a:pt x="211" y="123"/>
                  <a:pt x="211" y="144"/>
                </a:cubicBezTo>
                <a:cubicBezTo>
                  <a:pt x="211" y="166"/>
                  <a:pt x="206" y="187"/>
                  <a:pt x="197" y="204"/>
                </a:cubicBezTo>
                <a:lnTo>
                  <a:pt x="182" y="196"/>
                </a:lnTo>
                <a:close/>
                <a:moveTo>
                  <a:pt x="225" y="225"/>
                </a:moveTo>
                <a:cubicBezTo>
                  <a:pt x="210" y="216"/>
                  <a:pt x="210" y="216"/>
                  <a:pt x="210" y="216"/>
                </a:cubicBezTo>
                <a:cubicBezTo>
                  <a:pt x="221" y="196"/>
                  <a:pt x="227" y="171"/>
                  <a:pt x="227" y="144"/>
                </a:cubicBezTo>
                <a:cubicBezTo>
                  <a:pt x="227" y="118"/>
                  <a:pt x="221" y="93"/>
                  <a:pt x="210" y="72"/>
                </a:cubicBezTo>
                <a:cubicBezTo>
                  <a:pt x="225" y="64"/>
                  <a:pt x="225" y="64"/>
                  <a:pt x="225" y="64"/>
                </a:cubicBezTo>
                <a:cubicBezTo>
                  <a:pt x="237" y="87"/>
                  <a:pt x="244" y="115"/>
                  <a:pt x="244" y="144"/>
                </a:cubicBezTo>
                <a:cubicBezTo>
                  <a:pt x="244" y="174"/>
                  <a:pt x="237" y="202"/>
                  <a:pt x="225" y="2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grpSp>
        <p:nvGrpSpPr>
          <p:cNvPr id="40" name="原创设计师QQ598969553      _16"/>
          <p:cNvGrpSpPr/>
          <p:nvPr/>
        </p:nvGrpSpPr>
        <p:grpSpPr>
          <a:xfrm>
            <a:off x="2538221" y="2881331"/>
            <a:ext cx="462567" cy="461121"/>
            <a:chOff x="8472488" y="3322638"/>
            <a:chExt cx="1016000" cy="1012825"/>
          </a:xfrm>
          <a:solidFill>
            <a:schemeClr val="accent1"/>
          </a:solidFill>
        </p:grpSpPr>
        <p:sp>
          <p:nvSpPr>
            <p:cNvPr id="41" name="Oval 51"/>
            <p:cNvSpPr>
              <a:spLocks noChangeArrowheads="1"/>
            </p:cNvSpPr>
            <p:nvPr/>
          </p:nvSpPr>
          <p:spPr bwMode="auto">
            <a:xfrm>
              <a:off x="9110663" y="3733800"/>
              <a:ext cx="55563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8472488" y="3322638"/>
              <a:ext cx="1016000" cy="1012825"/>
            </a:xfrm>
            <a:custGeom>
              <a:avLst/>
              <a:gdLst>
                <a:gd name="T0" fmla="*/ 176 w 353"/>
                <a:gd name="T1" fmla="*/ 0 h 352"/>
                <a:gd name="T2" fmla="*/ 0 w 353"/>
                <a:gd name="T3" fmla="*/ 176 h 352"/>
                <a:gd name="T4" fmla="*/ 176 w 353"/>
                <a:gd name="T5" fmla="*/ 352 h 352"/>
                <a:gd name="T6" fmla="*/ 353 w 353"/>
                <a:gd name="T7" fmla="*/ 176 h 352"/>
                <a:gd name="T8" fmla="*/ 176 w 353"/>
                <a:gd name="T9" fmla="*/ 0 h 352"/>
                <a:gd name="T10" fmla="*/ 287 w 353"/>
                <a:gd name="T11" fmla="*/ 162 h 352"/>
                <a:gd name="T12" fmla="*/ 268 w 353"/>
                <a:gd name="T13" fmla="*/ 183 h 352"/>
                <a:gd name="T14" fmla="*/ 160 w 353"/>
                <a:gd name="T15" fmla="*/ 289 h 352"/>
                <a:gd name="T16" fmla="*/ 63 w 353"/>
                <a:gd name="T17" fmla="*/ 191 h 352"/>
                <a:gd name="T18" fmla="*/ 84 w 353"/>
                <a:gd name="T19" fmla="*/ 202 h 352"/>
                <a:gd name="T20" fmla="*/ 140 w 353"/>
                <a:gd name="T21" fmla="*/ 175 h 352"/>
                <a:gd name="T22" fmla="*/ 139 w 353"/>
                <a:gd name="T23" fmla="*/ 164 h 352"/>
                <a:gd name="T24" fmla="*/ 197 w 353"/>
                <a:gd name="T25" fmla="*/ 97 h 352"/>
                <a:gd name="T26" fmla="*/ 259 w 353"/>
                <a:gd name="T27" fmla="*/ 137 h 352"/>
                <a:gd name="T28" fmla="*/ 287 w 353"/>
                <a:gd name="T29" fmla="*/ 150 h 352"/>
                <a:gd name="T30" fmla="*/ 290 w 353"/>
                <a:gd name="T31" fmla="*/ 156 h 352"/>
                <a:gd name="T32" fmla="*/ 287 w 353"/>
                <a:gd name="T33" fmla="*/ 16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3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2"/>
                    <a:pt x="176" y="352"/>
                  </a:cubicBezTo>
                  <a:cubicBezTo>
                    <a:pt x="274" y="352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87" y="162"/>
                  </a:moveTo>
                  <a:cubicBezTo>
                    <a:pt x="268" y="183"/>
                    <a:pt x="268" y="183"/>
                    <a:pt x="268" y="183"/>
                  </a:cubicBezTo>
                  <a:cubicBezTo>
                    <a:pt x="268" y="249"/>
                    <a:pt x="224" y="289"/>
                    <a:pt x="160" y="289"/>
                  </a:cubicBezTo>
                  <a:cubicBezTo>
                    <a:pt x="106" y="289"/>
                    <a:pt x="63" y="231"/>
                    <a:pt x="63" y="191"/>
                  </a:cubicBezTo>
                  <a:cubicBezTo>
                    <a:pt x="63" y="173"/>
                    <a:pt x="70" y="193"/>
                    <a:pt x="84" y="202"/>
                  </a:cubicBezTo>
                  <a:cubicBezTo>
                    <a:pt x="99" y="212"/>
                    <a:pt x="141" y="218"/>
                    <a:pt x="140" y="175"/>
                  </a:cubicBezTo>
                  <a:cubicBezTo>
                    <a:pt x="139" y="171"/>
                    <a:pt x="139" y="167"/>
                    <a:pt x="139" y="164"/>
                  </a:cubicBezTo>
                  <a:cubicBezTo>
                    <a:pt x="139" y="128"/>
                    <a:pt x="161" y="97"/>
                    <a:pt x="197" y="97"/>
                  </a:cubicBezTo>
                  <a:cubicBezTo>
                    <a:pt x="229" y="97"/>
                    <a:pt x="253" y="116"/>
                    <a:pt x="259" y="137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89" y="152"/>
                    <a:pt x="290" y="154"/>
                    <a:pt x="290" y="156"/>
                  </a:cubicBezTo>
                  <a:cubicBezTo>
                    <a:pt x="290" y="158"/>
                    <a:pt x="289" y="160"/>
                    <a:pt x="287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43" name="原创设计师QQ598969553      _17"/>
          <p:cNvSpPr>
            <a:spLocks noEditPoints="1"/>
          </p:cNvSpPr>
          <p:nvPr/>
        </p:nvSpPr>
        <p:spPr bwMode="auto">
          <a:xfrm>
            <a:off x="2149080" y="1895476"/>
            <a:ext cx="458390" cy="458391"/>
          </a:xfrm>
          <a:custGeom>
            <a:avLst/>
            <a:gdLst>
              <a:gd name="T0" fmla="*/ 175 w 350"/>
              <a:gd name="T1" fmla="*/ 0 h 350"/>
              <a:gd name="T2" fmla="*/ 0 w 350"/>
              <a:gd name="T3" fmla="*/ 175 h 350"/>
              <a:gd name="T4" fmla="*/ 175 w 350"/>
              <a:gd name="T5" fmla="*/ 350 h 350"/>
              <a:gd name="T6" fmla="*/ 350 w 350"/>
              <a:gd name="T7" fmla="*/ 175 h 350"/>
              <a:gd name="T8" fmla="*/ 175 w 350"/>
              <a:gd name="T9" fmla="*/ 0 h 350"/>
              <a:gd name="T10" fmla="*/ 277 w 350"/>
              <a:gd name="T11" fmla="*/ 257 h 350"/>
              <a:gd name="T12" fmla="*/ 268 w 350"/>
              <a:gd name="T13" fmla="*/ 261 h 350"/>
              <a:gd name="T14" fmla="*/ 255 w 350"/>
              <a:gd name="T15" fmla="*/ 264 h 350"/>
              <a:gd name="T16" fmla="*/ 248 w 350"/>
              <a:gd name="T17" fmla="*/ 270 h 350"/>
              <a:gd name="T18" fmla="*/ 230 w 350"/>
              <a:gd name="T19" fmla="*/ 270 h 350"/>
              <a:gd name="T20" fmla="*/ 223 w 350"/>
              <a:gd name="T21" fmla="*/ 264 h 350"/>
              <a:gd name="T22" fmla="*/ 223 w 350"/>
              <a:gd name="T23" fmla="*/ 175 h 350"/>
              <a:gd name="T24" fmla="*/ 230 w 350"/>
              <a:gd name="T25" fmla="*/ 169 h 350"/>
              <a:gd name="T26" fmla="*/ 248 w 350"/>
              <a:gd name="T27" fmla="*/ 169 h 350"/>
              <a:gd name="T28" fmla="*/ 255 w 350"/>
              <a:gd name="T29" fmla="*/ 175 h 350"/>
              <a:gd name="T30" fmla="*/ 262 w 350"/>
              <a:gd name="T31" fmla="*/ 176 h 350"/>
              <a:gd name="T32" fmla="*/ 175 w 350"/>
              <a:gd name="T33" fmla="*/ 96 h 350"/>
              <a:gd name="T34" fmla="*/ 88 w 350"/>
              <a:gd name="T35" fmla="*/ 176 h 350"/>
              <a:gd name="T36" fmla="*/ 95 w 350"/>
              <a:gd name="T37" fmla="*/ 175 h 350"/>
              <a:gd name="T38" fmla="*/ 101 w 350"/>
              <a:gd name="T39" fmla="*/ 169 h 350"/>
              <a:gd name="T40" fmla="*/ 120 w 350"/>
              <a:gd name="T41" fmla="*/ 169 h 350"/>
              <a:gd name="T42" fmla="*/ 126 w 350"/>
              <a:gd name="T43" fmla="*/ 175 h 350"/>
              <a:gd name="T44" fmla="*/ 126 w 350"/>
              <a:gd name="T45" fmla="*/ 264 h 350"/>
              <a:gd name="T46" fmla="*/ 120 w 350"/>
              <a:gd name="T47" fmla="*/ 270 h 350"/>
              <a:gd name="T48" fmla="*/ 101 w 350"/>
              <a:gd name="T49" fmla="*/ 270 h 350"/>
              <a:gd name="T50" fmla="*/ 95 w 350"/>
              <a:gd name="T51" fmla="*/ 264 h 350"/>
              <a:gd name="T52" fmla="*/ 52 w 350"/>
              <a:gd name="T53" fmla="*/ 219 h 350"/>
              <a:gd name="T54" fmla="*/ 71 w 350"/>
              <a:gd name="T55" fmla="*/ 183 h 350"/>
              <a:gd name="T56" fmla="*/ 175 w 350"/>
              <a:gd name="T57" fmla="*/ 80 h 350"/>
              <a:gd name="T58" fmla="*/ 279 w 350"/>
              <a:gd name="T59" fmla="*/ 183 h 350"/>
              <a:gd name="T60" fmla="*/ 298 w 350"/>
              <a:gd name="T61" fmla="*/ 219 h 350"/>
              <a:gd name="T62" fmla="*/ 277 w 350"/>
              <a:gd name="T63" fmla="*/ 257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0" h="350">
                <a:moveTo>
                  <a:pt x="175" y="0"/>
                </a:moveTo>
                <a:cubicBezTo>
                  <a:pt x="78" y="0"/>
                  <a:pt x="0" y="78"/>
                  <a:pt x="0" y="175"/>
                </a:cubicBezTo>
                <a:cubicBezTo>
                  <a:pt x="0" y="272"/>
                  <a:pt x="78" y="350"/>
                  <a:pt x="175" y="350"/>
                </a:cubicBezTo>
                <a:cubicBezTo>
                  <a:pt x="271" y="350"/>
                  <a:pt x="350" y="272"/>
                  <a:pt x="350" y="175"/>
                </a:cubicBezTo>
                <a:cubicBezTo>
                  <a:pt x="350" y="78"/>
                  <a:pt x="271" y="0"/>
                  <a:pt x="175" y="0"/>
                </a:cubicBezTo>
                <a:close/>
                <a:moveTo>
                  <a:pt x="277" y="257"/>
                </a:moveTo>
                <a:cubicBezTo>
                  <a:pt x="268" y="261"/>
                  <a:pt x="268" y="261"/>
                  <a:pt x="268" y="261"/>
                </a:cubicBezTo>
                <a:cubicBezTo>
                  <a:pt x="264" y="263"/>
                  <a:pt x="260" y="264"/>
                  <a:pt x="255" y="264"/>
                </a:cubicBezTo>
                <a:cubicBezTo>
                  <a:pt x="255" y="267"/>
                  <a:pt x="252" y="270"/>
                  <a:pt x="248" y="270"/>
                </a:cubicBezTo>
                <a:cubicBezTo>
                  <a:pt x="230" y="270"/>
                  <a:pt x="230" y="270"/>
                  <a:pt x="230" y="270"/>
                </a:cubicBezTo>
                <a:cubicBezTo>
                  <a:pt x="226" y="270"/>
                  <a:pt x="223" y="267"/>
                  <a:pt x="223" y="264"/>
                </a:cubicBezTo>
                <a:cubicBezTo>
                  <a:pt x="223" y="175"/>
                  <a:pt x="223" y="175"/>
                  <a:pt x="223" y="175"/>
                </a:cubicBezTo>
                <a:cubicBezTo>
                  <a:pt x="223" y="171"/>
                  <a:pt x="226" y="169"/>
                  <a:pt x="230" y="169"/>
                </a:cubicBezTo>
                <a:cubicBezTo>
                  <a:pt x="248" y="169"/>
                  <a:pt x="248" y="169"/>
                  <a:pt x="248" y="169"/>
                </a:cubicBezTo>
                <a:cubicBezTo>
                  <a:pt x="252" y="169"/>
                  <a:pt x="255" y="171"/>
                  <a:pt x="255" y="175"/>
                </a:cubicBezTo>
                <a:cubicBezTo>
                  <a:pt x="257" y="175"/>
                  <a:pt x="259" y="175"/>
                  <a:pt x="262" y="176"/>
                </a:cubicBezTo>
                <a:cubicBezTo>
                  <a:pt x="258" y="131"/>
                  <a:pt x="220" y="96"/>
                  <a:pt x="175" y="96"/>
                </a:cubicBezTo>
                <a:cubicBezTo>
                  <a:pt x="129" y="96"/>
                  <a:pt x="92" y="131"/>
                  <a:pt x="88" y="176"/>
                </a:cubicBezTo>
                <a:cubicBezTo>
                  <a:pt x="90" y="175"/>
                  <a:pt x="92" y="175"/>
                  <a:pt x="95" y="175"/>
                </a:cubicBezTo>
                <a:cubicBezTo>
                  <a:pt x="95" y="171"/>
                  <a:pt x="98" y="169"/>
                  <a:pt x="101" y="169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3" y="169"/>
                  <a:pt x="126" y="171"/>
                  <a:pt x="126" y="175"/>
                </a:cubicBezTo>
                <a:cubicBezTo>
                  <a:pt x="126" y="264"/>
                  <a:pt x="126" y="264"/>
                  <a:pt x="126" y="264"/>
                </a:cubicBezTo>
                <a:cubicBezTo>
                  <a:pt x="126" y="267"/>
                  <a:pt x="123" y="270"/>
                  <a:pt x="120" y="270"/>
                </a:cubicBezTo>
                <a:cubicBezTo>
                  <a:pt x="101" y="270"/>
                  <a:pt x="101" y="270"/>
                  <a:pt x="101" y="270"/>
                </a:cubicBezTo>
                <a:cubicBezTo>
                  <a:pt x="98" y="270"/>
                  <a:pt x="95" y="267"/>
                  <a:pt x="95" y="264"/>
                </a:cubicBezTo>
                <a:cubicBezTo>
                  <a:pt x="71" y="263"/>
                  <a:pt x="52" y="243"/>
                  <a:pt x="52" y="219"/>
                </a:cubicBezTo>
                <a:cubicBezTo>
                  <a:pt x="52" y="204"/>
                  <a:pt x="59" y="191"/>
                  <a:pt x="71" y="183"/>
                </a:cubicBezTo>
                <a:cubicBezTo>
                  <a:pt x="71" y="126"/>
                  <a:pt x="118" y="80"/>
                  <a:pt x="175" y="80"/>
                </a:cubicBezTo>
                <a:cubicBezTo>
                  <a:pt x="232" y="80"/>
                  <a:pt x="278" y="126"/>
                  <a:pt x="279" y="183"/>
                </a:cubicBezTo>
                <a:cubicBezTo>
                  <a:pt x="290" y="191"/>
                  <a:pt x="298" y="204"/>
                  <a:pt x="298" y="219"/>
                </a:cubicBezTo>
                <a:cubicBezTo>
                  <a:pt x="298" y="235"/>
                  <a:pt x="290" y="249"/>
                  <a:pt x="277" y="2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sp>
        <p:nvSpPr>
          <p:cNvPr id="44" name="原创设计师QQ598969553      _18"/>
          <p:cNvSpPr>
            <a:spLocks noEditPoints="1"/>
          </p:cNvSpPr>
          <p:nvPr/>
        </p:nvSpPr>
        <p:spPr bwMode="auto">
          <a:xfrm>
            <a:off x="838201" y="2351486"/>
            <a:ext cx="378619" cy="378619"/>
          </a:xfrm>
          <a:custGeom>
            <a:avLst/>
            <a:gdLst>
              <a:gd name="T0" fmla="*/ 145 w 289"/>
              <a:gd name="T1" fmla="*/ 0 h 289"/>
              <a:gd name="T2" fmla="*/ 0 w 289"/>
              <a:gd name="T3" fmla="*/ 145 h 289"/>
              <a:gd name="T4" fmla="*/ 145 w 289"/>
              <a:gd name="T5" fmla="*/ 289 h 289"/>
              <a:gd name="T6" fmla="*/ 289 w 289"/>
              <a:gd name="T7" fmla="*/ 145 h 289"/>
              <a:gd name="T8" fmla="*/ 145 w 289"/>
              <a:gd name="T9" fmla="*/ 0 h 289"/>
              <a:gd name="T10" fmla="*/ 145 w 289"/>
              <a:gd name="T11" fmla="*/ 227 h 289"/>
              <a:gd name="T12" fmla="*/ 121 w 289"/>
              <a:gd name="T13" fmla="*/ 204 h 289"/>
              <a:gd name="T14" fmla="*/ 145 w 289"/>
              <a:gd name="T15" fmla="*/ 181 h 289"/>
              <a:gd name="T16" fmla="*/ 168 w 289"/>
              <a:gd name="T17" fmla="*/ 204 h 289"/>
              <a:gd name="T18" fmla="*/ 145 w 289"/>
              <a:gd name="T19" fmla="*/ 227 h 289"/>
              <a:gd name="T20" fmla="*/ 206 w 289"/>
              <a:gd name="T21" fmla="*/ 174 h 289"/>
              <a:gd name="T22" fmla="*/ 185 w 289"/>
              <a:gd name="T23" fmla="*/ 174 h 289"/>
              <a:gd name="T24" fmla="*/ 180 w 289"/>
              <a:gd name="T25" fmla="*/ 168 h 289"/>
              <a:gd name="T26" fmla="*/ 113 w 289"/>
              <a:gd name="T27" fmla="*/ 168 h 289"/>
              <a:gd name="T28" fmla="*/ 105 w 289"/>
              <a:gd name="T29" fmla="*/ 176 h 289"/>
              <a:gd name="T30" fmla="*/ 85 w 289"/>
              <a:gd name="T31" fmla="*/ 176 h 289"/>
              <a:gd name="T32" fmla="*/ 85 w 289"/>
              <a:gd name="T33" fmla="*/ 156 h 289"/>
              <a:gd name="T34" fmla="*/ 89 w 289"/>
              <a:gd name="T35" fmla="*/ 151 h 289"/>
              <a:gd name="T36" fmla="*/ 93 w 289"/>
              <a:gd name="T37" fmla="*/ 148 h 289"/>
              <a:gd name="T38" fmla="*/ 198 w 289"/>
              <a:gd name="T39" fmla="*/ 145 h 289"/>
              <a:gd name="T40" fmla="*/ 198 w 289"/>
              <a:gd name="T41" fmla="*/ 146 h 289"/>
              <a:gd name="T42" fmla="*/ 199 w 289"/>
              <a:gd name="T43" fmla="*/ 147 h 289"/>
              <a:gd name="T44" fmla="*/ 200 w 289"/>
              <a:gd name="T45" fmla="*/ 148 h 289"/>
              <a:gd name="T46" fmla="*/ 206 w 289"/>
              <a:gd name="T47" fmla="*/ 154 h 289"/>
              <a:gd name="T48" fmla="*/ 210 w 289"/>
              <a:gd name="T49" fmla="*/ 164 h 289"/>
              <a:gd name="T50" fmla="*/ 206 w 289"/>
              <a:gd name="T51" fmla="*/ 174 h 289"/>
              <a:gd name="T52" fmla="*/ 240 w 289"/>
              <a:gd name="T53" fmla="*/ 138 h 289"/>
              <a:gd name="T54" fmla="*/ 221 w 289"/>
              <a:gd name="T55" fmla="*/ 138 h 289"/>
              <a:gd name="T56" fmla="*/ 214 w 289"/>
              <a:gd name="T57" fmla="*/ 131 h 289"/>
              <a:gd name="T58" fmla="*/ 76 w 289"/>
              <a:gd name="T59" fmla="*/ 132 h 289"/>
              <a:gd name="T60" fmla="*/ 76 w 289"/>
              <a:gd name="T61" fmla="*/ 132 h 289"/>
              <a:gd name="T62" fmla="*/ 67 w 289"/>
              <a:gd name="T63" fmla="*/ 141 h 289"/>
              <a:gd name="T64" fmla="*/ 49 w 289"/>
              <a:gd name="T65" fmla="*/ 141 h 289"/>
              <a:gd name="T66" fmla="*/ 48 w 289"/>
              <a:gd name="T67" fmla="*/ 122 h 289"/>
              <a:gd name="T68" fmla="*/ 57 w 289"/>
              <a:gd name="T69" fmla="*/ 113 h 289"/>
              <a:gd name="T70" fmla="*/ 58 w 289"/>
              <a:gd name="T71" fmla="*/ 112 h 289"/>
              <a:gd name="T72" fmla="*/ 229 w 289"/>
              <a:gd name="T73" fmla="*/ 109 h 289"/>
              <a:gd name="T74" fmla="*/ 231 w 289"/>
              <a:gd name="T75" fmla="*/ 110 h 289"/>
              <a:gd name="T76" fmla="*/ 235 w 289"/>
              <a:gd name="T77" fmla="*/ 114 h 289"/>
              <a:gd name="T78" fmla="*/ 235 w 289"/>
              <a:gd name="T79" fmla="*/ 114 h 289"/>
              <a:gd name="T80" fmla="*/ 240 w 289"/>
              <a:gd name="T81" fmla="*/ 119 h 289"/>
              <a:gd name="T82" fmla="*/ 240 w 289"/>
              <a:gd name="T83" fmla="*/ 13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9" h="289">
                <a:moveTo>
                  <a:pt x="145" y="0"/>
                </a:moveTo>
                <a:cubicBezTo>
                  <a:pt x="65" y="0"/>
                  <a:pt x="0" y="65"/>
                  <a:pt x="0" y="145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89" y="224"/>
                  <a:pt x="289" y="145"/>
                </a:cubicBezTo>
                <a:cubicBezTo>
                  <a:pt x="289" y="65"/>
                  <a:pt x="225" y="0"/>
                  <a:pt x="145" y="0"/>
                </a:cubicBezTo>
                <a:close/>
                <a:moveTo>
                  <a:pt x="145" y="227"/>
                </a:moveTo>
                <a:cubicBezTo>
                  <a:pt x="132" y="227"/>
                  <a:pt x="121" y="217"/>
                  <a:pt x="121" y="204"/>
                </a:cubicBezTo>
                <a:cubicBezTo>
                  <a:pt x="121" y="191"/>
                  <a:pt x="132" y="181"/>
                  <a:pt x="145" y="181"/>
                </a:cubicBezTo>
                <a:cubicBezTo>
                  <a:pt x="158" y="181"/>
                  <a:pt x="168" y="191"/>
                  <a:pt x="168" y="204"/>
                </a:cubicBezTo>
                <a:cubicBezTo>
                  <a:pt x="168" y="217"/>
                  <a:pt x="158" y="227"/>
                  <a:pt x="145" y="227"/>
                </a:cubicBezTo>
                <a:close/>
                <a:moveTo>
                  <a:pt x="206" y="174"/>
                </a:moveTo>
                <a:cubicBezTo>
                  <a:pt x="200" y="180"/>
                  <a:pt x="191" y="180"/>
                  <a:pt x="185" y="174"/>
                </a:cubicBezTo>
                <a:cubicBezTo>
                  <a:pt x="180" y="168"/>
                  <a:pt x="180" y="168"/>
                  <a:pt x="180" y="168"/>
                </a:cubicBezTo>
                <a:cubicBezTo>
                  <a:pt x="161" y="150"/>
                  <a:pt x="132" y="150"/>
                  <a:pt x="113" y="168"/>
                </a:cubicBezTo>
                <a:cubicBezTo>
                  <a:pt x="105" y="176"/>
                  <a:pt x="105" y="176"/>
                  <a:pt x="105" y="176"/>
                </a:cubicBezTo>
                <a:cubicBezTo>
                  <a:pt x="100" y="182"/>
                  <a:pt x="90" y="182"/>
                  <a:pt x="85" y="176"/>
                </a:cubicBezTo>
                <a:cubicBezTo>
                  <a:pt x="79" y="171"/>
                  <a:pt x="79" y="161"/>
                  <a:pt x="85" y="156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121" y="119"/>
                  <a:pt x="167" y="118"/>
                  <a:pt x="198" y="145"/>
                </a:cubicBezTo>
                <a:cubicBezTo>
                  <a:pt x="198" y="145"/>
                  <a:pt x="198" y="146"/>
                  <a:pt x="198" y="146"/>
                </a:cubicBezTo>
                <a:cubicBezTo>
                  <a:pt x="199" y="147"/>
                  <a:pt x="199" y="147"/>
                  <a:pt x="199" y="147"/>
                </a:cubicBezTo>
                <a:cubicBezTo>
                  <a:pt x="200" y="147"/>
                  <a:pt x="200" y="147"/>
                  <a:pt x="200" y="148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09" y="156"/>
                  <a:pt x="210" y="160"/>
                  <a:pt x="210" y="164"/>
                </a:cubicBezTo>
                <a:cubicBezTo>
                  <a:pt x="210" y="168"/>
                  <a:pt x="209" y="171"/>
                  <a:pt x="206" y="174"/>
                </a:cubicBezTo>
                <a:close/>
                <a:moveTo>
                  <a:pt x="240" y="138"/>
                </a:moveTo>
                <a:cubicBezTo>
                  <a:pt x="235" y="143"/>
                  <a:pt x="226" y="143"/>
                  <a:pt x="221" y="138"/>
                </a:cubicBezTo>
                <a:cubicBezTo>
                  <a:pt x="214" y="131"/>
                  <a:pt x="214" y="131"/>
                  <a:pt x="214" y="131"/>
                </a:cubicBezTo>
                <a:cubicBezTo>
                  <a:pt x="176" y="94"/>
                  <a:pt x="115" y="95"/>
                  <a:pt x="76" y="132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2" y="146"/>
                  <a:pt x="54" y="146"/>
                  <a:pt x="49" y="141"/>
                </a:cubicBezTo>
                <a:cubicBezTo>
                  <a:pt x="43" y="135"/>
                  <a:pt x="43" y="127"/>
                  <a:pt x="48" y="122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7" y="113"/>
                  <a:pt x="58" y="113"/>
                  <a:pt x="58" y="112"/>
                </a:cubicBezTo>
                <a:cubicBezTo>
                  <a:pt x="105" y="67"/>
                  <a:pt x="180" y="65"/>
                  <a:pt x="229" y="109"/>
                </a:cubicBezTo>
                <a:cubicBezTo>
                  <a:pt x="230" y="109"/>
                  <a:pt x="231" y="110"/>
                  <a:pt x="231" y="110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40" y="119"/>
                  <a:pt x="240" y="119"/>
                  <a:pt x="240" y="119"/>
                </a:cubicBezTo>
                <a:cubicBezTo>
                  <a:pt x="245" y="124"/>
                  <a:pt x="245" y="133"/>
                  <a:pt x="240" y="1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grpSp>
        <p:nvGrpSpPr>
          <p:cNvPr id="45" name="原创设计师QQ598969553      _19"/>
          <p:cNvGrpSpPr/>
          <p:nvPr/>
        </p:nvGrpSpPr>
        <p:grpSpPr>
          <a:xfrm>
            <a:off x="2061200" y="2814114"/>
            <a:ext cx="404746" cy="404746"/>
            <a:chOff x="7424738" y="3175000"/>
            <a:chExt cx="889000" cy="889000"/>
          </a:xfrm>
          <a:solidFill>
            <a:schemeClr val="accent2"/>
          </a:solidFill>
        </p:grpSpPr>
        <p:sp>
          <p:nvSpPr>
            <p:cNvPr id="46" name="Rectangle 55"/>
            <p:cNvSpPr>
              <a:spLocks noChangeArrowheads="1"/>
            </p:cNvSpPr>
            <p:nvPr/>
          </p:nvSpPr>
          <p:spPr bwMode="auto">
            <a:xfrm>
              <a:off x="7612063" y="3603625"/>
              <a:ext cx="746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47" name="Freeform 56"/>
            <p:cNvSpPr>
              <a:spLocks/>
            </p:cNvSpPr>
            <p:nvPr/>
          </p:nvSpPr>
          <p:spPr bwMode="auto">
            <a:xfrm>
              <a:off x="7675563" y="3738563"/>
              <a:ext cx="76200" cy="76200"/>
            </a:xfrm>
            <a:custGeom>
              <a:avLst/>
              <a:gdLst>
                <a:gd name="T0" fmla="*/ 0 w 48"/>
                <a:gd name="T1" fmla="*/ 33 h 48"/>
                <a:gd name="T2" fmla="*/ 14 w 48"/>
                <a:gd name="T3" fmla="*/ 48 h 48"/>
                <a:gd name="T4" fmla="*/ 48 w 48"/>
                <a:gd name="T5" fmla="*/ 15 h 48"/>
                <a:gd name="T6" fmla="*/ 34 w 48"/>
                <a:gd name="T7" fmla="*/ 0 h 48"/>
                <a:gd name="T8" fmla="*/ 0 w 48"/>
                <a:gd name="T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33"/>
                  </a:moveTo>
                  <a:lnTo>
                    <a:pt x="14" y="48"/>
                  </a:lnTo>
                  <a:lnTo>
                    <a:pt x="48" y="15"/>
                  </a:lnTo>
                  <a:lnTo>
                    <a:pt x="34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48" name="Freeform 57"/>
            <p:cNvSpPr>
              <a:spLocks/>
            </p:cNvSpPr>
            <p:nvPr/>
          </p:nvSpPr>
          <p:spPr bwMode="auto">
            <a:xfrm>
              <a:off x="7675563" y="3425825"/>
              <a:ext cx="76200" cy="77788"/>
            </a:xfrm>
            <a:custGeom>
              <a:avLst/>
              <a:gdLst>
                <a:gd name="T0" fmla="*/ 0 w 48"/>
                <a:gd name="T1" fmla="*/ 14 h 49"/>
                <a:gd name="T2" fmla="*/ 34 w 48"/>
                <a:gd name="T3" fmla="*/ 49 h 49"/>
                <a:gd name="T4" fmla="*/ 48 w 48"/>
                <a:gd name="T5" fmla="*/ 34 h 49"/>
                <a:gd name="T6" fmla="*/ 14 w 48"/>
                <a:gd name="T7" fmla="*/ 0 h 49"/>
                <a:gd name="T8" fmla="*/ 0 w 48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0" y="14"/>
                  </a:moveTo>
                  <a:lnTo>
                    <a:pt x="34" y="49"/>
                  </a:lnTo>
                  <a:lnTo>
                    <a:pt x="48" y="34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49" name="Rectangle 58"/>
            <p:cNvSpPr>
              <a:spLocks noChangeArrowheads="1"/>
            </p:cNvSpPr>
            <p:nvPr/>
          </p:nvSpPr>
          <p:spPr bwMode="auto">
            <a:xfrm>
              <a:off x="7853363" y="3362325"/>
              <a:ext cx="31750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50" name="Freeform 59"/>
            <p:cNvSpPr>
              <a:spLocks/>
            </p:cNvSpPr>
            <p:nvPr/>
          </p:nvSpPr>
          <p:spPr bwMode="auto">
            <a:xfrm>
              <a:off x="7988301" y="3425825"/>
              <a:ext cx="74613" cy="77788"/>
            </a:xfrm>
            <a:custGeom>
              <a:avLst/>
              <a:gdLst>
                <a:gd name="T0" fmla="*/ 47 w 47"/>
                <a:gd name="T1" fmla="*/ 14 h 49"/>
                <a:gd name="T2" fmla="*/ 33 w 47"/>
                <a:gd name="T3" fmla="*/ 0 h 49"/>
                <a:gd name="T4" fmla="*/ 0 w 47"/>
                <a:gd name="T5" fmla="*/ 34 h 49"/>
                <a:gd name="T6" fmla="*/ 15 w 47"/>
                <a:gd name="T7" fmla="*/ 49 h 49"/>
                <a:gd name="T8" fmla="*/ 47 w 47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47" y="14"/>
                  </a:moveTo>
                  <a:lnTo>
                    <a:pt x="33" y="0"/>
                  </a:lnTo>
                  <a:lnTo>
                    <a:pt x="0" y="34"/>
                  </a:lnTo>
                  <a:lnTo>
                    <a:pt x="15" y="49"/>
                  </a:ln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51" name="Rectangle 60"/>
            <p:cNvSpPr>
              <a:spLocks noChangeArrowheads="1"/>
            </p:cNvSpPr>
            <p:nvPr/>
          </p:nvSpPr>
          <p:spPr bwMode="auto">
            <a:xfrm>
              <a:off x="8051801" y="3603625"/>
              <a:ext cx="746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52" name="Freeform 61"/>
            <p:cNvSpPr>
              <a:spLocks/>
            </p:cNvSpPr>
            <p:nvPr/>
          </p:nvSpPr>
          <p:spPr bwMode="auto">
            <a:xfrm>
              <a:off x="7988301" y="3738563"/>
              <a:ext cx="74613" cy="76200"/>
            </a:xfrm>
            <a:custGeom>
              <a:avLst/>
              <a:gdLst>
                <a:gd name="T0" fmla="*/ 0 w 47"/>
                <a:gd name="T1" fmla="*/ 15 h 48"/>
                <a:gd name="T2" fmla="*/ 33 w 47"/>
                <a:gd name="T3" fmla="*/ 48 h 48"/>
                <a:gd name="T4" fmla="*/ 47 w 47"/>
                <a:gd name="T5" fmla="*/ 33 h 48"/>
                <a:gd name="T6" fmla="*/ 15 w 47"/>
                <a:gd name="T7" fmla="*/ 0 h 48"/>
                <a:gd name="T8" fmla="*/ 0 w 47"/>
                <a:gd name="T9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0" y="15"/>
                  </a:moveTo>
                  <a:lnTo>
                    <a:pt x="33" y="48"/>
                  </a:lnTo>
                  <a:lnTo>
                    <a:pt x="47" y="33"/>
                  </a:lnTo>
                  <a:lnTo>
                    <a:pt x="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53" name="Freeform 62"/>
            <p:cNvSpPr>
              <a:spLocks noEditPoints="1"/>
            </p:cNvSpPr>
            <p:nvPr/>
          </p:nvSpPr>
          <p:spPr bwMode="auto">
            <a:xfrm>
              <a:off x="7424738" y="3175000"/>
              <a:ext cx="889000" cy="889000"/>
            </a:xfrm>
            <a:custGeom>
              <a:avLst/>
              <a:gdLst>
                <a:gd name="T0" fmla="*/ 155 w 309"/>
                <a:gd name="T1" fmla="*/ 0 h 309"/>
                <a:gd name="T2" fmla="*/ 0 w 309"/>
                <a:gd name="T3" fmla="*/ 155 h 309"/>
                <a:gd name="T4" fmla="*/ 155 w 309"/>
                <a:gd name="T5" fmla="*/ 309 h 309"/>
                <a:gd name="T6" fmla="*/ 309 w 309"/>
                <a:gd name="T7" fmla="*/ 155 h 309"/>
                <a:gd name="T8" fmla="*/ 155 w 309"/>
                <a:gd name="T9" fmla="*/ 0 h 309"/>
                <a:gd name="T10" fmla="*/ 155 w 309"/>
                <a:gd name="T11" fmla="*/ 253 h 309"/>
                <a:gd name="T12" fmla="*/ 56 w 309"/>
                <a:gd name="T13" fmla="*/ 155 h 309"/>
                <a:gd name="T14" fmla="*/ 155 w 309"/>
                <a:gd name="T15" fmla="*/ 57 h 309"/>
                <a:gd name="T16" fmla="*/ 253 w 309"/>
                <a:gd name="T17" fmla="*/ 155 h 309"/>
                <a:gd name="T18" fmla="*/ 155 w 309"/>
                <a:gd name="T19" fmla="*/ 25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309">
                  <a:moveTo>
                    <a:pt x="155" y="0"/>
                  </a:moveTo>
                  <a:cubicBezTo>
                    <a:pt x="69" y="0"/>
                    <a:pt x="0" y="70"/>
                    <a:pt x="0" y="155"/>
                  </a:cubicBezTo>
                  <a:cubicBezTo>
                    <a:pt x="0" y="240"/>
                    <a:pt x="69" y="309"/>
                    <a:pt x="155" y="309"/>
                  </a:cubicBezTo>
                  <a:cubicBezTo>
                    <a:pt x="240" y="309"/>
                    <a:pt x="309" y="24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lose/>
                  <a:moveTo>
                    <a:pt x="155" y="253"/>
                  </a:moveTo>
                  <a:cubicBezTo>
                    <a:pt x="100" y="253"/>
                    <a:pt x="56" y="209"/>
                    <a:pt x="56" y="155"/>
                  </a:cubicBezTo>
                  <a:cubicBezTo>
                    <a:pt x="56" y="101"/>
                    <a:pt x="100" y="57"/>
                    <a:pt x="155" y="57"/>
                  </a:cubicBezTo>
                  <a:cubicBezTo>
                    <a:pt x="209" y="57"/>
                    <a:pt x="253" y="101"/>
                    <a:pt x="253" y="155"/>
                  </a:cubicBezTo>
                  <a:cubicBezTo>
                    <a:pt x="253" y="209"/>
                    <a:pt x="209" y="253"/>
                    <a:pt x="155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54" name="Rectangle 63"/>
            <p:cNvSpPr>
              <a:spLocks noChangeArrowheads="1"/>
            </p:cNvSpPr>
            <p:nvPr/>
          </p:nvSpPr>
          <p:spPr bwMode="auto">
            <a:xfrm>
              <a:off x="7853363" y="3805238"/>
              <a:ext cx="31750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55" name="Freeform 64"/>
            <p:cNvSpPr>
              <a:spLocks/>
            </p:cNvSpPr>
            <p:nvPr/>
          </p:nvSpPr>
          <p:spPr bwMode="auto">
            <a:xfrm>
              <a:off x="7800976" y="3514725"/>
              <a:ext cx="182563" cy="131763"/>
            </a:xfrm>
            <a:custGeom>
              <a:avLst/>
              <a:gdLst>
                <a:gd name="T0" fmla="*/ 46 w 115"/>
                <a:gd name="T1" fmla="*/ 54 h 83"/>
                <a:gd name="T2" fmla="*/ 15 w 115"/>
                <a:gd name="T3" fmla="*/ 25 h 83"/>
                <a:gd name="T4" fmla="*/ 0 w 115"/>
                <a:gd name="T5" fmla="*/ 40 h 83"/>
                <a:gd name="T6" fmla="*/ 46 w 115"/>
                <a:gd name="T7" fmla="*/ 83 h 83"/>
                <a:gd name="T8" fmla="*/ 115 w 115"/>
                <a:gd name="T9" fmla="*/ 15 h 83"/>
                <a:gd name="T10" fmla="*/ 100 w 115"/>
                <a:gd name="T11" fmla="*/ 0 h 83"/>
                <a:gd name="T12" fmla="*/ 46 w 115"/>
                <a:gd name="T13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83">
                  <a:moveTo>
                    <a:pt x="46" y="54"/>
                  </a:moveTo>
                  <a:lnTo>
                    <a:pt x="15" y="25"/>
                  </a:lnTo>
                  <a:lnTo>
                    <a:pt x="0" y="40"/>
                  </a:lnTo>
                  <a:lnTo>
                    <a:pt x="46" y="83"/>
                  </a:lnTo>
                  <a:lnTo>
                    <a:pt x="115" y="15"/>
                  </a:lnTo>
                  <a:lnTo>
                    <a:pt x="100" y="0"/>
                  </a:ln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grpSp>
        <p:nvGrpSpPr>
          <p:cNvPr id="56" name="原创设计师QQ598969553      _20"/>
          <p:cNvGrpSpPr/>
          <p:nvPr/>
        </p:nvGrpSpPr>
        <p:grpSpPr>
          <a:xfrm>
            <a:off x="1845817" y="3268731"/>
            <a:ext cx="404024" cy="404024"/>
            <a:chOff x="6951663" y="4173538"/>
            <a:chExt cx="887413" cy="887413"/>
          </a:xfrm>
          <a:solidFill>
            <a:schemeClr val="accent2"/>
          </a:solidFill>
        </p:grpSpPr>
        <p:sp>
          <p:nvSpPr>
            <p:cNvPr id="57" name="Freeform 65"/>
            <p:cNvSpPr>
              <a:spLocks/>
            </p:cNvSpPr>
            <p:nvPr/>
          </p:nvSpPr>
          <p:spPr bwMode="auto">
            <a:xfrm>
              <a:off x="7597776" y="4640263"/>
              <a:ext cx="77788" cy="114300"/>
            </a:xfrm>
            <a:custGeom>
              <a:avLst/>
              <a:gdLst>
                <a:gd name="T0" fmla="*/ 9 w 27"/>
                <a:gd name="T1" fmla="*/ 0 h 40"/>
                <a:gd name="T2" fmla="*/ 9 w 27"/>
                <a:gd name="T3" fmla="*/ 0 h 40"/>
                <a:gd name="T4" fmla="*/ 0 w 27"/>
                <a:gd name="T5" fmla="*/ 39 h 40"/>
                <a:gd name="T6" fmla="*/ 6 w 27"/>
                <a:gd name="T7" fmla="*/ 40 h 40"/>
                <a:gd name="T8" fmla="*/ 27 w 27"/>
                <a:gd name="T9" fmla="*/ 20 h 40"/>
                <a:gd name="T10" fmla="*/ 9 w 27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4"/>
                    <a:pt x="6" y="27"/>
                    <a:pt x="0" y="39"/>
                  </a:cubicBezTo>
                  <a:cubicBezTo>
                    <a:pt x="2" y="40"/>
                    <a:pt x="4" y="40"/>
                    <a:pt x="6" y="40"/>
                  </a:cubicBezTo>
                  <a:cubicBezTo>
                    <a:pt x="17" y="40"/>
                    <a:pt x="27" y="31"/>
                    <a:pt x="27" y="20"/>
                  </a:cubicBezTo>
                  <a:cubicBezTo>
                    <a:pt x="27" y="10"/>
                    <a:pt x="19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58" name="Freeform 66"/>
            <p:cNvSpPr>
              <a:spLocks noEditPoints="1"/>
            </p:cNvSpPr>
            <p:nvPr/>
          </p:nvSpPr>
          <p:spPr bwMode="auto">
            <a:xfrm>
              <a:off x="6951663" y="4173538"/>
              <a:ext cx="887413" cy="887413"/>
            </a:xfrm>
            <a:custGeom>
              <a:avLst/>
              <a:gdLst>
                <a:gd name="T0" fmla="*/ 154 w 308"/>
                <a:gd name="T1" fmla="*/ 0 h 308"/>
                <a:gd name="T2" fmla="*/ 0 w 308"/>
                <a:gd name="T3" fmla="*/ 154 h 308"/>
                <a:gd name="T4" fmla="*/ 154 w 308"/>
                <a:gd name="T5" fmla="*/ 308 h 308"/>
                <a:gd name="T6" fmla="*/ 308 w 308"/>
                <a:gd name="T7" fmla="*/ 154 h 308"/>
                <a:gd name="T8" fmla="*/ 154 w 308"/>
                <a:gd name="T9" fmla="*/ 0 h 308"/>
                <a:gd name="T10" fmla="*/ 165 w 308"/>
                <a:gd name="T11" fmla="*/ 62 h 308"/>
                <a:gd name="T12" fmla="*/ 174 w 308"/>
                <a:gd name="T13" fmla="*/ 77 h 308"/>
                <a:gd name="T14" fmla="*/ 174 w 308"/>
                <a:gd name="T15" fmla="*/ 90 h 308"/>
                <a:gd name="T16" fmla="*/ 182 w 308"/>
                <a:gd name="T17" fmla="*/ 107 h 308"/>
                <a:gd name="T18" fmla="*/ 169 w 308"/>
                <a:gd name="T19" fmla="*/ 136 h 308"/>
                <a:gd name="T20" fmla="*/ 164 w 308"/>
                <a:gd name="T21" fmla="*/ 120 h 308"/>
                <a:gd name="T22" fmla="*/ 156 w 308"/>
                <a:gd name="T23" fmla="*/ 91 h 308"/>
                <a:gd name="T24" fmla="*/ 165 w 308"/>
                <a:gd name="T25" fmla="*/ 62 h 308"/>
                <a:gd name="T26" fmla="*/ 117 w 308"/>
                <a:gd name="T27" fmla="*/ 62 h 308"/>
                <a:gd name="T28" fmla="*/ 125 w 308"/>
                <a:gd name="T29" fmla="*/ 77 h 308"/>
                <a:gd name="T30" fmla="*/ 126 w 308"/>
                <a:gd name="T31" fmla="*/ 90 h 308"/>
                <a:gd name="T32" fmla="*/ 134 w 308"/>
                <a:gd name="T33" fmla="*/ 107 h 308"/>
                <a:gd name="T34" fmla="*/ 120 w 308"/>
                <a:gd name="T35" fmla="*/ 136 h 308"/>
                <a:gd name="T36" fmla="*/ 116 w 308"/>
                <a:gd name="T37" fmla="*/ 120 h 308"/>
                <a:gd name="T38" fmla="*/ 108 w 308"/>
                <a:gd name="T39" fmla="*/ 91 h 308"/>
                <a:gd name="T40" fmla="*/ 117 w 308"/>
                <a:gd name="T41" fmla="*/ 62 h 308"/>
                <a:gd name="T42" fmla="*/ 230 w 308"/>
                <a:gd name="T43" fmla="*/ 218 h 308"/>
                <a:gd name="T44" fmla="*/ 215 w 308"/>
                <a:gd name="T45" fmla="*/ 215 h 308"/>
                <a:gd name="T46" fmla="*/ 147 w 308"/>
                <a:gd name="T47" fmla="*/ 247 h 308"/>
                <a:gd name="T48" fmla="*/ 62 w 308"/>
                <a:gd name="T49" fmla="*/ 162 h 308"/>
                <a:gd name="T50" fmla="*/ 63 w 308"/>
                <a:gd name="T51" fmla="*/ 146 h 308"/>
                <a:gd name="T52" fmla="*/ 232 w 308"/>
                <a:gd name="T53" fmla="*/ 146 h 308"/>
                <a:gd name="T54" fmla="*/ 232 w 308"/>
                <a:gd name="T55" fmla="*/ 146 h 308"/>
                <a:gd name="T56" fmla="*/ 266 w 308"/>
                <a:gd name="T57" fmla="*/ 182 h 308"/>
                <a:gd name="T58" fmla="*/ 230 w 308"/>
                <a:gd name="T59" fmla="*/ 21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08">
                  <a:moveTo>
                    <a:pt x="154" y="0"/>
                  </a:moveTo>
                  <a:cubicBezTo>
                    <a:pt x="69" y="0"/>
                    <a:pt x="0" y="69"/>
                    <a:pt x="0" y="154"/>
                  </a:cubicBezTo>
                  <a:cubicBezTo>
                    <a:pt x="0" y="239"/>
                    <a:pt x="69" y="308"/>
                    <a:pt x="154" y="308"/>
                  </a:cubicBezTo>
                  <a:cubicBezTo>
                    <a:pt x="239" y="308"/>
                    <a:pt x="308" y="239"/>
                    <a:pt x="308" y="154"/>
                  </a:cubicBezTo>
                  <a:cubicBezTo>
                    <a:pt x="308" y="69"/>
                    <a:pt x="239" y="0"/>
                    <a:pt x="154" y="0"/>
                  </a:cubicBezTo>
                  <a:close/>
                  <a:moveTo>
                    <a:pt x="165" y="62"/>
                  </a:moveTo>
                  <a:cubicBezTo>
                    <a:pt x="174" y="56"/>
                    <a:pt x="183" y="71"/>
                    <a:pt x="174" y="77"/>
                  </a:cubicBezTo>
                  <a:cubicBezTo>
                    <a:pt x="169" y="79"/>
                    <a:pt x="172" y="86"/>
                    <a:pt x="174" y="90"/>
                  </a:cubicBezTo>
                  <a:cubicBezTo>
                    <a:pt x="177" y="95"/>
                    <a:pt x="181" y="101"/>
                    <a:pt x="182" y="107"/>
                  </a:cubicBezTo>
                  <a:cubicBezTo>
                    <a:pt x="185" y="119"/>
                    <a:pt x="181" y="132"/>
                    <a:pt x="169" y="136"/>
                  </a:cubicBezTo>
                  <a:cubicBezTo>
                    <a:pt x="158" y="140"/>
                    <a:pt x="153" y="123"/>
                    <a:pt x="164" y="120"/>
                  </a:cubicBezTo>
                  <a:cubicBezTo>
                    <a:pt x="172" y="117"/>
                    <a:pt x="157" y="95"/>
                    <a:pt x="156" y="91"/>
                  </a:cubicBezTo>
                  <a:cubicBezTo>
                    <a:pt x="152" y="80"/>
                    <a:pt x="154" y="68"/>
                    <a:pt x="165" y="62"/>
                  </a:cubicBezTo>
                  <a:close/>
                  <a:moveTo>
                    <a:pt x="117" y="62"/>
                  </a:moveTo>
                  <a:cubicBezTo>
                    <a:pt x="126" y="56"/>
                    <a:pt x="135" y="71"/>
                    <a:pt x="125" y="77"/>
                  </a:cubicBezTo>
                  <a:cubicBezTo>
                    <a:pt x="121" y="79"/>
                    <a:pt x="124" y="86"/>
                    <a:pt x="126" y="90"/>
                  </a:cubicBezTo>
                  <a:cubicBezTo>
                    <a:pt x="129" y="95"/>
                    <a:pt x="133" y="101"/>
                    <a:pt x="134" y="107"/>
                  </a:cubicBezTo>
                  <a:cubicBezTo>
                    <a:pt x="137" y="119"/>
                    <a:pt x="133" y="132"/>
                    <a:pt x="120" y="136"/>
                  </a:cubicBezTo>
                  <a:cubicBezTo>
                    <a:pt x="110" y="140"/>
                    <a:pt x="105" y="123"/>
                    <a:pt x="116" y="120"/>
                  </a:cubicBezTo>
                  <a:cubicBezTo>
                    <a:pt x="124" y="117"/>
                    <a:pt x="109" y="95"/>
                    <a:pt x="108" y="91"/>
                  </a:cubicBezTo>
                  <a:cubicBezTo>
                    <a:pt x="104" y="80"/>
                    <a:pt x="106" y="68"/>
                    <a:pt x="117" y="62"/>
                  </a:cubicBezTo>
                  <a:close/>
                  <a:moveTo>
                    <a:pt x="230" y="218"/>
                  </a:moveTo>
                  <a:cubicBezTo>
                    <a:pt x="225" y="218"/>
                    <a:pt x="219" y="217"/>
                    <a:pt x="215" y="215"/>
                  </a:cubicBezTo>
                  <a:cubicBezTo>
                    <a:pt x="199" y="235"/>
                    <a:pt x="175" y="247"/>
                    <a:pt x="147" y="247"/>
                  </a:cubicBezTo>
                  <a:cubicBezTo>
                    <a:pt x="100" y="247"/>
                    <a:pt x="62" y="209"/>
                    <a:pt x="62" y="162"/>
                  </a:cubicBezTo>
                  <a:cubicBezTo>
                    <a:pt x="62" y="156"/>
                    <a:pt x="62" y="151"/>
                    <a:pt x="6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51" y="147"/>
                    <a:pt x="266" y="162"/>
                    <a:pt x="266" y="182"/>
                  </a:cubicBezTo>
                  <a:cubicBezTo>
                    <a:pt x="266" y="202"/>
                    <a:pt x="250" y="218"/>
                    <a:pt x="23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grpSp>
        <p:nvGrpSpPr>
          <p:cNvPr id="59" name="原创设计师QQ598969553      _21"/>
          <p:cNvGrpSpPr/>
          <p:nvPr/>
        </p:nvGrpSpPr>
        <p:grpSpPr>
          <a:xfrm>
            <a:off x="868646" y="3257166"/>
            <a:ext cx="407637" cy="406192"/>
            <a:chOff x="4805363" y="4148138"/>
            <a:chExt cx="895350" cy="892175"/>
          </a:xfrm>
          <a:solidFill>
            <a:schemeClr val="accent2"/>
          </a:solidFill>
        </p:grpSpPr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5332413" y="4371975"/>
              <a:ext cx="103188" cy="66675"/>
            </a:xfrm>
            <a:custGeom>
              <a:avLst/>
              <a:gdLst>
                <a:gd name="T0" fmla="*/ 36 w 36"/>
                <a:gd name="T1" fmla="*/ 2 h 23"/>
                <a:gd name="T2" fmla="*/ 34 w 36"/>
                <a:gd name="T3" fmla="*/ 1 h 23"/>
                <a:gd name="T4" fmla="*/ 0 w 36"/>
                <a:gd name="T5" fmla="*/ 23 h 23"/>
                <a:gd name="T6" fmla="*/ 22 w 36"/>
                <a:gd name="T7" fmla="*/ 15 h 23"/>
                <a:gd name="T8" fmla="*/ 32 w 36"/>
                <a:gd name="T9" fmla="*/ 6 h 23"/>
                <a:gd name="T10" fmla="*/ 36 w 36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5" y="2"/>
                    <a:pt x="35" y="1"/>
                    <a:pt x="34" y="1"/>
                  </a:cubicBezTo>
                  <a:cubicBezTo>
                    <a:pt x="19" y="0"/>
                    <a:pt x="5" y="9"/>
                    <a:pt x="0" y="23"/>
                  </a:cubicBezTo>
                  <a:cubicBezTo>
                    <a:pt x="8" y="22"/>
                    <a:pt x="15" y="19"/>
                    <a:pt x="22" y="15"/>
                  </a:cubicBezTo>
                  <a:cubicBezTo>
                    <a:pt x="25" y="12"/>
                    <a:pt x="29" y="10"/>
                    <a:pt x="32" y="6"/>
                  </a:cubicBezTo>
                  <a:cubicBezTo>
                    <a:pt x="32" y="6"/>
                    <a:pt x="35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5067301" y="4371975"/>
              <a:ext cx="103188" cy="66675"/>
            </a:xfrm>
            <a:custGeom>
              <a:avLst/>
              <a:gdLst>
                <a:gd name="T0" fmla="*/ 4 w 36"/>
                <a:gd name="T1" fmla="*/ 6 h 23"/>
                <a:gd name="T2" fmla="*/ 14 w 36"/>
                <a:gd name="T3" fmla="*/ 15 h 23"/>
                <a:gd name="T4" fmla="*/ 36 w 36"/>
                <a:gd name="T5" fmla="*/ 23 h 23"/>
                <a:gd name="T6" fmla="*/ 2 w 36"/>
                <a:gd name="T7" fmla="*/ 1 h 23"/>
                <a:gd name="T8" fmla="*/ 0 w 36"/>
                <a:gd name="T9" fmla="*/ 2 h 23"/>
                <a:gd name="T10" fmla="*/ 4 w 36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4" y="6"/>
                  </a:moveTo>
                  <a:cubicBezTo>
                    <a:pt x="7" y="10"/>
                    <a:pt x="10" y="12"/>
                    <a:pt x="14" y="15"/>
                  </a:cubicBezTo>
                  <a:cubicBezTo>
                    <a:pt x="21" y="19"/>
                    <a:pt x="28" y="22"/>
                    <a:pt x="36" y="23"/>
                  </a:cubicBezTo>
                  <a:cubicBezTo>
                    <a:pt x="31" y="9"/>
                    <a:pt x="17" y="0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3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62" name="Freeform 69"/>
            <p:cNvSpPr>
              <a:spLocks noEditPoints="1"/>
            </p:cNvSpPr>
            <p:nvPr/>
          </p:nvSpPr>
          <p:spPr bwMode="auto">
            <a:xfrm>
              <a:off x="4805363" y="4148138"/>
              <a:ext cx="895350" cy="892175"/>
            </a:xfrm>
            <a:custGeom>
              <a:avLst/>
              <a:gdLst>
                <a:gd name="T0" fmla="*/ 155 w 311"/>
                <a:gd name="T1" fmla="*/ 0 h 310"/>
                <a:gd name="T2" fmla="*/ 0 w 311"/>
                <a:gd name="T3" fmla="*/ 155 h 310"/>
                <a:gd name="T4" fmla="*/ 155 w 311"/>
                <a:gd name="T5" fmla="*/ 310 h 310"/>
                <a:gd name="T6" fmla="*/ 311 w 311"/>
                <a:gd name="T7" fmla="*/ 155 h 310"/>
                <a:gd name="T8" fmla="*/ 155 w 311"/>
                <a:gd name="T9" fmla="*/ 0 h 310"/>
                <a:gd name="T10" fmla="*/ 187 w 311"/>
                <a:gd name="T11" fmla="*/ 73 h 310"/>
                <a:gd name="T12" fmla="*/ 208 w 311"/>
                <a:gd name="T13" fmla="*/ 65 h 310"/>
                <a:gd name="T14" fmla="*/ 227 w 311"/>
                <a:gd name="T15" fmla="*/ 67 h 310"/>
                <a:gd name="T16" fmla="*/ 217 w 311"/>
                <a:gd name="T17" fmla="*/ 102 h 310"/>
                <a:gd name="T18" fmla="*/ 208 w 311"/>
                <a:gd name="T19" fmla="*/ 108 h 310"/>
                <a:gd name="T20" fmla="*/ 166 w 311"/>
                <a:gd name="T21" fmla="*/ 108 h 310"/>
                <a:gd name="T22" fmla="*/ 187 w 311"/>
                <a:gd name="T23" fmla="*/ 73 h 310"/>
                <a:gd name="T24" fmla="*/ 148 w 311"/>
                <a:gd name="T25" fmla="*/ 92 h 310"/>
                <a:gd name="T26" fmla="*/ 163 w 311"/>
                <a:gd name="T27" fmla="*/ 92 h 310"/>
                <a:gd name="T28" fmla="*/ 163 w 311"/>
                <a:gd name="T29" fmla="*/ 108 h 310"/>
                <a:gd name="T30" fmla="*/ 148 w 311"/>
                <a:gd name="T31" fmla="*/ 108 h 310"/>
                <a:gd name="T32" fmla="*/ 148 w 311"/>
                <a:gd name="T33" fmla="*/ 92 h 310"/>
                <a:gd name="T34" fmla="*/ 83 w 311"/>
                <a:gd name="T35" fmla="*/ 67 h 310"/>
                <a:gd name="T36" fmla="*/ 102 w 311"/>
                <a:gd name="T37" fmla="*/ 65 h 310"/>
                <a:gd name="T38" fmla="*/ 123 w 311"/>
                <a:gd name="T39" fmla="*/ 73 h 310"/>
                <a:gd name="T40" fmla="*/ 143 w 311"/>
                <a:gd name="T41" fmla="*/ 108 h 310"/>
                <a:gd name="T42" fmla="*/ 102 w 311"/>
                <a:gd name="T43" fmla="*/ 108 h 310"/>
                <a:gd name="T44" fmla="*/ 92 w 311"/>
                <a:gd name="T45" fmla="*/ 102 h 310"/>
                <a:gd name="T46" fmla="*/ 83 w 311"/>
                <a:gd name="T47" fmla="*/ 67 h 310"/>
                <a:gd name="T48" fmla="*/ 238 w 311"/>
                <a:gd name="T49" fmla="*/ 245 h 310"/>
                <a:gd name="T50" fmla="*/ 73 w 311"/>
                <a:gd name="T51" fmla="*/ 245 h 310"/>
                <a:gd name="T52" fmla="*/ 73 w 311"/>
                <a:gd name="T53" fmla="*/ 114 h 310"/>
                <a:gd name="T54" fmla="*/ 116 w 311"/>
                <a:gd name="T55" fmla="*/ 114 h 310"/>
                <a:gd name="T56" fmla="*/ 137 w 311"/>
                <a:gd name="T57" fmla="*/ 114 h 310"/>
                <a:gd name="T58" fmla="*/ 137 w 311"/>
                <a:gd name="T59" fmla="*/ 118 h 310"/>
                <a:gd name="T60" fmla="*/ 137 w 311"/>
                <a:gd name="T61" fmla="*/ 183 h 310"/>
                <a:gd name="T62" fmla="*/ 156 w 311"/>
                <a:gd name="T63" fmla="*/ 167 h 310"/>
                <a:gd name="T64" fmla="*/ 175 w 311"/>
                <a:gd name="T65" fmla="*/ 183 h 310"/>
                <a:gd name="T66" fmla="*/ 175 w 311"/>
                <a:gd name="T67" fmla="*/ 117 h 310"/>
                <a:gd name="T68" fmla="*/ 175 w 311"/>
                <a:gd name="T69" fmla="*/ 114 h 310"/>
                <a:gd name="T70" fmla="*/ 194 w 311"/>
                <a:gd name="T71" fmla="*/ 114 h 310"/>
                <a:gd name="T72" fmla="*/ 238 w 311"/>
                <a:gd name="T73" fmla="*/ 114 h 310"/>
                <a:gd name="T74" fmla="*/ 238 w 311"/>
                <a:gd name="T75" fmla="*/ 24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0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0"/>
                    <a:pt x="70" y="310"/>
                    <a:pt x="155" y="310"/>
                  </a:cubicBezTo>
                  <a:cubicBezTo>
                    <a:pt x="241" y="310"/>
                    <a:pt x="311" y="240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close/>
                  <a:moveTo>
                    <a:pt x="187" y="73"/>
                  </a:moveTo>
                  <a:cubicBezTo>
                    <a:pt x="193" y="68"/>
                    <a:pt x="200" y="66"/>
                    <a:pt x="208" y="65"/>
                  </a:cubicBezTo>
                  <a:cubicBezTo>
                    <a:pt x="214" y="64"/>
                    <a:pt x="222" y="64"/>
                    <a:pt x="227" y="67"/>
                  </a:cubicBezTo>
                  <a:cubicBezTo>
                    <a:pt x="242" y="78"/>
                    <a:pt x="227" y="94"/>
                    <a:pt x="217" y="102"/>
                  </a:cubicBezTo>
                  <a:cubicBezTo>
                    <a:pt x="214" y="104"/>
                    <a:pt x="211" y="106"/>
                    <a:pt x="208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8" y="94"/>
                    <a:pt x="175" y="80"/>
                    <a:pt x="187" y="73"/>
                  </a:cubicBezTo>
                  <a:close/>
                  <a:moveTo>
                    <a:pt x="148" y="92"/>
                  </a:moveTo>
                  <a:cubicBezTo>
                    <a:pt x="148" y="82"/>
                    <a:pt x="163" y="82"/>
                    <a:pt x="163" y="92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48" y="108"/>
                    <a:pt x="148" y="108"/>
                    <a:pt x="148" y="108"/>
                  </a:cubicBezTo>
                  <a:lnTo>
                    <a:pt x="148" y="92"/>
                  </a:lnTo>
                  <a:close/>
                  <a:moveTo>
                    <a:pt x="83" y="67"/>
                  </a:moveTo>
                  <a:cubicBezTo>
                    <a:pt x="88" y="64"/>
                    <a:pt x="96" y="64"/>
                    <a:pt x="102" y="65"/>
                  </a:cubicBezTo>
                  <a:cubicBezTo>
                    <a:pt x="109" y="66"/>
                    <a:pt x="116" y="68"/>
                    <a:pt x="123" y="73"/>
                  </a:cubicBezTo>
                  <a:cubicBezTo>
                    <a:pt x="135" y="80"/>
                    <a:pt x="142" y="94"/>
                    <a:pt x="143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99" y="106"/>
                    <a:pt x="96" y="104"/>
                    <a:pt x="92" y="102"/>
                  </a:cubicBezTo>
                  <a:cubicBezTo>
                    <a:pt x="82" y="94"/>
                    <a:pt x="67" y="78"/>
                    <a:pt x="83" y="67"/>
                  </a:cubicBezTo>
                  <a:close/>
                  <a:moveTo>
                    <a:pt x="238" y="245"/>
                  </a:moveTo>
                  <a:cubicBezTo>
                    <a:pt x="73" y="245"/>
                    <a:pt x="73" y="245"/>
                    <a:pt x="73" y="245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238" y="114"/>
                    <a:pt x="238" y="114"/>
                    <a:pt x="238" y="114"/>
                  </a:cubicBezTo>
                  <a:lnTo>
                    <a:pt x="23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63" name="原创设计师QQ598969553      _22"/>
          <p:cNvSpPr>
            <a:spLocks noEditPoints="1"/>
          </p:cNvSpPr>
          <p:nvPr/>
        </p:nvSpPr>
        <p:spPr bwMode="auto">
          <a:xfrm>
            <a:off x="1113235" y="3011092"/>
            <a:ext cx="185738" cy="146447"/>
          </a:xfrm>
          <a:custGeom>
            <a:avLst/>
            <a:gdLst>
              <a:gd name="T0" fmla="*/ 141 w 141"/>
              <a:gd name="T1" fmla="*/ 41 h 112"/>
              <a:gd name="T2" fmla="*/ 127 w 141"/>
              <a:gd name="T3" fmla="*/ 26 h 112"/>
              <a:gd name="T4" fmla="*/ 114 w 141"/>
              <a:gd name="T5" fmla="*/ 0 h 112"/>
              <a:gd name="T6" fmla="*/ 28 w 141"/>
              <a:gd name="T7" fmla="*/ 0 h 112"/>
              <a:gd name="T8" fmla="*/ 14 w 141"/>
              <a:gd name="T9" fmla="*/ 26 h 112"/>
              <a:gd name="T10" fmla="*/ 0 w 141"/>
              <a:gd name="T11" fmla="*/ 41 h 112"/>
              <a:gd name="T12" fmla="*/ 0 w 141"/>
              <a:gd name="T13" fmla="*/ 86 h 112"/>
              <a:gd name="T14" fmla="*/ 0 w 141"/>
              <a:gd name="T15" fmla="*/ 90 h 112"/>
              <a:gd name="T16" fmla="*/ 0 w 141"/>
              <a:gd name="T17" fmla="*/ 106 h 112"/>
              <a:gd name="T18" fmla="*/ 7 w 141"/>
              <a:gd name="T19" fmla="*/ 112 h 112"/>
              <a:gd name="T20" fmla="*/ 27 w 141"/>
              <a:gd name="T21" fmla="*/ 112 h 112"/>
              <a:gd name="T22" fmla="*/ 34 w 141"/>
              <a:gd name="T23" fmla="*/ 106 h 112"/>
              <a:gd name="T24" fmla="*/ 34 w 141"/>
              <a:gd name="T25" fmla="*/ 90 h 112"/>
              <a:gd name="T26" fmla="*/ 108 w 141"/>
              <a:gd name="T27" fmla="*/ 90 h 112"/>
              <a:gd name="T28" fmla="*/ 108 w 141"/>
              <a:gd name="T29" fmla="*/ 106 h 112"/>
              <a:gd name="T30" fmla="*/ 114 w 141"/>
              <a:gd name="T31" fmla="*/ 112 h 112"/>
              <a:gd name="T32" fmla="*/ 135 w 141"/>
              <a:gd name="T33" fmla="*/ 112 h 112"/>
              <a:gd name="T34" fmla="*/ 141 w 141"/>
              <a:gd name="T35" fmla="*/ 106 h 112"/>
              <a:gd name="T36" fmla="*/ 141 w 141"/>
              <a:gd name="T37" fmla="*/ 90 h 112"/>
              <a:gd name="T38" fmla="*/ 141 w 141"/>
              <a:gd name="T39" fmla="*/ 41 h 112"/>
              <a:gd name="T40" fmla="*/ 35 w 141"/>
              <a:gd name="T41" fmla="*/ 10 h 112"/>
              <a:gd name="T42" fmla="*/ 106 w 141"/>
              <a:gd name="T43" fmla="*/ 10 h 112"/>
              <a:gd name="T44" fmla="*/ 118 w 141"/>
              <a:gd name="T45" fmla="*/ 32 h 112"/>
              <a:gd name="T46" fmla="*/ 24 w 141"/>
              <a:gd name="T47" fmla="*/ 32 h 112"/>
              <a:gd name="T48" fmla="*/ 35 w 141"/>
              <a:gd name="T49" fmla="*/ 10 h 112"/>
              <a:gd name="T50" fmla="*/ 41 w 141"/>
              <a:gd name="T51" fmla="*/ 79 h 112"/>
              <a:gd name="T52" fmla="*/ 13 w 141"/>
              <a:gd name="T53" fmla="*/ 79 h 112"/>
              <a:gd name="T54" fmla="*/ 13 w 141"/>
              <a:gd name="T55" fmla="*/ 64 h 112"/>
              <a:gd name="T56" fmla="*/ 41 w 141"/>
              <a:gd name="T57" fmla="*/ 64 h 112"/>
              <a:gd name="T58" fmla="*/ 41 w 141"/>
              <a:gd name="T59" fmla="*/ 79 h 112"/>
              <a:gd name="T60" fmla="*/ 129 w 141"/>
              <a:gd name="T61" fmla="*/ 79 h 112"/>
              <a:gd name="T62" fmla="*/ 100 w 141"/>
              <a:gd name="T63" fmla="*/ 79 h 112"/>
              <a:gd name="T64" fmla="*/ 100 w 141"/>
              <a:gd name="T65" fmla="*/ 64 h 112"/>
              <a:gd name="T66" fmla="*/ 129 w 141"/>
              <a:gd name="T67" fmla="*/ 64 h 112"/>
              <a:gd name="T68" fmla="*/ 129 w 141"/>
              <a:gd name="T69" fmla="*/ 7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" h="112">
                <a:moveTo>
                  <a:pt x="141" y="41"/>
                </a:moveTo>
                <a:cubicBezTo>
                  <a:pt x="127" y="26"/>
                  <a:pt x="127" y="26"/>
                  <a:pt x="127" y="26"/>
                </a:cubicBezTo>
                <a:cubicBezTo>
                  <a:pt x="114" y="0"/>
                  <a:pt x="114" y="0"/>
                  <a:pt x="11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26"/>
                  <a:pt x="14" y="26"/>
                  <a:pt x="14" y="26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0"/>
                  <a:pt x="3" y="112"/>
                  <a:pt x="7" y="112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31" y="112"/>
                  <a:pt x="34" y="110"/>
                  <a:pt x="34" y="106"/>
                </a:cubicBezTo>
                <a:cubicBezTo>
                  <a:pt x="34" y="90"/>
                  <a:pt x="34" y="90"/>
                  <a:pt x="34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8" y="110"/>
                  <a:pt x="111" y="112"/>
                  <a:pt x="114" y="112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38" y="112"/>
                  <a:pt x="141" y="110"/>
                  <a:pt x="141" y="106"/>
                </a:cubicBezTo>
                <a:cubicBezTo>
                  <a:pt x="141" y="90"/>
                  <a:pt x="141" y="90"/>
                  <a:pt x="141" y="90"/>
                </a:cubicBezTo>
                <a:lnTo>
                  <a:pt x="141" y="41"/>
                </a:lnTo>
                <a:close/>
                <a:moveTo>
                  <a:pt x="35" y="10"/>
                </a:moveTo>
                <a:cubicBezTo>
                  <a:pt x="106" y="10"/>
                  <a:pt x="106" y="10"/>
                  <a:pt x="106" y="10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24" y="32"/>
                  <a:pt x="24" y="32"/>
                  <a:pt x="24" y="32"/>
                </a:cubicBezTo>
                <a:lnTo>
                  <a:pt x="35" y="10"/>
                </a:lnTo>
                <a:close/>
                <a:moveTo>
                  <a:pt x="4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64"/>
                  <a:pt x="13" y="64"/>
                  <a:pt x="13" y="64"/>
                </a:cubicBezTo>
                <a:cubicBezTo>
                  <a:pt x="41" y="64"/>
                  <a:pt x="41" y="64"/>
                  <a:pt x="41" y="64"/>
                </a:cubicBezTo>
                <a:lnTo>
                  <a:pt x="41" y="79"/>
                </a:lnTo>
                <a:close/>
                <a:moveTo>
                  <a:pt x="129" y="79"/>
                </a:moveTo>
                <a:cubicBezTo>
                  <a:pt x="100" y="79"/>
                  <a:pt x="100" y="79"/>
                  <a:pt x="100" y="79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29" y="64"/>
                  <a:pt x="129" y="64"/>
                  <a:pt x="129" y="64"/>
                </a:cubicBezTo>
                <a:lnTo>
                  <a:pt x="129" y="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grpSp>
        <p:nvGrpSpPr>
          <p:cNvPr id="64" name="原创设计师QQ598969553      _23"/>
          <p:cNvGrpSpPr/>
          <p:nvPr/>
        </p:nvGrpSpPr>
        <p:grpSpPr>
          <a:xfrm>
            <a:off x="1842789" y="3059924"/>
            <a:ext cx="198084" cy="128727"/>
            <a:chOff x="7145338" y="3587750"/>
            <a:chExt cx="566738" cy="368300"/>
          </a:xfrm>
          <a:solidFill>
            <a:schemeClr val="accent1"/>
          </a:solidFill>
        </p:grpSpPr>
        <p:sp>
          <p:nvSpPr>
            <p:cNvPr id="65" name="Freeform 146"/>
            <p:cNvSpPr>
              <a:spLocks/>
            </p:cNvSpPr>
            <p:nvPr/>
          </p:nvSpPr>
          <p:spPr bwMode="auto">
            <a:xfrm>
              <a:off x="7250113" y="3816350"/>
              <a:ext cx="153988" cy="139700"/>
            </a:xfrm>
            <a:custGeom>
              <a:avLst/>
              <a:gdLst>
                <a:gd name="T0" fmla="*/ 33 w 41"/>
                <a:gd name="T1" fmla="*/ 0 h 37"/>
                <a:gd name="T2" fmla="*/ 15 w 41"/>
                <a:gd name="T3" fmla="*/ 6 h 37"/>
                <a:gd name="T4" fmla="*/ 10 w 41"/>
                <a:gd name="T5" fmla="*/ 5 h 37"/>
                <a:gd name="T6" fmla="*/ 10 w 41"/>
                <a:gd name="T7" fmla="*/ 6 h 37"/>
                <a:gd name="T8" fmla="*/ 6 w 41"/>
                <a:gd name="T9" fmla="*/ 31 h 37"/>
                <a:gd name="T10" fmla="*/ 32 w 41"/>
                <a:gd name="T11" fmla="*/ 28 h 37"/>
                <a:gd name="T12" fmla="*/ 35 w 41"/>
                <a:gd name="T13" fmla="*/ 2 h 37"/>
                <a:gd name="T14" fmla="*/ 33 w 4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33" y="0"/>
                  </a:moveTo>
                  <a:cubicBezTo>
                    <a:pt x="28" y="4"/>
                    <a:pt x="22" y="6"/>
                    <a:pt x="15" y="6"/>
                  </a:cubicBezTo>
                  <a:cubicBezTo>
                    <a:pt x="14" y="6"/>
                    <a:pt x="12" y="6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14"/>
                    <a:pt x="0" y="25"/>
                    <a:pt x="6" y="31"/>
                  </a:cubicBezTo>
                  <a:cubicBezTo>
                    <a:pt x="13" y="37"/>
                    <a:pt x="24" y="36"/>
                    <a:pt x="32" y="28"/>
                  </a:cubicBezTo>
                  <a:cubicBezTo>
                    <a:pt x="40" y="20"/>
                    <a:pt x="41" y="8"/>
                    <a:pt x="35" y="2"/>
                  </a:cubicBezTo>
                  <a:cubicBezTo>
                    <a:pt x="34" y="2"/>
                    <a:pt x="34" y="1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66" name="Freeform 147"/>
            <p:cNvSpPr>
              <a:spLocks/>
            </p:cNvSpPr>
            <p:nvPr/>
          </p:nvSpPr>
          <p:spPr bwMode="auto">
            <a:xfrm>
              <a:off x="7145338" y="3587750"/>
              <a:ext cx="266700" cy="236537"/>
            </a:xfrm>
            <a:custGeom>
              <a:avLst/>
              <a:gdLst>
                <a:gd name="T0" fmla="*/ 16 w 71"/>
                <a:gd name="T1" fmla="*/ 51 h 63"/>
                <a:gd name="T2" fmla="*/ 42 w 71"/>
                <a:gd name="T3" fmla="*/ 63 h 63"/>
                <a:gd name="T4" fmla="*/ 43 w 71"/>
                <a:gd name="T5" fmla="*/ 63 h 63"/>
                <a:gd name="T6" fmla="*/ 56 w 71"/>
                <a:gd name="T7" fmla="*/ 60 h 63"/>
                <a:gd name="T8" fmla="*/ 60 w 71"/>
                <a:gd name="T9" fmla="*/ 56 h 63"/>
                <a:gd name="T10" fmla="*/ 55 w 71"/>
                <a:gd name="T11" fmla="*/ 12 h 63"/>
                <a:gd name="T12" fmla="*/ 28 w 71"/>
                <a:gd name="T13" fmla="*/ 0 h 63"/>
                <a:gd name="T14" fmla="*/ 11 w 71"/>
                <a:gd name="T15" fmla="*/ 7 h 63"/>
                <a:gd name="T16" fmla="*/ 16 w 71"/>
                <a:gd name="T1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16" y="51"/>
                  </a:moveTo>
                  <a:cubicBezTo>
                    <a:pt x="24" y="58"/>
                    <a:pt x="33" y="63"/>
                    <a:pt x="42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8" y="63"/>
                    <a:pt x="52" y="62"/>
                    <a:pt x="56" y="60"/>
                  </a:cubicBezTo>
                  <a:cubicBezTo>
                    <a:pt x="58" y="59"/>
                    <a:pt x="59" y="58"/>
                    <a:pt x="60" y="56"/>
                  </a:cubicBezTo>
                  <a:cubicBezTo>
                    <a:pt x="71" y="46"/>
                    <a:pt x="69" y="26"/>
                    <a:pt x="55" y="12"/>
                  </a:cubicBezTo>
                  <a:cubicBezTo>
                    <a:pt x="47" y="4"/>
                    <a:pt x="37" y="0"/>
                    <a:pt x="28" y="0"/>
                  </a:cubicBezTo>
                  <a:cubicBezTo>
                    <a:pt x="21" y="0"/>
                    <a:pt x="15" y="2"/>
                    <a:pt x="11" y="7"/>
                  </a:cubicBezTo>
                  <a:cubicBezTo>
                    <a:pt x="0" y="17"/>
                    <a:pt x="3" y="37"/>
                    <a:pt x="16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67" name="Freeform 148"/>
            <p:cNvSpPr>
              <a:spLocks/>
            </p:cNvSpPr>
            <p:nvPr/>
          </p:nvSpPr>
          <p:spPr bwMode="auto">
            <a:xfrm>
              <a:off x="7450138" y="3816350"/>
              <a:ext cx="157163" cy="139700"/>
            </a:xfrm>
            <a:custGeom>
              <a:avLst/>
              <a:gdLst>
                <a:gd name="T0" fmla="*/ 35 w 42"/>
                <a:gd name="T1" fmla="*/ 31 h 37"/>
                <a:gd name="T2" fmla="*/ 32 w 42"/>
                <a:gd name="T3" fmla="*/ 6 h 37"/>
                <a:gd name="T4" fmla="*/ 32 w 42"/>
                <a:gd name="T5" fmla="*/ 5 h 37"/>
                <a:gd name="T6" fmla="*/ 26 w 42"/>
                <a:gd name="T7" fmla="*/ 6 h 37"/>
                <a:gd name="T8" fmla="*/ 9 w 42"/>
                <a:gd name="T9" fmla="*/ 0 h 37"/>
                <a:gd name="T10" fmla="*/ 7 w 42"/>
                <a:gd name="T11" fmla="*/ 2 h 37"/>
                <a:gd name="T12" fmla="*/ 10 w 42"/>
                <a:gd name="T13" fmla="*/ 28 h 37"/>
                <a:gd name="T14" fmla="*/ 35 w 42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7">
                  <a:moveTo>
                    <a:pt x="35" y="31"/>
                  </a:moveTo>
                  <a:cubicBezTo>
                    <a:pt x="42" y="25"/>
                    <a:pt x="40" y="14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6"/>
                    <a:pt x="28" y="6"/>
                    <a:pt x="26" y="6"/>
                  </a:cubicBezTo>
                  <a:cubicBezTo>
                    <a:pt x="20" y="6"/>
                    <a:pt x="14" y="4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0" y="8"/>
                    <a:pt x="2" y="20"/>
                    <a:pt x="10" y="28"/>
                  </a:cubicBezTo>
                  <a:cubicBezTo>
                    <a:pt x="18" y="36"/>
                    <a:pt x="29" y="37"/>
                    <a:pt x="35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68" name="Freeform 149"/>
            <p:cNvSpPr>
              <a:spLocks/>
            </p:cNvSpPr>
            <p:nvPr/>
          </p:nvSpPr>
          <p:spPr bwMode="auto">
            <a:xfrm>
              <a:off x="7445376" y="3587750"/>
              <a:ext cx="266700" cy="236537"/>
            </a:xfrm>
            <a:custGeom>
              <a:avLst/>
              <a:gdLst>
                <a:gd name="T0" fmla="*/ 60 w 71"/>
                <a:gd name="T1" fmla="*/ 7 h 63"/>
                <a:gd name="T2" fmla="*/ 43 w 71"/>
                <a:gd name="T3" fmla="*/ 0 h 63"/>
                <a:gd name="T4" fmla="*/ 16 w 71"/>
                <a:gd name="T5" fmla="*/ 12 h 63"/>
                <a:gd name="T6" fmla="*/ 10 w 71"/>
                <a:gd name="T7" fmla="*/ 56 h 63"/>
                <a:gd name="T8" fmla="*/ 15 w 71"/>
                <a:gd name="T9" fmla="*/ 60 h 63"/>
                <a:gd name="T10" fmla="*/ 27 w 71"/>
                <a:gd name="T11" fmla="*/ 63 h 63"/>
                <a:gd name="T12" fmla="*/ 29 w 71"/>
                <a:gd name="T13" fmla="*/ 63 h 63"/>
                <a:gd name="T14" fmla="*/ 55 w 71"/>
                <a:gd name="T15" fmla="*/ 51 h 63"/>
                <a:gd name="T16" fmla="*/ 60 w 71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60" y="7"/>
                  </a:moveTo>
                  <a:cubicBezTo>
                    <a:pt x="56" y="2"/>
                    <a:pt x="50" y="0"/>
                    <a:pt x="43" y="0"/>
                  </a:cubicBezTo>
                  <a:cubicBezTo>
                    <a:pt x="34" y="0"/>
                    <a:pt x="24" y="4"/>
                    <a:pt x="16" y="12"/>
                  </a:cubicBezTo>
                  <a:cubicBezTo>
                    <a:pt x="2" y="26"/>
                    <a:pt x="0" y="46"/>
                    <a:pt x="10" y="56"/>
                  </a:cubicBezTo>
                  <a:cubicBezTo>
                    <a:pt x="12" y="58"/>
                    <a:pt x="13" y="59"/>
                    <a:pt x="15" y="60"/>
                  </a:cubicBezTo>
                  <a:cubicBezTo>
                    <a:pt x="18" y="62"/>
                    <a:pt x="23" y="63"/>
                    <a:pt x="27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37" y="63"/>
                    <a:pt x="47" y="58"/>
                    <a:pt x="55" y="51"/>
                  </a:cubicBezTo>
                  <a:cubicBezTo>
                    <a:pt x="68" y="37"/>
                    <a:pt x="71" y="17"/>
                    <a:pt x="6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69" name="Freeform 150"/>
            <p:cNvSpPr>
              <a:spLocks/>
            </p:cNvSpPr>
            <p:nvPr/>
          </p:nvSpPr>
          <p:spPr bwMode="auto">
            <a:xfrm>
              <a:off x="7381876" y="3606800"/>
              <a:ext cx="93663" cy="333375"/>
            </a:xfrm>
            <a:custGeom>
              <a:avLst/>
              <a:gdLst>
                <a:gd name="T0" fmla="*/ 23 w 25"/>
                <a:gd name="T1" fmla="*/ 4 h 89"/>
                <a:gd name="T2" fmla="*/ 20 w 25"/>
                <a:gd name="T3" fmla="*/ 1 h 89"/>
                <a:gd name="T4" fmla="*/ 14 w 25"/>
                <a:gd name="T5" fmla="*/ 10 h 89"/>
                <a:gd name="T6" fmla="*/ 12 w 25"/>
                <a:gd name="T7" fmla="*/ 10 h 89"/>
                <a:gd name="T8" fmla="*/ 11 w 25"/>
                <a:gd name="T9" fmla="*/ 10 h 89"/>
                <a:gd name="T10" fmla="*/ 5 w 25"/>
                <a:gd name="T11" fmla="*/ 1 h 89"/>
                <a:gd name="T12" fmla="*/ 2 w 25"/>
                <a:gd name="T13" fmla="*/ 4 h 89"/>
                <a:gd name="T14" fmla="*/ 8 w 25"/>
                <a:gd name="T15" fmla="*/ 13 h 89"/>
                <a:gd name="T16" fmla="*/ 7 w 25"/>
                <a:gd name="T17" fmla="*/ 15 h 89"/>
                <a:gd name="T18" fmla="*/ 7 w 25"/>
                <a:gd name="T19" fmla="*/ 27 h 89"/>
                <a:gd name="T20" fmla="*/ 7 w 25"/>
                <a:gd name="T21" fmla="*/ 41 h 89"/>
                <a:gd name="T22" fmla="*/ 7 w 25"/>
                <a:gd name="T23" fmla="*/ 83 h 89"/>
                <a:gd name="T24" fmla="*/ 12 w 25"/>
                <a:gd name="T25" fmla="*/ 89 h 89"/>
                <a:gd name="T26" fmla="*/ 18 w 25"/>
                <a:gd name="T27" fmla="*/ 83 h 89"/>
                <a:gd name="T28" fmla="*/ 18 w 25"/>
                <a:gd name="T29" fmla="*/ 41 h 89"/>
                <a:gd name="T30" fmla="*/ 18 w 25"/>
                <a:gd name="T31" fmla="*/ 27 h 89"/>
                <a:gd name="T32" fmla="*/ 18 w 25"/>
                <a:gd name="T33" fmla="*/ 15 h 89"/>
                <a:gd name="T34" fmla="*/ 17 w 25"/>
                <a:gd name="T35" fmla="*/ 13 h 89"/>
                <a:gd name="T36" fmla="*/ 23 w 25"/>
                <a:gd name="T37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9">
                  <a:moveTo>
                    <a:pt x="23" y="4"/>
                  </a:moveTo>
                  <a:cubicBezTo>
                    <a:pt x="25" y="2"/>
                    <a:pt x="22" y="0"/>
                    <a:pt x="20" y="1"/>
                  </a:cubicBezTo>
                  <a:cubicBezTo>
                    <a:pt x="18" y="4"/>
                    <a:pt x="16" y="7"/>
                    <a:pt x="14" y="10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9" y="7"/>
                    <a:pt x="7" y="4"/>
                    <a:pt x="5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9"/>
                    <a:pt x="8" y="13"/>
                  </a:cubicBezTo>
                  <a:cubicBezTo>
                    <a:pt x="7" y="13"/>
                    <a:pt x="7" y="14"/>
                    <a:pt x="7" y="1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6"/>
                    <a:pt x="9" y="89"/>
                    <a:pt x="12" y="89"/>
                  </a:cubicBezTo>
                  <a:cubicBezTo>
                    <a:pt x="15" y="89"/>
                    <a:pt x="18" y="86"/>
                    <a:pt x="18" y="8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9" y="9"/>
                    <a:pt x="20" y="7"/>
                    <a:pt x="2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grpSp>
        <p:nvGrpSpPr>
          <p:cNvPr id="70" name="原创设计师QQ598969553      _24"/>
          <p:cNvGrpSpPr/>
          <p:nvPr/>
        </p:nvGrpSpPr>
        <p:grpSpPr>
          <a:xfrm>
            <a:off x="1117591" y="2746984"/>
            <a:ext cx="226382" cy="155360"/>
            <a:chOff x="5070476" y="2692400"/>
            <a:chExt cx="647700" cy="444500"/>
          </a:xfrm>
          <a:solidFill>
            <a:schemeClr val="accent2"/>
          </a:solidFill>
        </p:grpSpPr>
        <p:sp>
          <p:nvSpPr>
            <p:cNvPr id="71" name="Freeform 151"/>
            <p:cNvSpPr>
              <a:spLocks noEditPoints="1"/>
            </p:cNvSpPr>
            <p:nvPr/>
          </p:nvSpPr>
          <p:spPr bwMode="auto">
            <a:xfrm>
              <a:off x="5070476" y="3076575"/>
              <a:ext cx="647700" cy="60325"/>
            </a:xfrm>
            <a:custGeom>
              <a:avLst/>
              <a:gdLst>
                <a:gd name="T0" fmla="*/ 408 w 408"/>
                <a:gd name="T1" fmla="*/ 0 h 38"/>
                <a:gd name="T2" fmla="*/ 0 w 408"/>
                <a:gd name="T3" fmla="*/ 0 h 38"/>
                <a:gd name="T4" fmla="*/ 0 w 408"/>
                <a:gd name="T5" fmla="*/ 38 h 38"/>
                <a:gd name="T6" fmla="*/ 408 w 408"/>
                <a:gd name="T7" fmla="*/ 38 h 38"/>
                <a:gd name="T8" fmla="*/ 408 w 408"/>
                <a:gd name="T9" fmla="*/ 0 h 38"/>
                <a:gd name="T10" fmla="*/ 389 w 408"/>
                <a:gd name="T11" fmla="*/ 24 h 38"/>
                <a:gd name="T12" fmla="*/ 355 w 408"/>
                <a:gd name="T13" fmla="*/ 24 h 38"/>
                <a:gd name="T14" fmla="*/ 355 w 408"/>
                <a:gd name="T15" fmla="*/ 14 h 38"/>
                <a:gd name="T16" fmla="*/ 389 w 408"/>
                <a:gd name="T17" fmla="*/ 14 h 38"/>
                <a:gd name="T18" fmla="*/ 389 w 408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38">
                  <a:moveTo>
                    <a:pt x="40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8" y="38"/>
                  </a:lnTo>
                  <a:lnTo>
                    <a:pt x="408" y="0"/>
                  </a:lnTo>
                  <a:close/>
                  <a:moveTo>
                    <a:pt x="389" y="24"/>
                  </a:moveTo>
                  <a:lnTo>
                    <a:pt x="355" y="24"/>
                  </a:lnTo>
                  <a:lnTo>
                    <a:pt x="355" y="14"/>
                  </a:lnTo>
                  <a:lnTo>
                    <a:pt x="389" y="14"/>
                  </a:lnTo>
                  <a:lnTo>
                    <a:pt x="38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72" name="Freeform 152"/>
            <p:cNvSpPr>
              <a:spLocks noEditPoints="1"/>
            </p:cNvSpPr>
            <p:nvPr/>
          </p:nvSpPr>
          <p:spPr bwMode="auto">
            <a:xfrm>
              <a:off x="5100638" y="2692400"/>
              <a:ext cx="587375" cy="365125"/>
            </a:xfrm>
            <a:custGeom>
              <a:avLst/>
              <a:gdLst>
                <a:gd name="T0" fmla="*/ 370 w 370"/>
                <a:gd name="T1" fmla="*/ 0 h 230"/>
                <a:gd name="T2" fmla="*/ 0 w 370"/>
                <a:gd name="T3" fmla="*/ 0 h 230"/>
                <a:gd name="T4" fmla="*/ 0 w 370"/>
                <a:gd name="T5" fmla="*/ 230 h 230"/>
                <a:gd name="T6" fmla="*/ 370 w 370"/>
                <a:gd name="T7" fmla="*/ 230 h 230"/>
                <a:gd name="T8" fmla="*/ 370 w 370"/>
                <a:gd name="T9" fmla="*/ 0 h 230"/>
                <a:gd name="T10" fmla="*/ 329 w 370"/>
                <a:gd name="T11" fmla="*/ 197 h 230"/>
                <a:gd name="T12" fmla="*/ 41 w 370"/>
                <a:gd name="T13" fmla="*/ 197 h 230"/>
                <a:gd name="T14" fmla="*/ 41 w 370"/>
                <a:gd name="T15" fmla="*/ 34 h 230"/>
                <a:gd name="T16" fmla="*/ 329 w 370"/>
                <a:gd name="T17" fmla="*/ 34 h 230"/>
                <a:gd name="T18" fmla="*/ 329 w 370"/>
                <a:gd name="T19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230">
                  <a:moveTo>
                    <a:pt x="370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370" y="230"/>
                  </a:lnTo>
                  <a:lnTo>
                    <a:pt x="370" y="0"/>
                  </a:lnTo>
                  <a:close/>
                  <a:moveTo>
                    <a:pt x="329" y="197"/>
                  </a:moveTo>
                  <a:lnTo>
                    <a:pt x="41" y="197"/>
                  </a:lnTo>
                  <a:lnTo>
                    <a:pt x="41" y="34"/>
                  </a:lnTo>
                  <a:lnTo>
                    <a:pt x="329" y="34"/>
                  </a:lnTo>
                  <a:lnTo>
                    <a:pt x="329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73" name="原创设计师QQ598969553      _25"/>
          <p:cNvSpPr>
            <a:spLocks noEditPoints="1"/>
          </p:cNvSpPr>
          <p:nvPr/>
        </p:nvSpPr>
        <p:spPr bwMode="auto">
          <a:xfrm>
            <a:off x="1719264" y="3217069"/>
            <a:ext cx="155972" cy="171450"/>
          </a:xfrm>
          <a:custGeom>
            <a:avLst/>
            <a:gdLst>
              <a:gd name="T0" fmla="*/ 147 w 282"/>
              <a:gd name="T1" fmla="*/ 0 h 308"/>
              <a:gd name="T2" fmla="*/ 145 w 282"/>
              <a:gd name="T3" fmla="*/ 2 h 308"/>
              <a:gd name="T4" fmla="*/ 3 w 282"/>
              <a:gd name="T5" fmla="*/ 218 h 308"/>
              <a:gd name="T6" fmla="*/ 0 w 282"/>
              <a:gd name="T7" fmla="*/ 218 h 308"/>
              <a:gd name="T8" fmla="*/ 3 w 282"/>
              <a:gd name="T9" fmla="*/ 220 h 308"/>
              <a:gd name="T10" fmla="*/ 133 w 282"/>
              <a:gd name="T11" fmla="*/ 308 h 308"/>
              <a:gd name="T12" fmla="*/ 135 w 282"/>
              <a:gd name="T13" fmla="*/ 308 h 308"/>
              <a:gd name="T14" fmla="*/ 135 w 282"/>
              <a:gd name="T15" fmla="*/ 308 h 308"/>
              <a:gd name="T16" fmla="*/ 280 w 282"/>
              <a:gd name="T17" fmla="*/ 92 h 308"/>
              <a:gd name="T18" fmla="*/ 282 w 282"/>
              <a:gd name="T19" fmla="*/ 90 h 308"/>
              <a:gd name="T20" fmla="*/ 280 w 282"/>
              <a:gd name="T21" fmla="*/ 90 h 308"/>
              <a:gd name="T22" fmla="*/ 249 w 282"/>
              <a:gd name="T23" fmla="*/ 68 h 308"/>
              <a:gd name="T24" fmla="*/ 263 w 282"/>
              <a:gd name="T25" fmla="*/ 47 h 308"/>
              <a:gd name="T26" fmla="*/ 263 w 282"/>
              <a:gd name="T27" fmla="*/ 45 h 308"/>
              <a:gd name="T28" fmla="*/ 263 w 282"/>
              <a:gd name="T29" fmla="*/ 45 h 308"/>
              <a:gd name="T30" fmla="*/ 197 w 282"/>
              <a:gd name="T31" fmla="*/ 0 h 308"/>
              <a:gd name="T32" fmla="*/ 195 w 282"/>
              <a:gd name="T33" fmla="*/ 0 h 308"/>
              <a:gd name="T34" fmla="*/ 195 w 282"/>
              <a:gd name="T35" fmla="*/ 0 h 308"/>
              <a:gd name="T36" fmla="*/ 180 w 282"/>
              <a:gd name="T37" fmla="*/ 24 h 308"/>
              <a:gd name="T38" fmla="*/ 147 w 282"/>
              <a:gd name="T39" fmla="*/ 2 h 308"/>
              <a:gd name="T40" fmla="*/ 147 w 282"/>
              <a:gd name="T41" fmla="*/ 0 h 308"/>
              <a:gd name="T42" fmla="*/ 171 w 282"/>
              <a:gd name="T43" fmla="*/ 211 h 308"/>
              <a:gd name="T44" fmla="*/ 76 w 282"/>
              <a:gd name="T45" fmla="*/ 147 h 308"/>
              <a:gd name="T46" fmla="*/ 109 w 282"/>
              <a:gd name="T47" fmla="*/ 97 h 308"/>
              <a:gd name="T48" fmla="*/ 206 w 282"/>
              <a:gd name="T49" fmla="*/ 161 h 308"/>
              <a:gd name="T50" fmla="*/ 171 w 282"/>
              <a:gd name="T51" fmla="*/ 211 h 308"/>
              <a:gd name="T52" fmla="*/ 128 w 282"/>
              <a:gd name="T53" fmla="*/ 274 h 308"/>
              <a:gd name="T54" fmla="*/ 34 w 282"/>
              <a:gd name="T55" fmla="*/ 211 h 308"/>
              <a:gd name="T56" fmla="*/ 67 w 282"/>
              <a:gd name="T57" fmla="*/ 161 h 308"/>
              <a:gd name="T58" fmla="*/ 164 w 282"/>
              <a:gd name="T59" fmla="*/ 225 h 308"/>
              <a:gd name="T60" fmla="*/ 128 w 282"/>
              <a:gd name="T61" fmla="*/ 27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2" h="308">
                <a:moveTo>
                  <a:pt x="147" y="0"/>
                </a:moveTo>
                <a:lnTo>
                  <a:pt x="145" y="2"/>
                </a:lnTo>
                <a:lnTo>
                  <a:pt x="3" y="218"/>
                </a:lnTo>
                <a:lnTo>
                  <a:pt x="0" y="218"/>
                </a:lnTo>
                <a:lnTo>
                  <a:pt x="3" y="220"/>
                </a:lnTo>
                <a:lnTo>
                  <a:pt x="133" y="308"/>
                </a:lnTo>
                <a:lnTo>
                  <a:pt x="135" y="308"/>
                </a:lnTo>
                <a:lnTo>
                  <a:pt x="135" y="308"/>
                </a:lnTo>
                <a:lnTo>
                  <a:pt x="280" y="92"/>
                </a:lnTo>
                <a:lnTo>
                  <a:pt x="282" y="90"/>
                </a:lnTo>
                <a:lnTo>
                  <a:pt x="280" y="90"/>
                </a:lnTo>
                <a:lnTo>
                  <a:pt x="249" y="68"/>
                </a:lnTo>
                <a:lnTo>
                  <a:pt x="263" y="47"/>
                </a:lnTo>
                <a:lnTo>
                  <a:pt x="263" y="45"/>
                </a:lnTo>
                <a:lnTo>
                  <a:pt x="263" y="45"/>
                </a:lnTo>
                <a:lnTo>
                  <a:pt x="197" y="0"/>
                </a:lnTo>
                <a:lnTo>
                  <a:pt x="195" y="0"/>
                </a:lnTo>
                <a:lnTo>
                  <a:pt x="195" y="0"/>
                </a:lnTo>
                <a:lnTo>
                  <a:pt x="180" y="24"/>
                </a:lnTo>
                <a:lnTo>
                  <a:pt x="147" y="2"/>
                </a:lnTo>
                <a:lnTo>
                  <a:pt x="147" y="0"/>
                </a:lnTo>
                <a:close/>
                <a:moveTo>
                  <a:pt x="171" y="211"/>
                </a:moveTo>
                <a:lnTo>
                  <a:pt x="76" y="147"/>
                </a:lnTo>
                <a:lnTo>
                  <a:pt x="109" y="97"/>
                </a:lnTo>
                <a:lnTo>
                  <a:pt x="206" y="161"/>
                </a:lnTo>
                <a:lnTo>
                  <a:pt x="171" y="211"/>
                </a:lnTo>
                <a:close/>
                <a:moveTo>
                  <a:pt x="128" y="274"/>
                </a:moveTo>
                <a:lnTo>
                  <a:pt x="34" y="211"/>
                </a:lnTo>
                <a:lnTo>
                  <a:pt x="67" y="161"/>
                </a:lnTo>
                <a:lnTo>
                  <a:pt x="164" y="225"/>
                </a:lnTo>
                <a:lnTo>
                  <a:pt x="128" y="2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grpSp>
        <p:nvGrpSpPr>
          <p:cNvPr id="74" name="原创设计师QQ598969553      _26"/>
          <p:cNvGrpSpPr/>
          <p:nvPr/>
        </p:nvGrpSpPr>
        <p:grpSpPr>
          <a:xfrm>
            <a:off x="624323" y="3230821"/>
            <a:ext cx="163683" cy="165347"/>
            <a:chOff x="3659188" y="4076700"/>
            <a:chExt cx="468313" cy="473075"/>
          </a:xfrm>
          <a:solidFill>
            <a:schemeClr val="accent2"/>
          </a:solidFill>
        </p:grpSpPr>
        <p:sp>
          <p:nvSpPr>
            <p:cNvPr id="75" name="Freeform 154"/>
            <p:cNvSpPr>
              <a:spLocks noEditPoints="1"/>
            </p:cNvSpPr>
            <p:nvPr/>
          </p:nvSpPr>
          <p:spPr bwMode="auto">
            <a:xfrm>
              <a:off x="3659188" y="4076700"/>
              <a:ext cx="225425" cy="473075"/>
            </a:xfrm>
            <a:custGeom>
              <a:avLst/>
              <a:gdLst>
                <a:gd name="T0" fmla="*/ 1 w 60"/>
                <a:gd name="T1" fmla="*/ 122 h 126"/>
                <a:gd name="T2" fmla="*/ 30 w 60"/>
                <a:gd name="T3" fmla="*/ 108 h 126"/>
                <a:gd name="T4" fmla="*/ 59 w 60"/>
                <a:gd name="T5" fmla="*/ 122 h 126"/>
                <a:gd name="T6" fmla="*/ 60 w 60"/>
                <a:gd name="T7" fmla="*/ 122 h 126"/>
                <a:gd name="T8" fmla="*/ 60 w 60"/>
                <a:gd name="T9" fmla="*/ 27 h 126"/>
                <a:gd name="T10" fmla="*/ 59 w 60"/>
                <a:gd name="T11" fmla="*/ 13 h 126"/>
                <a:gd name="T12" fmla="*/ 30 w 60"/>
                <a:gd name="T13" fmla="*/ 0 h 126"/>
                <a:gd name="T14" fmla="*/ 1 w 60"/>
                <a:gd name="T15" fmla="*/ 13 h 126"/>
                <a:gd name="T16" fmla="*/ 0 w 60"/>
                <a:gd name="T17" fmla="*/ 27 h 126"/>
                <a:gd name="T18" fmla="*/ 0 w 60"/>
                <a:gd name="T19" fmla="*/ 122 h 126"/>
                <a:gd name="T20" fmla="*/ 1 w 60"/>
                <a:gd name="T21" fmla="*/ 122 h 126"/>
                <a:gd name="T22" fmla="*/ 9 w 60"/>
                <a:gd name="T23" fmla="*/ 21 h 126"/>
                <a:gd name="T24" fmla="*/ 30 w 60"/>
                <a:gd name="T25" fmla="*/ 17 h 126"/>
                <a:gd name="T26" fmla="*/ 50 w 60"/>
                <a:gd name="T27" fmla="*/ 21 h 126"/>
                <a:gd name="T28" fmla="*/ 51 w 60"/>
                <a:gd name="T29" fmla="*/ 23 h 126"/>
                <a:gd name="T30" fmla="*/ 50 w 60"/>
                <a:gd name="T31" fmla="*/ 24 h 126"/>
                <a:gd name="T32" fmla="*/ 49 w 60"/>
                <a:gd name="T33" fmla="*/ 24 h 126"/>
                <a:gd name="T34" fmla="*/ 45 w 60"/>
                <a:gd name="T35" fmla="*/ 22 h 126"/>
                <a:gd name="T36" fmla="*/ 30 w 60"/>
                <a:gd name="T37" fmla="*/ 20 h 126"/>
                <a:gd name="T38" fmla="*/ 15 w 60"/>
                <a:gd name="T39" fmla="*/ 22 h 126"/>
                <a:gd name="T40" fmla="*/ 11 w 60"/>
                <a:gd name="T41" fmla="*/ 24 h 126"/>
                <a:gd name="T42" fmla="*/ 9 w 60"/>
                <a:gd name="T43" fmla="*/ 23 h 126"/>
                <a:gd name="T44" fmla="*/ 9 w 60"/>
                <a:gd name="T45" fmla="*/ 21 h 126"/>
                <a:gd name="T46" fmla="*/ 9 w 60"/>
                <a:gd name="T47" fmla="*/ 38 h 126"/>
                <a:gd name="T48" fmla="*/ 30 w 60"/>
                <a:gd name="T49" fmla="*/ 34 h 126"/>
                <a:gd name="T50" fmla="*/ 50 w 60"/>
                <a:gd name="T51" fmla="*/ 38 h 126"/>
                <a:gd name="T52" fmla="*/ 51 w 60"/>
                <a:gd name="T53" fmla="*/ 40 h 126"/>
                <a:gd name="T54" fmla="*/ 50 w 60"/>
                <a:gd name="T55" fmla="*/ 41 h 126"/>
                <a:gd name="T56" fmla="*/ 49 w 60"/>
                <a:gd name="T57" fmla="*/ 41 h 126"/>
                <a:gd name="T58" fmla="*/ 45 w 60"/>
                <a:gd name="T59" fmla="*/ 39 h 126"/>
                <a:gd name="T60" fmla="*/ 30 w 60"/>
                <a:gd name="T61" fmla="*/ 37 h 126"/>
                <a:gd name="T62" fmla="*/ 15 w 60"/>
                <a:gd name="T63" fmla="*/ 39 h 126"/>
                <a:gd name="T64" fmla="*/ 11 w 60"/>
                <a:gd name="T65" fmla="*/ 41 h 126"/>
                <a:gd name="T66" fmla="*/ 9 w 60"/>
                <a:gd name="T67" fmla="*/ 40 h 126"/>
                <a:gd name="T68" fmla="*/ 9 w 60"/>
                <a:gd name="T69" fmla="*/ 38 h 126"/>
                <a:gd name="T70" fmla="*/ 9 w 60"/>
                <a:gd name="T71" fmla="*/ 55 h 126"/>
                <a:gd name="T72" fmla="*/ 30 w 60"/>
                <a:gd name="T73" fmla="*/ 51 h 126"/>
                <a:gd name="T74" fmla="*/ 50 w 60"/>
                <a:gd name="T75" fmla="*/ 55 h 126"/>
                <a:gd name="T76" fmla="*/ 51 w 60"/>
                <a:gd name="T77" fmla="*/ 57 h 126"/>
                <a:gd name="T78" fmla="*/ 50 w 60"/>
                <a:gd name="T79" fmla="*/ 58 h 126"/>
                <a:gd name="T80" fmla="*/ 49 w 60"/>
                <a:gd name="T81" fmla="*/ 58 h 126"/>
                <a:gd name="T82" fmla="*/ 45 w 60"/>
                <a:gd name="T83" fmla="*/ 56 h 126"/>
                <a:gd name="T84" fmla="*/ 30 w 60"/>
                <a:gd name="T85" fmla="*/ 54 h 126"/>
                <a:gd name="T86" fmla="*/ 15 w 60"/>
                <a:gd name="T87" fmla="*/ 56 h 126"/>
                <a:gd name="T88" fmla="*/ 11 w 60"/>
                <a:gd name="T89" fmla="*/ 58 h 126"/>
                <a:gd name="T90" fmla="*/ 9 w 60"/>
                <a:gd name="T91" fmla="*/ 57 h 126"/>
                <a:gd name="T92" fmla="*/ 9 w 60"/>
                <a:gd name="T93" fmla="*/ 5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1" y="122"/>
                  </a:move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5" y="111"/>
                    <a:pt x="59" y="122"/>
                  </a:cubicBez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moveTo>
                    <a:pt x="9" y="21"/>
                  </a:moveTo>
                  <a:cubicBezTo>
                    <a:pt x="14" y="18"/>
                    <a:pt x="21" y="17"/>
                    <a:pt x="30" y="17"/>
                  </a:cubicBezTo>
                  <a:cubicBezTo>
                    <a:pt x="39" y="17"/>
                    <a:pt x="45" y="18"/>
                    <a:pt x="50" y="21"/>
                  </a:cubicBezTo>
                  <a:cubicBezTo>
                    <a:pt x="51" y="21"/>
                    <a:pt x="52" y="22"/>
                    <a:pt x="51" y="23"/>
                  </a:cubicBez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9" y="21"/>
                  </a:cubicBezTo>
                  <a:moveTo>
                    <a:pt x="9" y="38"/>
                  </a:moveTo>
                  <a:cubicBezTo>
                    <a:pt x="14" y="35"/>
                    <a:pt x="21" y="34"/>
                    <a:pt x="30" y="34"/>
                  </a:cubicBezTo>
                  <a:cubicBezTo>
                    <a:pt x="39" y="34"/>
                    <a:pt x="45" y="35"/>
                    <a:pt x="50" y="38"/>
                  </a:cubicBezTo>
                  <a:cubicBezTo>
                    <a:pt x="51" y="38"/>
                    <a:pt x="52" y="39"/>
                    <a:pt x="51" y="40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9" y="38"/>
                  </a:cubicBezTo>
                  <a:moveTo>
                    <a:pt x="9" y="55"/>
                  </a:moveTo>
                  <a:cubicBezTo>
                    <a:pt x="14" y="52"/>
                    <a:pt x="21" y="51"/>
                    <a:pt x="30" y="51"/>
                  </a:cubicBezTo>
                  <a:cubicBezTo>
                    <a:pt x="39" y="51"/>
                    <a:pt x="45" y="52"/>
                    <a:pt x="50" y="55"/>
                  </a:cubicBezTo>
                  <a:cubicBezTo>
                    <a:pt x="51" y="55"/>
                    <a:pt x="52" y="56"/>
                    <a:pt x="51" y="57"/>
                  </a:cubicBez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76" name="Freeform 155"/>
            <p:cNvSpPr>
              <a:spLocks noEditPoints="1"/>
            </p:cNvSpPr>
            <p:nvPr/>
          </p:nvSpPr>
          <p:spPr bwMode="auto">
            <a:xfrm>
              <a:off x="3902076" y="4076700"/>
              <a:ext cx="225425" cy="473075"/>
            </a:xfrm>
            <a:custGeom>
              <a:avLst/>
              <a:gdLst>
                <a:gd name="T0" fmla="*/ 59 w 60"/>
                <a:gd name="T1" fmla="*/ 122 h 126"/>
                <a:gd name="T2" fmla="*/ 60 w 60"/>
                <a:gd name="T3" fmla="*/ 122 h 126"/>
                <a:gd name="T4" fmla="*/ 60 w 60"/>
                <a:gd name="T5" fmla="*/ 27 h 126"/>
                <a:gd name="T6" fmla="*/ 59 w 60"/>
                <a:gd name="T7" fmla="*/ 13 h 126"/>
                <a:gd name="T8" fmla="*/ 30 w 60"/>
                <a:gd name="T9" fmla="*/ 0 h 126"/>
                <a:gd name="T10" fmla="*/ 1 w 60"/>
                <a:gd name="T11" fmla="*/ 13 h 126"/>
                <a:gd name="T12" fmla="*/ 0 w 60"/>
                <a:gd name="T13" fmla="*/ 27 h 126"/>
                <a:gd name="T14" fmla="*/ 0 w 60"/>
                <a:gd name="T15" fmla="*/ 122 h 126"/>
                <a:gd name="T16" fmla="*/ 1 w 60"/>
                <a:gd name="T17" fmla="*/ 122 h 126"/>
                <a:gd name="T18" fmla="*/ 30 w 60"/>
                <a:gd name="T19" fmla="*/ 108 h 126"/>
                <a:gd name="T20" fmla="*/ 59 w 60"/>
                <a:gd name="T21" fmla="*/ 122 h 126"/>
                <a:gd name="T22" fmla="*/ 51 w 60"/>
                <a:gd name="T23" fmla="*/ 57 h 126"/>
                <a:gd name="T24" fmla="*/ 50 w 60"/>
                <a:gd name="T25" fmla="*/ 58 h 126"/>
                <a:gd name="T26" fmla="*/ 49 w 60"/>
                <a:gd name="T27" fmla="*/ 58 h 126"/>
                <a:gd name="T28" fmla="*/ 45 w 60"/>
                <a:gd name="T29" fmla="*/ 56 h 126"/>
                <a:gd name="T30" fmla="*/ 30 w 60"/>
                <a:gd name="T31" fmla="*/ 54 h 126"/>
                <a:gd name="T32" fmla="*/ 15 w 60"/>
                <a:gd name="T33" fmla="*/ 56 h 126"/>
                <a:gd name="T34" fmla="*/ 11 w 60"/>
                <a:gd name="T35" fmla="*/ 58 h 126"/>
                <a:gd name="T36" fmla="*/ 9 w 60"/>
                <a:gd name="T37" fmla="*/ 57 h 126"/>
                <a:gd name="T38" fmla="*/ 10 w 60"/>
                <a:gd name="T39" fmla="*/ 55 h 126"/>
                <a:gd name="T40" fmla="*/ 30 w 60"/>
                <a:gd name="T41" fmla="*/ 51 h 126"/>
                <a:gd name="T42" fmla="*/ 51 w 60"/>
                <a:gd name="T43" fmla="*/ 55 h 126"/>
                <a:gd name="T44" fmla="*/ 51 w 60"/>
                <a:gd name="T45" fmla="*/ 57 h 126"/>
                <a:gd name="T46" fmla="*/ 51 w 60"/>
                <a:gd name="T47" fmla="*/ 40 h 126"/>
                <a:gd name="T48" fmla="*/ 50 w 60"/>
                <a:gd name="T49" fmla="*/ 41 h 126"/>
                <a:gd name="T50" fmla="*/ 49 w 60"/>
                <a:gd name="T51" fmla="*/ 41 h 126"/>
                <a:gd name="T52" fmla="*/ 45 w 60"/>
                <a:gd name="T53" fmla="*/ 39 h 126"/>
                <a:gd name="T54" fmla="*/ 30 w 60"/>
                <a:gd name="T55" fmla="*/ 37 h 126"/>
                <a:gd name="T56" fmla="*/ 15 w 60"/>
                <a:gd name="T57" fmla="*/ 39 h 126"/>
                <a:gd name="T58" fmla="*/ 11 w 60"/>
                <a:gd name="T59" fmla="*/ 41 h 126"/>
                <a:gd name="T60" fmla="*/ 9 w 60"/>
                <a:gd name="T61" fmla="*/ 40 h 126"/>
                <a:gd name="T62" fmla="*/ 10 w 60"/>
                <a:gd name="T63" fmla="*/ 38 h 126"/>
                <a:gd name="T64" fmla="*/ 30 w 60"/>
                <a:gd name="T65" fmla="*/ 34 h 126"/>
                <a:gd name="T66" fmla="*/ 51 w 60"/>
                <a:gd name="T67" fmla="*/ 38 h 126"/>
                <a:gd name="T68" fmla="*/ 51 w 60"/>
                <a:gd name="T69" fmla="*/ 40 h 126"/>
                <a:gd name="T70" fmla="*/ 51 w 60"/>
                <a:gd name="T71" fmla="*/ 23 h 126"/>
                <a:gd name="T72" fmla="*/ 50 w 60"/>
                <a:gd name="T73" fmla="*/ 24 h 126"/>
                <a:gd name="T74" fmla="*/ 49 w 60"/>
                <a:gd name="T75" fmla="*/ 24 h 126"/>
                <a:gd name="T76" fmla="*/ 45 w 60"/>
                <a:gd name="T77" fmla="*/ 22 h 126"/>
                <a:gd name="T78" fmla="*/ 30 w 60"/>
                <a:gd name="T79" fmla="*/ 20 h 126"/>
                <a:gd name="T80" fmla="*/ 15 w 60"/>
                <a:gd name="T81" fmla="*/ 22 h 126"/>
                <a:gd name="T82" fmla="*/ 11 w 60"/>
                <a:gd name="T83" fmla="*/ 24 h 126"/>
                <a:gd name="T84" fmla="*/ 9 w 60"/>
                <a:gd name="T85" fmla="*/ 23 h 126"/>
                <a:gd name="T86" fmla="*/ 10 w 60"/>
                <a:gd name="T87" fmla="*/ 21 h 126"/>
                <a:gd name="T88" fmla="*/ 30 w 60"/>
                <a:gd name="T89" fmla="*/ 17 h 126"/>
                <a:gd name="T90" fmla="*/ 51 w 60"/>
                <a:gd name="T91" fmla="*/ 21 h 126"/>
                <a:gd name="T92" fmla="*/ 51 w 60"/>
                <a:gd name="T93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59" y="122"/>
                  </a:move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6" y="111"/>
                    <a:pt x="59" y="122"/>
                  </a:cubicBezTo>
                  <a:moveTo>
                    <a:pt x="51" y="57"/>
                  </a:move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5" y="52"/>
                    <a:pt x="21" y="51"/>
                    <a:pt x="30" y="51"/>
                  </a:cubicBezTo>
                  <a:cubicBezTo>
                    <a:pt x="39" y="51"/>
                    <a:pt x="46" y="52"/>
                    <a:pt x="51" y="55"/>
                  </a:cubicBezTo>
                  <a:cubicBezTo>
                    <a:pt x="51" y="55"/>
                    <a:pt x="52" y="56"/>
                    <a:pt x="51" y="57"/>
                  </a:cubicBezTo>
                  <a:moveTo>
                    <a:pt x="51" y="40"/>
                  </a:move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10" y="38"/>
                  </a:cubicBezTo>
                  <a:cubicBezTo>
                    <a:pt x="15" y="35"/>
                    <a:pt x="21" y="34"/>
                    <a:pt x="30" y="34"/>
                  </a:cubicBezTo>
                  <a:cubicBezTo>
                    <a:pt x="39" y="34"/>
                    <a:pt x="46" y="35"/>
                    <a:pt x="51" y="38"/>
                  </a:cubicBezTo>
                  <a:cubicBezTo>
                    <a:pt x="51" y="38"/>
                    <a:pt x="52" y="39"/>
                    <a:pt x="51" y="40"/>
                  </a:cubicBezTo>
                  <a:moveTo>
                    <a:pt x="51" y="23"/>
                  </a:move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5" y="18"/>
                    <a:pt x="21" y="17"/>
                    <a:pt x="30" y="17"/>
                  </a:cubicBezTo>
                  <a:cubicBezTo>
                    <a:pt x="39" y="17"/>
                    <a:pt x="46" y="18"/>
                    <a:pt x="51" y="21"/>
                  </a:cubicBezTo>
                  <a:cubicBezTo>
                    <a:pt x="51" y="21"/>
                    <a:pt x="52" y="22"/>
                    <a:pt x="51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grpSp>
        <p:nvGrpSpPr>
          <p:cNvPr id="77" name="原创设计师QQ598969553      _27"/>
          <p:cNvGrpSpPr/>
          <p:nvPr/>
        </p:nvGrpSpPr>
        <p:grpSpPr>
          <a:xfrm>
            <a:off x="1279610" y="2473996"/>
            <a:ext cx="125953" cy="136495"/>
            <a:chOff x="5534026" y="1911350"/>
            <a:chExt cx="360362" cy="390525"/>
          </a:xfrm>
          <a:solidFill>
            <a:schemeClr val="accent2"/>
          </a:solidFill>
        </p:grpSpPr>
        <p:sp>
          <p:nvSpPr>
            <p:cNvPr id="78" name="Freeform 156"/>
            <p:cNvSpPr>
              <a:spLocks/>
            </p:cNvSpPr>
            <p:nvPr/>
          </p:nvSpPr>
          <p:spPr bwMode="auto">
            <a:xfrm>
              <a:off x="5534026" y="1911350"/>
              <a:ext cx="344488" cy="206375"/>
            </a:xfrm>
            <a:custGeom>
              <a:avLst/>
              <a:gdLst>
                <a:gd name="T0" fmla="*/ 26 w 92"/>
                <a:gd name="T1" fmla="*/ 30 h 55"/>
                <a:gd name="T2" fmla="*/ 65 w 92"/>
                <a:gd name="T3" fmla="*/ 25 h 55"/>
                <a:gd name="T4" fmla="*/ 56 w 92"/>
                <a:gd name="T5" fmla="*/ 34 h 55"/>
                <a:gd name="T6" fmla="*/ 59 w 92"/>
                <a:gd name="T7" fmla="*/ 41 h 55"/>
                <a:gd name="T8" fmla="*/ 81 w 92"/>
                <a:gd name="T9" fmla="*/ 41 h 55"/>
                <a:gd name="T10" fmla="*/ 83 w 92"/>
                <a:gd name="T11" fmla="*/ 41 h 55"/>
                <a:gd name="T12" fmla="*/ 85 w 92"/>
                <a:gd name="T13" fmla="*/ 41 h 55"/>
                <a:gd name="T14" fmla="*/ 90 w 92"/>
                <a:gd name="T15" fmla="*/ 41 h 55"/>
                <a:gd name="T16" fmla="*/ 92 w 92"/>
                <a:gd name="T17" fmla="*/ 38 h 55"/>
                <a:gd name="T18" fmla="*/ 92 w 92"/>
                <a:gd name="T19" fmla="*/ 7 h 55"/>
                <a:gd name="T20" fmla="*/ 86 w 92"/>
                <a:gd name="T21" fmla="*/ 5 h 55"/>
                <a:gd name="T22" fmla="*/ 77 w 92"/>
                <a:gd name="T23" fmla="*/ 14 h 55"/>
                <a:gd name="T24" fmla="*/ 14 w 92"/>
                <a:gd name="T25" fmla="*/ 19 h 55"/>
                <a:gd name="T26" fmla="*/ 0 w 92"/>
                <a:gd name="T27" fmla="*/ 55 h 55"/>
                <a:gd name="T28" fmla="*/ 17 w 92"/>
                <a:gd name="T29" fmla="*/ 55 h 55"/>
                <a:gd name="T30" fmla="*/ 26 w 92"/>
                <a:gd name="T3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26" y="30"/>
                  </a:moveTo>
                  <a:cubicBezTo>
                    <a:pt x="36" y="19"/>
                    <a:pt x="53" y="18"/>
                    <a:pt x="65" y="25"/>
                  </a:cubicBezTo>
                  <a:cubicBezTo>
                    <a:pt x="61" y="29"/>
                    <a:pt x="56" y="34"/>
                    <a:pt x="56" y="34"/>
                  </a:cubicBezTo>
                  <a:cubicBezTo>
                    <a:pt x="53" y="38"/>
                    <a:pt x="57" y="41"/>
                    <a:pt x="59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2" y="41"/>
                    <a:pt x="83" y="41"/>
                    <a:pt x="83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1" y="41"/>
                    <a:pt x="92" y="40"/>
                    <a:pt x="92" y="38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5"/>
                    <a:pt x="89" y="2"/>
                    <a:pt x="86" y="5"/>
                  </a:cubicBezTo>
                  <a:cubicBezTo>
                    <a:pt x="86" y="5"/>
                    <a:pt x="80" y="10"/>
                    <a:pt x="77" y="14"/>
                  </a:cubicBezTo>
                  <a:cubicBezTo>
                    <a:pt x="58" y="0"/>
                    <a:pt x="31" y="2"/>
                    <a:pt x="14" y="19"/>
                  </a:cubicBezTo>
                  <a:cubicBezTo>
                    <a:pt x="5" y="29"/>
                    <a:pt x="0" y="42"/>
                    <a:pt x="0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46"/>
                    <a:pt x="19" y="37"/>
                    <a:pt x="26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79" name="Freeform 157"/>
            <p:cNvSpPr>
              <a:spLocks/>
            </p:cNvSpPr>
            <p:nvPr/>
          </p:nvSpPr>
          <p:spPr bwMode="auto">
            <a:xfrm>
              <a:off x="5548313" y="2095500"/>
              <a:ext cx="346075" cy="206375"/>
            </a:xfrm>
            <a:custGeom>
              <a:avLst/>
              <a:gdLst>
                <a:gd name="T0" fmla="*/ 75 w 92"/>
                <a:gd name="T1" fmla="*/ 0 h 55"/>
                <a:gd name="T2" fmla="*/ 66 w 92"/>
                <a:gd name="T3" fmla="*/ 25 h 55"/>
                <a:gd name="T4" fmla="*/ 27 w 92"/>
                <a:gd name="T5" fmla="*/ 30 h 55"/>
                <a:gd name="T6" fmla="*/ 36 w 92"/>
                <a:gd name="T7" fmla="*/ 21 h 55"/>
                <a:gd name="T8" fmla="*/ 33 w 92"/>
                <a:gd name="T9" fmla="*/ 14 h 55"/>
                <a:gd name="T10" fmla="*/ 11 w 92"/>
                <a:gd name="T11" fmla="*/ 14 h 55"/>
                <a:gd name="T12" fmla="*/ 8 w 92"/>
                <a:gd name="T13" fmla="*/ 14 h 55"/>
                <a:gd name="T14" fmla="*/ 6 w 92"/>
                <a:gd name="T15" fmla="*/ 14 h 55"/>
                <a:gd name="T16" fmla="*/ 2 w 92"/>
                <a:gd name="T17" fmla="*/ 14 h 55"/>
                <a:gd name="T18" fmla="*/ 0 w 92"/>
                <a:gd name="T19" fmla="*/ 17 h 55"/>
                <a:gd name="T20" fmla="*/ 0 w 92"/>
                <a:gd name="T21" fmla="*/ 48 h 55"/>
                <a:gd name="T22" fmla="*/ 6 w 92"/>
                <a:gd name="T23" fmla="*/ 50 h 55"/>
                <a:gd name="T24" fmla="*/ 15 w 92"/>
                <a:gd name="T25" fmla="*/ 41 h 55"/>
                <a:gd name="T26" fmla="*/ 77 w 92"/>
                <a:gd name="T27" fmla="*/ 36 h 55"/>
                <a:gd name="T28" fmla="*/ 91 w 92"/>
                <a:gd name="T29" fmla="*/ 0 h 55"/>
                <a:gd name="T30" fmla="*/ 75 w 92"/>
                <a:gd name="T3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75" y="0"/>
                  </a:moveTo>
                  <a:cubicBezTo>
                    <a:pt x="76" y="9"/>
                    <a:pt x="73" y="18"/>
                    <a:pt x="66" y="25"/>
                  </a:cubicBezTo>
                  <a:cubicBezTo>
                    <a:pt x="55" y="36"/>
                    <a:pt x="39" y="37"/>
                    <a:pt x="27" y="30"/>
                  </a:cubicBezTo>
                  <a:cubicBezTo>
                    <a:pt x="31" y="26"/>
                    <a:pt x="36" y="21"/>
                    <a:pt x="36" y="21"/>
                  </a:cubicBezTo>
                  <a:cubicBezTo>
                    <a:pt x="39" y="17"/>
                    <a:pt x="35" y="14"/>
                    <a:pt x="33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0" y="1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3" y="53"/>
                    <a:pt x="6" y="50"/>
                  </a:cubicBezTo>
                  <a:cubicBezTo>
                    <a:pt x="6" y="50"/>
                    <a:pt x="11" y="45"/>
                    <a:pt x="15" y="41"/>
                  </a:cubicBezTo>
                  <a:cubicBezTo>
                    <a:pt x="34" y="55"/>
                    <a:pt x="60" y="53"/>
                    <a:pt x="77" y="36"/>
                  </a:cubicBezTo>
                  <a:cubicBezTo>
                    <a:pt x="87" y="26"/>
                    <a:pt x="92" y="13"/>
                    <a:pt x="91" y="0"/>
                  </a:cubicBezTo>
                  <a:cubicBezTo>
                    <a:pt x="75" y="0"/>
                    <a:pt x="75" y="0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80" name="原创设计师QQ598969553      _28"/>
          <p:cNvSpPr>
            <a:spLocks noEditPoints="1"/>
          </p:cNvSpPr>
          <p:nvPr/>
        </p:nvSpPr>
        <p:spPr bwMode="auto">
          <a:xfrm>
            <a:off x="1806179" y="2783682"/>
            <a:ext cx="241697" cy="214313"/>
          </a:xfrm>
          <a:custGeom>
            <a:avLst/>
            <a:gdLst>
              <a:gd name="T0" fmla="*/ 162 w 184"/>
              <a:gd name="T1" fmla="*/ 0 h 163"/>
              <a:gd name="T2" fmla="*/ 21 w 184"/>
              <a:gd name="T3" fmla="*/ 0 h 163"/>
              <a:gd name="T4" fmla="*/ 0 w 184"/>
              <a:gd name="T5" fmla="*/ 21 h 163"/>
              <a:gd name="T6" fmla="*/ 0 w 184"/>
              <a:gd name="T7" fmla="*/ 97 h 163"/>
              <a:gd name="T8" fmla="*/ 21 w 184"/>
              <a:gd name="T9" fmla="*/ 119 h 163"/>
              <a:gd name="T10" fmla="*/ 32 w 184"/>
              <a:gd name="T11" fmla="*/ 119 h 163"/>
              <a:gd name="T12" fmla="*/ 32 w 184"/>
              <a:gd name="T13" fmla="*/ 157 h 163"/>
              <a:gd name="T14" fmla="*/ 34 w 184"/>
              <a:gd name="T15" fmla="*/ 161 h 163"/>
              <a:gd name="T16" fmla="*/ 42 w 184"/>
              <a:gd name="T17" fmla="*/ 161 h 163"/>
              <a:gd name="T18" fmla="*/ 86 w 184"/>
              <a:gd name="T19" fmla="*/ 119 h 163"/>
              <a:gd name="T20" fmla="*/ 162 w 184"/>
              <a:gd name="T21" fmla="*/ 119 h 163"/>
              <a:gd name="T22" fmla="*/ 184 w 184"/>
              <a:gd name="T23" fmla="*/ 97 h 163"/>
              <a:gd name="T24" fmla="*/ 184 w 184"/>
              <a:gd name="T25" fmla="*/ 21 h 163"/>
              <a:gd name="T26" fmla="*/ 162 w 184"/>
              <a:gd name="T27" fmla="*/ 0 h 163"/>
              <a:gd name="T28" fmla="*/ 38 w 184"/>
              <a:gd name="T29" fmla="*/ 32 h 163"/>
              <a:gd name="T30" fmla="*/ 124 w 184"/>
              <a:gd name="T31" fmla="*/ 32 h 163"/>
              <a:gd name="T32" fmla="*/ 130 w 184"/>
              <a:gd name="T33" fmla="*/ 38 h 163"/>
              <a:gd name="T34" fmla="*/ 124 w 184"/>
              <a:gd name="T35" fmla="*/ 43 h 163"/>
              <a:gd name="T36" fmla="*/ 38 w 184"/>
              <a:gd name="T37" fmla="*/ 43 h 163"/>
              <a:gd name="T38" fmla="*/ 32 w 184"/>
              <a:gd name="T39" fmla="*/ 38 h 163"/>
              <a:gd name="T40" fmla="*/ 38 w 184"/>
              <a:gd name="T41" fmla="*/ 32 h 163"/>
              <a:gd name="T42" fmla="*/ 81 w 184"/>
              <a:gd name="T43" fmla="*/ 86 h 163"/>
              <a:gd name="T44" fmla="*/ 38 w 184"/>
              <a:gd name="T45" fmla="*/ 86 h 163"/>
              <a:gd name="T46" fmla="*/ 32 w 184"/>
              <a:gd name="T47" fmla="*/ 81 h 163"/>
              <a:gd name="T48" fmla="*/ 38 w 184"/>
              <a:gd name="T49" fmla="*/ 76 h 163"/>
              <a:gd name="T50" fmla="*/ 81 w 184"/>
              <a:gd name="T51" fmla="*/ 76 h 163"/>
              <a:gd name="T52" fmla="*/ 86 w 184"/>
              <a:gd name="T53" fmla="*/ 81 h 163"/>
              <a:gd name="T54" fmla="*/ 81 w 184"/>
              <a:gd name="T55" fmla="*/ 86 h 163"/>
              <a:gd name="T56" fmla="*/ 146 w 184"/>
              <a:gd name="T57" fmla="*/ 65 h 163"/>
              <a:gd name="T58" fmla="*/ 38 w 184"/>
              <a:gd name="T59" fmla="*/ 65 h 163"/>
              <a:gd name="T60" fmla="*/ 32 w 184"/>
              <a:gd name="T61" fmla="*/ 59 h 163"/>
              <a:gd name="T62" fmla="*/ 38 w 184"/>
              <a:gd name="T63" fmla="*/ 54 h 163"/>
              <a:gd name="T64" fmla="*/ 146 w 184"/>
              <a:gd name="T65" fmla="*/ 54 h 163"/>
              <a:gd name="T66" fmla="*/ 151 w 184"/>
              <a:gd name="T67" fmla="*/ 59 h 163"/>
              <a:gd name="T68" fmla="*/ 146 w 184"/>
              <a:gd name="T69" fmla="*/ 6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63">
                <a:moveTo>
                  <a:pt x="162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9"/>
                  <a:pt x="9" y="119"/>
                  <a:pt x="2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32" y="158"/>
                  <a:pt x="33" y="160"/>
                  <a:pt x="34" y="161"/>
                </a:cubicBezTo>
                <a:cubicBezTo>
                  <a:pt x="36" y="163"/>
                  <a:pt x="39" y="163"/>
                  <a:pt x="42" y="161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74" y="119"/>
                  <a:pt x="184" y="109"/>
                  <a:pt x="184" y="97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4" y="9"/>
                  <a:pt x="174" y="0"/>
                  <a:pt x="162" y="0"/>
                </a:cubicBezTo>
                <a:moveTo>
                  <a:pt x="38" y="32"/>
                </a:moveTo>
                <a:cubicBezTo>
                  <a:pt x="124" y="32"/>
                  <a:pt x="124" y="32"/>
                  <a:pt x="124" y="32"/>
                </a:cubicBezTo>
                <a:cubicBezTo>
                  <a:pt x="127" y="32"/>
                  <a:pt x="130" y="35"/>
                  <a:pt x="130" y="38"/>
                </a:cubicBezTo>
                <a:cubicBezTo>
                  <a:pt x="130" y="41"/>
                  <a:pt x="127" y="43"/>
                  <a:pt x="124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5" y="43"/>
                  <a:pt x="32" y="41"/>
                  <a:pt x="32" y="38"/>
                </a:cubicBezTo>
                <a:cubicBezTo>
                  <a:pt x="32" y="35"/>
                  <a:pt x="35" y="32"/>
                  <a:pt x="38" y="32"/>
                </a:cubicBezTo>
                <a:moveTo>
                  <a:pt x="81" y="86"/>
                </a:moveTo>
                <a:cubicBezTo>
                  <a:pt x="38" y="86"/>
                  <a:pt x="38" y="86"/>
                  <a:pt x="38" y="86"/>
                </a:cubicBezTo>
                <a:cubicBezTo>
                  <a:pt x="35" y="86"/>
                  <a:pt x="32" y="84"/>
                  <a:pt x="32" y="81"/>
                </a:cubicBezTo>
                <a:cubicBezTo>
                  <a:pt x="32" y="78"/>
                  <a:pt x="35" y="76"/>
                  <a:pt x="38" y="76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76"/>
                  <a:pt x="86" y="78"/>
                  <a:pt x="86" y="81"/>
                </a:cubicBezTo>
                <a:cubicBezTo>
                  <a:pt x="86" y="84"/>
                  <a:pt x="84" y="86"/>
                  <a:pt x="81" y="86"/>
                </a:cubicBezTo>
                <a:moveTo>
                  <a:pt x="146" y="65"/>
                </a:moveTo>
                <a:cubicBezTo>
                  <a:pt x="38" y="65"/>
                  <a:pt x="38" y="65"/>
                  <a:pt x="38" y="65"/>
                </a:cubicBezTo>
                <a:cubicBezTo>
                  <a:pt x="35" y="65"/>
                  <a:pt x="32" y="62"/>
                  <a:pt x="32" y="59"/>
                </a:cubicBezTo>
                <a:cubicBezTo>
                  <a:pt x="32" y="56"/>
                  <a:pt x="35" y="54"/>
                  <a:pt x="38" y="54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9" y="54"/>
                  <a:pt x="151" y="56"/>
                  <a:pt x="151" y="59"/>
                </a:cubicBezTo>
                <a:cubicBezTo>
                  <a:pt x="151" y="62"/>
                  <a:pt x="149" y="65"/>
                  <a:pt x="146" y="6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grpSp>
        <p:nvGrpSpPr>
          <p:cNvPr id="81" name="原创设计师QQ598969553      _29"/>
          <p:cNvGrpSpPr/>
          <p:nvPr/>
        </p:nvGrpSpPr>
        <p:grpSpPr>
          <a:xfrm>
            <a:off x="2257822" y="3294629"/>
            <a:ext cx="169232" cy="148701"/>
            <a:chOff x="8332788" y="4259263"/>
            <a:chExt cx="484188" cy="425449"/>
          </a:xfrm>
          <a:solidFill>
            <a:schemeClr val="accent1"/>
          </a:solidFill>
        </p:grpSpPr>
        <p:sp>
          <p:nvSpPr>
            <p:cNvPr id="82" name="Freeform 159"/>
            <p:cNvSpPr>
              <a:spLocks/>
            </p:cNvSpPr>
            <p:nvPr/>
          </p:nvSpPr>
          <p:spPr bwMode="auto">
            <a:xfrm>
              <a:off x="8569326" y="4552950"/>
              <a:ext cx="131763" cy="131762"/>
            </a:xfrm>
            <a:custGeom>
              <a:avLst/>
              <a:gdLst>
                <a:gd name="T0" fmla="*/ 13 w 35"/>
                <a:gd name="T1" fmla="*/ 3 h 35"/>
                <a:gd name="T2" fmla="*/ 33 w 35"/>
                <a:gd name="T3" fmla="*/ 13 h 35"/>
                <a:gd name="T4" fmla="*/ 23 w 35"/>
                <a:gd name="T5" fmla="*/ 33 h 35"/>
                <a:gd name="T6" fmla="*/ 3 w 35"/>
                <a:gd name="T7" fmla="*/ 23 h 35"/>
                <a:gd name="T8" fmla="*/ 13 w 35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3" y="3"/>
                  </a:moveTo>
                  <a:cubicBezTo>
                    <a:pt x="21" y="0"/>
                    <a:pt x="30" y="5"/>
                    <a:pt x="33" y="13"/>
                  </a:cubicBezTo>
                  <a:cubicBezTo>
                    <a:pt x="35" y="21"/>
                    <a:pt x="31" y="30"/>
                    <a:pt x="23" y="33"/>
                  </a:cubicBez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5" y="6"/>
                    <a:pt x="1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83" name="Freeform 160"/>
            <p:cNvSpPr>
              <a:spLocks/>
            </p:cNvSpPr>
            <p:nvPr/>
          </p:nvSpPr>
          <p:spPr bwMode="auto">
            <a:xfrm>
              <a:off x="8445501" y="4395788"/>
              <a:ext cx="315913" cy="217487"/>
            </a:xfrm>
            <a:custGeom>
              <a:avLst/>
              <a:gdLst>
                <a:gd name="T0" fmla="*/ 74 w 84"/>
                <a:gd name="T1" fmla="*/ 12 h 58"/>
                <a:gd name="T2" fmla="*/ 73 w 84"/>
                <a:gd name="T3" fmla="*/ 12 h 58"/>
                <a:gd name="T4" fmla="*/ 72 w 84"/>
                <a:gd name="T5" fmla="*/ 11 h 58"/>
                <a:gd name="T6" fmla="*/ 72 w 84"/>
                <a:gd name="T7" fmla="*/ 11 h 58"/>
                <a:gd name="T8" fmla="*/ 6 w 84"/>
                <a:gd name="T9" fmla="*/ 36 h 58"/>
                <a:gd name="T10" fmla="*/ 4 w 84"/>
                <a:gd name="T11" fmla="*/ 38 h 58"/>
                <a:gd name="T12" fmla="*/ 2 w 84"/>
                <a:gd name="T13" fmla="*/ 42 h 58"/>
                <a:gd name="T14" fmla="*/ 7 w 84"/>
                <a:gd name="T15" fmla="*/ 56 h 58"/>
                <a:gd name="T16" fmla="*/ 20 w 84"/>
                <a:gd name="T17" fmla="*/ 51 h 58"/>
                <a:gd name="T18" fmla="*/ 23 w 84"/>
                <a:gd name="T19" fmla="*/ 44 h 58"/>
                <a:gd name="T20" fmla="*/ 65 w 84"/>
                <a:gd name="T21" fmla="*/ 30 h 58"/>
                <a:gd name="T22" fmla="*/ 70 w 84"/>
                <a:gd name="T23" fmla="*/ 32 h 58"/>
                <a:gd name="T24" fmla="*/ 83 w 84"/>
                <a:gd name="T25" fmla="*/ 27 h 58"/>
                <a:gd name="T26" fmla="*/ 84 w 84"/>
                <a:gd name="T27" fmla="*/ 20 h 58"/>
                <a:gd name="T28" fmla="*/ 79 w 84"/>
                <a:gd name="T29" fmla="*/ 14 h 58"/>
                <a:gd name="T30" fmla="*/ 74 w 84"/>
                <a:gd name="T31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58">
                  <a:moveTo>
                    <a:pt x="74" y="12"/>
                  </a:moveTo>
                  <a:cubicBezTo>
                    <a:pt x="74" y="12"/>
                    <a:pt x="73" y="12"/>
                    <a:pt x="73" y="1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46" y="0"/>
                    <a:pt x="18" y="11"/>
                    <a:pt x="6" y="3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7"/>
                    <a:pt x="2" y="53"/>
                    <a:pt x="7" y="56"/>
                  </a:cubicBezTo>
                  <a:cubicBezTo>
                    <a:pt x="12" y="58"/>
                    <a:pt x="18" y="56"/>
                    <a:pt x="20" y="5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1" y="29"/>
                    <a:pt x="50" y="22"/>
                    <a:pt x="65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5" y="34"/>
                    <a:pt x="81" y="32"/>
                    <a:pt x="83" y="27"/>
                  </a:cubicBezTo>
                  <a:cubicBezTo>
                    <a:pt x="84" y="25"/>
                    <a:pt x="84" y="22"/>
                    <a:pt x="84" y="20"/>
                  </a:cubicBezTo>
                  <a:cubicBezTo>
                    <a:pt x="83" y="18"/>
                    <a:pt x="81" y="16"/>
                    <a:pt x="79" y="14"/>
                  </a:cubicBezTo>
                  <a:lnTo>
                    <a:pt x="7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84" name="Freeform 161"/>
            <p:cNvSpPr>
              <a:spLocks/>
            </p:cNvSpPr>
            <p:nvPr/>
          </p:nvSpPr>
          <p:spPr bwMode="auto">
            <a:xfrm>
              <a:off x="8332788" y="4259263"/>
              <a:ext cx="484188" cy="296862"/>
            </a:xfrm>
            <a:custGeom>
              <a:avLst/>
              <a:gdLst>
                <a:gd name="T0" fmla="*/ 123 w 129"/>
                <a:gd name="T1" fmla="*/ 21 h 79"/>
                <a:gd name="T2" fmla="*/ 119 w 129"/>
                <a:gd name="T3" fmla="*/ 19 h 79"/>
                <a:gd name="T4" fmla="*/ 118 w 129"/>
                <a:gd name="T5" fmla="*/ 19 h 79"/>
                <a:gd name="T6" fmla="*/ 115 w 129"/>
                <a:gd name="T7" fmla="*/ 17 h 79"/>
                <a:gd name="T8" fmla="*/ 113 w 129"/>
                <a:gd name="T9" fmla="*/ 17 h 79"/>
                <a:gd name="T10" fmla="*/ 6 w 129"/>
                <a:gd name="T11" fmla="*/ 57 h 79"/>
                <a:gd name="T12" fmla="*/ 5 w 129"/>
                <a:gd name="T13" fmla="*/ 57 h 79"/>
                <a:gd name="T14" fmla="*/ 2 w 129"/>
                <a:gd name="T15" fmla="*/ 65 h 79"/>
                <a:gd name="T16" fmla="*/ 6 w 129"/>
                <a:gd name="T17" fmla="*/ 77 h 79"/>
                <a:gd name="T18" fmla="*/ 18 w 129"/>
                <a:gd name="T19" fmla="*/ 73 h 79"/>
                <a:gd name="T20" fmla="*/ 22 w 129"/>
                <a:gd name="T21" fmla="*/ 65 h 79"/>
                <a:gd name="T22" fmla="*/ 22 w 129"/>
                <a:gd name="T23" fmla="*/ 65 h 79"/>
                <a:gd name="T24" fmla="*/ 109 w 129"/>
                <a:gd name="T25" fmla="*/ 34 h 79"/>
                <a:gd name="T26" fmla="*/ 115 w 129"/>
                <a:gd name="T27" fmla="*/ 37 h 79"/>
                <a:gd name="T28" fmla="*/ 127 w 129"/>
                <a:gd name="T29" fmla="*/ 33 h 79"/>
                <a:gd name="T30" fmla="*/ 123 w 129"/>
                <a:gd name="T31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79">
                  <a:moveTo>
                    <a:pt x="123" y="21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4" y="17"/>
                    <a:pt x="113" y="17"/>
                  </a:cubicBezTo>
                  <a:cubicBezTo>
                    <a:pt x="73" y="0"/>
                    <a:pt x="26" y="18"/>
                    <a:pt x="6" y="57"/>
                  </a:cubicBezTo>
                  <a:cubicBezTo>
                    <a:pt x="6" y="57"/>
                    <a:pt x="6" y="57"/>
                    <a:pt x="5" y="57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9"/>
                    <a:pt x="2" y="75"/>
                    <a:pt x="6" y="77"/>
                  </a:cubicBezTo>
                  <a:cubicBezTo>
                    <a:pt x="10" y="79"/>
                    <a:pt x="16" y="77"/>
                    <a:pt x="18" y="7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8" y="33"/>
                    <a:pt x="76" y="20"/>
                    <a:pt x="109" y="34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9" y="39"/>
                    <a:pt x="125" y="37"/>
                    <a:pt x="127" y="33"/>
                  </a:cubicBezTo>
                  <a:cubicBezTo>
                    <a:pt x="129" y="29"/>
                    <a:pt x="127" y="23"/>
                    <a:pt x="12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85" name="原创设计师QQ598969553      _30"/>
          <p:cNvSpPr>
            <a:spLocks/>
          </p:cNvSpPr>
          <p:nvPr/>
        </p:nvSpPr>
        <p:spPr bwMode="auto">
          <a:xfrm>
            <a:off x="2318149" y="2634855"/>
            <a:ext cx="150019" cy="139303"/>
          </a:xfrm>
          <a:custGeom>
            <a:avLst/>
            <a:gdLst>
              <a:gd name="T0" fmla="*/ 107 w 114"/>
              <a:gd name="T1" fmla="*/ 55 h 106"/>
              <a:gd name="T2" fmla="*/ 59 w 114"/>
              <a:gd name="T3" fmla="*/ 38 h 106"/>
              <a:gd name="T4" fmla="*/ 57 w 114"/>
              <a:gd name="T5" fmla="*/ 43 h 106"/>
              <a:gd name="T6" fmla="*/ 56 w 114"/>
              <a:gd name="T7" fmla="*/ 38 h 106"/>
              <a:gd name="T8" fmla="*/ 6 w 114"/>
              <a:gd name="T9" fmla="*/ 34 h 106"/>
              <a:gd name="T10" fmla="*/ 44 w 114"/>
              <a:gd name="T11" fmla="*/ 106 h 106"/>
              <a:gd name="T12" fmla="*/ 44 w 114"/>
              <a:gd name="T13" fmla="*/ 106 h 106"/>
              <a:gd name="T14" fmla="*/ 44 w 114"/>
              <a:gd name="T15" fmla="*/ 106 h 106"/>
              <a:gd name="T16" fmla="*/ 44 w 114"/>
              <a:gd name="T17" fmla="*/ 106 h 106"/>
              <a:gd name="T18" fmla="*/ 44 w 114"/>
              <a:gd name="T19" fmla="*/ 106 h 106"/>
              <a:gd name="T20" fmla="*/ 107 w 114"/>
              <a:gd name="T21" fmla="*/ 5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4" h="106">
                <a:moveTo>
                  <a:pt x="107" y="55"/>
                </a:moveTo>
                <a:cubicBezTo>
                  <a:pt x="114" y="21"/>
                  <a:pt x="73" y="8"/>
                  <a:pt x="59" y="38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38"/>
                  <a:pt x="56" y="38"/>
                  <a:pt x="56" y="38"/>
                </a:cubicBezTo>
                <a:cubicBezTo>
                  <a:pt x="55" y="5"/>
                  <a:pt x="13" y="0"/>
                  <a:pt x="6" y="34"/>
                </a:cubicBezTo>
                <a:cubicBezTo>
                  <a:pt x="0" y="61"/>
                  <a:pt x="30" y="8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64" y="93"/>
                  <a:pt x="101" y="82"/>
                  <a:pt x="107" y="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sp>
        <p:nvSpPr>
          <p:cNvPr id="86" name="原创设计师QQ598969553      _31"/>
          <p:cNvSpPr>
            <a:spLocks noEditPoints="1"/>
          </p:cNvSpPr>
          <p:nvPr/>
        </p:nvSpPr>
        <p:spPr bwMode="auto">
          <a:xfrm>
            <a:off x="763191" y="3590925"/>
            <a:ext cx="178594" cy="152400"/>
          </a:xfrm>
          <a:custGeom>
            <a:avLst/>
            <a:gdLst>
              <a:gd name="T0" fmla="*/ 2 w 136"/>
              <a:gd name="T1" fmla="*/ 32 h 115"/>
              <a:gd name="T2" fmla="*/ 0 w 136"/>
              <a:gd name="T3" fmla="*/ 35 h 115"/>
              <a:gd name="T4" fmla="*/ 2 w 136"/>
              <a:gd name="T5" fmla="*/ 39 h 115"/>
              <a:gd name="T6" fmla="*/ 14 w 136"/>
              <a:gd name="T7" fmla="*/ 51 h 115"/>
              <a:gd name="T8" fmla="*/ 78 w 136"/>
              <a:gd name="T9" fmla="*/ 115 h 115"/>
              <a:gd name="T10" fmla="*/ 136 w 136"/>
              <a:gd name="T11" fmla="*/ 56 h 115"/>
              <a:gd name="T12" fmla="*/ 123 w 136"/>
              <a:gd name="T13" fmla="*/ 63 h 115"/>
              <a:gd name="T14" fmla="*/ 90 w 136"/>
              <a:gd name="T15" fmla="*/ 46 h 115"/>
              <a:gd name="T16" fmla="*/ 90 w 136"/>
              <a:gd name="T17" fmla="*/ 40 h 115"/>
              <a:gd name="T18" fmla="*/ 56 w 136"/>
              <a:gd name="T19" fmla="*/ 0 h 115"/>
              <a:gd name="T20" fmla="*/ 19 w 136"/>
              <a:gd name="T21" fmla="*/ 24 h 115"/>
              <a:gd name="T22" fmla="*/ 2 w 136"/>
              <a:gd name="T23" fmla="*/ 32 h 115"/>
              <a:gd name="T24" fmla="*/ 35 w 136"/>
              <a:gd name="T25" fmla="*/ 39 h 115"/>
              <a:gd name="T26" fmla="*/ 29 w 136"/>
              <a:gd name="T27" fmla="*/ 33 h 115"/>
              <a:gd name="T28" fmla="*/ 35 w 136"/>
              <a:gd name="T29" fmla="*/ 27 h 115"/>
              <a:gd name="T30" fmla="*/ 41 w 136"/>
              <a:gd name="T31" fmla="*/ 33 h 115"/>
              <a:gd name="T32" fmla="*/ 35 w 136"/>
              <a:gd name="T33" fmla="*/ 3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" h="115">
                <a:moveTo>
                  <a:pt x="2" y="32"/>
                </a:moveTo>
                <a:cubicBezTo>
                  <a:pt x="1" y="33"/>
                  <a:pt x="0" y="34"/>
                  <a:pt x="0" y="35"/>
                </a:cubicBezTo>
                <a:cubicBezTo>
                  <a:pt x="0" y="37"/>
                  <a:pt x="1" y="38"/>
                  <a:pt x="2" y="39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0"/>
                  <a:pt x="40" y="115"/>
                  <a:pt x="78" y="115"/>
                </a:cubicBezTo>
                <a:cubicBezTo>
                  <a:pt x="110" y="115"/>
                  <a:pt x="136" y="80"/>
                  <a:pt x="136" y="56"/>
                </a:cubicBezTo>
                <a:cubicBezTo>
                  <a:pt x="136" y="45"/>
                  <a:pt x="132" y="58"/>
                  <a:pt x="123" y="63"/>
                </a:cubicBezTo>
                <a:cubicBezTo>
                  <a:pt x="114" y="68"/>
                  <a:pt x="89" y="72"/>
                  <a:pt x="90" y="46"/>
                </a:cubicBezTo>
                <a:cubicBezTo>
                  <a:pt x="90" y="44"/>
                  <a:pt x="90" y="42"/>
                  <a:pt x="90" y="40"/>
                </a:cubicBezTo>
                <a:cubicBezTo>
                  <a:pt x="90" y="19"/>
                  <a:pt x="77" y="0"/>
                  <a:pt x="56" y="0"/>
                </a:cubicBezTo>
                <a:cubicBezTo>
                  <a:pt x="36" y="0"/>
                  <a:pt x="22" y="11"/>
                  <a:pt x="19" y="24"/>
                </a:cubicBezTo>
                <a:cubicBezTo>
                  <a:pt x="2" y="32"/>
                  <a:pt x="2" y="32"/>
                  <a:pt x="2" y="32"/>
                </a:cubicBezTo>
                <a:moveTo>
                  <a:pt x="35" y="39"/>
                </a:moveTo>
                <a:cubicBezTo>
                  <a:pt x="32" y="39"/>
                  <a:pt x="29" y="36"/>
                  <a:pt x="29" y="33"/>
                </a:cubicBezTo>
                <a:cubicBezTo>
                  <a:pt x="29" y="30"/>
                  <a:pt x="32" y="27"/>
                  <a:pt x="35" y="27"/>
                </a:cubicBezTo>
                <a:cubicBezTo>
                  <a:pt x="38" y="27"/>
                  <a:pt x="41" y="30"/>
                  <a:pt x="41" y="33"/>
                </a:cubicBezTo>
                <a:cubicBezTo>
                  <a:pt x="41" y="36"/>
                  <a:pt x="38" y="39"/>
                  <a:pt x="35" y="3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sp>
        <p:nvSpPr>
          <p:cNvPr id="87" name="原创设计师QQ598969553      _32"/>
          <p:cNvSpPr>
            <a:spLocks noEditPoints="1"/>
          </p:cNvSpPr>
          <p:nvPr/>
        </p:nvSpPr>
        <p:spPr bwMode="auto">
          <a:xfrm>
            <a:off x="1300163" y="3239692"/>
            <a:ext cx="125016" cy="176213"/>
          </a:xfrm>
          <a:custGeom>
            <a:avLst/>
            <a:gdLst>
              <a:gd name="T0" fmla="*/ 47 w 95"/>
              <a:gd name="T1" fmla="*/ 0 h 134"/>
              <a:gd name="T2" fmla="*/ 0 w 95"/>
              <a:gd name="T3" fmla="*/ 47 h 134"/>
              <a:gd name="T4" fmla="*/ 47 w 95"/>
              <a:gd name="T5" fmla="*/ 134 h 134"/>
              <a:gd name="T6" fmla="*/ 95 w 95"/>
              <a:gd name="T7" fmla="*/ 47 h 134"/>
              <a:gd name="T8" fmla="*/ 47 w 95"/>
              <a:gd name="T9" fmla="*/ 0 h 134"/>
              <a:gd name="T10" fmla="*/ 47 w 95"/>
              <a:gd name="T11" fmla="*/ 55 h 134"/>
              <a:gd name="T12" fmla="*/ 32 w 95"/>
              <a:gd name="T13" fmla="*/ 40 h 134"/>
              <a:gd name="T14" fmla="*/ 47 w 95"/>
              <a:gd name="T15" fmla="*/ 25 h 134"/>
              <a:gd name="T16" fmla="*/ 62 w 95"/>
              <a:gd name="T17" fmla="*/ 40 h 134"/>
              <a:gd name="T18" fmla="*/ 47 w 95"/>
              <a:gd name="T19" fmla="*/ 55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134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47" y="134"/>
                  <a:pt x="47" y="134"/>
                </a:cubicBezTo>
                <a:cubicBezTo>
                  <a:pt x="47" y="134"/>
                  <a:pt x="95" y="73"/>
                  <a:pt x="95" y="47"/>
                </a:cubicBezTo>
                <a:cubicBezTo>
                  <a:pt x="95" y="21"/>
                  <a:pt x="73" y="0"/>
                  <a:pt x="47" y="0"/>
                </a:cubicBezTo>
                <a:close/>
                <a:moveTo>
                  <a:pt x="47" y="55"/>
                </a:moveTo>
                <a:cubicBezTo>
                  <a:pt x="39" y="55"/>
                  <a:pt x="32" y="48"/>
                  <a:pt x="32" y="40"/>
                </a:cubicBezTo>
                <a:cubicBezTo>
                  <a:pt x="32" y="32"/>
                  <a:pt x="39" y="25"/>
                  <a:pt x="47" y="25"/>
                </a:cubicBezTo>
                <a:cubicBezTo>
                  <a:pt x="55" y="25"/>
                  <a:pt x="62" y="32"/>
                  <a:pt x="62" y="40"/>
                </a:cubicBezTo>
                <a:cubicBezTo>
                  <a:pt x="62" y="48"/>
                  <a:pt x="55" y="55"/>
                  <a:pt x="47" y="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sp>
        <p:nvSpPr>
          <p:cNvPr id="88" name="原创设计师QQ598969553      _33"/>
          <p:cNvSpPr>
            <a:spLocks noEditPoints="1"/>
          </p:cNvSpPr>
          <p:nvPr/>
        </p:nvSpPr>
        <p:spPr bwMode="auto">
          <a:xfrm>
            <a:off x="1778795" y="2570561"/>
            <a:ext cx="92869" cy="132159"/>
          </a:xfrm>
          <a:custGeom>
            <a:avLst/>
            <a:gdLst>
              <a:gd name="T0" fmla="*/ 36 w 71"/>
              <a:gd name="T1" fmla="*/ 0 h 101"/>
              <a:gd name="T2" fmla="*/ 0 w 71"/>
              <a:gd name="T3" fmla="*/ 36 h 101"/>
              <a:gd name="T4" fmla="*/ 36 w 71"/>
              <a:gd name="T5" fmla="*/ 101 h 101"/>
              <a:gd name="T6" fmla="*/ 71 w 71"/>
              <a:gd name="T7" fmla="*/ 36 h 101"/>
              <a:gd name="T8" fmla="*/ 36 w 71"/>
              <a:gd name="T9" fmla="*/ 0 h 101"/>
              <a:gd name="T10" fmla="*/ 36 w 71"/>
              <a:gd name="T11" fmla="*/ 41 h 101"/>
              <a:gd name="T12" fmla="*/ 25 w 71"/>
              <a:gd name="T13" fmla="*/ 30 h 101"/>
              <a:gd name="T14" fmla="*/ 36 w 71"/>
              <a:gd name="T15" fmla="*/ 19 h 101"/>
              <a:gd name="T16" fmla="*/ 47 w 71"/>
              <a:gd name="T17" fmla="*/ 30 h 101"/>
              <a:gd name="T18" fmla="*/ 36 w 71"/>
              <a:gd name="T19" fmla="*/ 4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101">
                <a:moveTo>
                  <a:pt x="36" y="0"/>
                </a:moveTo>
                <a:cubicBezTo>
                  <a:pt x="16" y="0"/>
                  <a:pt x="0" y="16"/>
                  <a:pt x="0" y="36"/>
                </a:cubicBezTo>
                <a:cubicBezTo>
                  <a:pt x="0" y="55"/>
                  <a:pt x="36" y="101"/>
                  <a:pt x="36" y="101"/>
                </a:cubicBezTo>
                <a:cubicBezTo>
                  <a:pt x="36" y="101"/>
                  <a:pt x="71" y="55"/>
                  <a:pt x="71" y="36"/>
                </a:cubicBezTo>
                <a:cubicBezTo>
                  <a:pt x="71" y="16"/>
                  <a:pt x="55" y="0"/>
                  <a:pt x="36" y="0"/>
                </a:cubicBezTo>
                <a:close/>
                <a:moveTo>
                  <a:pt x="36" y="41"/>
                </a:moveTo>
                <a:cubicBezTo>
                  <a:pt x="30" y="41"/>
                  <a:pt x="25" y="37"/>
                  <a:pt x="25" y="30"/>
                </a:cubicBezTo>
                <a:cubicBezTo>
                  <a:pt x="25" y="24"/>
                  <a:pt x="30" y="19"/>
                  <a:pt x="36" y="19"/>
                </a:cubicBezTo>
                <a:cubicBezTo>
                  <a:pt x="42" y="19"/>
                  <a:pt x="47" y="24"/>
                  <a:pt x="47" y="30"/>
                </a:cubicBezTo>
                <a:cubicBezTo>
                  <a:pt x="47" y="37"/>
                  <a:pt x="42" y="41"/>
                  <a:pt x="36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grpSp>
        <p:nvGrpSpPr>
          <p:cNvPr id="89" name="原创设计师QQ598969553      _34"/>
          <p:cNvGrpSpPr/>
          <p:nvPr/>
        </p:nvGrpSpPr>
        <p:grpSpPr>
          <a:xfrm>
            <a:off x="1468261" y="2004031"/>
            <a:ext cx="211401" cy="56041"/>
            <a:chOff x="6073776" y="566738"/>
            <a:chExt cx="604838" cy="160337"/>
          </a:xfrm>
          <a:solidFill>
            <a:schemeClr val="accent1"/>
          </a:solidFill>
        </p:grpSpPr>
        <p:sp>
          <p:nvSpPr>
            <p:cNvPr id="90" name="Freeform 166"/>
            <p:cNvSpPr>
              <a:spLocks/>
            </p:cNvSpPr>
            <p:nvPr/>
          </p:nvSpPr>
          <p:spPr bwMode="auto">
            <a:xfrm>
              <a:off x="6073776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91" name="Freeform 167"/>
            <p:cNvSpPr>
              <a:spLocks/>
            </p:cNvSpPr>
            <p:nvPr/>
          </p:nvSpPr>
          <p:spPr bwMode="auto">
            <a:xfrm>
              <a:off x="6281738" y="566738"/>
              <a:ext cx="195263" cy="160337"/>
            </a:xfrm>
            <a:custGeom>
              <a:avLst/>
              <a:gdLst>
                <a:gd name="T0" fmla="*/ 10 w 52"/>
                <a:gd name="T1" fmla="*/ 43 h 43"/>
                <a:gd name="T2" fmla="*/ 0 w 52"/>
                <a:gd name="T3" fmla="*/ 0 h 43"/>
                <a:gd name="T4" fmla="*/ 5 w 52"/>
                <a:gd name="T5" fmla="*/ 0 h 43"/>
                <a:gd name="T6" fmla="*/ 10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7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0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8 w 52"/>
                <a:gd name="T35" fmla="*/ 21 h 43"/>
                <a:gd name="T36" fmla="*/ 26 w 52"/>
                <a:gd name="T37" fmla="*/ 7 h 43"/>
                <a:gd name="T38" fmla="*/ 25 w 52"/>
                <a:gd name="T39" fmla="*/ 7 h 43"/>
                <a:gd name="T40" fmla="*/ 22 w 52"/>
                <a:gd name="T41" fmla="*/ 21 h 43"/>
                <a:gd name="T42" fmla="*/ 16 w 52"/>
                <a:gd name="T43" fmla="*/ 43 h 43"/>
                <a:gd name="T44" fmla="*/ 10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0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2"/>
                    <a:pt x="16" y="27"/>
                    <a:pt x="17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6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0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5"/>
                    <a:pt x="26" y="11"/>
                    <a:pt x="26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11"/>
                    <a:pt x="24" y="15"/>
                    <a:pt x="22" y="21"/>
                  </a:cubicBezTo>
                  <a:cubicBezTo>
                    <a:pt x="16" y="43"/>
                    <a:pt x="16" y="43"/>
                    <a:pt x="16" y="43"/>
                  </a:cubicBezTo>
                  <a:lnTo>
                    <a:pt x="1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92" name="Freeform 168"/>
            <p:cNvSpPr>
              <a:spLocks/>
            </p:cNvSpPr>
            <p:nvPr/>
          </p:nvSpPr>
          <p:spPr bwMode="auto">
            <a:xfrm>
              <a:off x="6483351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40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grpSp>
        <p:nvGrpSpPr>
          <p:cNvPr id="93" name="原创设计师QQ598969553      _35"/>
          <p:cNvGrpSpPr/>
          <p:nvPr/>
        </p:nvGrpSpPr>
        <p:grpSpPr>
          <a:xfrm>
            <a:off x="1120364" y="3710216"/>
            <a:ext cx="210291" cy="238589"/>
            <a:chOff x="5078413" y="5448300"/>
            <a:chExt cx="601663" cy="682625"/>
          </a:xfrm>
          <a:solidFill>
            <a:schemeClr val="accent1"/>
          </a:solidFill>
        </p:grpSpPr>
        <p:sp>
          <p:nvSpPr>
            <p:cNvPr id="94" name="Freeform 169"/>
            <p:cNvSpPr>
              <a:spLocks/>
            </p:cNvSpPr>
            <p:nvPr/>
          </p:nvSpPr>
          <p:spPr bwMode="auto">
            <a:xfrm>
              <a:off x="5364163" y="5635625"/>
              <a:ext cx="44450" cy="85725"/>
            </a:xfrm>
            <a:custGeom>
              <a:avLst/>
              <a:gdLst>
                <a:gd name="T0" fmla="*/ 6 w 12"/>
                <a:gd name="T1" fmla="*/ 18 h 23"/>
                <a:gd name="T2" fmla="*/ 1 w 12"/>
                <a:gd name="T3" fmla="*/ 10 h 23"/>
                <a:gd name="T4" fmla="*/ 1 w 12"/>
                <a:gd name="T5" fmla="*/ 16 h 23"/>
                <a:gd name="T6" fmla="*/ 2 w 12"/>
                <a:gd name="T7" fmla="*/ 23 h 23"/>
                <a:gd name="T8" fmla="*/ 6 w 12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6" y="18"/>
                  </a:moveTo>
                  <a:cubicBezTo>
                    <a:pt x="12" y="5"/>
                    <a:pt x="1" y="0"/>
                    <a:pt x="1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1" y="18"/>
                    <a:pt x="1" y="21"/>
                    <a:pt x="2" y="23"/>
                  </a:cubicBezTo>
                  <a:cubicBezTo>
                    <a:pt x="4" y="22"/>
                    <a:pt x="5" y="20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95" name="Freeform 170"/>
            <p:cNvSpPr>
              <a:spLocks/>
            </p:cNvSpPr>
            <p:nvPr/>
          </p:nvSpPr>
          <p:spPr bwMode="auto">
            <a:xfrm>
              <a:off x="5262563" y="5691188"/>
              <a:ext cx="30163" cy="38100"/>
            </a:xfrm>
            <a:custGeom>
              <a:avLst/>
              <a:gdLst>
                <a:gd name="T0" fmla="*/ 4 w 8"/>
                <a:gd name="T1" fmla="*/ 8 h 10"/>
                <a:gd name="T2" fmla="*/ 8 w 8"/>
                <a:gd name="T3" fmla="*/ 10 h 10"/>
                <a:gd name="T4" fmla="*/ 1 w 8"/>
                <a:gd name="T5" fmla="*/ 0 h 10"/>
                <a:gd name="T6" fmla="*/ 4 w 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4" y="8"/>
                  </a:moveTo>
                  <a:cubicBezTo>
                    <a:pt x="5" y="9"/>
                    <a:pt x="6" y="9"/>
                    <a:pt x="8" y="10"/>
                  </a:cubicBezTo>
                  <a:cubicBezTo>
                    <a:pt x="6" y="6"/>
                    <a:pt x="4" y="2"/>
                    <a:pt x="1" y="0"/>
                  </a:cubicBezTo>
                  <a:cubicBezTo>
                    <a:pt x="0" y="4"/>
                    <a:pt x="1" y="6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96" name="Freeform 171"/>
            <p:cNvSpPr>
              <a:spLocks/>
            </p:cNvSpPr>
            <p:nvPr/>
          </p:nvSpPr>
          <p:spPr bwMode="auto">
            <a:xfrm>
              <a:off x="5432426" y="5740400"/>
              <a:ext cx="71438" cy="52387"/>
            </a:xfrm>
            <a:custGeom>
              <a:avLst/>
              <a:gdLst>
                <a:gd name="T0" fmla="*/ 6 w 19"/>
                <a:gd name="T1" fmla="*/ 14 h 14"/>
                <a:gd name="T2" fmla="*/ 12 w 19"/>
                <a:gd name="T3" fmla="*/ 12 h 14"/>
                <a:gd name="T4" fmla="*/ 13 w 19"/>
                <a:gd name="T5" fmla="*/ 1 h 14"/>
                <a:gd name="T6" fmla="*/ 0 w 19"/>
                <a:gd name="T7" fmla="*/ 13 h 14"/>
                <a:gd name="T8" fmla="*/ 6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6" y="14"/>
                  </a:moveTo>
                  <a:cubicBezTo>
                    <a:pt x="8" y="14"/>
                    <a:pt x="10" y="13"/>
                    <a:pt x="12" y="12"/>
                  </a:cubicBezTo>
                  <a:cubicBezTo>
                    <a:pt x="19" y="8"/>
                    <a:pt x="19" y="4"/>
                    <a:pt x="13" y="1"/>
                  </a:cubicBezTo>
                  <a:cubicBezTo>
                    <a:pt x="8" y="0"/>
                    <a:pt x="3" y="6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97" name="Freeform 172"/>
            <p:cNvSpPr>
              <a:spLocks/>
            </p:cNvSpPr>
            <p:nvPr/>
          </p:nvSpPr>
          <p:spPr bwMode="auto">
            <a:xfrm>
              <a:off x="5326063" y="5751513"/>
              <a:ext cx="87313" cy="214312"/>
            </a:xfrm>
            <a:custGeom>
              <a:avLst/>
              <a:gdLst>
                <a:gd name="T0" fmla="*/ 23 w 23"/>
                <a:gd name="T1" fmla="*/ 13 h 57"/>
                <a:gd name="T2" fmla="*/ 13 w 23"/>
                <a:gd name="T3" fmla="*/ 7 h 57"/>
                <a:gd name="T4" fmla="*/ 9 w 23"/>
                <a:gd name="T5" fmla="*/ 0 h 57"/>
                <a:gd name="T6" fmla="*/ 0 w 23"/>
                <a:gd name="T7" fmla="*/ 2 h 57"/>
                <a:gd name="T8" fmla="*/ 8 w 23"/>
                <a:gd name="T9" fmla="*/ 55 h 57"/>
                <a:gd name="T10" fmla="*/ 7 w 23"/>
                <a:gd name="T11" fmla="*/ 57 h 57"/>
                <a:gd name="T12" fmla="*/ 14 w 23"/>
                <a:gd name="T13" fmla="*/ 57 h 57"/>
                <a:gd name="T14" fmla="*/ 23 w 23"/>
                <a:gd name="T15" fmla="*/ 57 h 57"/>
                <a:gd name="T16" fmla="*/ 23 w 23"/>
                <a:gd name="T17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7">
                  <a:moveTo>
                    <a:pt x="23" y="13"/>
                  </a:moveTo>
                  <a:cubicBezTo>
                    <a:pt x="19" y="12"/>
                    <a:pt x="15" y="9"/>
                    <a:pt x="13" y="7"/>
                  </a:cubicBezTo>
                  <a:cubicBezTo>
                    <a:pt x="12" y="5"/>
                    <a:pt x="10" y="3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5" y="19"/>
                    <a:pt x="6" y="37"/>
                    <a:pt x="8" y="55"/>
                  </a:cubicBezTo>
                  <a:cubicBezTo>
                    <a:pt x="8" y="55"/>
                    <a:pt x="7" y="56"/>
                    <a:pt x="7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8" y="42"/>
                    <a:pt x="18" y="27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98" name="Freeform 173"/>
            <p:cNvSpPr>
              <a:spLocks/>
            </p:cNvSpPr>
            <p:nvPr/>
          </p:nvSpPr>
          <p:spPr bwMode="auto">
            <a:xfrm>
              <a:off x="5078413" y="5448300"/>
              <a:ext cx="601663" cy="522287"/>
            </a:xfrm>
            <a:custGeom>
              <a:avLst/>
              <a:gdLst>
                <a:gd name="T0" fmla="*/ 121 w 160"/>
                <a:gd name="T1" fmla="*/ 15 h 139"/>
                <a:gd name="T2" fmla="*/ 80 w 160"/>
                <a:gd name="T3" fmla="*/ 0 h 139"/>
                <a:gd name="T4" fmla="*/ 39 w 160"/>
                <a:gd name="T5" fmla="*/ 15 h 139"/>
                <a:gd name="T6" fmla="*/ 32 w 160"/>
                <a:gd name="T7" fmla="*/ 99 h 139"/>
                <a:gd name="T8" fmla="*/ 43 w 160"/>
                <a:gd name="T9" fmla="*/ 128 h 139"/>
                <a:gd name="T10" fmla="*/ 48 w 160"/>
                <a:gd name="T11" fmla="*/ 138 h 139"/>
                <a:gd name="T12" fmla="*/ 68 w 160"/>
                <a:gd name="T13" fmla="*/ 138 h 139"/>
                <a:gd name="T14" fmla="*/ 60 w 160"/>
                <a:gd name="T15" fmla="*/ 84 h 139"/>
                <a:gd name="T16" fmla="*/ 59 w 160"/>
                <a:gd name="T17" fmla="*/ 83 h 139"/>
                <a:gd name="T18" fmla="*/ 51 w 160"/>
                <a:gd name="T19" fmla="*/ 80 h 139"/>
                <a:gd name="T20" fmla="*/ 42 w 160"/>
                <a:gd name="T21" fmla="*/ 66 h 139"/>
                <a:gd name="T22" fmla="*/ 63 w 160"/>
                <a:gd name="T23" fmla="*/ 74 h 139"/>
                <a:gd name="T24" fmla="*/ 64 w 160"/>
                <a:gd name="T25" fmla="*/ 77 h 139"/>
                <a:gd name="T26" fmla="*/ 73 w 160"/>
                <a:gd name="T27" fmla="*/ 76 h 139"/>
                <a:gd name="T28" fmla="*/ 78 w 160"/>
                <a:gd name="T29" fmla="*/ 48 h 139"/>
                <a:gd name="T30" fmla="*/ 89 w 160"/>
                <a:gd name="T31" fmla="*/ 59 h 139"/>
                <a:gd name="T32" fmla="*/ 80 w 160"/>
                <a:gd name="T33" fmla="*/ 77 h 139"/>
                <a:gd name="T34" fmla="*/ 82 w 160"/>
                <a:gd name="T35" fmla="*/ 80 h 139"/>
                <a:gd name="T36" fmla="*/ 91 w 160"/>
                <a:gd name="T37" fmla="*/ 89 h 139"/>
                <a:gd name="T38" fmla="*/ 94 w 160"/>
                <a:gd name="T39" fmla="*/ 83 h 139"/>
                <a:gd name="T40" fmla="*/ 109 w 160"/>
                <a:gd name="T41" fmla="*/ 73 h 139"/>
                <a:gd name="T42" fmla="*/ 117 w 160"/>
                <a:gd name="T43" fmla="*/ 85 h 139"/>
                <a:gd name="T44" fmla="*/ 93 w 160"/>
                <a:gd name="T45" fmla="*/ 96 h 139"/>
                <a:gd name="T46" fmla="*/ 91 w 160"/>
                <a:gd name="T47" fmla="*/ 101 h 139"/>
                <a:gd name="T48" fmla="*/ 95 w 160"/>
                <a:gd name="T49" fmla="*/ 136 h 139"/>
                <a:gd name="T50" fmla="*/ 95 w 160"/>
                <a:gd name="T51" fmla="*/ 138 h 139"/>
                <a:gd name="T52" fmla="*/ 112 w 160"/>
                <a:gd name="T53" fmla="*/ 138 h 139"/>
                <a:gd name="T54" fmla="*/ 117 w 160"/>
                <a:gd name="T55" fmla="*/ 128 h 139"/>
                <a:gd name="T56" fmla="*/ 128 w 160"/>
                <a:gd name="T57" fmla="*/ 99 h 139"/>
                <a:gd name="T58" fmla="*/ 121 w 160"/>
                <a:gd name="T5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39">
                  <a:moveTo>
                    <a:pt x="121" y="15"/>
                  </a:moveTo>
                  <a:cubicBezTo>
                    <a:pt x="113" y="8"/>
                    <a:pt x="103" y="0"/>
                    <a:pt x="80" y="0"/>
                  </a:cubicBezTo>
                  <a:cubicBezTo>
                    <a:pt x="57" y="0"/>
                    <a:pt x="47" y="8"/>
                    <a:pt x="39" y="15"/>
                  </a:cubicBezTo>
                  <a:cubicBezTo>
                    <a:pt x="0" y="54"/>
                    <a:pt x="30" y="94"/>
                    <a:pt x="32" y="99"/>
                  </a:cubicBezTo>
                  <a:cubicBezTo>
                    <a:pt x="35" y="103"/>
                    <a:pt x="42" y="118"/>
                    <a:pt x="43" y="128"/>
                  </a:cubicBezTo>
                  <a:cubicBezTo>
                    <a:pt x="44" y="139"/>
                    <a:pt x="48" y="138"/>
                    <a:pt x="4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7" y="120"/>
                    <a:pt x="66" y="101"/>
                    <a:pt x="60" y="84"/>
                  </a:cubicBezTo>
                  <a:cubicBezTo>
                    <a:pt x="60" y="84"/>
                    <a:pt x="60" y="83"/>
                    <a:pt x="59" y="83"/>
                  </a:cubicBezTo>
                  <a:cubicBezTo>
                    <a:pt x="57" y="82"/>
                    <a:pt x="54" y="81"/>
                    <a:pt x="51" y="80"/>
                  </a:cubicBezTo>
                  <a:cubicBezTo>
                    <a:pt x="47" y="77"/>
                    <a:pt x="40" y="72"/>
                    <a:pt x="42" y="66"/>
                  </a:cubicBezTo>
                  <a:cubicBezTo>
                    <a:pt x="48" y="48"/>
                    <a:pt x="59" y="65"/>
                    <a:pt x="63" y="74"/>
                  </a:cubicBezTo>
                  <a:cubicBezTo>
                    <a:pt x="63" y="75"/>
                    <a:pt x="63" y="76"/>
                    <a:pt x="64" y="77"/>
                  </a:cubicBezTo>
                  <a:cubicBezTo>
                    <a:pt x="67" y="78"/>
                    <a:pt x="70" y="77"/>
                    <a:pt x="73" y="76"/>
                  </a:cubicBezTo>
                  <a:cubicBezTo>
                    <a:pt x="70" y="66"/>
                    <a:pt x="68" y="52"/>
                    <a:pt x="78" y="48"/>
                  </a:cubicBezTo>
                  <a:cubicBezTo>
                    <a:pt x="84" y="46"/>
                    <a:pt x="89" y="54"/>
                    <a:pt x="89" y="59"/>
                  </a:cubicBezTo>
                  <a:cubicBezTo>
                    <a:pt x="89" y="66"/>
                    <a:pt x="85" y="73"/>
                    <a:pt x="80" y="77"/>
                  </a:cubicBezTo>
                  <a:cubicBezTo>
                    <a:pt x="80" y="78"/>
                    <a:pt x="81" y="79"/>
                    <a:pt x="82" y="80"/>
                  </a:cubicBezTo>
                  <a:cubicBezTo>
                    <a:pt x="84" y="84"/>
                    <a:pt x="87" y="87"/>
                    <a:pt x="91" y="89"/>
                  </a:cubicBezTo>
                  <a:cubicBezTo>
                    <a:pt x="92" y="87"/>
                    <a:pt x="93" y="85"/>
                    <a:pt x="94" y="83"/>
                  </a:cubicBezTo>
                  <a:cubicBezTo>
                    <a:pt x="97" y="79"/>
                    <a:pt x="103" y="72"/>
                    <a:pt x="109" y="73"/>
                  </a:cubicBezTo>
                  <a:cubicBezTo>
                    <a:pt x="114" y="74"/>
                    <a:pt x="119" y="80"/>
                    <a:pt x="117" y="85"/>
                  </a:cubicBezTo>
                  <a:cubicBezTo>
                    <a:pt x="114" y="97"/>
                    <a:pt x="103" y="99"/>
                    <a:pt x="93" y="96"/>
                  </a:cubicBezTo>
                  <a:cubicBezTo>
                    <a:pt x="92" y="98"/>
                    <a:pt x="91" y="100"/>
                    <a:pt x="91" y="101"/>
                  </a:cubicBezTo>
                  <a:cubicBezTo>
                    <a:pt x="90" y="113"/>
                    <a:pt x="91" y="125"/>
                    <a:pt x="95" y="136"/>
                  </a:cubicBezTo>
                  <a:cubicBezTo>
                    <a:pt x="95" y="136"/>
                    <a:pt x="95" y="137"/>
                    <a:pt x="95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2" y="138"/>
                    <a:pt x="116" y="139"/>
                    <a:pt x="117" y="128"/>
                  </a:cubicBezTo>
                  <a:cubicBezTo>
                    <a:pt x="118" y="118"/>
                    <a:pt x="125" y="103"/>
                    <a:pt x="128" y="99"/>
                  </a:cubicBezTo>
                  <a:cubicBezTo>
                    <a:pt x="130" y="94"/>
                    <a:pt x="160" y="54"/>
                    <a:pt x="1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99" name="Freeform 174"/>
            <p:cNvSpPr>
              <a:spLocks/>
            </p:cNvSpPr>
            <p:nvPr/>
          </p:nvSpPr>
          <p:spPr bwMode="auto">
            <a:xfrm>
              <a:off x="5251451" y="5988050"/>
              <a:ext cx="263525" cy="46037"/>
            </a:xfrm>
            <a:custGeom>
              <a:avLst/>
              <a:gdLst>
                <a:gd name="T0" fmla="*/ 64 w 70"/>
                <a:gd name="T1" fmla="*/ 0 h 12"/>
                <a:gd name="T2" fmla="*/ 6 w 70"/>
                <a:gd name="T3" fmla="*/ 0 h 12"/>
                <a:gd name="T4" fmla="*/ 0 w 70"/>
                <a:gd name="T5" fmla="*/ 6 h 12"/>
                <a:gd name="T6" fmla="*/ 6 w 70"/>
                <a:gd name="T7" fmla="*/ 12 h 12"/>
                <a:gd name="T8" fmla="*/ 64 w 70"/>
                <a:gd name="T9" fmla="*/ 12 h 12"/>
                <a:gd name="T10" fmla="*/ 70 w 70"/>
                <a:gd name="T11" fmla="*/ 6 h 12"/>
                <a:gd name="T12" fmla="*/ 64 w 7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">
                  <a:moveTo>
                    <a:pt x="6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7" y="12"/>
                    <a:pt x="70" y="10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00" name="Freeform 175"/>
            <p:cNvSpPr>
              <a:spLocks/>
            </p:cNvSpPr>
            <p:nvPr/>
          </p:nvSpPr>
          <p:spPr bwMode="auto">
            <a:xfrm>
              <a:off x="5259388" y="6045200"/>
              <a:ext cx="247650" cy="41275"/>
            </a:xfrm>
            <a:custGeom>
              <a:avLst/>
              <a:gdLst>
                <a:gd name="T0" fmla="*/ 61 w 66"/>
                <a:gd name="T1" fmla="*/ 0 h 11"/>
                <a:gd name="T2" fmla="*/ 6 w 66"/>
                <a:gd name="T3" fmla="*/ 0 h 11"/>
                <a:gd name="T4" fmla="*/ 0 w 66"/>
                <a:gd name="T5" fmla="*/ 6 h 11"/>
                <a:gd name="T6" fmla="*/ 6 w 66"/>
                <a:gd name="T7" fmla="*/ 11 h 11"/>
                <a:gd name="T8" fmla="*/ 61 w 66"/>
                <a:gd name="T9" fmla="*/ 11 h 11"/>
                <a:gd name="T10" fmla="*/ 66 w 66"/>
                <a:gd name="T11" fmla="*/ 6 h 11"/>
                <a:gd name="T12" fmla="*/ 61 w 6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1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6" y="9"/>
                    <a:pt x="66" y="6"/>
                  </a:cubicBezTo>
                  <a:cubicBezTo>
                    <a:pt x="66" y="3"/>
                    <a:pt x="64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01" name="Freeform 176"/>
            <p:cNvSpPr>
              <a:spLocks/>
            </p:cNvSpPr>
            <p:nvPr/>
          </p:nvSpPr>
          <p:spPr bwMode="auto">
            <a:xfrm>
              <a:off x="5314951" y="6097588"/>
              <a:ext cx="136525" cy="33337"/>
            </a:xfrm>
            <a:custGeom>
              <a:avLst/>
              <a:gdLst>
                <a:gd name="T0" fmla="*/ 32 w 36"/>
                <a:gd name="T1" fmla="*/ 0 h 9"/>
                <a:gd name="T2" fmla="*/ 4 w 36"/>
                <a:gd name="T3" fmla="*/ 0 h 9"/>
                <a:gd name="T4" fmla="*/ 0 w 36"/>
                <a:gd name="T5" fmla="*/ 4 h 9"/>
                <a:gd name="T6" fmla="*/ 4 w 36"/>
                <a:gd name="T7" fmla="*/ 9 h 9"/>
                <a:gd name="T8" fmla="*/ 32 w 36"/>
                <a:gd name="T9" fmla="*/ 9 h 9"/>
                <a:gd name="T10" fmla="*/ 36 w 36"/>
                <a:gd name="T11" fmla="*/ 4 h 9"/>
                <a:gd name="T12" fmla="*/ 32 w 3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">
                  <a:moveTo>
                    <a:pt x="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9"/>
                    <a:pt x="36" y="7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102" name="原创设计师QQ598969553      _36"/>
          <p:cNvSpPr>
            <a:spLocks noEditPoints="1"/>
          </p:cNvSpPr>
          <p:nvPr/>
        </p:nvSpPr>
        <p:spPr bwMode="auto">
          <a:xfrm>
            <a:off x="1184672" y="2224088"/>
            <a:ext cx="142875" cy="186929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grpSp>
        <p:nvGrpSpPr>
          <p:cNvPr id="103" name="原创设计师QQ598969553      _37"/>
          <p:cNvGrpSpPr/>
          <p:nvPr/>
        </p:nvGrpSpPr>
        <p:grpSpPr>
          <a:xfrm>
            <a:off x="1941000" y="2099467"/>
            <a:ext cx="190871" cy="194755"/>
            <a:chOff x="7426326" y="839788"/>
            <a:chExt cx="546100" cy="557212"/>
          </a:xfrm>
          <a:solidFill>
            <a:srgbClr val="4E9F8E"/>
          </a:solidFill>
        </p:grpSpPr>
        <p:sp>
          <p:nvSpPr>
            <p:cNvPr id="104" name="Freeform 178"/>
            <p:cNvSpPr>
              <a:spLocks noEditPoints="1"/>
            </p:cNvSpPr>
            <p:nvPr/>
          </p:nvSpPr>
          <p:spPr bwMode="auto">
            <a:xfrm>
              <a:off x="7426326" y="1017588"/>
              <a:ext cx="381000" cy="379412"/>
            </a:xfrm>
            <a:custGeom>
              <a:avLst/>
              <a:gdLst>
                <a:gd name="T0" fmla="*/ 15 w 101"/>
                <a:gd name="T1" fmla="*/ 76 h 101"/>
                <a:gd name="T2" fmla="*/ 9 w 101"/>
                <a:gd name="T3" fmla="*/ 81 h 101"/>
                <a:gd name="T4" fmla="*/ 21 w 101"/>
                <a:gd name="T5" fmla="*/ 92 h 101"/>
                <a:gd name="T6" fmla="*/ 26 w 101"/>
                <a:gd name="T7" fmla="*/ 87 h 101"/>
                <a:gd name="T8" fmla="*/ 43 w 101"/>
                <a:gd name="T9" fmla="*/ 93 h 101"/>
                <a:gd name="T10" fmla="*/ 43 w 101"/>
                <a:gd name="T11" fmla="*/ 101 h 101"/>
                <a:gd name="T12" fmla="*/ 59 w 101"/>
                <a:gd name="T13" fmla="*/ 101 h 101"/>
                <a:gd name="T14" fmla="*/ 59 w 101"/>
                <a:gd name="T15" fmla="*/ 93 h 101"/>
                <a:gd name="T16" fmla="*/ 75 w 101"/>
                <a:gd name="T17" fmla="*/ 86 h 101"/>
                <a:gd name="T18" fmla="*/ 81 w 101"/>
                <a:gd name="T19" fmla="*/ 91 h 101"/>
                <a:gd name="T20" fmla="*/ 92 w 101"/>
                <a:gd name="T21" fmla="*/ 80 h 101"/>
                <a:gd name="T22" fmla="*/ 87 w 101"/>
                <a:gd name="T23" fmla="*/ 75 h 101"/>
                <a:gd name="T24" fmla="*/ 93 w 101"/>
                <a:gd name="T25" fmla="*/ 58 h 101"/>
                <a:gd name="T26" fmla="*/ 101 w 101"/>
                <a:gd name="T27" fmla="*/ 58 h 101"/>
                <a:gd name="T28" fmla="*/ 101 w 101"/>
                <a:gd name="T29" fmla="*/ 42 h 101"/>
                <a:gd name="T30" fmla="*/ 93 w 101"/>
                <a:gd name="T31" fmla="*/ 42 h 101"/>
                <a:gd name="T32" fmla="*/ 86 w 101"/>
                <a:gd name="T33" fmla="*/ 25 h 101"/>
                <a:gd name="T34" fmla="*/ 91 w 101"/>
                <a:gd name="T35" fmla="*/ 20 h 101"/>
                <a:gd name="T36" fmla="*/ 80 w 101"/>
                <a:gd name="T37" fmla="*/ 9 h 101"/>
                <a:gd name="T38" fmla="*/ 74 w 101"/>
                <a:gd name="T39" fmla="*/ 14 h 101"/>
                <a:gd name="T40" fmla="*/ 58 w 101"/>
                <a:gd name="T41" fmla="*/ 7 h 101"/>
                <a:gd name="T42" fmla="*/ 57 w 101"/>
                <a:gd name="T43" fmla="*/ 0 h 101"/>
                <a:gd name="T44" fmla="*/ 41 w 101"/>
                <a:gd name="T45" fmla="*/ 0 h 101"/>
                <a:gd name="T46" fmla="*/ 42 w 101"/>
                <a:gd name="T47" fmla="*/ 8 h 101"/>
                <a:gd name="T48" fmla="*/ 25 w 101"/>
                <a:gd name="T49" fmla="*/ 15 h 101"/>
                <a:gd name="T50" fmla="*/ 20 w 101"/>
                <a:gd name="T51" fmla="*/ 10 h 101"/>
                <a:gd name="T52" fmla="*/ 8 w 101"/>
                <a:gd name="T53" fmla="*/ 21 h 101"/>
                <a:gd name="T54" fmla="*/ 14 w 101"/>
                <a:gd name="T55" fmla="*/ 26 h 101"/>
                <a:gd name="T56" fmla="*/ 7 w 101"/>
                <a:gd name="T57" fmla="*/ 43 h 101"/>
                <a:gd name="T58" fmla="*/ 0 w 101"/>
                <a:gd name="T59" fmla="*/ 43 h 101"/>
                <a:gd name="T60" fmla="*/ 0 w 101"/>
                <a:gd name="T61" fmla="*/ 59 h 101"/>
                <a:gd name="T62" fmla="*/ 7 w 101"/>
                <a:gd name="T63" fmla="*/ 59 h 101"/>
                <a:gd name="T64" fmla="*/ 15 w 101"/>
                <a:gd name="T65" fmla="*/ 76 h 101"/>
                <a:gd name="T66" fmla="*/ 50 w 101"/>
                <a:gd name="T67" fmla="*/ 18 h 101"/>
                <a:gd name="T68" fmla="*/ 82 w 101"/>
                <a:gd name="T69" fmla="*/ 50 h 101"/>
                <a:gd name="T70" fmla="*/ 51 w 101"/>
                <a:gd name="T71" fmla="*/ 83 h 101"/>
                <a:gd name="T72" fmla="*/ 18 w 101"/>
                <a:gd name="T73" fmla="*/ 51 h 101"/>
                <a:gd name="T74" fmla="*/ 50 w 101"/>
                <a:gd name="T75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1">
                  <a:moveTo>
                    <a:pt x="15" y="76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1" y="90"/>
                    <a:pt x="37" y="92"/>
                    <a:pt x="43" y="93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5" y="92"/>
                    <a:pt x="71" y="90"/>
                    <a:pt x="75" y="86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90" y="70"/>
                    <a:pt x="92" y="64"/>
                    <a:pt x="93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36"/>
                    <a:pt x="89" y="30"/>
                    <a:pt x="86" y="25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9" y="11"/>
                    <a:pt x="64" y="8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5" y="9"/>
                    <a:pt x="30" y="11"/>
                    <a:pt x="25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31"/>
                    <a:pt x="8" y="37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65"/>
                    <a:pt x="11" y="71"/>
                    <a:pt x="15" y="76"/>
                  </a:cubicBezTo>
                  <a:moveTo>
                    <a:pt x="50" y="18"/>
                  </a:moveTo>
                  <a:cubicBezTo>
                    <a:pt x="68" y="18"/>
                    <a:pt x="82" y="32"/>
                    <a:pt x="82" y="50"/>
                  </a:cubicBezTo>
                  <a:cubicBezTo>
                    <a:pt x="83" y="68"/>
                    <a:pt x="68" y="82"/>
                    <a:pt x="51" y="83"/>
                  </a:cubicBezTo>
                  <a:cubicBezTo>
                    <a:pt x="33" y="83"/>
                    <a:pt x="18" y="69"/>
                    <a:pt x="18" y="51"/>
                  </a:cubicBezTo>
                  <a:cubicBezTo>
                    <a:pt x="18" y="33"/>
                    <a:pt x="32" y="18"/>
                    <a:pt x="5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05" name="Freeform 179"/>
            <p:cNvSpPr>
              <a:spLocks noEditPoints="1"/>
            </p:cNvSpPr>
            <p:nvPr/>
          </p:nvSpPr>
          <p:spPr bwMode="auto">
            <a:xfrm>
              <a:off x="7712076" y="839788"/>
              <a:ext cx="260350" cy="260350"/>
            </a:xfrm>
            <a:custGeom>
              <a:avLst/>
              <a:gdLst>
                <a:gd name="T0" fmla="*/ 64 w 69"/>
                <a:gd name="T1" fmla="*/ 29 h 69"/>
                <a:gd name="T2" fmla="*/ 69 w 69"/>
                <a:gd name="T3" fmla="*/ 26 h 69"/>
                <a:gd name="T4" fmla="*/ 63 w 69"/>
                <a:gd name="T5" fmla="*/ 15 h 69"/>
                <a:gd name="T6" fmla="*/ 59 w 69"/>
                <a:gd name="T7" fmla="*/ 17 h 69"/>
                <a:gd name="T8" fmla="*/ 51 w 69"/>
                <a:gd name="T9" fmla="*/ 10 h 69"/>
                <a:gd name="T10" fmla="*/ 53 w 69"/>
                <a:gd name="T11" fmla="*/ 5 h 69"/>
                <a:gd name="T12" fmla="*/ 41 w 69"/>
                <a:gd name="T13" fmla="*/ 0 h 69"/>
                <a:gd name="T14" fmla="*/ 39 w 69"/>
                <a:gd name="T15" fmla="*/ 5 h 69"/>
                <a:gd name="T16" fmla="*/ 29 w 69"/>
                <a:gd name="T17" fmla="*/ 5 h 69"/>
                <a:gd name="T18" fmla="*/ 27 w 69"/>
                <a:gd name="T19" fmla="*/ 1 h 69"/>
                <a:gd name="T20" fmla="*/ 15 w 69"/>
                <a:gd name="T21" fmla="*/ 6 h 69"/>
                <a:gd name="T22" fmla="*/ 17 w 69"/>
                <a:gd name="T23" fmla="*/ 10 h 69"/>
                <a:gd name="T24" fmla="*/ 10 w 69"/>
                <a:gd name="T25" fmla="*/ 18 h 69"/>
                <a:gd name="T26" fmla="*/ 5 w 69"/>
                <a:gd name="T27" fmla="*/ 16 h 69"/>
                <a:gd name="T28" fmla="*/ 0 w 69"/>
                <a:gd name="T29" fmla="*/ 28 h 69"/>
                <a:gd name="T30" fmla="*/ 5 w 69"/>
                <a:gd name="T31" fmla="*/ 30 h 69"/>
                <a:gd name="T32" fmla="*/ 5 w 69"/>
                <a:gd name="T33" fmla="*/ 40 h 69"/>
                <a:gd name="T34" fmla="*/ 1 w 69"/>
                <a:gd name="T35" fmla="*/ 43 h 69"/>
                <a:gd name="T36" fmla="*/ 6 w 69"/>
                <a:gd name="T37" fmla="*/ 54 h 69"/>
                <a:gd name="T38" fmla="*/ 11 w 69"/>
                <a:gd name="T39" fmla="*/ 52 h 69"/>
                <a:gd name="T40" fmla="*/ 18 w 69"/>
                <a:gd name="T41" fmla="*/ 59 h 69"/>
                <a:gd name="T42" fmla="*/ 16 w 69"/>
                <a:gd name="T43" fmla="*/ 64 h 69"/>
                <a:gd name="T44" fmla="*/ 28 w 69"/>
                <a:gd name="T45" fmla="*/ 69 h 69"/>
                <a:gd name="T46" fmla="*/ 30 w 69"/>
                <a:gd name="T47" fmla="*/ 64 h 69"/>
                <a:gd name="T48" fmla="*/ 41 w 69"/>
                <a:gd name="T49" fmla="*/ 64 h 69"/>
                <a:gd name="T50" fmla="*/ 43 w 69"/>
                <a:gd name="T51" fmla="*/ 68 h 69"/>
                <a:gd name="T52" fmla="*/ 54 w 69"/>
                <a:gd name="T53" fmla="*/ 63 h 69"/>
                <a:gd name="T54" fmla="*/ 52 w 69"/>
                <a:gd name="T55" fmla="*/ 58 h 69"/>
                <a:gd name="T56" fmla="*/ 59 w 69"/>
                <a:gd name="T57" fmla="*/ 51 h 69"/>
                <a:gd name="T58" fmla="*/ 64 w 69"/>
                <a:gd name="T59" fmla="*/ 53 h 69"/>
                <a:gd name="T60" fmla="*/ 69 w 69"/>
                <a:gd name="T61" fmla="*/ 41 h 69"/>
                <a:gd name="T62" fmla="*/ 64 w 69"/>
                <a:gd name="T63" fmla="*/ 39 h 69"/>
                <a:gd name="T64" fmla="*/ 64 w 69"/>
                <a:gd name="T65" fmla="*/ 29 h 69"/>
                <a:gd name="T66" fmla="*/ 43 w 69"/>
                <a:gd name="T67" fmla="*/ 53 h 69"/>
                <a:gd name="T68" fmla="*/ 35 w 69"/>
                <a:gd name="T69" fmla="*/ 54 h 69"/>
                <a:gd name="T70" fmla="*/ 16 w 69"/>
                <a:gd name="T71" fmla="*/ 43 h 69"/>
                <a:gd name="T72" fmla="*/ 26 w 69"/>
                <a:gd name="T73" fmla="*/ 16 h 69"/>
                <a:gd name="T74" fmla="*/ 34 w 69"/>
                <a:gd name="T75" fmla="*/ 14 h 69"/>
                <a:gd name="T76" fmla="*/ 53 w 69"/>
                <a:gd name="T77" fmla="*/ 26 h 69"/>
                <a:gd name="T78" fmla="*/ 43 w 69"/>
                <a:gd name="T79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69">
                  <a:moveTo>
                    <a:pt x="64" y="29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4"/>
                    <a:pt x="54" y="12"/>
                    <a:pt x="51" y="1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6" y="4"/>
                    <a:pt x="32" y="5"/>
                    <a:pt x="29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3"/>
                    <a:pt x="12" y="15"/>
                    <a:pt x="10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7"/>
                    <a:pt x="5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5" y="57"/>
                    <a:pt x="18" y="5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4" y="64"/>
                    <a:pt x="37" y="64"/>
                    <a:pt x="41" y="6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5" y="56"/>
                    <a:pt x="58" y="54"/>
                    <a:pt x="59" y="51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5"/>
                    <a:pt x="64" y="32"/>
                    <a:pt x="64" y="29"/>
                  </a:cubicBezTo>
                  <a:moveTo>
                    <a:pt x="43" y="53"/>
                  </a:moveTo>
                  <a:cubicBezTo>
                    <a:pt x="40" y="54"/>
                    <a:pt x="38" y="54"/>
                    <a:pt x="35" y="54"/>
                  </a:cubicBezTo>
                  <a:cubicBezTo>
                    <a:pt x="27" y="55"/>
                    <a:pt x="20" y="50"/>
                    <a:pt x="16" y="43"/>
                  </a:cubicBezTo>
                  <a:cubicBezTo>
                    <a:pt x="12" y="33"/>
                    <a:pt x="16" y="21"/>
                    <a:pt x="26" y="16"/>
                  </a:cubicBezTo>
                  <a:cubicBezTo>
                    <a:pt x="29" y="15"/>
                    <a:pt x="32" y="15"/>
                    <a:pt x="34" y="14"/>
                  </a:cubicBezTo>
                  <a:cubicBezTo>
                    <a:pt x="42" y="14"/>
                    <a:pt x="50" y="19"/>
                    <a:pt x="53" y="26"/>
                  </a:cubicBezTo>
                  <a:cubicBezTo>
                    <a:pt x="57" y="36"/>
                    <a:pt x="53" y="48"/>
                    <a:pt x="43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106" name="原创设计师QQ598969553      _38"/>
          <p:cNvSpPr>
            <a:spLocks/>
          </p:cNvSpPr>
          <p:nvPr/>
        </p:nvSpPr>
        <p:spPr bwMode="auto">
          <a:xfrm>
            <a:off x="1868093" y="3718322"/>
            <a:ext cx="144065" cy="170259"/>
          </a:xfrm>
          <a:custGeom>
            <a:avLst/>
            <a:gdLst>
              <a:gd name="T0" fmla="*/ 71 w 110"/>
              <a:gd name="T1" fmla="*/ 112 h 130"/>
              <a:gd name="T2" fmla="*/ 102 w 110"/>
              <a:gd name="T3" fmla="*/ 55 h 130"/>
              <a:gd name="T4" fmla="*/ 91 w 110"/>
              <a:gd name="T5" fmla="*/ 13 h 130"/>
              <a:gd name="T6" fmla="*/ 80 w 110"/>
              <a:gd name="T7" fmla="*/ 7 h 130"/>
              <a:gd name="T8" fmla="*/ 41 w 110"/>
              <a:gd name="T9" fmla="*/ 22 h 130"/>
              <a:gd name="T10" fmla="*/ 7 w 110"/>
              <a:gd name="T11" fmla="*/ 87 h 130"/>
              <a:gd name="T12" fmla="*/ 17 w 110"/>
              <a:gd name="T13" fmla="*/ 123 h 130"/>
              <a:gd name="T14" fmla="*/ 18 w 110"/>
              <a:gd name="T15" fmla="*/ 123 h 130"/>
              <a:gd name="T16" fmla="*/ 54 w 110"/>
              <a:gd name="T17" fmla="*/ 113 h 130"/>
              <a:gd name="T18" fmla="*/ 78 w 110"/>
              <a:gd name="T19" fmla="*/ 68 h 130"/>
              <a:gd name="T20" fmla="*/ 70 w 110"/>
              <a:gd name="T21" fmla="*/ 42 h 130"/>
              <a:gd name="T22" fmla="*/ 69 w 110"/>
              <a:gd name="T23" fmla="*/ 41 h 130"/>
              <a:gd name="T24" fmla="*/ 44 w 110"/>
              <a:gd name="T25" fmla="*/ 50 h 130"/>
              <a:gd name="T26" fmla="*/ 24 w 110"/>
              <a:gd name="T27" fmla="*/ 87 h 130"/>
              <a:gd name="T28" fmla="*/ 33 w 110"/>
              <a:gd name="T29" fmla="*/ 92 h 130"/>
              <a:gd name="T30" fmla="*/ 53 w 110"/>
              <a:gd name="T31" fmla="*/ 54 h 130"/>
              <a:gd name="T32" fmla="*/ 64 w 110"/>
              <a:gd name="T33" fmla="*/ 50 h 130"/>
              <a:gd name="T34" fmla="*/ 66 w 110"/>
              <a:gd name="T35" fmla="*/ 51 h 130"/>
              <a:gd name="T36" fmla="*/ 69 w 110"/>
              <a:gd name="T37" fmla="*/ 63 h 130"/>
              <a:gd name="T38" fmla="*/ 45 w 110"/>
              <a:gd name="T39" fmla="*/ 107 h 130"/>
              <a:gd name="T40" fmla="*/ 23 w 110"/>
              <a:gd name="T41" fmla="*/ 114 h 130"/>
              <a:gd name="T42" fmla="*/ 14 w 110"/>
              <a:gd name="T43" fmla="*/ 103 h 130"/>
              <a:gd name="T44" fmla="*/ 18 w 110"/>
              <a:gd name="T45" fmla="*/ 87 h 130"/>
              <a:gd name="T46" fmla="*/ 50 w 110"/>
              <a:gd name="T47" fmla="*/ 27 h 130"/>
              <a:gd name="T48" fmla="*/ 75 w 110"/>
              <a:gd name="T49" fmla="*/ 16 h 130"/>
              <a:gd name="T50" fmla="*/ 87 w 110"/>
              <a:gd name="T51" fmla="*/ 22 h 130"/>
              <a:gd name="T52" fmla="*/ 93 w 110"/>
              <a:gd name="T53" fmla="*/ 50 h 130"/>
              <a:gd name="T54" fmla="*/ 62 w 110"/>
              <a:gd name="T55" fmla="*/ 108 h 130"/>
              <a:gd name="T56" fmla="*/ 71 w 110"/>
              <a:gd name="T57" fmla="*/ 11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0" h="130">
                <a:moveTo>
                  <a:pt x="71" y="112"/>
                </a:moveTo>
                <a:cubicBezTo>
                  <a:pt x="102" y="55"/>
                  <a:pt x="102" y="55"/>
                  <a:pt x="102" y="55"/>
                </a:cubicBezTo>
                <a:cubicBezTo>
                  <a:pt x="110" y="38"/>
                  <a:pt x="106" y="21"/>
                  <a:pt x="91" y="13"/>
                </a:cubicBezTo>
                <a:cubicBezTo>
                  <a:pt x="80" y="7"/>
                  <a:pt x="80" y="7"/>
                  <a:pt x="80" y="7"/>
                </a:cubicBezTo>
                <a:cubicBezTo>
                  <a:pt x="66" y="0"/>
                  <a:pt x="50" y="6"/>
                  <a:pt x="41" y="22"/>
                </a:cubicBezTo>
                <a:cubicBezTo>
                  <a:pt x="7" y="87"/>
                  <a:pt x="7" y="87"/>
                  <a:pt x="7" y="87"/>
                </a:cubicBezTo>
                <a:cubicBezTo>
                  <a:pt x="0" y="100"/>
                  <a:pt x="5" y="116"/>
                  <a:pt x="17" y="12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31" y="130"/>
                  <a:pt x="47" y="125"/>
                  <a:pt x="54" y="113"/>
                </a:cubicBezTo>
                <a:cubicBezTo>
                  <a:pt x="78" y="68"/>
                  <a:pt x="78" y="68"/>
                  <a:pt x="78" y="68"/>
                </a:cubicBezTo>
                <a:cubicBezTo>
                  <a:pt x="83" y="58"/>
                  <a:pt x="79" y="47"/>
                  <a:pt x="70" y="42"/>
                </a:cubicBezTo>
                <a:cubicBezTo>
                  <a:pt x="69" y="41"/>
                  <a:pt x="69" y="41"/>
                  <a:pt x="69" y="41"/>
                </a:cubicBezTo>
                <a:cubicBezTo>
                  <a:pt x="60" y="36"/>
                  <a:pt x="49" y="40"/>
                  <a:pt x="44" y="50"/>
                </a:cubicBezTo>
                <a:cubicBezTo>
                  <a:pt x="24" y="87"/>
                  <a:pt x="24" y="87"/>
                  <a:pt x="24" y="87"/>
                </a:cubicBezTo>
                <a:cubicBezTo>
                  <a:pt x="33" y="92"/>
                  <a:pt x="33" y="92"/>
                  <a:pt x="33" y="92"/>
                </a:cubicBezTo>
                <a:cubicBezTo>
                  <a:pt x="53" y="54"/>
                  <a:pt x="53" y="54"/>
                  <a:pt x="53" y="54"/>
                </a:cubicBezTo>
                <a:cubicBezTo>
                  <a:pt x="55" y="50"/>
                  <a:pt x="59" y="47"/>
                  <a:pt x="64" y="50"/>
                </a:cubicBezTo>
                <a:cubicBezTo>
                  <a:pt x="66" y="51"/>
                  <a:pt x="66" y="51"/>
                  <a:pt x="66" y="51"/>
                </a:cubicBezTo>
                <a:cubicBezTo>
                  <a:pt x="70" y="53"/>
                  <a:pt x="71" y="58"/>
                  <a:pt x="69" y="63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1" y="115"/>
                  <a:pt x="31" y="119"/>
                  <a:pt x="23" y="114"/>
                </a:cubicBezTo>
                <a:cubicBezTo>
                  <a:pt x="18" y="112"/>
                  <a:pt x="15" y="108"/>
                  <a:pt x="14" y="103"/>
                </a:cubicBezTo>
                <a:cubicBezTo>
                  <a:pt x="13" y="99"/>
                  <a:pt x="14" y="94"/>
                  <a:pt x="18" y="87"/>
                </a:cubicBezTo>
                <a:cubicBezTo>
                  <a:pt x="50" y="27"/>
                  <a:pt x="50" y="27"/>
                  <a:pt x="50" y="27"/>
                </a:cubicBezTo>
                <a:cubicBezTo>
                  <a:pt x="57" y="13"/>
                  <a:pt x="68" y="12"/>
                  <a:pt x="75" y="16"/>
                </a:cubicBezTo>
                <a:cubicBezTo>
                  <a:pt x="87" y="22"/>
                  <a:pt x="87" y="22"/>
                  <a:pt x="87" y="22"/>
                </a:cubicBezTo>
                <a:cubicBezTo>
                  <a:pt x="98" y="28"/>
                  <a:pt x="98" y="40"/>
                  <a:pt x="93" y="50"/>
                </a:cubicBezTo>
                <a:cubicBezTo>
                  <a:pt x="62" y="108"/>
                  <a:pt x="62" y="108"/>
                  <a:pt x="62" y="108"/>
                </a:cubicBezTo>
                <a:lnTo>
                  <a:pt x="71" y="1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grpSp>
        <p:nvGrpSpPr>
          <p:cNvPr id="107" name="原创设计师QQ598969553      _39"/>
          <p:cNvGrpSpPr/>
          <p:nvPr/>
        </p:nvGrpSpPr>
        <p:grpSpPr>
          <a:xfrm>
            <a:off x="697565" y="2619922"/>
            <a:ext cx="131501" cy="180884"/>
            <a:chOff x="3868738" y="2328863"/>
            <a:chExt cx="376238" cy="517525"/>
          </a:xfrm>
          <a:solidFill>
            <a:schemeClr val="accent1"/>
          </a:solidFill>
        </p:grpSpPr>
        <p:sp>
          <p:nvSpPr>
            <p:cNvPr id="108" name="Freeform 181"/>
            <p:cNvSpPr>
              <a:spLocks/>
            </p:cNvSpPr>
            <p:nvPr/>
          </p:nvSpPr>
          <p:spPr bwMode="auto">
            <a:xfrm>
              <a:off x="3868738" y="2328863"/>
              <a:ext cx="180975" cy="517525"/>
            </a:xfrm>
            <a:custGeom>
              <a:avLst/>
              <a:gdLst>
                <a:gd name="T0" fmla="*/ 6 w 48"/>
                <a:gd name="T1" fmla="*/ 16 h 138"/>
                <a:gd name="T2" fmla="*/ 1 w 48"/>
                <a:gd name="T3" fmla="*/ 34 h 138"/>
                <a:gd name="T4" fmla="*/ 4 w 48"/>
                <a:gd name="T5" fmla="*/ 48 h 138"/>
                <a:gd name="T6" fmla="*/ 17 w 48"/>
                <a:gd name="T7" fmla="*/ 63 h 138"/>
                <a:gd name="T8" fmla="*/ 17 w 48"/>
                <a:gd name="T9" fmla="*/ 138 h 138"/>
                <a:gd name="T10" fmla="*/ 30 w 48"/>
                <a:gd name="T11" fmla="*/ 138 h 138"/>
                <a:gd name="T12" fmla="*/ 30 w 48"/>
                <a:gd name="T13" fmla="*/ 63 h 138"/>
                <a:gd name="T14" fmla="*/ 44 w 48"/>
                <a:gd name="T15" fmla="*/ 48 h 138"/>
                <a:gd name="T16" fmla="*/ 47 w 48"/>
                <a:gd name="T17" fmla="*/ 34 h 138"/>
                <a:gd name="T18" fmla="*/ 42 w 48"/>
                <a:gd name="T19" fmla="*/ 16 h 138"/>
                <a:gd name="T20" fmla="*/ 32 w 48"/>
                <a:gd name="T21" fmla="*/ 0 h 138"/>
                <a:gd name="T22" fmla="*/ 35 w 48"/>
                <a:gd name="T23" fmla="*/ 33 h 138"/>
                <a:gd name="T24" fmla="*/ 31 w 48"/>
                <a:gd name="T25" fmla="*/ 33 h 138"/>
                <a:gd name="T26" fmla="*/ 27 w 48"/>
                <a:gd name="T27" fmla="*/ 0 h 138"/>
                <a:gd name="T28" fmla="*/ 24 w 48"/>
                <a:gd name="T29" fmla="*/ 0 h 138"/>
                <a:gd name="T30" fmla="*/ 20 w 48"/>
                <a:gd name="T31" fmla="*/ 0 h 138"/>
                <a:gd name="T32" fmla="*/ 17 w 48"/>
                <a:gd name="T33" fmla="*/ 33 h 138"/>
                <a:gd name="T34" fmla="*/ 13 w 48"/>
                <a:gd name="T35" fmla="*/ 33 h 138"/>
                <a:gd name="T36" fmla="*/ 16 w 48"/>
                <a:gd name="T37" fmla="*/ 0 h 138"/>
                <a:gd name="T38" fmla="*/ 6 w 48"/>
                <a:gd name="T3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138">
                  <a:moveTo>
                    <a:pt x="6" y="16"/>
                  </a:moveTo>
                  <a:cubicBezTo>
                    <a:pt x="4" y="22"/>
                    <a:pt x="1" y="28"/>
                    <a:pt x="1" y="34"/>
                  </a:cubicBezTo>
                  <a:cubicBezTo>
                    <a:pt x="0" y="39"/>
                    <a:pt x="1" y="43"/>
                    <a:pt x="4" y="48"/>
                  </a:cubicBezTo>
                  <a:cubicBezTo>
                    <a:pt x="7" y="53"/>
                    <a:pt x="12" y="60"/>
                    <a:pt x="17" y="63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6" y="60"/>
                    <a:pt x="41" y="53"/>
                    <a:pt x="44" y="48"/>
                  </a:cubicBezTo>
                  <a:cubicBezTo>
                    <a:pt x="46" y="43"/>
                    <a:pt x="48" y="39"/>
                    <a:pt x="47" y="34"/>
                  </a:cubicBezTo>
                  <a:cubicBezTo>
                    <a:pt x="46" y="28"/>
                    <a:pt x="44" y="22"/>
                    <a:pt x="42" y="16"/>
                  </a:cubicBezTo>
                  <a:cubicBezTo>
                    <a:pt x="41" y="12"/>
                    <a:pt x="37" y="1"/>
                    <a:pt x="32" y="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"/>
                    <a:pt x="7" y="12"/>
                    <a:pt x="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09" name="Freeform 182"/>
            <p:cNvSpPr>
              <a:spLocks/>
            </p:cNvSpPr>
            <p:nvPr/>
          </p:nvSpPr>
          <p:spPr bwMode="auto">
            <a:xfrm>
              <a:off x="4127501" y="2328863"/>
              <a:ext cx="117475" cy="517525"/>
            </a:xfrm>
            <a:custGeom>
              <a:avLst/>
              <a:gdLst>
                <a:gd name="T0" fmla="*/ 0 w 31"/>
                <a:gd name="T1" fmla="*/ 39 h 138"/>
                <a:gd name="T2" fmla="*/ 18 w 31"/>
                <a:gd name="T3" fmla="*/ 77 h 138"/>
                <a:gd name="T4" fmla="*/ 18 w 31"/>
                <a:gd name="T5" fmla="*/ 138 h 138"/>
                <a:gd name="T6" fmla="*/ 31 w 31"/>
                <a:gd name="T7" fmla="*/ 138 h 138"/>
                <a:gd name="T8" fmla="*/ 31 w 31"/>
                <a:gd name="T9" fmla="*/ 0 h 138"/>
                <a:gd name="T10" fmla="*/ 18 w 31"/>
                <a:gd name="T11" fmla="*/ 0 h 138"/>
                <a:gd name="T12" fmla="*/ 0 w 31"/>
                <a:gd name="T13" fmla="*/ 3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38">
                  <a:moveTo>
                    <a:pt x="0" y="39"/>
                  </a:moveTo>
                  <a:cubicBezTo>
                    <a:pt x="0" y="73"/>
                    <a:pt x="14" y="77"/>
                    <a:pt x="18" y="77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0"/>
                    <a:pt x="0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grpSp>
        <p:nvGrpSpPr>
          <p:cNvPr id="110" name="原创设计师QQ598969553      _40"/>
          <p:cNvGrpSpPr/>
          <p:nvPr/>
        </p:nvGrpSpPr>
        <p:grpSpPr>
          <a:xfrm>
            <a:off x="1773433" y="2301990"/>
            <a:ext cx="170342" cy="165347"/>
            <a:chOff x="6946901" y="1419225"/>
            <a:chExt cx="487363" cy="473075"/>
          </a:xfrm>
          <a:solidFill>
            <a:schemeClr val="accent2"/>
          </a:solidFill>
        </p:grpSpPr>
        <p:sp>
          <p:nvSpPr>
            <p:cNvPr id="111" name="Freeform 183"/>
            <p:cNvSpPr>
              <a:spLocks/>
            </p:cNvSpPr>
            <p:nvPr/>
          </p:nvSpPr>
          <p:spPr bwMode="auto">
            <a:xfrm>
              <a:off x="6946901" y="1419225"/>
              <a:ext cx="487363" cy="300037"/>
            </a:xfrm>
            <a:custGeom>
              <a:avLst/>
              <a:gdLst>
                <a:gd name="T0" fmla="*/ 130 w 130"/>
                <a:gd name="T1" fmla="*/ 66 h 80"/>
                <a:gd name="T2" fmla="*/ 116 w 130"/>
                <a:gd name="T3" fmla="*/ 52 h 80"/>
                <a:gd name="T4" fmla="*/ 118 w 130"/>
                <a:gd name="T5" fmla="*/ 40 h 80"/>
                <a:gd name="T6" fmla="*/ 78 w 130"/>
                <a:gd name="T7" fmla="*/ 0 h 80"/>
                <a:gd name="T8" fmla="*/ 38 w 130"/>
                <a:gd name="T9" fmla="*/ 39 h 80"/>
                <a:gd name="T10" fmla="*/ 23 w 130"/>
                <a:gd name="T11" fmla="*/ 34 h 80"/>
                <a:gd name="T12" fmla="*/ 0 w 130"/>
                <a:gd name="T13" fmla="*/ 57 h 80"/>
                <a:gd name="T14" fmla="*/ 23 w 130"/>
                <a:gd name="T15" fmla="*/ 80 h 80"/>
                <a:gd name="T16" fmla="*/ 76 w 130"/>
                <a:gd name="T17" fmla="*/ 80 h 80"/>
                <a:gd name="T18" fmla="*/ 78 w 130"/>
                <a:gd name="T19" fmla="*/ 80 h 80"/>
                <a:gd name="T20" fmla="*/ 116 w 130"/>
                <a:gd name="T21" fmla="*/ 80 h 80"/>
                <a:gd name="T22" fmla="*/ 130 w 130"/>
                <a:gd name="T23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80">
                  <a:moveTo>
                    <a:pt x="130" y="66"/>
                  </a:moveTo>
                  <a:cubicBezTo>
                    <a:pt x="130" y="58"/>
                    <a:pt x="124" y="52"/>
                    <a:pt x="116" y="52"/>
                  </a:cubicBezTo>
                  <a:cubicBezTo>
                    <a:pt x="118" y="48"/>
                    <a:pt x="118" y="44"/>
                    <a:pt x="118" y="40"/>
                  </a:cubicBezTo>
                  <a:cubicBezTo>
                    <a:pt x="118" y="18"/>
                    <a:pt x="100" y="0"/>
                    <a:pt x="78" y="0"/>
                  </a:cubicBezTo>
                  <a:cubicBezTo>
                    <a:pt x="56" y="0"/>
                    <a:pt x="38" y="18"/>
                    <a:pt x="38" y="39"/>
                  </a:cubicBezTo>
                  <a:cubicBezTo>
                    <a:pt x="34" y="36"/>
                    <a:pt x="29" y="34"/>
                    <a:pt x="23" y="34"/>
                  </a:cubicBezTo>
                  <a:cubicBezTo>
                    <a:pt x="10" y="34"/>
                    <a:pt x="0" y="44"/>
                    <a:pt x="0" y="57"/>
                  </a:cubicBezTo>
                  <a:cubicBezTo>
                    <a:pt x="0" y="70"/>
                    <a:pt x="10" y="80"/>
                    <a:pt x="23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4" y="80"/>
                    <a:pt x="130" y="74"/>
                    <a:pt x="130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12" name="Rectangle 184"/>
            <p:cNvSpPr>
              <a:spLocks noChangeArrowheads="1"/>
            </p:cNvSpPr>
            <p:nvPr/>
          </p:nvSpPr>
          <p:spPr bwMode="auto">
            <a:xfrm>
              <a:off x="7016751" y="1749425"/>
              <a:ext cx="42863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13" name="Rectangle 185"/>
            <p:cNvSpPr>
              <a:spLocks noChangeArrowheads="1"/>
            </p:cNvSpPr>
            <p:nvPr/>
          </p:nvSpPr>
          <p:spPr bwMode="auto">
            <a:xfrm>
              <a:off x="7118351" y="1798638"/>
              <a:ext cx="41275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14" name="Rectangle 186"/>
            <p:cNvSpPr>
              <a:spLocks noChangeArrowheads="1"/>
            </p:cNvSpPr>
            <p:nvPr/>
          </p:nvSpPr>
          <p:spPr bwMode="auto">
            <a:xfrm>
              <a:off x="7219951" y="1749425"/>
              <a:ext cx="41275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15" name="Rectangle 187"/>
            <p:cNvSpPr>
              <a:spLocks noChangeArrowheads="1"/>
            </p:cNvSpPr>
            <p:nvPr/>
          </p:nvSpPr>
          <p:spPr bwMode="auto">
            <a:xfrm>
              <a:off x="7321551" y="1798638"/>
              <a:ext cx="46038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116" name="原创设计师QQ598969553      _41"/>
          <p:cNvSpPr>
            <a:spLocks/>
          </p:cNvSpPr>
          <p:nvPr/>
        </p:nvSpPr>
        <p:spPr bwMode="auto">
          <a:xfrm>
            <a:off x="2341960" y="2408636"/>
            <a:ext cx="134540" cy="111919"/>
          </a:xfrm>
          <a:custGeom>
            <a:avLst/>
            <a:gdLst>
              <a:gd name="T0" fmla="*/ 202 w 244"/>
              <a:gd name="T1" fmla="*/ 0 h 201"/>
              <a:gd name="T2" fmla="*/ 88 w 244"/>
              <a:gd name="T3" fmla="*/ 113 h 201"/>
              <a:gd name="T4" fmla="*/ 45 w 244"/>
              <a:gd name="T5" fmla="*/ 71 h 201"/>
              <a:gd name="T6" fmla="*/ 0 w 244"/>
              <a:gd name="T7" fmla="*/ 116 h 201"/>
              <a:gd name="T8" fmla="*/ 43 w 244"/>
              <a:gd name="T9" fmla="*/ 158 h 201"/>
              <a:gd name="T10" fmla="*/ 88 w 244"/>
              <a:gd name="T11" fmla="*/ 201 h 201"/>
              <a:gd name="T12" fmla="*/ 133 w 244"/>
              <a:gd name="T13" fmla="*/ 158 h 201"/>
              <a:gd name="T14" fmla="*/ 244 w 244"/>
              <a:gd name="T15" fmla="*/ 45 h 201"/>
              <a:gd name="T16" fmla="*/ 202 w 244"/>
              <a:gd name="T17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" h="201">
                <a:moveTo>
                  <a:pt x="202" y="0"/>
                </a:moveTo>
                <a:lnTo>
                  <a:pt x="88" y="113"/>
                </a:lnTo>
                <a:lnTo>
                  <a:pt x="45" y="71"/>
                </a:lnTo>
                <a:lnTo>
                  <a:pt x="0" y="116"/>
                </a:lnTo>
                <a:lnTo>
                  <a:pt x="43" y="158"/>
                </a:lnTo>
                <a:lnTo>
                  <a:pt x="88" y="201"/>
                </a:lnTo>
                <a:lnTo>
                  <a:pt x="133" y="158"/>
                </a:lnTo>
                <a:lnTo>
                  <a:pt x="244" y="45"/>
                </a:lnTo>
                <a:lnTo>
                  <a:pt x="2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grpSp>
        <p:nvGrpSpPr>
          <p:cNvPr id="117" name="原创设计师QQ598969553      _42"/>
          <p:cNvGrpSpPr/>
          <p:nvPr/>
        </p:nvGrpSpPr>
        <p:grpSpPr>
          <a:xfrm>
            <a:off x="2425946" y="3157025"/>
            <a:ext cx="120959" cy="143153"/>
            <a:chOff x="8813801" y="3865563"/>
            <a:chExt cx="346075" cy="409574"/>
          </a:xfrm>
          <a:solidFill>
            <a:schemeClr val="bg1">
              <a:lumMod val="50000"/>
            </a:schemeClr>
          </a:solidFill>
        </p:grpSpPr>
        <p:sp>
          <p:nvSpPr>
            <p:cNvPr id="118" name="Freeform 189"/>
            <p:cNvSpPr>
              <a:spLocks/>
            </p:cNvSpPr>
            <p:nvPr/>
          </p:nvSpPr>
          <p:spPr bwMode="auto">
            <a:xfrm>
              <a:off x="8813801" y="3940175"/>
              <a:ext cx="346075" cy="334962"/>
            </a:xfrm>
            <a:custGeom>
              <a:avLst/>
              <a:gdLst>
                <a:gd name="T0" fmla="*/ 46 w 92"/>
                <a:gd name="T1" fmla="*/ 89 h 89"/>
                <a:gd name="T2" fmla="*/ 92 w 92"/>
                <a:gd name="T3" fmla="*/ 43 h 89"/>
                <a:gd name="T4" fmla="*/ 63 w 92"/>
                <a:gd name="T5" fmla="*/ 0 h 89"/>
                <a:gd name="T6" fmla="*/ 57 w 92"/>
                <a:gd name="T7" fmla="*/ 9 h 89"/>
                <a:gd name="T8" fmla="*/ 82 w 92"/>
                <a:gd name="T9" fmla="*/ 43 h 89"/>
                <a:gd name="T10" fmla="*/ 46 w 92"/>
                <a:gd name="T11" fmla="*/ 79 h 89"/>
                <a:gd name="T12" fmla="*/ 10 w 92"/>
                <a:gd name="T13" fmla="*/ 43 h 89"/>
                <a:gd name="T14" fmla="*/ 35 w 92"/>
                <a:gd name="T15" fmla="*/ 9 h 89"/>
                <a:gd name="T16" fmla="*/ 28 w 92"/>
                <a:gd name="T17" fmla="*/ 0 h 89"/>
                <a:gd name="T18" fmla="*/ 0 w 92"/>
                <a:gd name="T19" fmla="*/ 43 h 89"/>
                <a:gd name="T20" fmla="*/ 46 w 92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89">
                  <a:moveTo>
                    <a:pt x="46" y="89"/>
                  </a:moveTo>
                  <a:cubicBezTo>
                    <a:pt x="71" y="89"/>
                    <a:pt x="92" y="68"/>
                    <a:pt x="92" y="43"/>
                  </a:cubicBezTo>
                  <a:cubicBezTo>
                    <a:pt x="92" y="24"/>
                    <a:pt x="80" y="7"/>
                    <a:pt x="63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71" y="13"/>
                    <a:pt x="82" y="27"/>
                    <a:pt x="82" y="43"/>
                  </a:cubicBezTo>
                  <a:cubicBezTo>
                    <a:pt x="82" y="63"/>
                    <a:pt x="66" y="79"/>
                    <a:pt x="46" y="79"/>
                  </a:cubicBezTo>
                  <a:cubicBezTo>
                    <a:pt x="26" y="79"/>
                    <a:pt x="10" y="63"/>
                    <a:pt x="10" y="43"/>
                  </a:cubicBezTo>
                  <a:cubicBezTo>
                    <a:pt x="10" y="27"/>
                    <a:pt x="20" y="13"/>
                    <a:pt x="35" y="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7"/>
                    <a:pt x="0" y="24"/>
                    <a:pt x="0" y="43"/>
                  </a:cubicBezTo>
                  <a:cubicBezTo>
                    <a:pt x="0" y="68"/>
                    <a:pt x="20" y="89"/>
                    <a:pt x="46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19" name="Freeform 190"/>
            <p:cNvSpPr>
              <a:spLocks/>
            </p:cNvSpPr>
            <p:nvPr/>
          </p:nvSpPr>
          <p:spPr bwMode="auto">
            <a:xfrm>
              <a:off x="8904288" y="3865563"/>
              <a:ext cx="160338" cy="120650"/>
            </a:xfrm>
            <a:custGeom>
              <a:avLst/>
              <a:gdLst>
                <a:gd name="T0" fmla="*/ 33 w 101"/>
                <a:gd name="T1" fmla="*/ 66 h 76"/>
                <a:gd name="T2" fmla="*/ 40 w 101"/>
                <a:gd name="T3" fmla="*/ 76 h 76"/>
                <a:gd name="T4" fmla="*/ 52 w 101"/>
                <a:gd name="T5" fmla="*/ 76 h 76"/>
                <a:gd name="T6" fmla="*/ 61 w 101"/>
                <a:gd name="T7" fmla="*/ 76 h 76"/>
                <a:gd name="T8" fmla="*/ 71 w 101"/>
                <a:gd name="T9" fmla="*/ 66 h 76"/>
                <a:gd name="T10" fmla="*/ 85 w 101"/>
                <a:gd name="T11" fmla="*/ 45 h 76"/>
                <a:gd name="T12" fmla="*/ 101 w 101"/>
                <a:gd name="T13" fmla="*/ 21 h 76"/>
                <a:gd name="T14" fmla="*/ 85 w 101"/>
                <a:gd name="T15" fmla="*/ 0 h 76"/>
                <a:gd name="T16" fmla="*/ 52 w 101"/>
                <a:gd name="T17" fmla="*/ 0 h 76"/>
                <a:gd name="T18" fmla="*/ 16 w 101"/>
                <a:gd name="T19" fmla="*/ 0 h 76"/>
                <a:gd name="T20" fmla="*/ 0 w 101"/>
                <a:gd name="T21" fmla="*/ 21 h 76"/>
                <a:gd name="T22" fmla="*/ 19 w 101"/>
                <a:gd name="T23" fmla="*/ 45 h 76"/>
                <a:gd name="T24" fmla="*/ 33 w 101"/>
                <a:gd name="T25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76">
                  <a:moveTo>
                    <a:pt x="33" y="66"/>
                  </a:moveTo>
                  <a:lnTo>
                    <a:pt x="40" y="76"/>
                  </a:lnTo>
                  <a:lnTo>
                    <a:pt x="52" y="76"/>
                  </a:lnTo>
                  <a:lnTo>
                    <a:pt x="61" y="76"/>
                  </a:lnTo>
                  <a:lnTo>
                    <a:pt x="71" y="66"/>
                  </a:lnTo>
                  <a:lnTo>
                    <a:pt x="85" y="45"/>
                  </a:lnTo>
                  <a:lnTo>
                    <a:pt x="101" y="21"/>
                  </a:lnTo>
                  <a:lnTo>
                    <a:pt x="85" y="0"/>
                  </a:lnTo>
                  <a:lnTo>
                    <a:pt x="52" y="0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19" y="45"/>
                  </a:lnTo>
                  <a:lnTo>
                    <a:pt x="33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grpSp>
        <p:nvGrpSpPr>
          <p:cNvPr id="120" name="原创设计师QQ598969553      _43"/>
          <p:cNvGrpSpPr/>
          <p:nvPr/>
        </p:nvGrpSpPr>
        <p:grpSpPr>
          <a:xfrm>
            <a:off x="750277" y="2376896"/>
            <a:ext cx="103759" cy="172006"/>
            <a:chOff x="4019551" y="1633538"/>
            <a:chExt cx="296862" cy="492124"/>
          </a:xfrm>
          <a:solidFill>
            <a:schemeClr val="accent2"/>
          </a:solidFill>
        </p:grpSpPr>
        <p:sp>
          <p:nvSpPr>
            <p:cNvPr id="121" name="Freeform 191"/>
            <p:cNvSpPr>
              <a:spLocks/>
            </p:cNvSpPr>
            <p:nvPr/>
          </p:nvSpPr>
          <p:spPr bwMode="auto">
            <a:xfrm>
              <a:off x="4019551" y="1708150"/>
              <a:ext cx="255588" cy="417512"/>
            </a:xfrm>
            <a:custGeom>
              <a:avLst/>
              <a:gdLst>
                <a:gd name="T0" fmla="*/ 2 w 161"/>
                <a:gd name="T1" fmla="*/ 263 h 263"/>
                <a:gd name="T2" fmla="*/ 45 w 161"/>
                <a:gd name="T3" fmla="*/ 235 h 263"/>
                <a:gd name="T4" fmla="*/ 132 w 161"/>
                <a:gd name="T5" fmla="*/ 71 h 263"/>
                <a:gd name="T6" fmla="*/ 161 w 161"/>
                <a:gd name="T7" fmla="*/ 19 h 263"/>
                <a:gd name="T8" fmla="*/ 151 w 161"/>
                <a:gd name="T9" fmla="*/ 14 h 263"/>
                <a:gd name="T10" fmla="*/ 144 w 161"/>
                <a:gd name="T11" fmla="*/ 12 h 263"/>
                <a:gd name="T12" fmla="*/ 135 w 161"/>
                <a:gd name="T13" fmla="*/ 7 h 263"/>
                <a:gd name="T14" fmla="*/ 116 w 161"/>
                <a:gd name="T15" fmla="*/ 0 h 263"/>
                <a:gd name="T16" fmla="*/ 106 w 161"/>
                <a:gd name="T17" fmla="*/ 17 h 263"/>
                <a:gd name="T18" fmla="*/ 102 w 161"/>
                <a:gd name="T19" fmla="*/ 26 h 263"/>
                <a:gd name="T20" fmla="*/ 97 w 161"/>
                <a:gd name="T21" fmla="*/ 36 h 263"/>
                <a:gd name="T22" fmla="*/ 64 w 161"/>
                <a:gd name="T23" fmla="*/ 95 h 263"/>
                <a:gd name="T24" fmla="*/ 0 w 161"/>
                <a:gd name="T25" fmla="*/ 216 h 263"/>
                <a:gd name="T26" fmla="*/ 2 w 161"/>
                <a:gd name="T2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263">
                  <a:moveTo>
                    <a:pt x="2" y="263"/>
                  </a:moveTo>
                  <a:lnTo>
                    <a:pt x="45" y="235"/>
                  </a:lnTo>
                  <a:lnTo>
                    <a:pt x="132" y="71"/>
                  </a:lnTo>
                  <a:lnTo>
                    <a:pt x="161" y="19"/>
                  </a:lnTo>
                  <a:lnTo>
                    <a:pt x="151" y="14"/>
                  </a:lnTo>
                  <a:lnTo>
                    <a:pt x="144" y="12"/>
                  </a:lnTo>
                  <a:lnTo>
                    <a:pt x="135" y="7"/>
                  </a:lnTo>
                  <a:lnTo>
                    <a:pt x="116" y="0"/>
                  </a:lnTo>
                  <a:lnTo>
                    <a:pt x="106" y="17"/>
                  </a:lnTo>
                  <a:lnTo>
                    <a:pt x="102" y="26"/>
                  </a:lnTo>
                  <a:lnTo>
                    <a:pt x="97" y="36"/>
                  </a:lnTo>
                  <a:lnTo>
                    <a:pt x="64" y="95"/>
                  </a:lnTo>
                  <a:lnTo>
                    <a:pt x="0" y="216"/>
                  </a:lnTo>
                  <a:lnTo>
                    <a:pt x="2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22" name="Freeform 192"/>
            <p:cNvSpPr>
              <a:spLocks/>
            </p:cNvSpPr>
            <p:nvPr/>
          </p:nvSpPr>
          <p:spPr bwMode="auto">
            <a:xfrm>
              <a:off x="4214813" y="1633538"/>
              <a:ext cx="101600" cy="82550"/>
            </a:xfrm>
            <a:custGeom>
              <a:avLst/>
              <a:gdLst>
                <a:gd name="T0" fmla="*/ 19 w 64"/>
                <a:gd name="T1" fmla="*/ 0 h 52"/>
                <a:gd name="T2" fmla="*/ 0 w 64"/>
                <a:gd name="T3" fmla="*/ 33 h 52"/>
                <a:gd name="T4" fmla="*/ 33 w 64"/>
                <a:gd name="T5" fmla="*/ 47 h 52"/>
                <a:gd name="T6" fmla="*/ 42 w 64"/>
                <a:gd name="T7" fmla="*/ 52 h 52"/>
                <a:gd name="T8" fmla="*/ 45 w 64"/>
                <a:gd name="T9" fmla="*/ 52 h 52"/>
                <a:gd name="T10" fmla="*/ 47 w 64"/>
                <a:gd name="T11" fmla="*/ 50 h 52"/>
                <a:gd name="T12" fmla="*/ 52 w 64"/>
                <a:gd name="T13" fmla="*/ 40 h 52"/>
                <a:gd name="T14" fmla="*/ 64 w 64"/>
                <a:gd name="T15" fmla="*/ 19 h 52"/>
                <a:gd name="T16" fmla="*/ 19 w 64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2">
                  <a:moveTo>
                    <a:pt x="19" y="0"/>
                  </a:moveTo>
                  <a:lnTo>
                    <a:pt x="0" y="33"/>
                  </a:lnTo>
                  <a:lnTo>
                    <a:pt x="33" y="47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7" y="50"/>
                  </a:lnTo>
                  <a:lnTo>
                    <a:pt x="52" y="40"/>
                  </a:lnTo>
                  <a:lnTo>
                    <a:pt x="64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123" name="原创设计师QQ598969553      _44"/>
          <p:cNvSpPr>
            <a:spLocks noEditPoints="1"/>
          </p:cNvSpPr>
          <p:nvPr/>
        </p:nvSpPr>
        <p:spPr bwMode="auto">
          <a:xfrm>
            <a:off x="2194323" y="3571875"/>
            <a:ext cx="146447" cy="144066"/>
          </a:xfrm>
          <a:custGeom>
            <a:avLst/>
            <a:gdLst>
              <a:gd name="T0" fmla="*/ 75 w 111"/>
              <a:gd name="T1" fmla="*/ 0 h 110"/>
              <a:gd name="T2" fmla="*/ 80 w 111"/>
              <a:gd name="T3" fmla="*/ 0 h 110"/>
              <a:gd name="T4" fmla="*/ 97 w 111"/>
              <a:gd name="T5" fmla="*/ 43 h 110"/>
              <a:gd name="T6" fmla="*/ 66 w 111"/>
              <a:gd name="T7" fmla="*/ 49 h 110"/>
              <a:gd name="T8" fmla="*/ 59 w 111"/>
              <a:gd name="T9" fmla="*/ 55 h 110"/>
              <a:gd name="T10" fmla="*/ 39 w 111"/>
              <a:gd name="T11" fmla="*/ 75 h 110"/>
              <a:gd name="T12" fmla="*/ 48 w 111"/>
              <a:gd name="T13" fmla="*/ 85 h 110"/>
              <a:gd name="T14" fmla="*/ 44 w 111"/>
              <a:gd name="T15" fmla="*/ 91 h 110"/>
              <a:gd name="T16" fmla="*/ 39 w 111"/>
              <a:gd name="T17" fmla="*/ 94 h 110"/>
              <a:gd name="T18" fmla="*/ 29 w 111"/>
              <a:gd name="T19" fmla="*/ 85 h 110"/>
              <a:gd name="T20" fmla="*/ 23 w 111"/>
              <a:gd name="T21" fmla="*/ 90 h 110"/>
              <a:gd name="T22" fmla="*/ 32 w 111"/>
              <a:gd name="T23" fmla="*/ 101 h 110"/>
              <a:gd name="T24" fmla="*/ 29 w 111"/>
              <a:gd name="T25" fmla="*/ 106 h 110"/>
              <a:gd name="T26" fmla="*/ 23 w 111"/>
              <a:gd name="T27" fmla="*/ 110 h 110"/>
              <a:gd name="T28" fmla="*/ 15 w 111"/>
              <a:gd name="T29" fmla="*/ 103 h 110"/>
              <a:gd name="T30" fmla="*/ 13 w 111"/>
              <a:gd name="T31" fmla="*/ 101 h 110"/>
              <a:gd name="T32" fmla="*/ 9 w 111"/>
              <a:gd name="T33" fmla="*/ 103 h 110"/>
              <a:gd name="T34" fmla="*/ 0 w 111"/>
              <a:gd name="T35" fmla="*/ 97 h 110"/>
              <a:gd name="T36" fmla="*/ 0 w 111"/>
              <a:gd name="T37" fmla="*/ 95 h 110"/>
              <a:gd name="T38" fmla="*/ 8 w 111"/>
              <a:gd name="T39" fmla="*/ 85 h 110"/>
              <a:gd name="T40" fmla="*/ 55 w 111"/>
              <a:gd name="T41" fmla="*/ 38 h 110"/>
              <a:gd name="T42" fmla="*/ 52 w 111"/>
              <a:gd name="T43" fmla="*/ 28 h 110"/>
              <a:gd name="T44" fmla="*/ 75 w 111"/>
              <a:gd name="T45" fmla="*/ 0 h 110"/>
              <a:gd name="T46" fmla="*/ 67 w 111"/>
              <a:gd name="T47" fmla="*/ 26 h 110"/>
              <a:gd name="T48" fmla="*/ 88 w 111"/>
              <a:gd name="T49" fmla="*/ 31 h 110"/>
              <a:gd name="T50" fmla="*/ 76 w 111"/>
              <a:gd name="T51" fmla="*/ 15 h 110"/>
              <a:gd name="T52" fmla="*/ 67 w 111"/>
              <a:gd name="T53" fmla="*/ 2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" h="110">
                <a:moveTo>
                  <a:pt x="75" y="0"/>
                </a:moveTo>
                <a:cubicBezTo>
                  <a:pt x="77" y="0"/>
                  <a:pt x="79" y="0"/>
                  <a:pt x="80" y="0"/>
                </a:cubicBezTo>
                <a:cubicBezTo>
                  <a:pt x="100" y="1"/>
                  <a:pt x="111" y="28"/>
                  <a:pt x="97" y="43"/>
                </a:cubicBezTo>
                <a:cubicBezTo>
                  <a:pt x="91" y="50"/>
                  <a:pt x="77" y="55"/>
                  <a:pt x="66" y="49"/>
                </a:cubicBezTo>
                <a:cubicBezTo>
                  <a:pt x="63" y="50"/>
                  <a:pt x="61" y="52"/>
                  <a:pt x="59" y="55"/>
                </a:cubicBezTo>
                <a:cubicBezTo>
                  <a:pt x="53" y="61"/>
                  <a:pt x="46" y="68"/>
                  <a:pt x="39" y="75"/>
                </a:cubicBezTo>
                <a:cubicBezTo>
                  <a:pt x="40" y="78"/>
                  <a:pt x="48" y="81"/>
                  <a:pt x="48" y="85"/>
                </a:cubicBezTo>
                <a:cubicBezTo>
                  <a:pt x="48" y="88"/>
                  <a:pt x="44" y="91"/>
                  <a:pt x="44" y="91"/>
                </a:cubicBezTo>
                <a:cubicBezTo>
                  <a:pt x="44" y="91"/>
                  <a:pt x="41" y="94"/>
                  <a:pt x="39" y="94"/>
                </a:cubicBezTo>
                <a:cubicBezTo>
                  <a:pt x="35" y="94"/>
                  <a:pt x="32" y="87"/>
                  <a:pt x="29" y="85"/>
                </a:cubicBezTo>
                <a:cubicBezTo>
                  <a:pt x="27" y="87"/>
                  <a:pt x="25" y="89"/>
                  <a:pt x="23" y="90"/>
                </a:cubicBezTo>
                <a:cubicBezTo>
                  <a:pt x="25" y="94"/>
                  <a:pt x="32" y="96"/>
                  <a:pt x="32" y="101"/>
                </a:cubicBezTo>
                <a:cubicBezTo>
                  <a:pt x="32" y="103"/>
                  <a:pt x="29" y="106"/>
                  <a:pt x="29" y="106"/>
                </a:cubicBezTo>
                <a:cubicBezTo>
                  <a:pt x="29" y="106"/>
                  <a:pt x="26" y="110"/>
                  <a:pt x="23" y="110"/>
                </a:cubicBezTo>
                <a:cubicBezTo>
                  <a:pt x="20" y="110"/>
                  <a:pt x="15" y="103"/>
                  <a:pt x="15" y="103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13" y="101"/>
                  <a:pt x="10" y="103"/>
                  <a:pt x="9" y="103"/>
                </a:cubicBezTo>
                <a:cubicBezTo>
                  <a:pt x="4" y="104"/>
                  <a:pt x="1" y="100"/>
                  <a:pt x="0" y="97"/>
                </a:cubicBezTo>
                <a:cubicBezTo>
                  <a:pt x="0" y="96"/>
                  <a:pt x="0" y="95"/>
                  <a:pt x="0" y="95"/>
                </a:cubicBezTo>
                <a:cubicBezTo>
                  <a:pt x="2" y="91"/>
                  <a:pt x="5" y="88"/>
                  <a:pt x="8" y="85"/>
                </a:cubicBezTo>
                <a:cubicBezTo>
                  <a:pt x="24" y="69"/>
                  <a:pt x="40" y="53"/>
                  <a:pt x="55" y="38"/>
                </a:cubicBezTo>
                <a:cubicBezTo>
                  <a:pt x="54" y="35"/>
                  <a:pt x="53" y="32"/>
                  <a:pt x="52" y="28"/>
                </a:cubicBezTo>
                <a:cubicBezTo>
                  <a:pt x="51" y="12"/>
                  <a:pt x="62" y="3"/>
                  <a:pt x="75" y="0"/>
                </a:cubicBezTo>
                <a:close/>
                <a:moveTo>
                  <a:pt x="67" y="26"/>
                </a:moveTo>
                <a:cubicBezTo>
                  <a:pt x="67" y="38"/>
                  <a:pt x="83" y="40"/>
                  <a:pt x="88" y="31"/>
                </a:cubicBezTo>
                <a:cubicBezTo>
                  <a:pt x="92" y="22"/>
                  <a:pt x="84" y="14"/>
                  <a:pt x="76" y="15"/>
                </a:cubicBezTo>
                <a:cubicBezTo>
                  <a:pt x="71" y="16"/>
                  <a:pt x="67" y="20"/>
                  <a:pt x="67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sp>
        <p:nvSpPr>
          <p:cNvPr id="124" name="原创设计师QQ598969553      _45"/>
          <p:cNvSpPr>
            <a:spLocks noEditPoints="1"/>
          </p:cNvSpPr>
          <p:nvPr/>
        </p:nvSpPr>
        <p:spPr bwMode="auto">
          <a:xfrm>
            <a:off x="540545" y="2834879"/>
            <a:ext cx="167879" cy="133350"/>
          </a:xfrm>
          <a:custGeom>
            <a:avLst/>
            <a:gdLst>
              <a:gd name="T0" fmla="*/ 110 w 127"/>
              <a:gd name="T1" fmla="*/ 9 h 101"/>
              <a:gd name="T2" fmla="*/ 107 w 127"/>
              <a:gd name="T3" fmla="*/ 7 h 101"/>
              <a:gd name="T4" fmla="*/ 57 w 127"/>
              <a:gd name="T5" fmla="*/ 0 h 101"/>
              <a:gd name="T6" fmla="*/ 18 w 127"/>
              <a:gd name="T7" fmla="*/ 15 h 101"/>
              <a:gd name="T8" fmla="*/ 18 w 127"/>
              <a:gd name="T9" fmla="*/ 15 h 101"/>
              <a:gd name="T10" fmla="*/ 17 w 127"/>
              <a:gd name="T11" fmla="*/ 16 h 101"/>
              <a:gd name="T12" fmla="*/ 0 w 127"/>
              <a:gd name="T13" fmla="*/ 38 h 101"/>
              <a:gd name="T14" fmla="*/ 2 w 127"/>
              <a:gd name="T15" fmla="*/ 43 h 101"/>
              <a:gd name="T16" fmla="*/ 16 w 127"/>
              <a:gd name="T17" fmla="*/ 82 h 101"/>
              <a:gd name="T18" fmla="*/ 71 w 127"/>
              <a:gd name="T19" fmla="*/ 101 h 101"/>
              <a:gd name="T20" fmla="*/ 72 w 127"/>
              <a:gd name="T21" fmla="*/ 101 h 101"/>
              <a:gd name="T22" fmla="*/ 72 w 127"/>
              <a:gd name="T23" fmla="*/ 101 h 101"/>
              <a:gd name="T24" fmla="*/ 73 w 127"/>
              <a:gd name="T25" fmla="*/ 101 h 101"/>
              <a:gd name="T26" fmla="*/ 112 w 127"/>
              <a:gd name="T27" fmla="*/ 77 h 101"/>
              <a:gd name="T28" fmla="*/ 125 w 127"/>
              <a:gd name="T29" fmla="*/ 36 h 101"/>
              <a:gd name="T30" fmla="*/ 126 w 127"/>
              <a:gd name="T31" fmla="*/ 31 h 101"/>
              <a:gd name="T32" fmla="*/ 21 w 127"/>
              <a:gd name="T33" fmla="*/ 21 h 101"/>
              <a:gd name="T34" fmla="*/ 53 w 127"/>
              <a:gd name="T35" fmla="*/ 50 h 101"/>
              <a:gd name="T36" fmla="*/ 68 w 127"/>
              <a:gd name="T37" fmla="*/ 93 h 101"/>
              <a:gd name="T38" fmla="*/ 23 w 127"/>
              <a:gd name="T39" fmla="*/ 48 h 101"/>
              <a:gd name="T40" fmla="*/ 54 w 127"/>
              <a:gd name="T41" fmla="*/ 56 h 101"/>
              <a:gd name="T42" fmla="*/ 68 w 127"/>
              <a:gd name="T43" fmla="*/ 38 h 101"/>
              <a:gd name="T44" fmla="*/ 71 w 127"/>
              <a:gd name="T45" fmla="*/ 24 h 101"/>
              <a:gd name="T46" fmla="*/ 58 w 127"/>
              <a:gd name="T47" fmla="*/ 7 h 101"/>
              <a:gd name="T48" fmla="*/ 71 w 127"/>
              <a:gd name="T49" fmla="*/ 24 h 101"/>
              <a:gd name="T50" fmla="*/ 75 w 127"/>
              <a:gd name="T51" fmla="*/ 42 h 101"/>
              <a:gd name="T52" fmla="*/ 82 w 127"/>
              <a:gd name="T53" fmla="*/ 55 h 101"/>
              <a:gd name="T54" fmla="*/ 85 w 127"/>
              <a:gd name="T55" fmla="*/ 55 h 101"/>
              <a:gd name="T56" fmla="*/ 106 w 127"/>
              <a:gd name="T57" fmla="*/ 75 h 101"/>
              <a:gd name="T58" fmla="*/ 75 w 127"/>
              <a:gd name="T59" fmla="*/ 92 h 101"/>
              <a:gd name="T60" fmla="*/ 76 w 127"/>
              <a:gd name="T61" fmla="*/ 29 h 101"/>
              <a:gd name="T62" fmla="*/ 118 w 127"/>
              <a:gd name="T63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101">
                <a:moveTo>
                  <a:pt x="126" y="31"/>
                </a:moveTo>
                <a:cubicBezTo>
                  <a:pt x="110" y="9"/>
                  <a:pt x="110" y="9"/>
                  <a:pt x="110" y="9"/>
                </a:cubicBezTo>
                <a:cubicBezTo>
                  <a:pt x="109" y="8"/>
                  <a:pt x="108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7" y="0"/>
                  <a:pt x="57" y="0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0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3"/>
                  <a:pt x="17" y="85"/>
                  <a:pt x="19" y="85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79"/>
                  <a:pt x="112" y="78"/>
                  <a:pt x="112" y="7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6" y="36"/>
                  <a:pt x="126" y="35"/>
                  <a:pt x="126" y="34"/>
                </a:cubicBezTo>
                <a:cubicBezTo>
                  <a:pt x="127" y="33"/>
                  <a:pt x="126" y="32"/>
                  <a:pt x="126" y="31"/>
                </a:cubicBezTo>
                <a:close/>
                <a:moveTo>
                  <a:pt x="8" y="38"/>
                </a:moveTo>
                <a:cubicBezTo>
                  <a:pt x="21" y="21"/>
                  <a:pt x="21" y="21"/>
                  <a:pt x="21" y="21"/>
                </a:cubicBezTo>
                <a:cubicBezTo>
                  <a:pt x="66" y="30"/>
                  <a:pt x="66" y="30"/>
                  <a:pt x="66" y="30"/>
                </a:cubicBezTo>
                <a:cubicBezTo>
                  <a:pt x="53" y="50"/>
                  <a:pt x="53" y="50"/>
                  <a:pt x="53" y="50"/>
                </a:cubicBezTo>
                <a:lnTo>
                  <a:pt x="8" y="38"/>
                </a:lnTo>
                <a:close/>
                <a:moveTo>
                  <a:pt x="68" y="93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48"/>
                  <a:pt x="23" y="48"/>
                  <a:pt x="23" y="48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6" y="56"/>
                  <a:pt x="57" y="55"/>
                </a:cubicBezTo>
                <a:cubicBezTo>
                  <a:pt x="68" y="38"/>
                  <a:pt x="68" y="38"/>
                  <a:pt x="68" y="38"/>
                </a:cubicBezTo>
                <a:lnTo>
                  <a:pt x="68" y="93"/>
                </a:lnTo>
                <a:close/>
                <a:moveTo>
                  <a:pt x="71" y="24"/>
                </a:moveTo>
                <a:cubicBezTo>
                  <a:pt x="31" y="17"/>
                  <a:pt x="31" y="17"/>
                  <a:pt x="3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96" y="12"/>
                  <a:pt x="96" y="12"/>
                  <a:pt x="96" y="12"/>
                </a:cubicBezTo>
                <a:lnTo>
                  <a:pt x="71" y="24"/>
                </a:lnTo>
                <a:close/>
                <a:moveTo>
                  <a:pt x="75" y="92"/>
                </a:moveTo>
                <a:cubicBezTo>
                  <a:pt x="75" y="42"/>
                  <a:pt x="75" y="42"/>
                  <a:pt x="75" y="42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4"/>
                  <a:pt x="81" y="55"/>
                  <a:pt x="82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4" y="55"/>
                  <a:pt x="85" y="55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lnTo>
                  <a:pt x="75" y="92"/>
                </a:lnTo>
                <a:close/>
                <a:moveTo>
                  <a:pt x="85" y="48"/>
                </a:moveTo>
                <a:cubicBezTo>
                  <a:pt x="76" y="29"/>
                  <a:pt x="76" y="29"/>
                  <a:pt x="76" y="29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18" y="32"/>
                  <a:pt x="118" y="32"/>
                  <a:pt x="118" y="32"/>
                </a:cubicBezTo>
                <a:lnTo>
                  <a:pt x="85" y="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grpSp>
        <p:nvGrpSpPr>
          <p:cNvPr id="125" name="原创设计师QQ598969553      _46"/>
          <p:cNvGrpSpPr/>
          <p:nvPr/>
        </p:nvGrpSpPr>
        <p:grpSpPr>
          <a:xfrm>
            <a:off x="1006066" y="2112783"/>
            <a:ext cx="168122" cy="169232"/>
            <a:chOff x="4751388" y="877888"/>
            <a:chExt cx="481013" cy="484187"/>
          </a:xfrm>
          <a:solidFill>
            <a:schemeClr val="accent2"/>
          </a:solidFill>
        </p:grpSpPr>
        <p:sp>
          <p:nvSpPr>
            <p:cNvPr id="126" name="Oval 195"/>
            <p:cNvSpPr>
              <a:spLocks noChangeArrowheads="1"/>
            </p:cNvSpPr>
            <p:nvPr/>
          </p:nvSpPr>
          <p:spPr bwMode="auto">
            <a:xfrm>
              <a:off x="4830763" y="960438"/>
              <a:ext cx="323850" cy="3190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27" name="Rectangle 196"/>
            <p:cNvSpPr>
              <a:spLocks noChangeArrowheads="1"/>
            </p:cNvSpPr>
            <p:nvPr/>
          </p:nvSpPr>
          <p:spPr bwMode="auto">
            <a:xfrm>
              <a:off x="4973638" y="877888"/>
              <a:ext cx="4127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28" name="Rectangle 197"/>
            <p:cNvSpPr>
              <a:spLocks noChangeArrowheads="1"/>
            </p:cNvSpPr>
            <p:nvPr/>
          </p:nvSpPr>
          <p:spPr bwMode="auto">
            <a:xfrm>
              <a:off x="5176838" y="1100138"/>
              <a:ext cx="5556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29" name="Rectangle 198"/>
            <p:cNvSpPr>
              <a:spLocks noChangeArrowheads="1"/>
            </p:cNvSpPr>
            <p:nvPr/>
          </p:nvSpPr>
          <p:spPr bwMode="auto">
            <a:xfrm>
              <a:off x="4973638" y="1303338"/>
              <a:ext cx="41275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30" name="Rectangle 199"/>
            <p:cNvSpPr>
              <a:spLocks noChangeArrowheads="1"/>
            </p:cNvSpPr>
            <p:nvPr/>
          </p:nvSpPr>
          <p:spPr bwMode="auto">
            <a:xfrm>
              <a:off x="4751388" y="1100138"/>
              <a:ext cx="57150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31" name="Freeform 200"/>
            <p:cNvSpPr>
              <a:spLocks/>
            </p:cNvSpPr>
            <p:nvPr/>
          </p:nvSpPr>
          <p:spPr bwMode="auto">
            <a:xfrm>
              <a:off x="5108576" y="935038"/>
              <a:ext cx="68263" cy="71437"/>
            </a:xfrm>
            <a:custGeom>
              <a:avLst/>
              <a:gdLst>
                <a:gd name="T0" fmla="*/ 43 w 43"/>
                <a:gd name="T1" fmla="*/ 18 h 45"/>
                <a:gd name="T2" fmla="*/ 19 w 43"/>
                <a:gd name="T3" fmla="*/ 45 h 45"/>
                <a:gd name="T4" fmla="*/ 0 w 43"/>
                <a:gd name="T5" fmla="*/ 26 h 45"/>
                <a:gd name="T6" fmla="*/ 26 w 43"/>
                <a:gd name="T7" fmla="*/ 0 h 45"/>
                <a:gd name="T8" fmla="*/ 43 w 43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43" y="18"/>
                  </a:move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lnTo>
                    <a:pt x="4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32" name="Freeform 201"/>
            <p:cNvSpPr>
              <a:spLocks/>
            </p:cNvSpPr>
            <p:nvPr/>
          </p:nvSpPr>
          <p:spPr bwMode="auto">
            <a:xfrm>
              <a:off x="5108576" y="1235075"/>
              <a:ext cx="68263" cy="71437"/>
            </a:xfrm>
            <a:custGeom>
              <a:avLst/>
              <a:gdLst>
                <a:gd name="T0" fmla="*/ 19 w 43"/>
                <a:gd name="T1" fmla="*/ 0 h 45"/>
                <a:gd name="T2" fmla="*/ 43 w 43"/>
                <a:gd name="T3" fmla="*/ 26 h 45"/>
                <a:gd name="T4" fmla="*/ 26 w 43"/>
                <a:gd name="T5" fmla="*/ 45 h 45"/>
                <a:gd name="T6" fmla="*/ 0 w 43"/>
                <a:gd name="T7" fmla="*/ 19 h 45"/>
                <a:gd name="T8" fmla="*/ 19 w 4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19" y="0"/>
                  </a:moveTo>
                  <a:lnTo>
                    <a:pt x="43" y="26"/>
                  </a:lnTo>
                  <a:lnTo>
                    <a:pt x="26" y="45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33" name="Freeform 202"/>
            <p:cNvSpPr>
              <a:spLocks/>
            </p:cNvSpPr>
            <p:nvPr/>
          </p:nvSpPr>
          <p:spPr bwMode="auto">
            <a:xfrm>
              <a:off x="4808538" y="1235075"/>
              <a:ext cx="66675" cy="71437"/>
            </a:xfrm>
            <a:custGeom>
              <a:avLst/>
              <a:gdLst>
                <a:gd name="T0" fmla="*/ 26 w 42"/>
                <a:gd name="T1" fmla="*/ 0 h 45"/>
                <a:gd name="T2" fmla="*/ 42 w 42"/>
                <a:gd name="T3" fmla="*/ 19 h 45"/>
                <a:gd name="T4" fmla="*/ 19 w 42"/>
                <a:gd name="T5" fmla="*/ 45 h 45"/>
                <a:gd name="T6" fmla="*/ 0 w 42"/>
                <a:gd name="T7" fmla="*/ 26 h 45"/>
                <a:gd name="T8" fmla="*/ 26 w 4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26" y="0"/>
                  </a:moveTo>
                  <a:lnTo>
                    <a:pt x="42" y="19"/>
                  </a:ln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34" name="Freeform 203"/>
            <p:cNvSpPr>
              <a:spLocks/>
            </p:cNvSpPr>
            <p:nvPr/>
          </p:nvSpPr>
          <p:spPr bwMode="auto">
            <a:xfrm>
              <a:off x="4808538" y="935038"/>
              <a:ext cx="66675" cy="71437"/>
            </a:xfrm>
            <a:custGeom>
              <a:avLst/>
              <a:gdLst>
                <a:gd name="T0" fmla="*/ 42 w 42"/>
                <a:gd name="T1" fmla="*/ 26 h 45"/>
                <a:gd name="T2" fmla="*/ 26 w 42"/>
                <a:gd name="T3" fmla="*/ 45 h 45"/>
                <a:gd name="T4" fmla="*/ 0 w 42"/>
                <a:gd name="T5" fmla="*/ 18 h 45"/>
                <a:gd name="T6" fmla="*/ 19 w 42"/>
                <a:gd name="T7" fmla="*/ 0 h 45"/>
                <a:gd name="T8" fmla="*/ 42 w 42"/>
                <a:gd name="T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42" y="26"/>
                  </a:moveTo>
                  <a:lnTo>
                    <a:pt x="26" y="45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4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35" name="Freeform 204"/>
            <p:cNvSpPr>
              <a:spLocks/>
            </p:cNvSpPr>
            <p:nvPr/>
          </p:nvSpPr>
          <p:spPr bwMode="auto">
            <a:xfrm>
              <a:off x="5045076" y="889000"/>
              <a:ext cx="60325" cy="68262"/>
            </a:xfrm>
            <a:custGeom>
              <a:avLst/>
              <a:gdLst>
                <a:gd name="T0" fmla="*/ 38 w 38"/>
                <a:gd name="T1" fmla="*/ 10 h 43"/>
                <a:gd name="T2" fmla="*/ 24 w 38"/>
                <a:gd name="T3" fmla="*/ 43 h 43"/>
                <a:gd name="T4" fmla="*/ 0 w 38"/>
                <a:gd name="T5" fmla="*/ 33 h 43"/>
                <a:gd name="T6" fmla="*/ 12 w 38"/>
                <a:gd name="T7" fmla="*/ 0 h 43"/>
                <a:gd name="T8" fmla="*/ 38 w 38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10"/>
                  </a:moveTo>
                  <a:lnTo>
                    <a:pt x="24" y="43"/>
                  </a:lnTo>
                  <a:lnTo>
                    <a:pt x="0" y="33"/>
                  </a:lnTo>
                  <a:lnTo>
                    <a:pt x="12" y="0"/>
                  </a:lnTo>
                  <a:lnTo>
                    <a:pt x="3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36" name="Freeform 205"/>
            <p:cNvSpPr>
              <a:spLocks/>
            </p:cNvSpPr>
            <p:nvPr/>
          </p:nvSpPr>
          <p:spPr bwMode="auto">
            <a:xfrm>
              <a:off x="5154613" y="1171575"/>
              <a:ext cx="71438" cy="60325"/>
            </a:xfrm>
            <a:custGeom>
              <a:avLst/>
              <a:gdLst>
                <a:gd name="T0" fmla="*/ 9 w 45"/>
                <a:gd name="T1" fmla="*/ 0 h 38"/>
                <a:gd name="T2" fmla="*/ 45 w 45"/>
                <a:gd name="T3" fmla="*/ 14 h 38"/>
                <a:gd name="T4" fmla="*/ 33 w 45"/>
                <a:gd name="T5" fmla="*/ 38 h 38"/>
                <a:gd name="T6" fmla="*/ 0 w 45"/>
                <a:gd name="T7" fmla="*/ 23 h 38"/>
                <a:gd name="T8" fmla="*/ 9 w 4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">
                  <a:moveTo>
                    <a:pt x="9" y="0"/>
                  </a:moveTo>
                  <a:lnTo>
                    <a:pt x="45" y="14"/>
                  </a:lnTo>
                  <a:lnTo>
                    <a:pt x="33" y="38"/>
                  </a:lnTo>
                  <a:lnTo>
                    <a:pt x="0" y="2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37" name="Freeform 206"/>
            <p:cNvSpPr>
              <a:spLocks/>
            </p:cNvSpPr>
            <p:nvPr/>
          </p:nvSpPr>
          <p:spPr bwMode="auto">
            <a:xfrm>
              <a:off x="4883151" y="1284288"/>
              <a:ext cx="60325" cy="66675"/>
            </a:xfrm>
            <a:custGeom>
              <a:avLst/>
              <a:gdLst>
                <a:gd name="T0" fmla="*/ 38 w 38"/>
                <a:gd name="T1" fmla="*/ 9 h 42"/>
                <a:gd name="T2" fmla="*/ 24 w 38"/>
                <a:gd name="T3" fmla="*/ 42 h 42"/>
                <a:gd name="T4" fmla="*/ 0 w 38"/>
                <a:gd name="T5" fmla="*/ 33 h 42"/>
                <a:gd name="T6" fmla="*/ 14 w 38"/>
                <a:gd name="T7" fmla="*/ 0 h 42"/>
                <a:gd name="T8" fmla="*/ 38 w 38"/>
                <a:gd name="T9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2">
                  <a:moveTo>
                    <a:pt x="38" y="9"/>
                  </a:moveTo>
                  <a:lnTo>
                    <a:pt x="24" y="42"/>
                  </a:lnTo>
                  <a:lnTo>
                    <a:pt x="0" y="33"/>
                  </a:lnTo>
                  <a:lnTo>
                    <a:pt x="14" y="0"/>
                  </a:ln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38" name="Freeform 207"/>
            <p:cNvSpPr>
              <a:spLocks/>
            </p:cNvSpPr>
            <p:nvPr/>
          </p:nvSpPr>
          <p:spPr bwMode="auto">
            <a:xfrm>
              <a:off x="4762501" y="1009650"/>
              <a:ext cx="68263" cy="60325"/>
            </a:xfrm>
            <a:custGeom>
              <a:avLst/>
              <a:gdLst>
                <a:gd name="T0" fmla="*/ 34 w 43"/>
                <a:gd name="T1" fmla="*/ 38 h 38"/>
                <a:gd name="T2" fmla="*/ 0 w 43"/>
                <a:gd name="T3" fmla="*/ 24 h 38"/>
                <a:gd name="T4" fmla="*/ 10 w 43"/>
                <a:gd name="T5" fmla="*/ 0 h 38"/>
                <a:gd name="T6" fmla="*/ 43 w 43"/>
                <a:gd name="T7" fmla="*/ 14 h 38"/>
                <a:gd name="T8" fmla="*/ 34 w 43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34" y="38"/>
                  </a:moveTo>
                  <a:lnTo>
                    <a:pt x="0" y="24"/>
                  </a:lnTo>
                  <a:lnTo>
                    <a:pt x="10" y="0"/>
                  </a:lnTo>
                  <a:lnTo>
                    <a:pt x="43" y="14"/>
                  </a:lnTo>
                  <a:lnTo>
                    <a:pt x="34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39" name="Freeform 208"/>
            <p:cNvSpPr>
              <a:spLocks/>
            </p:cNvSpPr>
            <p:nvPr/>
          </p:nvSpPr>
          <p:spPr bwMode="auto">
            <a:xfrm>
              <a:off x="5154613" y="1009650"/>
              <a:ext cx="66675" cy="60325"/>
            </a:xfrm>
            <a:custGeom>
              <a:avLst/>
              <a:gdLst>
                <a:gd name="T0" fmla="*/ 0 w 42"/>
                <a:gd name="T1" fmla="*/ 14 h 38"/>
                <a:gd name="T2" fmla="*/ 33 w 42"/>
                <a:gd name="T3" fmla="*/ 0 h 38"/>
                <a:gd name="T4" fmla="*/ 42 w 42"/>
                <a:gd name="T5" fmla="*/ 24 h 38"/>
                <a:gd name="T6" fmla="*/ 9 w 42"/>
                <a:gd name="T7" fmla="*/ 38 h 38"/>
                <a:gd name="T8" fmla="*/ 0 w 42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8">
                  <a:moveTo>
                    <a:pt x="0" y="14"/>
                  </a:moveTo>
                  <a:lnTo>
                    <a:pt x="33" y="0"/>
                  </a:lnTo>
                  <a:lnTo>
                    <a:pt x="42" y="24"/>
                  </a:lnTo>
                  <a:lnTo>
                    <a:pt x="9" y="38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40" name="Freeform 209"/>
            <p:cNvSpPr>
              <a:spLocks/>
            </p:cNvSpPr>
            <p:nvPr/>
          </p:nvSpPr>
          <p:spPr bwMode="auto">
            <a:xfrm>
              <a:off x="5045076" y="1279525"/>
              <a:ext cx="60325" cy="71437"/>
            </a:xfrm>
            <a:custGeom>
              <a:avLst/>
              <a:gdLst>
                <a:gd name="T0" fmla="*/ 38 w 38"/>
                <a:gd name="T1" fmla="*/ 33 h 45"/>
                <a:gd name="T2" fmla="*/ 14 w 38"/>
                <a:gd name="T3" fmla="*/ 45 h 45"/>
                <a:gd name="T4" fmla="*/ 0 w 38"/>
                <a:gd name="T5" fmla="*/ 12 h 45"/>
                <a:gd name="T6" fmla="*/ 24 w 38"/>
                <a:gd name="T7" fmla="*/ 0 h 45"/>
                <a:gd name="T8" fmla="*/ 38 w 38"/>
                <a:gd name="T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38" y="33"/>
                  </a:moveTo>
                  <a:lnTo>
                    <a:pt x="14" y="45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41" name="Freeform 210"/>
            <p:cNvSpPr>
              <a:spLocks/>
            </p:cNvSpPr>
            <p:nvPr/>
          </p:nvSpPr>
          <p:spPr bwMode="auto">
            <a:xfrm>
              <a:off x="4762501" y="1171575"/>
              <a:ext cx="68263" cy="60325"/>
            </a:xfrm>
            <a:custGeom>
              <a:avLst/>
              <a:gdLst>
                <a:gd name="T0" fmla="*/ 43 w 43"/>
                <a:gd name="T1" fmla="*/ 23 h 38"/>
                <a:gd name="T2" fmla="*/ 10 w 43"/>
                <a:gd name="T3" fmla="*/ 38 h 38"/>
                <a:gd name="T4" fmla="*/ 0 w 43"/>
                <a:gd name="T5" fmla="*/ 14 h 38"/>
                <a:gd name="T6" fmla="*/ 34 w 43"/>
                <a:gd name="T7" fmla="*/ 0 h 38"/>
                <a:gd name="T8" fmla="*/ 43 w 43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43" y="23"/>
                  </a:moveTo>
                  <a:lnTo>
                    <a:pt x="10" y="38"/>
                  </a:lnTo>
                  <a:lnTo>
                    <a:pt x="0" y="14"/>
                  </a:lnTo>
                  <a:lnTo>
                    <a:pt x="34" y="0"/>
                  </a:lnTo>
                  <a:lnTo>
                    <a:pt x="4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42" name="Freeform 211"/>
            <p:cNvSpPr>
              <a:spLocks/>
            </p:cNvSpPr>
            <p:nvPr/>
          </p:nvSpPr>
          <p:spPr bwMode="auto">
            <a:xfrm>
              <a:off x="4879976" y="889000"/>
              <a:ext cx="60325" cy="68262"/>
            </a:xfrm>
            <a:custGeom>
              <a:avLst/>
              <a:gdLst>
                <a:gd name="T0" fmla="*/ 38 w 38"/>
                <a:gd name="T1" fmla="*/ 33 h 43"/>
                <a:gd name="T2" fmla="*/ 14 w 38"/>
                <a:gd name="T3" fmla="*/ 43 h 43"/>
                <a:gd name="T4" fmla="*/ 0 w 38"/>
                <a:gd name="T5" fmla="*/ 10 h 43"/>
                <a:gd name="T6" fmla="*/ 23 w 38"/>
                <a:gd name="T7" fmla="*/ 0 h 43"/>
                <a:gd name="T8" fmla="*/ 38 w 38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33"/>
                  </a:moveTo>
                  <a:lnTo>
                    <a:pt x="14" y="43"/>
                  </a:lnTo>
                  <a:lnTo>
                    <a:pt x="0" y="10"/>
                  </a:lnTo>
                  <a:lnTo>
                    <a:pt x="23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143" name="原创设计师QQ598969553      _47"/>
          <p:cNvSpPr>
            <a:spLocks/>
          </p:cNvSpPr>
          <p:nvPr/>
        </p:nvSpPr>
        <p:spPr bwMode="auto">
          <a:xfrm>
            <a:off x="2521745" y="2783683"/>
            <a:ext cx="39291" cy="40481"/>
          </a:xfrm>
          <a:custGeom>
            <a:avLst/>
            <a:gdLst>
              <a:gd name="T0" fmla="*/ 27 w 30"/>
              <a:gd name="T1" fmla="*/ 25 h 31"/>
              <a:gd name="T2" fmla="*/ 7 w 30"/>
              <a:gd name="T3" fmla="*/ 1 h 31"/>
              <a:gd name="T4" fmla="*/ 7 w 30"/>
              <a:gd name="T5" fmla="*/ 12 h 31"/>
              <a:gd name="T6" fmla="*/ 17 w 30"/>
              <a:gd name="T7" fmla="*/ 22 h 31"/>
              <a:gd name="T8" fmla="*/ 27 w 30"/>
              <a:gd name="T9" fmla="*/ 2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1">
                <a:moveTo>
                  <a:pt x="27" y="25"/>
                </a:moveTo>
                <a:cubicBezTo>
                  <a:pt x="30" y="12"/>
                  <a:pt x="20" y="0"/>
                  <a:pt x="7" y="1"/>
                </a:cubicBezTo>
                <a:cubicBezTo>
                  <a:pt x="0" y="2"/>
                  <a:pt x="0" y="12"/>
                  <a:pt x="7" y="12"/>
                </a:cubicBezTo>
                <a:cubicBezTo>
                  <a:pt x="13" y="11"/>
                  <a:pt x="18" y="15"/>
                  <a:pt x="17" y="22"/>
                </a:cubicBezTo>
                <a:cubicBezTo>
                  <a:pt x="16" y="29"/>
                  <a:pt x="26" y="31"/>
                  <a:pt x="27" y="25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sp>
        <p:nvSpPr>
          <p:cNvPr id="144" name="原创设计师QQ598969553      _48"/>
          <p:cNvSpPr>
            <a:spLocks/>
          </p:cNvSpPr>
          <p:nvPr/>
        </p:nvSpPr>
        <p:spPr bwMode="auto">
          <a:xfrm>
            <a:off x="2486026" y="2821781"/>
            <a:ext cx="141685" cy="114300"/>
          </a:xfrm>
          <a:custGeom>
            <a:avLst/>
            <a:gdLst>
              <a:gd name="T0" fmla="*/ 3 w 108"/>
              <a:gd name="T1" fmla="*/ 15 h 87"/>
              <a:gd name="T2" fmla="*/ 2 w 108"/>
              <a:gd name="T3" fmla="*/ 41 h 87"/>
              <a:gd name="T4" fmla="*/ 31 w 108"/>
              <a:gd name="T5" fmla="*/ 87 h 87"/>
              <a:gd name="T6" fmla="*/ 35 w 108"/>
              <a:gd name="T7" fmla="*/ 87 h 87"/>
              <a:gd name="T8" fmla="*/ 50 w 108"/>
              <a:gd name="T9" fmla="*/ 82 h 87"/>
              <a:gd name="T10" fmla="*/ 64 w 108"/>
              <a:gd name="T11" fmla="*/ 87 h 87"/>
              <a:gd name="T12" fmla="*/ 94 w 108"/>
              <a:gd name="T13" fmla="*/ 10 h 87"/>
              <a:gd name="T14" fmla="*/ 91 w 108"/>
              <a:gd name="T15" fmla="*/ 7 h 87"/>
              <a:gd name="T16" fmla="*/ 70 w 108"/>
              <a:gd name="T17" fmla="*/ 0 h 87"/>
              <a:gd name="T18" fmla="*/ 50 w 108"/>
              <a:gd name="T19" fmla="*/ 4 h 87"/>
              <a:gd name="T20" fmla="*/ 50 w 108"/>
              <a:gd name="T21" fmla="*/ 4 h 87"/>
              <a:gd name="T22" fmla="*/ 45 w 108"/>
              <a:gd name="T23" fmla="*/ 2 h 87"/>
              <a:gd name="T24" fmla="*/ 31 w 108"/>
              <a:gd name="T25" fmla="*/ 0 h 87"/>
              <a:gd name="T26" fmla="*/ 30 w 108"/>
              <a:gd name="T27" fmla="*/ 0 h 87"/>
              <a:gd name="T28" fmla="*/ 3 w 108"/>
              <a:gd name="T29" fmla="*/ 1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8" h="87">
                <a:moveTo>
                  <a:pt x="3" y="15"/>
                </a:moveTo>
                <a:cubicBezTo>
                  <a:pt x="0" y="23"/>
                  <a:pt x="1" y="33"/>
                  <a:pt x="2" y="41"/>
                </a:cubicBezTo>
                <a:cubicBezTo>
                  <a:pt x="5" y="57"/>
                  <a:pt x="13" y="82"/>
                  <a:pt x="31" y="87"/>
                </a:cubicBezTo>
                <a:cubicBezTo>
                  <a:pt x="32" y="87"/>
                  <a:pt x="34" y="87"/>
                  <a:pt x="35" y="87"/>
                </a:cubicBezTo>
                <a:cubicBezTo>
                  <a:pt x="40" y="87"/>
                  <a:pt x="45" y="85"/>
                  <a:pt x="50" y="82"/>
                </a:cubicBezTo>
                <a:cubicBezTo>
                  <a:pt x="54" y="86"/>
                  <a:pt x="59" y="87"/>
                  <a:pt x="64" y="87"/>
                </a:cubicBezTo>
                <a:cubicBezTo>
                  <a:pt x="90" y="87"/>
                  <a:pt x="108" y="29"/>
                  <a:pt x="94" y="10"/>
                </a:cubicBezTo>
                <a:cubicBezTo>
                  <a:pt x="93" y="9"/>
                  <a:pt x="92" y="8"/>
                  <a:pt x="91" y="7"/>
                </a:cubicBezTo>
                <a:cubicBezTo>
                  <a:pt x="86" y="2"/>
                  <a:pt x="78" y="0"/>
                  <a:pt x="70" y="0"/>
                </a:cubicBezTo>
                <a:cubicBezTo>
                  <a:pt x="63" y="0"/>
                  <a:pt x="55" y="2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5" y="3"/>
                  <a:pt x="45" y="2"/>
                </a:cubicBezTo>
                <a:cubicBezTo>
                  <a:pt x="40" y="1"/>
                  <a:pt x="36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ubicBezTo>
                  <a:pt x="19" y="0"/>
                  <a:pt x="7" y="4"/>
                  <a:pt x="3" y="1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sp>
        <p:nvSpPr>
          <p:cNvPr id="39986" name="原创设计师QQ598969553      _49"/>
          <p:cNvSpPr>
            <a:spLocks noEditPoints="1"/>
          </p:cNvSpPr>
          <p:nvPr/>
        </p:nvSpPr>
        <p:spPr bwMode="auto">
          <a:xfrm>
            <a:off x="1133476" y="3520679"/>
            <a:ext cx="920354" cy="979884"/>
          </a:xfrm>
          <a:custGeom>
            <a:avLst/>
            <a:gdLst>
              <a:gd name="T0" fmla="*/ 2147483646 w 957"/>
              <a:gd name="T1" fmla="*/ 2147483646 h 1020"/>
              <a:gd name="T2" fmla="*/ 2147483646 w 957"/>
              <a:gd name="T3" fmla="*/ 2147483646 h 1020"/>
              <a:gd name="T4" fmla="*/ 2147483646 w 957"/>
              <a:gd name="T5" fmla="*/ 2147483646 h 1020"/>
              <a:gd name="T6" fmla="*/ 2147483646 w 957"/>
              <a:gd name="T7" fmla="*/ 2147483646 h 1020"/>
              <a:gd name="T8" fmla="*/ 2147483646 w 957"/>
              <a:gd name="T9" fmla="*/ 2147483646 h 1020"/>
              <a:gd name="T10" fmla="*/ 2147483646 w 957"/>
              <a:gd name="T11" fmla="*/ 2147483646 h 1020"/>
              <a:gd name="T12" fmla="*/ 2147483646 w 957"/>
              <a:gd name="T13" fmla="*/ 2147483646 h 1020"/>
              <a:gd name="T14" fmla="*/ 2147483646 w 957"/>
              <a:gd name="T15" fmla="*/ 2147483646 h 1020"/>
              <a:gd name="T16" fmla="*/ 2147483646 w 957"/>
              <a:gd name="T17" fmla="*/ 2147483646 h 1020"/>
              <a:gd name="T18" fmla="*/ 2147483646 w 957"/>
              <a:gd name="T19" fmla="*/ 2147483646 h 1020"/>
              <a:gd name="T20" fmla="*/ 2147483646 w 957"/>
              <a:gd name="T21" fmla="*/ 2147483646 h 1020"/>
              <a:gd name="T22" fmla="*/ 2147483646 w 957"/>
              <a:gd name="T23" fmla="*/ 2147483646 h 1020"/>
              <a:gd name="T24" fmla="*/ 2147483646 w 957"/>
              <a:gd name="T25" fmla="*/ 2147483646 h 1020"/>
              <a:gd name="T26" fmla="*/ 2147483646 w 957"/>
              <a:gd name="T27" fmla="*/ 2147483646 h 1020"/>
              <a:gd name="T28" fmla="*/ 2147483646 w 957"/>
              <a:gd name="T29" fmla="*/ 2147483646 h 1020"/>
              <a:gd name="T30" fmla="*/ 2147483646 w 957"/>
              <a:gd name="T31" fmla="*/ 2147483646 h 1020"/>
              <a:gd name="T32" fmla="*/ 2147483646 w 957"/>
              <a:gd name="T33" fmla="*/ 2147483646 h 1020"/>
              <a:gd name="T34" fmla="*/ 2147483646 w 957"/>
              <a:gd name="T35" fmla="*/ 2147483646 h 1020"/>
              <a:gd name="T36" fmla="*/ 2147483646 w 957"/>
              <a:gd name="T37" fmla="*/ 2147483646 h 1020"/>
              <a:gd name="T38" fmla="*/ 2147483646 w 957"/>
              <a:gd name="T39" fmla="*/ 2147483646 h 1020"/>
              <a:gd name="T40" fmla="*/ 2147483646 w 957"/>
              <a:gd name="T41" fmla="*/ 2147483646 h 1020"/>
              <a:gd name="T42" fmla="*/ 2147483646 w 957"/>
              <a:gd name="T43" fmla="*/ 2147483646 h 1020"/>
              <a:gd name="T44" fmla="*/ 2147483646 w 957"/>
              <a:gd name="T45" fmla="*/ 2147483646 h 1020"/>
              <a:gd name="T46" fmla="*/ 2147483646 w 957"/>
              <a:gd name="T47" fmla="*/ 2147483646 h 1020"/>
              <a:gd name="T48" fmla="*/ 2147483646 w 957"/>
              <a:gd name="T49" fmla="*/ 2147483646 h 1020"/>
              <a:gd name="T50" fmla="*/ 2147483646 w 957"/>
              <a:gd name="T51" fmla="*/ 2147483646 h 1020"/>
              <a:gd name="T52" fmla="*/ 2147483646 w 957"/>
              <a:gd name="T53" fmla="*/ 2147483646 h 1020"/>
              <a:gd name="T54" fmla="*/ 2147483646 w 957"/>
              <a:gd name="T55" fmla="*/ 2147483646 h 1020"/>
              <a:gd name="T56" fmla="*/ 2147483646 w 957"/>
              <a:gd name="T57" fmla="*/ 2147483646 h 1020"/>
              <a:gd name="T58" fmla="*/ 2147483646 w 957"/>
              <a:gd name="T59" fmla="*/ 2147483646 h 1020"/>
              <a:gd name="T60" fmla="*/ 2147483646 w 957"/>
              <a:gd name="T61" fmla="*/ 2147483646 h 1020"/>
              <a:gd name="T62" fmla="*/ 2147483646 w 957"/>
              <a:gd name="T63" fmla="*/ 2147483646 h 1020"/>
              <a:gd name="T64" fmla="*/ 2147483646 w 957"/>
              <a:gd name="T65" fmla="*/ 2147483646 h 1020"/>
              <a:gd name="T66" fmla="*/ 2147483646 w 957"/>
              <a:gd name="T67" fmla="*/ 2147483646 h 1020"/>
              <a:gd name="T68" fmla="*/ 2147483646 w 957"/>
              <a:gd name="T69" fmla="*/ 2147483646 h 1020"/>
              <a:gd name="T70" fmla="*/ 2147483646 w 957"/>
              <a:gd name="T71" fmla="*/ 2147483646 h 1020"/>
              <a:gd name="T72" fmla="*/ 2147483646 w 957"/>
              <a:gd name="T73" fmla="*/ 2147483646 h 1020"/>
              <a:gd name="T74" fmla="*/ 2147483646 w 957"/>
              <a:gd name="T75" fmla="*/ 2147483646 h 1020"/>
              <a:gd name="T76" fmla="*/ 2147483646 w 957"/>
              <a:gd name="T77" fmla="*/ 2147483646 h 1020"/>
              <a:gd name="T78" fmla="*/ 2147483646 w 957"/>
              <a:gd name="T79" fmla="*/ 2147483646 h 1020"/>
              <a:gd name="T80" fmla="*/ 2147483646 w 957"/>
              <a:gd name="T81" fmla="*/ 2147483646 h 1020"/>
              <a:gd name="T82" fmla="*/ 2147483646 w 957"/>
              <a:gd name="T83" fmla="*/ 2147483646 h 1020"/>
              <a:gd name="T84" fmla="*/ 2147483646 w 957"/>
              <a:gd name="T85" fmla="*/ 2147483646 h 1020"/>
              <a:gd name="T86" fmla="*/ 2147483646 w 957"/>
              <a:gd name="T87" fmla="*/ 2147483646 h 1020"/>
              <a:gd name="T88" fmla="*/ 2147483646 w 957"/>
              <a:gd name="T89" fmla="*/ 2147483646 h 1020"/>
              <a:gd name="T90" fmla="*/ 2147483646 w 957"/>
              <a:gd name="T91" fmla="*/ 2147483646 h 1020"/>
              <a:gd name="T92" fmla="*/ 2147483646 w 957"/>
              <a:gd name="T93" fmla="*/ 2147483646 h 1020"/>
              <a:gd name="T94" fmla="*/ 2147483646 w 957"/>
              <a:gd name="T95" fmla="*/ 2147483646 h 1020"/>
              <a:gd name="T96" fmla="*/ 2147483646 w 957"/>
              <a:gd name="T97" fmla="*/ 2147483646 h 1020"/>
              <a:gd name="T98" fmla="*/ 2147483646 w 957"/>
              <a:gd name="T99" fmla="*/ 2147483646 h 1020"/>
              <a:gd name="T100" fmla="*/ 2147483646 w 957"/>
              <a:gd name="T101" fmla="*/ 2147483646 h 1020"/>
              <a:gd name="T102" fmla="*/ 2147483646 w 957"/>
              <a:gd name="T103" fmla="*/ 2147483646 h 1020"/>
              <a:gd name="T104" fmla="*/ 2147483646 w 957"/>
              <a:gd name="T105" fmla="*/ 2147483646 h 1020"/>
              <a:gd name="T106" fmla="*/ 2147483646 w 957"/>
              <a:gd name="T107" fmla="*/ 2147483646 h 1020"/>
              <a:gd name="T108" fmla="*/ 2147483646 w 957"/>
              <a:gd name="T109" fmla="*/ 2147483646 h 1020"/>
              <a:gd name="T110" fmla="*/ 2147483646 w 957"/>
              <a:gd name="T111" fmla="*/ 2147483646 h 1020"/>
              <a:gd name="T112" fmla="*/ 2147483646 w 957"/>
              <a:gd name="T113" fmla="*/ 2147483646 h 10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grpSp>
        <p:nvGrpSpPr>
          <p:cNvPr id="148" name="原创设计师QQ598969553      _50"/>
          <p:cNvGrpSpPr>
            <a:grpSpLocks noChangeAspect="1"/>
          </p:cNvGrpSpPr>
          <p:nvPr/>
        </p:nvGrpSpPr>
        <p:grpSpPr>
          <a:xfrm>
            <a:off x="3318101" y="2270580"/>
            <a:ext cx="324000" cy="324000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149" name="Freeform 34"/>
            <p:cNvSpPr>
              <a:spLocks/>
            </p:cNvSpPr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50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grpSp>
        <p:nvGrpSpPr>
          <p:cNvPr id="151" name="原创设计师QQ598969553      _51"/>
          <p:cNvGrpSpPr>
            <a:grpSpLocks noChangeAspect="1"/>
          </p:cNvGrpSpPr>
          <p:nvPr/>
        </p:nvGrpSpPr>
        <p:grpSpPr>
          <a:xfrm>
            <a:off x="3318101" y="3186117"/>
            <a:ext cx="324000" cy="324625"/>
            <a:chOff x="4427538" y="3192463"/>
            <a:chExt cx="823913" cy="825500"/>
          </a:xfrm>
          <a:solidFill>
            <a:schemeClr val="accent1"/>
          </a:solidFill>
        </p:grpSpPr>
        <p:sp>
          <p:nvSpPr>
            <p:cNvPr id="152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53" name="Rectangle 24"/>
            <p:cNvSpPr>
              <a:spLocks noChangeArrowheads="1"/>
            </p:cNvSpPr>
            <p:nvPr/>
          </p:nvSpPr>
          <p:spPr bwMode="auto">
            <a:xfrm>
              <a:off x="4784726" y="3352800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54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55" name="Oval 26"/>
            <p:cNvSpPr>
              <a:spLocks noChangeArrowheads="1"/>
            </p:cNvSpPr>
            <p:nvPr/>
          </p:nvSpPr>
          <p:spPr bwMode="auto">
            <a:xfrm>
              <a:off x="4926013" y="3351213"/>
              <a:ext cx="2222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56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157" name="原创设计师QQ598969553      _52"/>
          <p:cNvSpPr>
            <a:spLocks noChangeAspect="1" noEditPoints="1"/>
          </p:cNvSpPr>
          <p:nvPr/>
        </p:nvSpPr>
        <p:spPr bwMode="auto">
          <a:xfrm>
            <a:off x="5119688" y="2270522"/>
            <a:ext cx="323850" cy="323850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sp>
        <p:nvSpPr>
          <p:cNvPr id="159" name="原创设计师QQ598969553      _54"/>
          <p:cNvSpPr txBox="1">
            <a:spLocks noChangeArrowheads="1"/>
          </p:cNvSpPr>
          <p:nvPr/>
        </p:nvSpPr>
        <p:spPr bwMode="auto">
          <a:xfrm>
            <a:off x="3703170" y="2288383"/>
            <a:ext cx="1204913" cy="68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17145" rIns="34290" bIns="17145">
            <a:spAutoFit/>
          </a:bodyPr>
          <a:lstStyle>
            <a:lvl1pPr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eaLnBrk="1" hangingPunct="1"/>
            <a:r>
              <a:rPr lang="ru-RU" altLang="zh-CN" sz="1400" dirty="0" smtClean="0">
                <a:solidFill>
                  <a:schemeClr val="accent1"/>
                </a:solidFill>
              </a:rPr>
              <a:t>ЛЕКТА РЭШ Я-КЛАСС, </a:t>
            </a:r>
            <a:r>
              <a:rPr lang="ru-RU" altLang="zh-CN" sz="1400" dirty="0" err="1" smtClean="0">
                <a:solidFill>
                  <a:schemeClr val="accent1"/>
                </a:solidFill>
              </a:rPr>
              <a:t>гугл</a:t>
            </a:r>
            <a:r>
              <a:rPr lang="ru-RU" altLang="zh-CN" sz="1400" dirty="0" smtClean="0">
                <a:solidFill>
                  <a:schemeClr val="accent1"/>
                </a:solidFill>
              </a:rPr>
              <a:t>-класс</a:t>
            </a:r>
            <a:endParaRPr lang="en-US" altLang="zh-CN" sz="1100" dirty="0">
              <a:solidFill>
                <a:schemeClr val="accent1"/>
              </a:solidFill>
            </a:endParaRPr>
          </a:p>
        </p:txBody>
      </p:sp>
      <p:sp>
        <p:nvSpPr>
          <p:cNvPr id="160" name="原创设计师QQ598969553      _55"/>
          <p:cNvSpPr txBox="1">
            <a:spLocks noChangeArrowheads="1"/>
          </p:cNvSpPr>
          <p:nvPr/>
        </p:nvSpPr>
        <p:spPr bwMode="auto">
          <a:xfrm>
            <a:off x="3723086" y="3249217"/>
            <a:ext cx="1204913" cy="28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17145" rIns="34290" bIns="17145">
            <a:spAutoFit/>
          </a:bodyPr>
          <a:lstStyle>
            <a:lvl1pPr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eaLnBrk="1" hangingPunct="1"/>
            <a:r>
              <a:rPr lang="ru-RU" altLang="zh-CN" sz="1600" dirty="0" err="1" smtClean="0">
                <a:solidFill>
                  <a:schemeClr val="accent1"/>
                </a:solidFill>
              </a:rPr>
              <a:t>Учи.ру</a:t>
            </a:r>
            <a:endParaRPr lang="en-US" altLang="zh-CN" sz="1200" dirty="0">
              <a:solidFill>
                <a:schemeClr val="accent1"/>
              </a:solidFill>
            </a:endParaRPr>
          </a:p>
        </p:txBody>
      </p:sp>
      <p:sp>
        <p:nvSpPr>
          <p:cNvPr id="161" name="原创设计师QQ598969553      _56"/>
          <p:cNvSpPr txBox="1">
            <a:spLocks noChangeArrowheads="1"/>
          </p:cNvSpPr>
          <p:nvPr/>
        </p:nvSpPr>
        <p:spPr bwMode="auto">
          <a:xfrm>
            <a:off x="5512595" y="2293144"/>
            <a:ext cx="1204913" cy="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17145" rIns="34290" bIns="17145">
            <a:spAutoFit/>
          </a:bodyPr>
          <a:lstStyle>
            <a:lvl1pPr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eaLnBrk="1" hangingPunct="1"/>
            <a:r>
              <a:rPr lang="ru-RU" altLang="zh-CN" sz="1400" dirty="0" smtClean="0">
                <a:solidFill>
                  <a:schemeClr val="accent2"/>
                </a:solidFill>
              </a:rPr>
              <a:t>Социальные сети</a:t>
            </a:r>
            <a:endParaRPr lang="en-US" altLang="zh-CN" sz="1100" dirty="0">
              <a:solidFill>
                <a:schemeClr val="accent2"/>
              </a:solidFill>
            </a:endParaRPr>
          </a:p>
        </p:txBody>
      </p:sp>
      <p:pic>
        <p:nvPicPr>
          <p:cNvPr id="39995" name="Picture 64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241" y="14564916"/>
            <a:ext cx="1483519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8" name="TextBox 39967"/>
          <p:cNvSpPr txBox="1"/>
          <p:nvPr/>
        </p:nvSpPr>
        <p:spPr>
          <a:xfrm>
            <a:off x="371475" y="395189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ru-RU" sz="1800" dirty="0"/>
          </a:p>
        </p:txBody>
      </p:sp>
      <p:sp>
        <p:nvSpPr>
          <p:cNvPr id="39969" name="Прямоугольник 39968"/>
          <p:cNvSpPr/>
          <p:nvPr/>
        </p:nvSpPr>
        <p:spPr>
          <a:xfrm>
            <a:off x="517995" y="331049"/>
            <a:ext cx="381501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ПЛАТФОРМЫ И СЕРВИСЫ </a:t>
            </a:r>
            <a:endParaRPr lang="ru-RU" sz="1400" dirty="0" smtClean="0"/>
          </a:p>
          <a:p>
            <a:r>
              <a:rPr lang="ru-RU" sz="1400" dirty="0" smtClean="0"/>
              <a:t>ДЛЯ </a:t>
            </a:r>
            <a:r>
              <a:rPr lang="ru-RU" sz="1400" dirty="0"/>
              <a:t>ПРЕПОДАВАНИЯ</a:t>
            </a:r>
          </a:p>
        </p:txBody>
      </p:sp>
    </p:spTree>
    <p:extLst>
      <p:ext uri="{BB962C8B-B14F-4D97-AF65-F5344CB8AC3E}">
        <p14:creationId xmlns:p14="http://schemas.microsoft.com/office/powerpoint/2010/main" val="3165391458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  <p:bldP spid="1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396" y="1308100"/>
            <a:ext cx="1208984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КУРС ЛЕКЦИЙ </a:t>
            </a:r>
          </a:p>
          <a:p>
            <a:pPr algn="ctr"/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16000" y="571500"/>
            <a:ext cx="1302472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Инструкция </a:t>
            </a:r>
          </a:p>
          <a:p>
            <a:r>
              <a:rPr lang="ru-RU" dirty="0" smtClean="0"/>
              <a:t>для слушателей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7750" y="1206500"/>
            <a:ext cx="1008546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Источники,</a:t>
            </a:r>
          </a:p>
          <a:p>
            <a:r>
              <a:rPr lang="ru-RU" dirty="0" smtClean="0"/>
              <a:t>глоссарии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866900"/>
            <a:ext cx="857542" cy="292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Контроль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438400" y="952500"/>
            <a:ext cx="387350" cy="50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209800" y="1479550"/>
            <a:ext cx="641350" cy="2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222500" y="1530350"/>
            <a:ext cx="609600" cy="34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60400" y="2292350"/>
            <a:ext cx="603250" cy="247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638300" y="2241550"/>
            <a:ext cx="482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6850" y="2628899"/>
            <a:ext cx="1333500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000" b="1" u="sng" dirty="0" smtClean="0"/>
              <a:t>Текущий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Тест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Ситуационный анализ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Сравнительный анализ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err="1" smtClean="0"/>
              <a:t>Веб-квест</a:t>
            </a:r>
            <a:endParaRPr lang="ru-RU" sz="1000" dirty="0" smtClean="0"/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Итоговая консультация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 онлайн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683170" y="2628900"/>
            <a:ext cx="1348446" cy="9079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u="sng" dirty="0" smtClean="0"/>
              <a:t>Итоговый</a:t>
            </a:r>
          </a:p>
          <a:p>
            <a:r>
              <a:rPr lang="ru-RU" sz="1000" dirty="0" smtClean="0"/>
              <a:t>Круглый стол</a:t>
            </a:r>
          </a:p>
          <a:p>
            <a:r>
              <a:rPr lang="ru-RU" sz="1000" dirty="0" smtClean="0"/>
              <a:t>Дистанционный урок</a:t>
            </a:r>
          </a:p>
          <a:p>
            <a:r>
              <a:rPr lang="ru-RU" sz="1000" dirty="0" smtClean="0"/>
              <a:t>Контрольная работа</a:t>
            </a:r>
          </a:p>
          <a:p>
            <a:endParaRPr lang="ru-RU" sz="1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2901950" y="1943100"/>
            <a:ext cx="1287788" cy="4770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/>
              <a:t>Дистанционный </a:t>
            </a:r>
          </a:p>
          <a:p>
            <a:r>
              <a:rPr lang="ru-RU" sz="1200" dirty="0" smtClean="0"/>
              <a:t>преподаватель</a:t>
            </a:r>
            <a:endParaRPr lang="ru-RU" sz="1200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450850" y="654050"/>
            <a:ext cx="482600" cy="1504950"/>
            <a:chOff x="450850" y="654050"/>
            <a:chExt cx="482600" cy="1504950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463550" y="654050"/>
              <a:ext cx="6350" cy="14986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450850" y="654050"/>
              <a:ext cx="45720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469900" y="1409700"/>
              <a:ext cx="45720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476250" y="2159000"/>
              <a:ext cx="45720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 flipH="1">
            <a:off x="5778500" y="1257300"/>
            <a:ext cx="482600" cy="1504950"/>
            <a:chOff x="450850" y="654050"/>
            <a:chExt cx="482600" cy="1504950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463550" y="654050"/>
              <a:ext cx="6350" cy="14986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450850" y="654050"/>
              <a:ext cx="45720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469900" y="1409700"/>
              <a:ext cx="45720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476250" y="2159000"/>
              <a:ext cx="45720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4699000" y="958850"/>
            <a:ext cx="1096775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Документация </a:t>
            </a:r>
          </a:p>
          <a:p>
            <a:r>
              <a:rPr lang="ru-RU" sz="1100" dirty="0" smtClean="0"/>
              <a:t>Учебного </a:t>
            </a:r>
          </a:p>
          <a:p>
            <a:r>
              <a:rPr lang="ru-RU" sz="1100" dirty="0" smtClean="0"/>
              <a:t>процесса</a:t>
            </a:r>
            <a:endParaRPr lang="ru-RU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4705350" y="1733550"/>
            <a:ext cx="915635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Доска </a:t>
            </a:r>
          </a:p>
          <a:p>
            <a:r>
              <a:rPr lang="ru-RU" sz="1100" dirty="0" smtClean="0"/>
              <a:t>объявлений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86300" y="2393950"/>
            <a:ext cx="1096775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Средства </a:t>
            </a:r>
          </a:p>
          <a:p>
            <a:r>
              <a:rPr lang="ru-RU" sz="1100" dirty="0" smtClean="0"/>
              <a:t>коммуникации</a:t>
            </a:r>
            <a:endParaRPr lang="ru-RU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4660900" y="3041650"/>
            <a:ext cx="1860550" cy="16158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E-mail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err="1" smtClean="0"/>
              <a:t>Элжур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err="1" smtClean="0"/>
              <a:t>Вайбер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ВК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Форум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err="1" smtClean="0"/>
              <a:t>Блоги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Теле- и </a:t>
            </a:r>
            <a:r>
              <a:rPr lang="ru-RU" sz="1200" dirty="0" err="1" smtClean="0"/>
              <a:t>видеоконфренеции</a:t>
            </a:r>
            <a:endParaRPr lang="ru-R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2597150" y="171450"/>
            <a:ext cx="40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ВАРИАНТ МОДЕЛИ СЕТЕВОГО КУРСА ДО </a:t>
            </a:r>
            <a:endParaRPr lang="ru-RU" sz="1800" dirty="0">
              <a:ln w="18415" cmpd="sng">
                <a:solidFill>
                  <a:schemeClr val="bg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65450" y="3568700"/>
            <a:ext cx="893643" cy="276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/>
              <a:t>Слушатели</a:t>
            </a:r>
            <a:endParaRPr lang="ru-RU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3232150" y="2844800"/>
            <a:ext cx="1016881" cy="292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flipH="1">
            <a:off x="3689791" y="2457450"/>
            <a:ext cx="12259" cy="35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3663950" y="3194050"/>
            <a:ext cx="12700" cy="361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405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原创设计师QQ598969553      _1"/>
          <p:cNvSpPr/>
          <p:nvPr/>
        </p:nvSpPr>
        <p:spPr>
          <a:xfrm>
            <a:off x="5058032" y="3426940"/>
            <a:ext cx="1462217" cy="1566704"/>
          </a:xfrm>
          <a:custGeom>
            <a:avLst/>
            <a:gdLst/>
            <a:ahLst/>
            <a:cxnLst/>
            <a:rect l="l" t="t" r="r" b="b"/>
            <a:pathLst>
              <a:path w="6003587" h="5141913">
                <a:moveTo>
                  <a:pt x="5065968" y="0"/>
                </a:moveTo>
                <a:lnTo>
                  <a:pt x="6003587" y="0"/>
                </a:lnTo>
                <a:lnTo>
                  <a:pt x="6003587" y="1361228"/>
                </a:lnTo>
                <a:lnTo>
                  <a:pt x="2278743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  <p:sp>
        <p:nvSpPr>
          <p:cNvPr id="70" name="原创设计师QQ598969553      _5"/>
          <p:cNvSpPr>
            <a:spLocks noChangeArrowheads="1"/>
          </p:cNvSpPr>
          <p:nvPr/>
        </p:nvSpPr>
        <p:spPr bwMode="auto">
          <a:xfrm>
            <a:off x="1233424" y="607606"/>
            <a:ext cx="1284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altLang="zh-CN" sz="2000" b="1" u="sng" dirty="0">
                <a:solidFill>
                  <a:schemeClr val="accent2"/>
                </a:solidFill>
                <a:latin typeface="+mj-lt"/>
                <a:ea typeface="微软雅黑" pitchFamily="34" charset="-122"/>
                <a:cs typeface="宋体" pitchFamily="2" charset="-122"/>
              </a:rPr>
              <a:t>Правила ДО</a:t>
            </a:r>
            <a:endParaRPr lang="en-US" altLang="zh-CN" sz="2000" b="1" u="sng" dirty="0">
              <a:solidFill>
                <a:schemeClr val="accent2"/>
              </a:solidFill>
              <a:latin typeface="+mj-lt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71" name="原创设计师QQ598969553      _6"/>
          <p:cNvSpPr>
            <a:spLocks/>
          </p:cNvSpPr>
          <p:nvPr/>
        </p:nvSpPr>
        <p:spPr bwMode="auto">
          <a:xfrm>
            <a:off x="6380015" y="2192842"/>
            <a:ext cx="326231" cy="652463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73" name="原创设计师QQ598969553      _8"/>
          <p:cNvSpPr>
            <a:spLocks/>
          </p:cNvSpPr>
          <p:nvPr/>
        </p:nvSpPr>
        <p:spPr bwMode="auto">
          <a:xfrm>
            <a:off x="6237686" y="2395345"/>
            <a:ext cx="192881" cy="384572"/>
          </a:xfrm>
          <a:custGeom>
            <a:avLst/>
            <a:gdLst>
              <a:gd name="T0" fmla="*/ 0 w 286"/>
              <a:gd name="T1" fmla="*/ 0 h 571"/>
              <a:gd name="T2" fmla="*/ 2147483646 w 286"/>
              <a:gd name="T3" fmla="*/ 2147483646 h 571"/>
              <a:gd name="T4" fmla="*/ 0 w 286"/>
              <a:gd name="T5" fmla="*/ 2147483646 h 571"/>
              <a:gd name="T6" fmla="*/ 0 w 286"/>
              <a:gd name="T7" fmla="*/ 0 h 5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74" name="原创设计师QQ598969553      _9"/>
          <p:cNvSpPr>
            <a:spLocks noChangeArrowheads="1"/>
          </p:cNvSpPr>
          <p:nvPr/>
        </p:nvSpPr>
        <p:spPr bwMode="auto">
          <a:xfrm>
            <a:off x="3915695" y="3598069"/>
            <a:ext cx="602729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825">
                <a:solidFill>
                  <a:schemeClr val="bg1"/>
                </a:solidFill>
                <a:latin typeface="Impact" pitchFamily="34" charset="0"/>
              </a:rPr>
              <a:t>Mark  J . Smith</a:t>
            </a:r>
            <a:endParaRPr lang="en-US" altLang="zh-CN" sz="18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75" name="原创设计师QQ598969553      _10"/>
          <p:cNvSpPr>
            <a:spLocks noChangeArrowheads="1"/>
          </p:cNvSpPr>
          <p:nvPr/>
        </p:nvSpPr>
        <p:spPr bwMode="auto">
          <a:xfrm>
            <a:off x="3736396" y="3764756"/>
            <a:ext cx="716543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50" kern="0" dirty="0">
                <a:solidFill>
                  <a:schemeClr val="bg1"/>
                </a:solidFill>
              </a:rPr>
              <a:t>CEO &amp; Founder</a:t>
            </a:r>
            <a:endParaRPr lang="en-US" altLang="zh-CN" sz="1800" kern="0" dirty="0">
              <a:solidFill>
                <a:schemeClr val="bg1"/>
              </a:solidFill>
            </a:endParaRPr>
          </a:p>
        </p:txBody>
      </p:sp>
      <p:pic>
        <p:nvPicPr>
          <p:cNvPr id="7180" name="Picture 64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241" y="14564916"/>
            <a:ext cx="1483519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488" y="1369218"/>
            <a:ext cx="5915025" cy="3624425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/>
              <a:t>Разработайте единый  стандарт для электронных курсов</a:t>
            </a:r>
            <a:r>
              <a:rPr lang="ru-RU" dirty="0" smtClean="0"/>
              <a:t>.</a:t>
            </a:r>
          </a:p>
          <a:p>
            <a:r>
              <a:rPr lang="ru-RU" dirty="0"/>
              <a:t>Пересмотрите общую стратегию работы. Перегруппируйте темы, поставив в начало более простые.</a:t>
            </a:r>
          </a:p>
          <a:p>
            <a:r>
              <a:rPr lang="ru-RU" dirty="0"/>
              <a:t>Найдите общий канал, где можно вести переписку со всеми учениками (можно даже не с одним классом, а со всей параллелью, в которой вы работаете). </a:t>
            </a:r>
          </a:p>
          <a:p>
            <a:r>
              <a:rPr lang="ru-RU" dirty="0"/>
              <a:t>Создайте рубрику Частые вопросы;</a:t>
            </a:r>
          </a:p>
          <a:p>
            <a:r>
              <a:rPr lang="ru-RU" dirty="0" smtClean="0"/>
              <a:t>Пишите </a:t>
            </a:r>
            <a:r>
              <a:rPr lang="ru-RU" dirty="0"/>
              <a:t>подробный план урока (раздела</a:t>
            </a:r>
            <a:r>
              <a:rPr lang="ru-RU" dirty="0" smtClean="0"/>
              <a:t>);</a:t>
            </a:r>
          </a:p>
          <a:p>
            <a:r>
              <a:rPr lang="ru-RU" dirty="0"/>
              <a:t>План урока скидываем </a:t>
            </a:r>
            <a:r>
              <a:rPr lang="ru-RU" dirty="0" smtClean="0"/>
              <a:t>заранее</a:t>
            </a:r>
            <a:endParaRPr lang="ru-RU" dirty="0"/>
          </a:p>
          <a:p>
            <a:r>
              <a:rPr lang="ru-RU" dirty="0"/>
              <a:t>Придерживайтесь единых требований к урокам и домашним заданиям;</a:t>
            </a:r>
          </a:p>
          <a:p>
            <a:r>
              <a:rPr lang="ru-RU" dirty="0"/>
              <a:t>Делайте видео или аудио конференции;</a:t>
            </a:r>
          </a:p>
          <a:p>
            <a:r>
              <a:rPr lang="ru-RU" dirty="0"/>
              <a:t>Пропишите четкие критерии оценивания;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850548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1" grpId="1" animBg="1"/>
      <p:bldP spid="73" grpId="0" animBg="1"/>
      <p:bldP spid="73" grpId="1" animBg="1"/>
      <p:bldP spid="74" grpId="0"/>
      <p:bldP spid="75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原创设计师QQ598969553      _1"/>
          <p:cNvSpPr/>
          <p:nvPr/>
        </p:nvSpPr>
        <p:spPr>
          <a:xfrm>
            <a:off x="5058032" y="3426940"/>
            <a:ext cx="1462217" cy="1566704"/>
          </a:xfrm>
          <a:custGeom>
            <a:avLst/>
            <a:gdLst/>
            <a:ahLst/>
            <a:cxnLst/>
            <a:rect l="l" t="t" r="r" b="b"/>
            <a:pathLst>
              <a:path w="6003587" h="5141913">
                <a:moveTo>
                  <a:pt x="5065968" y="0"/>
                </a:moveTo>
                <a:lnTo>
                  <a:pt x="6003587" y="0"/>
                </a:lnTo>
                <a:lnTo>
                  <a:pt x="6003587" y="1361228"/>
                </a:lnTo>
                <a:lnTo>
                  <a:pt x="2278743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  <p:sp>
        <p:nvSpPr>
          <p:cNvPr id="70" name="原创设计师QQ598969553      _5"/>
          <p:cNvSpPr>
            <a:spLocks noChangeArrowheads="1"/>
          </p:cNvSpPr>
          <p:nvPr/>
        </p:nvSpPr>
        <p:spPr bwMode="auto">
          <a:xfrm>
            <a:off x="1233424" y="607606"/>
            <a:ext cx="1284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altLang="zh-CN" sz="2000" b="1" u="sng" dirty="0">
                <a:solidFill>
                  <a:schemeClr val="accent2"/>
                </a:solidFill>
                <a:latin typeface="+mj-lt"/>
                <a:ea typeface="微软雅黑" pitchFamily="34" charset="-122"/>
                <a:cs typeface="宋体" pitchFamily="2" charset="-122"/>
              </a:rPr>
              <a:t>Правила ДО</a:t>
            </a:r>
            <a:endParaRPr lang="en-US" altLang="zh-CN" sz="2000" b="1" u="sng" dirty="0">
              <a:solidFill>
                <a:schemeClr val="accent2"/>
              </a:solidFill>
              <a:latin typeface="+mj-lt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71" name="原创设计师QQ598969553      _6"/>
          <p:cNvSpPr>
            <a:spLocks/>
          </p:cNvSpPr>
          <p:nvPr/>
        </p:nvSpPr>
        <p:spPr bwMode="auto">
          <a:xfrm>
            <a:off x="6380015" y="2192842"/>
            <a:ext cx="326231" cy="652463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73" name="原创设计师QQ598969553      _8"/>
          <p:cNvSpPr>
            <a:spLocks/>
          </p:cNvSpPr>
          <p:nvPr/>
        </p:nvSpPr>
        <p:spPr bwMode="auto">
          <a:xfrm>
            <a:off x="6237686" y="2395345"/>
            <a:ext cx="192881" cy="384572"/>
          </a:xfrm>
          <a:custGeom>
            <a:avLst/>
            <a:gdLst>
              <a:gd name="T0" fmla="*/ 0 w 286"/>
              <a:gd name="T1" fmla="*/ 0 h 571"/>
              <a:gd name="T2" fmla="*/ 2147483646 w 286"/>
              <a:gd name="T3" fmla="*/ 2147483646 h 571"/>
              <a:gd name="T4" fmla="*/ 0 w 286"/>
              <a:gd name="T5" fmla="*/ 2147483646 h 571"/>
              <a:gd name="T6" fmla="*/ 0 w 286"/>
              <a:gd name="T7" fmla="*/ 0 h 5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74" name="原创设计师QQ598969553      _9"/>
          <p:cNvSpPr>
            <a:spLocks noChangeArrowheads="1"/>
          </p:cNvSpPr>
          <p:nvPr/>
        </p:nvSpPr>
        <p:spPr bwMode="auto">
          <a:xfrm>
            <a:off x="3915695" y="3598069"/>
            <a:ext cx="602729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825">
                <a:solidFill>
                  <a:schemeClr val="bg1"/>
                </a:solidFill>
                <a:latin typeface="Impact" pitchFamily="34" charset="0"/>
              </a:rPr>
              <a:t>Mark  J . Smith</a:t>
            </a:r>
            <a:endParaRPr lang="en-US" altLang="zh-CN" sz="18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75" name="原创设计师QQ598969553      _10"/>
          <p:cNvSpPr>
            <a:spLocks noChangeArrowheads="1"/>
          </p:cNvSpPr>
          <p:nvPr/>
        </p:nvSpPr>
        <p:spPr bwMode="auto">
          <a:xfrm>
            <a:off x="3736396" y="3764756"/>
            <a:ext cx="716543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50" kern="0" dirty="0">
                <a:solidFill>
                  <a:schemeClr val="bg1"/>
                </a:solidFill>
              </a:rPr>
              <a:t>CEO &amp; Founder</a:t>
            </a:r>
            <a:endParaRPr lang="en-US" altLang="zh-CN" sz="1800" kern="0" dirty="0">
              <a:solidFill>
                <a:schemeClr val="bg1"/>
              </a:solidFill>
            </a:endParaRPr>
          </a:p>
        </p:txBody>
      </p:sp>
      <p:pic>
        <p:nvPicPr>
          <p:cNvPr id="7180" name="Picture 64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241" y="14564916"/>
            <a:ext cx="1483519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/>
              <a:t>Старайтесь использовать нетривиальные и творческие задания;</a:t>
            </a:r>
          </a:p>
          <a:p>
            <a:r>
              <a:rPr lang="ru-RU" dirty="0"/>
              <a:t>Используйте не только онлайн-ресурсы. Помните, что у ребят дома есть учебники и </a:t>
            </a:r>
            <a:r>
              <a:rPr lang="ru-RU" dirty="0" smtClean="0"/>
              <a:t>тетради;</a:t>
            </a:r>
            <a:endParaRPr lang="ru-RU" dirty="0"/>
          </a:p>
          <a:p>
            <a:r>
              <a:rPr lang="ru-RU" dirty="0" err="1"/>
              <a:t>Прорешивайте</a:t>
            </a:r>
            <a:r>
              <a:rPr lang="ru-RU" dirty="0"/>
              <a:t> задание, которое даете детям;</a:t>
            </a:r>
          </a:p>
          <a:p>
            <a:r>
              <a:rPr lang="ru-RU" dirty="0"/>
              <a:t>Помните о том, что прикрепить задание, ребятам тоже необходимо </a:t>
            </a:r>
            <a:r>
              <a:rPr lang="ru-RU" dirty="0" smtClean="0"/>
              <a:t>время;</a:t>
            </a:r>
            <a:endParaRPr lang="ru-RU" dirty="0"/>
          </a:p>
          <a:p>
            <a:r>
              <a:rPr lang="ru-RU" dirty="0"/>
              <a:t>Имейте резервный </a:t>
            </a:r>
            <a:r>
              <a:rPr lang="ru-RU" dirty="0" smtClean="0"/>
              <a:t>план;</a:t>
            </a:r>
            <a:endParaRPr lang="ru-RU" dirty="0"/>
          </a:p>
          <a:p>
            <a:r>
              <a:rPr lang="ru-RU" dirty="0"/>
              <a:t>Дублируйте задания родителям;</a:t>
            </a:r>
          </a:p>
          <a:p>
            <a:r>
              <a:rPr lang="ru-RU" dirty="0"/>
              <a:t>Проводите опросы обратной связи </a:t>
            </a:r>
            <a:r>
              <a:rPr lang="en-US" dirty="0"/>
              <a:t>(google </a:t>
            </a:r>
            <a:r>
              <a:rPr lang="ru-RU" dirty="0"/>
              <a:t>–формы, опросы в </a:t>
            </a:r>
            <a:r>
              <a:rPr lang="ru-RU" dirty="0" err="1" smtClean="0"/>
              <a:t>вайбер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386361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1" grpId="1" animBg="1"/>
      <p:bldP spid="73" grpId="0" animBg="1"/>
      <p:bldP spid="73" grpId="1" animBg="1"/>
      <p:bldP spid="74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原创设计师QQ598969553      _1"/>
          <p:cNvSpPr/>
          <p:nvPr/>
        </p:nvSpPr>
        <p:spPr>
          <a:xfrm>
            <a:off x="5058032" y="3426940"/>
            <a:ext cx="1462217" cy="1566704"/>
          </a:xfrm>
          <a:custGeom>
            <a:avLst/>
            <a:gdLst/>
            <a:ahLst/>
            <a:cxnLst/>
            <a:rect l="l" t="t" r="r" b="b"/>
            <a:pathLst>
              <a:path w="6003587" h="5141913">
                <a:moveTo>
                  <a:pt x="5065968" y="0"/>
                </a:moveTo>
                <a:lnTo>
                  <a:pt x="6003587" y="0"/>
                </a:lnTo>
                <a:lnTo>
                  <a:pt x="6003587" y="1361228"/>
                </a:lnTo>
                <a:lnTo>
                  <a:pt x="2278743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  <p:sp>
        <p:nvSpPr>
          <p:cNvPr id="70" name="原创设计师QQ598969553      _5"/>
          <p:cNvSpPr>
            <a:spLocks noChangeArrowheads="1"/>
          </p:cNvSpPr>
          <p:nvPr/>
        </p:nvSpPr>
        <p:spPr bwMode="auto">
          <a:xfrm>
            <a:off x="1233424" y="607606"/>
            <a:ext cx="1284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altLang="zh-CN" sz="2000" b="1" u="sng" dirty="0">
                <a:solidFill>
                  <a:schemeClr val="accent2"/>
                </a:solidFill>
                <a:latin typeface="+mj-lt"/>
                <a:ea typeface="微软雅黑" pitchFamily="34" charset="-122"/>
                <a:cs typeface="宋体" pitchFamily="2" charset="-122"/>
              </a:rPr>
              <a:t>Правила ДО</a:t>
            </a:r>
            <a:endParaRPr lang="en-US" altLang="zh-CN" sz="2000" b="1" u="sng" dirty="0">
              <a:solidFill>
                <a:schemeClr val="accent2"/>
              </a:solidFill>
              <a:latin typeface="+mj-lt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71" name="原创设计师QQ598969553      _6"/>
          <p:cNvSpPr>
            <a:spLocks/>
          </p:cNvSpPr>
          <p:nvPr/>
        </p:nvSpPr>
        <p:spPr bwMode="auto">
          <a:xfrm>
            <a:off x="6380015" y="2192842"/>
            <a:ext cx="326231" cy="652463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73" name="原创设计师QQ598969553      _8"/>
          <p:cNvSpPr>
            <a:spLocks/>
          </p:cNvSpPr>
          <p:nvPr/>
        </p:nvSpPr>
        <p:spPr bwMode="auto">
          <a:xfrm>
            <a:off x="6237686" y="2395345"/>
            <a:ext cx="192881" cy="384572"/>
          </a:xfrm>
          <a:custGeom>
            <a:avLst/>
            <a:gdLst>
              <a:gd name="T0" fmla="*/ 0 w 286"/>
              <a:gd name="T1" fmla="*/ 0 h 571"/>
              <a:gd name="T2" fmla="*/ 2147483646 w 286"/>
              <a:gd name="T3" fmla="*/ 2147483646 h 571"/>
              <a:gd name="T4" fmla="*/ 0 w 286"/>
              <a:gd name="T5" fmla="*/ 2147483646 h 571"/>
              <a:gd name="T6" fmla="*/ 0 w 286"/>
              <a:gd name="T7" fmla="*/ 0 h 5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74" name="原创设计师QQ598969553      _9"/>
          <p:cNvSpPr>
            <a:spLocks noChangeArrowheads="1"/>
          </p:cNvSpPr>
          <p:nvPr/>
        </p:nvSpPr>
        <p:spPr bwMode="auto">
          <a:xfrm>
            <a:off x="3915695" y="3598069"/>
            <a:ext cx="602729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825">
                <a:solidFill>
                  <a:schemeClr val="bg1"/>
                </a:solidFill>
                <a:latin typeface="Impact" pitchFamily="34" charset="0"/>
              </a:rPr>
              <a:t>Mark  J . Smith</a:t>
            </a:r>
            <a:endParaRPr lang="en-US" altLang="zh-CN" sz="18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75" name="原创设计师QQ598969553      _10"/>
          <p:cNvSpPr>
            <a:spLocks noChangeArrowheads="1"/>
          </p:cNvSpPr>
          <p:nvPr/>
        </p:nvSpPr>
        <p:spPr bwMode="auto">
          <a:xfrm>
            <a:off x="3736396" y="3764756"/>
            <a:ext cx="716543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50" kern="0" dirty="0">
                <a:solidFill>
                  <a:schemeClr val="bg1"/>
                </a:solidFill>
              </a:rPr>
              <a:t>CEO &amp; Founder</a:t>
            </a:r>
            <a:endParaRPr lang="en-US" altLang="zh-CN" sz="1800" kern="0" dirty="0">
              <a:solidFill>
                <a:schemeClr val="bg1"/>
              </a:solidFill>
            </a:endParaRPr>
          </a:p>
        </p:txBody>
      </p:sp>
      <p:pic>
        <p:nvPicPr>
          <p:cNvPr id="7180" name="Picture 64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241" y="14564916"/>
            <a:ext cx="1483519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Чаще </a:t>
            </a:r>
            <a:r>
              <a:rPr lang="ru-RU" dirty="0"/>
              <a:t>переключайте внимание детей; используйте </a:t>
            </a:r>
            <a:r>
              <a:rPr lang="ru-RU" dirty="0" err="1"/>
              <a:t>инфографику</a:t>
            </a:r>
            <a:r>
              <a:rPr lang="ru-RU" dirty="0"/>
              <a:t>;</a:t>
            </a:r>
          </a:p>
          <a:p>
            <a:r>
              <a:rPr lang="ru-RU" dirty="0"/>
              <a:t>Не молчите! Комментируйте свои </a:t>
            </a:r>
            <a:r>
              <a:rPr lang="ru-RU" dirty="0" smtClean="0"/>
              <a:t>действия!</a:t>
            </a:r>
            <a:endParaRPr lang="ru-RU" dirty="0"/>
          </a:p>
          <a:p>
            <a:r>
              <a:rPr lang="ru-RU" dirty="0"/>
              <a:t>Смело меняйте инструменты, если они не помогают вам добиться </a:t>
            </a:r>
            <a:r>
              <a:rPr lang="ru-RU" dirty="0" smtClean="0"/>
              <a:t>целей;</a:t>
            </a:r>
            <a:endParaRPr lang="ru-RU" dirty="0"/>
          </a:p>
          <a:p>
            <a:r>
              <a:rPr lang="ru-RU" dirty="0"/>
              <a:t>Больше общайтесь с коллегами — у них может найтись готовое решение вашей </a:t>
            </a:r>
            <a:r>
              <a:rPr lang="ru-RU" dirty="0" smtClean="0"/>
              <a:t>проблемы;</a:t>
            </a:r>
            <a:endParaRPr lang="ru-RU" dirty="0"/>
          </a:p>
          <a:p>
            <a:r>
              <a:rPr lang="ru-RU" dirty="0"/>
              <a:t>Будьте последовательны и </a:t>
            </a:r>
            <a:r>
              <a:rPr lang="ru-RU" dirty="0" smtClean="0"/>
              <a:t>постепенны;</a:t>
            </a:r>
            <a:endParaRPr lang="ru-RU" dirty="0"/>
          </a:p>
          <a:p>
            <a:r>
              <a:rPr lang="ru-RU" dirty="0"/>
              <a:t>Ставьте реальные </a:t>
            </a:r>
            <a:r>
              <a:rPr lang="ru-RU" dirty="0" smtClean="0"/>
              <a:t>цели.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100703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1" grpId="1" animBg="1"/>
      <p:bldP spid="73" grpId="0" animBg="1"/>
      <p:bldP spid="73" grpId="1" animBg="1"/>
      <p:bldP spid="74" grpId="0"/>
      <p:bldP spid="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MH_CONTENTSID" val="423"/>
  <p:tag name="MH_SECTIONID" val="424,425,426,427,"/>
</p:tagLst>
</file>

<file path=ppt/theme/theme1.xml><?xml version="1.0" encoding="utf-8"?>
<a:theme xmlns:a="http://schemas.openxmlformats.org/drawingml/2006/main" name="www.homeppt.com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3746</TotalTime>
  <Words>580</Words>
  <Application>Microsoft Office PowerPoint</Application>
  <PresentationFormat>Произвольный</PresentationFormat>
  <Paragraphs>150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华文细黑</vt:lpstr>
      <vt:lpstr>Impact</vt:lpstr>
      <vt:lpstr>Calibri Light</vt:lpstr>
      <vt:lpstr>微软雅黑</vt:lpstr>
      <vt:lpstr>等线</vt:lpstr>
      <vt:lpstr>宋体</vt:lpstr>
      <vt:lpstr>Calibri</vt:lpstr>
      <vt:lpstr>Symbol</vt:lpstr>
      <vt:lpstr>www.homeppt.com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Ковалёва Анастасия Витальевна</vt:lpstr>
    </vt:vector>
  </TitlesOfParts>
  <Company>iTianKong.com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欧美商务</dc:title>
  <dc:creator>第一PPT模板网：www.1ppt.com</dc:creator>
  <cp:keywords>第一PPT www.1ppt.com</cp:keywords>
  <cp:lastModifiedBy>User</cp:lastModifiedBy>
  <cp:revision>288</cp:revision>
  <dcterms:created xsi:type="dcterms:W3CDTF">2015-04-07T15:42:54Z</dcterms:created>
  <dcterms:modified xsi:type="dcterms:W3CDTF">2020-08-25T07:36:48Z</dcterms:modified>
</cp:coreProperties>
</file>