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81" r:id="rId4"/>
    <p:sldId id="592" r:id="rId5"/>
    <p:sldId id="593" r:id="rId6"/>
    <p:sldId id="296" r:id="rId7"/>
    <p:sldId id="297" r:id="rId8"/>
    <p:sldId id="298" r:id="rId9"/>
    <p:sldId id="299" r:id="rId10"/>
    <p:sldId id="59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F19"/>
    <a:srgbClr val="5C738E"/>
    <a:srgbClr val="F6C1B0"/>
    <a:srgbClr val="EC7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1213-0CA0-4483-A657-61B5ACF2177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6527-7EF7-4DDE-8FD3-94A422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6527-7EF7-4DDE-8FD3-94A4223930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8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0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68" t="14107" r="2628" b="6651"/>
          <a:stretch>
            <a:fillRect/>
          </a:stretch>
        </p:blipFill>
        <p:spPr bwMode="auto">
          <a:xfrm>
            <a:off x="0" y="1362075"/>
            <a:ext cx="91440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78000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4163" y="1644650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4" cstate="print"/>
          <a:srcRect l="5203" t="2670" r="2576" b="2734"/>
          <a:stretch>
            <a:fillRect/>
          </a:stretch>
        </p:blipFill>
        <p:spPr bwMode="auto">
          <a:xfrm>
            <a:off x="7312025" y="85725"/>
            <a:ext cx="165417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5" cstate="print"/>
          <a:srcRect t="8258" r="15007" b="12390"/>
          <a:stretch>
            <a:fillRect/>
          </a:stretch>
        </p:blipFill>
        <p:spPr bwMode="auto">
          <a:xfrm>
            <a:off x="4481513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6" cstate="print"/>
          <a:srcRect t="352" r="139"/>
          <a:stretch>
            <a:fillRect/>
          </a:stretch>
        </p:blipFill>
        <p:spPr bwMode="auto">
          <a:xfrm>
            <a:off x="2241550" y="2366963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2039938" y="4027488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 l="1968" t="14107" r="2628" b="6651"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3" y="1381125"/>
            <a:ext cx="85121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0"/>
            <a:ext cx="69913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88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161925" y="239713"/>
            <a:ext cx="1624013" cy="623887"/>
            <a:chOff x="7366180" y="119641"/>
            <a:chExt cx="1623997" cy="623058"/>
          </a:xfrm>
        </p:grpSpPr>
        <p:grpSp>
          <p:nvGrpSpPr>
            <p:cNvPr id="3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480258206 w 1308"/>
                  <a:gd name="T3" fmla="*/ 0 h 1739"/>
                  <a:gd name="T4" fmla="*/ 478053354 w 1308"/>
                  <a:gd name="T5" fmla="*/ 17184709 h 1739"/>
                  <a:gd name="T6" fmla="*/ 477689304 w 1308"/>
                  <a:gd name="T7" fmla="*/ 28767459 h 1739"/>
                  <a:gd name="T8" fmla="*/ 478053354 w 1308"/>
                  <a:gd name="T9" fmla="*/ 40344951 h 1739"/>
                  <a:gd name="T10" fmla="*/ 480258206 w 1308"/>
                  <a:gd name="T11" fmla="*/ 57156229 h 1739"/>
                  <a:gd name="T12" fmla="*/ 390300152 w 1308"/>
                  <a:gd name="T13" fmla="*/ 49313400 h 1739"/>
                  <a:gd name="T14" fmla="*/ 381121849 w 1308"/>
                  <a:gd name="T15" fmla="*/ 49313400 h 1739"/>
                  <a:gd name="T16" fmla="*/ 371574268 w 1308"/>
                  <a:gd name="T17" fmla="*/ 48939970 h 1739"/>
                  <a:gd name="T18" fmla="*/ 362031915 w 1308"/>
                  <a:gd name="T19" fmla="*/ 48566468 h 1739"/>
                  <a:gd name="T20" fmla="*/ 351751150 w 1308"/>
                  <a:gd name="T21" fmla="*/ 48566468 h 1739"/>
                  <a:gd name="T22" fmla="*/ 339634667 w 1308"/>
                  <a:gd name="T23" fmla="*/ 47819535 h 1739"/>
                  <a:gd name="T24" fmla="*/ 328615562 w 1308"/>
                  <a:gd name="T25" fmla="*/ 47072602 h 1739"/>
                  <a:gd name="T26" fmla="*/ 318334725 w 1308"/>
                  <a:gd name="T27" fmla="*/ 46699172 h 1739"/>
                  <a:gd name="T28" fmla="*/ 309525628 w 1308"/>
                  <a:gd name="T29" fmla="*/ 46325670 h 1739"/>
                  <a:gd name="T30" fmla="*/ 301813765 w 1308"/>
                  <a:gd name="T31" fmla="*/ 46325670 h 1739"/>
                  <a:gd name="T32" fmla="*/ 295204293 w 1308"/>
                  <a:gd name="T33" fmla="*/ 45952167 h 1739"/>
                  <a:gd name="T34" fmla="*/ 289697282 w 1308"/>
                  <a:gd name="T35" fmla="*/ 45952167 h 1739"/>
                  <a:gd name="T36" fmla="*/ 285292733 w 1308"/>
                  <a:gd name="T37" fmla="*/ 45952167 h 1739"/>
                  <a:gd name="T38" fmla="*/ 285292733 w 1308"/>
                  <a:gd name="T39" fmla="*/ 649653881 h 1739"/>
                  <a:gd name="T40" fmla="*/ 275011968 w 1308"/>
                  <a:gd name="T41" fmla="*/ 648533446 h 1739"/>
                  <a:gd name="T42" fmla="*/ 264361997 w 1308"/>
                  <a:gd name="T43" fmla="*/ 647413083 h 1739"/>
                  <a:gd name="T44" fmla="*/ 254450367 w 1308"/>
                  <a:gd name="T45" fmla="*/ 646666151 h 1739"/>
                  <a:gd name="T46" fmla="*/ 244533652 w 1308"/>
                  <a:gd name="T47" fmla="*/ 646666151 h 1739"/>
                  <a:gd name="T48" fmla="*/ 234252887 w 1308"/>
                  <a:gd name="T49" fmla="*/ 646666151 h 1739"/>
                  <a:gd name="T50" fmla="*/ 223972122 w 1308"/>
                  <a:gd name="T51" fmla="*/ 647413083 h 1739"/>
                  <a:gd name="T52" fmla="*/ 213691357 w 1308"/>
                  <a:gd name="T53" fmla="*/ 648533446 h 1739"/>
                  <a:gd name="T54" fmla="*/ 203779798 w 1308"/>
                  <a:gd name="T55" fmla="*/ 649653881 h 1739"/>
                  <a:gd name="T56" fmla="*/ 203779798 w 1308"/>
                  <a:gd name="T57" fmla="*/ 45952167 h 1739"/>
                  <a:gd name="T58" fmla="*/ 179177697 w 1308"/>
                  <a:gd name="T59" fmla="*/ 45952167 h 1739"/>
                  <a:gd name="T60" fmla="*/ 154580753 w 1308"/>
                  <a:gd name="T61" fmla="*/ 46699172 h 1739"/>
                  <a:gd name="T62" fmla="*/ 129978724 w 1308"/>
                  <a:gd name="T63" fmla="*/ 47819535 h 1739"/>
                  <a:gd name="T64" fmla="*/ 104643368 w 1308"/>
                  <a:gd name="T65" fmla="*/ 48939970 h 1739"/>
                  <a:gd name="T66" fmla="*/ 78944034 w 1308"/>
                  <a:gd name="T67" fmla="*/ 50433835 h 1739"/>
                  <a:gd name="T68" fmla="*/ 52870337 w 1308"/>
                  <a:gd name="T69" fmla="*/ 52301203 h 1739"/>
                  <a:gd name="T70" fmla="*/ 26801797 w 1308"/>
                  <a:gd name="T71" fmla="*/ 54915431 h 1739"/>
                  <a:gd name="T72" fmla="*/ 0 w 1308"/>
                  <a:gd name="T73" fmla="*/ 57156229 h 1739"/>
                  <a:gd name="T74" fmla="*/ 1835646 w 1308"/>
                  <a:gd name="T75" fmla="*/ 42212318 h 1739"/>
                  <a:gd name="T76" fmla="*/ 2568902 w 1308"/>
                  <a:gd name="T77" fmla="*/ 28767459 h 1739"/>
                  <a:gd name="T78" fmla="*/ 2204852 w 1308"/>
                  <a:gd name="T79" fmla="*/ 19425579 h 1739"/>
                  <a:gd name="T80" fmla="*/ 1466512 w 1308"/>
                  <a:gd name="T81" fmla="*/ 11956180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336700498 w 1620"/>
                  <a:gd name="T1" fmla="*/ 536088284 h 1739"/>
                  <a:gd name="T2" fmla="*/ 271112516 w 1620"/>
                  <a:gd name="T3" fmla="*/ 648533446 h 1739"/>
                  <a:gd name="T4" fmla="*/ 256241758 w 1620"/>
                  <a:gd name="T5" fmla="*/ 646666151 h 1739"/>
                  <a:gd name="T6" fmla="*/ 239462192 w 1620"/>
                  <a:gd name="T7" fmla="*/ 646666151 h 1739"/>
                  <a:gd name="T8" fmla="*/ 218107812 w 1620"/>
                  <a:gd name="T9" fmla="*/ 648533446 h 1739"/>
                  <a:gd name="T10" fmla="*/ 215057984 w 1620"/>
                  <a:gd name="T11" fmla="*/ 637324199 h 1739"/>
                  <a:gd name="T12" fmla="*/ 231453656 w 1620"/>
                  <a:gd name="T13" fmla="*/ 611176226 h 1739"/>
                  <a:gd name="T14" fmla="*/ 248233222 w 1620"/>
                  <a:gd name="T15" fmla="*/ 583529203 h 1739"/>
                  <a:gd name="T16" fmla="*/ 265391387 w 1620"/>
                  <a:gd name="T17" fmla="*/ 553646495 h 1739"/>
                  <a:gd name="T18" fmla="*/ 321829740 w 1620"/>
                  <a:gd name="T19" fmla="*/ 453525757 h 1739"/>
                  <a:gd name="T20" fmla="*/ 175020524 w 1620"/>
                  <a:gd name="T21" fmla="*/ 243947659 h 1739"/>
                  <a:gd name="T22" fmla="*/ 67112969 w 1620"/>
                  <a:gd name="T23" fmla="*/ 91899221 h 1739"/>
                  <a:gd name="T24" fmla="*/ 54529618 w 1620"/>
                  <a:gd name="T25" fmla="*/ 73967508 h 1739"/>
                  <a:gd name="T26" fmla="*/ 42708688 w 1620"/>
                  <a:gd name="T27" fmla="*/ 57529731 h 1739"/>
                  <a:gd name="T28" fmla="*/ 31650324 w 1620"/>
                  <a:gd name="T29" fmla="*/ 42959251 h 1739"/>
                  <a:gd name="T30" fmla="*/ 17541986 w 1620"/>
                  <a:gd name="T31" fmla="*/ 23533744 h 1739"/>
                  <a:gd name="T32" fmla="*/ 4196215 w 1620"/>
                  <a:gd name="T33" fmla="*/ 5602031 h 1739"/>
                  <a:gd name="T34" fmla="*/ 59866853 w 1620"/>
                  <a:gd name="T35" fmla="*/ 2987731 h 1739"/>
                  <a:gd name="T36" fmla="*/ 112103770 w 1620"/>
                  <a:gd name="T37" fmla="*/ 0 h 1739"/>
                  <a:gd name="T38" fmla="*/ 143754094 w 1620"/>
                  <a:gd name="T39" fmla="*/ 50433835 h 1739"/>
                  <a:gd name="T40" fmla="*/ 174258031 w 1620"/>
                  <a:gd name="T41" fmla="*/ 98253370 h 1739"/>
                  <a:gd name="T42" fmla="*/ 203999547 w 1620"/>
                  <a:gd name="T43" fmla="*/ 143079989 h 1739"/>
                  <a:gd name="T44" fmla="*/ 232599970 w 1620"/>
                  <a:gd name="T45" fmla="*/ 185297493 h 1739"/>
                  <a:gd name="T46" fmla="*/ 263103980 w 1620"/>
                  <a:gd name="T47" fmla="*/ 229750609 h 1739"/>
                  <a:gd name="T48" fmla="*/ 295132831 w 1620"/>
                  <a:gd name="T49" fmla="*/ 274208983 h 1739"/>
                  <a:gd name="T50" fmla="*/ 328308069 w 1620"/>
                  <a:gd name="T51" fmla="*/ 317915167 h 1739"/>
                  <a:gd name="T52" fmla="*/ 362245800 w 1620"/>
                  <a:gd name="T53" fmla="*/ 362000038 h 1739"/>
                  <a:gd name="T54" fmla="*/ 410670395 w 1620"/>
                  <a:gd name="T55" fmla="*/ 286906910 h 1739"/>
                  <a:gd name="T56" fmla="*/ 515533344 w 1620"/>
                  <a:gd name="T57" fmla="*/ 76581808 h 1739"/>
                  <a:gd name="T58" fmla="*/ 522779459 w 1620"/>
                  <a:gd name="T59" fmla="*/ 61264395 h 1739"/>
                  <a:gd name="T60" fmla="*/ 534978916 w 1620"/>
                  <a:gd name="T61" fmla="*/ 34369489 h 1739"/>
                  <a:gd name="T62" fmla="*/ 544512439 w 1620"/>
                  <a:gd name="T63" fmla="*/ 14196978 h 1739"/>
                  <a:gd name="T64" fmla="*/ 550233568 w 1620"/>
                  <a:gd name="T65" fmla="*/ 0 h 1739"/>
                  <a:gd name="T66" fmla="*/ 566629240 w 1620"/>
                  <a:gd name="T67" fmla="*/ 1867368 h 1739"/>
                  <a:gd name="T68" fmla="*/ 583024912 w 1620"/>
                  <a:gd name="T69" fmla="*/ 2987731 h 1739"/>
                  <a:gd name="T70" fmla="*/ 617725064 w 1620"/>
                  <a:gd name="T71" fmla="*/ 0 h 1739"/>
                  <a:gd name="T72" fmla="*/ 459100212 w 1620"/>
                  <a:gd name="T73" fmla="*/ 299983453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480258206 w 1308"/>
                  <a:gd name="T3" fmla="*/ 0 h 1739"/>
                  <a:gd name="T4" fmla="*/ 478791694 w 1308"/>
                  <a:gd name="T5" fmla="*/ 17184709 h 1739"/>
                  <a:gd name="T6" fmla="*/ 477320098 w 1308"/>
                  <a:gd name="T7" fmla="*/ 28767459 h 1739"/>
                  <a:gd name="T8" fmla="*/ 478791694 w 1308"/>
                  <a:gd name="T9" fmla="*/ 40344951 h 1739"/>
                  <a:gd name="T10" fmla="*/ 480258206 w 1308"/>
                  <a:gd name="T11" fmla="*/ 57156229 h 1739"/>
                  <a:gd name="T12" fmla="*/ 390300152 w 1308"/>
                  <a:gd name="T13" fmla="*/ 49313400 h 1739"/>
                  <a:gd name="T14" fmla="*/ 381121849 w 1308"/>
                  <a:gd name="T15" fmla="*/ 49313400 h 1739"/>
                  <a:gd name="T16" fmla="*/ 371574268 w 1308"/>
                  <a:gd name="T17" fmla="*/ 48939970 h 1739"/>
                  <a:gd name="T18" fmla="*/ 362031915 w 1308"/>
                  <a:gd name="T19" fmla="*/ 48566468 h 1739"/>
                  <a:gd name="T20" fmla="*/ 351751150 w 1308"/>
                  <a:gd name="T21" fmla="*/ 48566468 h 1739"/>
                  <a:gd name="T22" fmla="*/ 339634667 w 1308"/>
                  <a:gd name="T23" fmla="*/ 47819535 h 1739"/>
                  <a:gd name="T24" fmla="*/ 328615562 w 1308"/>
                  <a:gd name="T25" fmla="*/ 47072602 h 1739"/>
                  <a:gd name="T26" fmla="*/ 318334725 w 1308"/>
                  <a:gd name="T27" fmla="*/ 46699172 h 1739"/>
                  <a:gd name="T28" fmla="*/ 309525628 w 1308"/>
                  <a:gd name="T29" fmla="*/ 46325670 h 1739"/>
                  <a:gd name="T30" fmla="*/ 301813765 w 1308"/>
                  <a:gd name="T31" fmla="*/ 46325670 h 1739"/>
                  <a:gd name="T32" fmla="*/ 295204293 w 1308"/>
                  <a:gd name="T33" fmla="*/ 45952167 h 1739"/>
                  <a:gd name="T34" fmla="*/ 290066488 w 1308"/>
                  <a:gd name="T35" fmla="*/ 45952167 h 1739"/>
                  <a:gd name="T36" fmla="*/ 285656784 w 1308"/>
                  <a:gd name="T37" fmla="*/ 45952167 h 1739"/>
                  <a:gd name="T38" fmla="*/ 285656784 w 1308"/>
                  <a:gd name="T39" fmla="*/ 649653881 h 1739"/>
                  <a:gd name="T40" fmla="*/ 275011968 w 1308"/>
                  <a:gd name="T41" fmla="*/ 648533446 h 1739"/>
                  <a:gd name="T42" fmla="*/ 264731203 w 1308"/>
                  <a:gd name="T43" fmla="*/ 647413083 h 1739"/>
                  <a:gd name="T44" fmla="*/ 254450367 w 1308"/>
                  <a:gd name="T45" fmla="*/ 646666151 h 1739"/>
                  <a:gd name="T46" fmla="*/ 245266908 w 1308"/>
                  <a:gd name="T47" fmla="*/ 646666151 h 1739"/>
                  <a:gd name="T48" fmla="*/ 234622093 w 1308"/>
                  <a:gd name="T49" fmla="*/ 646666151 h 1739"/>
                  <a:gd name="T50" fmla="*/ 224341328 w 1308"/>
                  <a:gd name="T51" fmla="*/ 647413083 h 1739"/>
                  <a:gd name="T52" fmla="*/ 214060563 w 1308"/>
                  <a:gd name="T53" fmla="*/ 648533446 h 1739"/>
                  <a:gd name="T54" fmla="*/ 204148932 w 1308"/>
                  <a:gd name="T55" fmla="*/ 649653881 h 1739"/>
                  <a:gd name="T56" fmla="*/ 204148932 w 1308"/>
                  <a:gd name="T57" fmla="*/ 45952167 h 1739"/>
                  <a:gd name="T58" fmla="*/ 179546903 w 1308"/>
                  <a:gd name="T59" fmla="*/ 45952167 h 1739"/>
                  <a:gd name="T60" fmla="*/ 154944803 w 1308"/>
                  <a:gd name="T61" fmla="*/ 46699172 h 1739"/>
                  <a:gd name="T62" fmla="*/ 129978724 w 1308"/>
                  <a:gd name="T63" fmla="*/ 47819535 h 1739"/>
                  <a:gd name="T64" fmla="*/ 105012574 w 1308"/>
                  <a:gd name="T65" fmla="*/ 48939970 h 1739"/>
                  <a:gd name="T66" fmla="*/ 79308084 w 1308"/>
                  <a:gd name="T67" fmla="*/ 50433835 h 1739"/>
                  <a:gd name="T68" fmla="*/ 53239543 w 1308"/>
                  <a:gd name="T69" fmla="*/ 52301203 h 1739"/>
                  <a:gd name="T70" fmla="*/ 26801797 w 1308"/>
                  <a:gd name="T71" fmla="*/ 54915431 h 1739"/>
                  <a:gd name="T72" fmla="*/ 0 w 1308"/>
                  <a:gd name="T73" fmla="*/ 57156229 h 1739"/>
                  <a:gd name="T74" fmla="*/ 1835646 w 1308"/>
                  <a:gd name="T75" fmla="*/ 42212318 h 1739"/>
                  <a:gd name="T76" fmla="*/ 2568902 w 1308"/>
                  <a:gd name="T77" fmla="*/ 28767459 h 1739"/>
                  <a:gd name="T78" fmla="*/ 2204852 w 1308"/>
                  <a:gd name="T79" fmla="*/ 19425579 h 1739"/>
                  <a:gd name="T80" fmla="*/ 1466512 w 1308"/>
                  <a:gd name="T81" fmla="*/ 11956180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457442860 w 1516"/>
                  <a:gd name="T1" fmla="*/ 131123809 h 1739"/>
                  <a:gd name="T2" fmla="*/ 75457134 w 1516"/>
                  <a:gd name="T3" fmla="*/ 591377217 h 1739"/>
                  <a:gd name="T4" fmla="*/ 61016748 w 1516"/>
                  <a:gd name="T5" fmla="*/ 607814993 h 1739"/>
                  <a:gd name="T6" fmla="*/ 48741395 w 1516"/>
                  <a:gd name="T7" fmla="*/ 623127221 h 1739"/>
                  <a:gd name="T8" fmla="*/ 37911105 w 1516"/>
                  <a:gd name="T9" fmla="*/ 636950769 h 1739"/>
                  <a:gd name="T10" fmla="*/ 27800784 w 1516"/>
                  <a:gd name="T11" fmla="*/ 649653881 h 1739"/>
                  <a:gd name="T12" fmla="*/ 0 w 1516"/>
                  <a:gd name="T13" fmla="*/ 649653881 h 1739"/>
                  <a:gd name="T14" fmla="*/ 0 w 1516"/>
                  <a:gd name="T15" fmla="*/ 0 h 1739"/>
                  <a:gd name="T16" fmla="*/ 6140205 w 1516"/>
                  <a:gd name="T17" fmla="*/ 1120435 h 1739"/>
                  <a:gd name="T18" fmla="*/ 14800406 w 1516"/>
                  <a:gd name="T19" fmla="*/ 1867368 h 1739"/>
                  <a:gd name="T20" fmla="*/ 26355720 w 1516"/>
                  <a:gd name="T21" fmla="*/ 2987731 h 1739"/>
                  <a:gd name="T22" fmla="*/ 40436157 w 1516"/>
                  <a:gd name="T23" fmla="*/ 2987731 h 1739"/>
                  <a:gd name="T24" fmla="*/ 80512224 w 1516"/>
                  <a:gd name="T25" fmla="*/ 0 h 1739"/>
                  <a:gd name="T26" fmla="*/ 80512224 w 1516"/>
                  <a:gd name="T27" fmla="*/ 495738075 h 1739"/>
                  <a:gd name="T28" fmla="*/ 90262525 w 1516"/>
                  <a:gd name="T29" fmla="*/ 495738075 h 1739"/>
                  <a:gd name="T30" fmla="*/ 507264242 w 1516"/>
                  <a:gd name="T31" fmla="*/ 0 h 1739"/>
                  <a:gd name="T32" fmla="*/ 547340380 w 1516"/>
                  <a:gd name="T33" fmla="*/ 0 h 1739"/>
                  <a:gd name="T34" fmla="*/ 547340380 w 1516"/>
                  <a:gd name="T35" fmla="*/ 649653881 h 1739"/>
                  <a:gd name="T36" fmla="*/ 535424975 w 1516"/>
                  <a:gd name="T37" fmla="*/ 648533446 h 1739"/>
                  <a:gd name="T38" fmla="*/ 524954705 w 1516"/>
                  <a:gd name="T39" fmla="*/ 647413083 h 1739"/>
                  <a:gd name="T40" fmla="*/ 515569480 w 1516"/>
                  <a:gd name="T41" fmla="*/ 646666151 h 1739"/>
                  <a:gd name="T42" fmla="*/ 507264242 w 1516"/>
                  <a:gd name="T43" fmla="*/ 646666151 h 1739"/>
                  <a:gd name="T44" fmla="*/ 499324010 w 1516"/>
                  <a:gd name="T45" fmla="*/ 646666151 h 1739"/>
                  <a:gd name="T46" fmla="*/ 490293748 w 1516"/>
                  <a:gd name="T47" fmla="*/ 647413083 h 1739"/>
                  <a:gd name="T48" fmla="*/ 479103439 w 1516"/>
                  <a:gd name="T49" fmla="*/ 648533446 h 1739"/>
                  <a:gd name="T50" fmla="*/ 466468136 w 1516"/>
                  <a:gd name="T51" fmla="*/ 649653881 h 1739"/>
                  <a:gd name="T52" fmla="*/ 466468136 w 1516"/>
                  <a:gd name="T53" fmla="*/ 131123809 h 1739"/>
                  <a:gd name="T54" fmla="*/ 457442860 w 1516"/>
                  <a:gd name="T55" fmla="*/ 131123809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480242839 w 1308"/>
                  <a:gd name="T3" fmla="*/ 0 h 1739"/>
                  <a:gd name="T4" fmla="*/ 478407212 w 1308"/>
                  <a:gd name="T5" fmla="*/ 17184709 h 1739"/>
                  <a:gd name="T6" fmla="*/ 477673964 w 1308"/>
                  <a:gd name="T7" fmla="*/ 28767459 h 1739"/>
                  <a:gd name="T8" fmla="*/ 478407212 w 1308"/>
                  <a:gd name="T9" fmla="*/ 40344951 h 1739"/>
                  <a:gd name="T10" fmla="*/ 480242839 w 1308"/>
                  <a:gd name="T11" fmla="*/ 57156229 h 1739"/>
                  <a:gd name="T12" fmla="*/ 390286676 w 1308"/>
                  <a:gd name="T13" fmla="*/ 49313400 h 1739"/>
                  <a:gd name="T14" fmla="*/ 381108542 w 1308"/>
                  <a:gd name="T15" fmla="*/ 49313400 h 1739"/>
                  <a:gd name="T16" fmla="*/ 371566363 w 1308"/>
                  <a:gd name="T17" fmla="*/ 48939970 h 1739"/>
                  <a:gd name="T18" fmla="*/ 361649825 w 1308"/>
                  <a:gd name="T19" fmla="*/ 48566468 h 1739"/>
                  <a:gd name="T20" fmla="*/ 352102561 w 1308"/>
                  <a:gd name="T21" fmla="*/ 48566468 h 1739"/>
                  <a:gd name="T22" fmla="*/ 339622305 w 1308"/>
                  <a:gd name="T23" fmla="*/ 47819535 h 1739"/>
                  <a:gd name="T24" fmla="*/ 328239342 w 1308"/>
                  <a:gd name="T25" fmla="*/ 47072602 h 1739"/>
                  <a:gd name="T26" fmla="*/ 318327961 w 1308"/>
                  <a:gd name="T27" fmla="*/ 46699172 h 1739"/>
                  <a:gd name="T28" fmla="*/ 309513873 w 1308"/>
                  <a:gd name="T29" fmla="*/ 46325670 h 1739"/>
                  <a:gd name="T30" fmla="*/ 301802165 w 1308"/>
                  <a:gd name="T31" fmla="*/ 46325670 h 1739"/>
                  <a:gd name="T32" fmla="*/ 295192906 w 1308"/>
                  <a:gd name="T33" fmla="*/ 45952167 h 1739"/>
                  <a:gd name="T34" fmla="*/ 289685954 w 1308"/>
                  <a:gd name="T35" fmla="*/ 45952167 h 1739"/>
                  <a:gd name="T36" fmla="*/ 285650655 w 1308"/>
                  <a:gd name="T37" fmla="*/ 45952167 h 1739"/>
                  <a:gd name="T38" fmla="*/ 285650655 w 1308"/>
                  <a:gd name="T39" fmla="*/ 649653881 h 1739"/>
                  <a:gd name="T40" fmla="*/ 275000941 w 1308"/>
                  <a:gd name="T41" fmla="*/ 648533446 h 1739"/>
                  <a:gd name="T42" fmla="*/ 264356311 w 1308"/>
                  <a:gd name="T43" fmla="*/ 647413083 h 1739"/>
                  <a:gd name="T44" fmla="*/ 254439845 w 1308"/>
                  <a:gd name="T45" fmla="*/ 646666151 h 1739"/>
                  <a:gd name="T46" fmla="*/ 244528463 w 1308"/>
                  <a:gd name="T47" fmla="*/ 646666151 h 1739"/>
                  <a:gd name="T48" fmla="*/ 234247880 w 1308"/>
                  <a:gd name="T49" fmla="*/ 646666151 h 1739"/>
                  <a:gd name="T50" fmla="*/ 223967367 w 1308"/>
                  <a:gd name="T51" fmla="*/ 647413083 h 1739"/>
                  <a:gd name="T52" fmla="*/ 213686784 w 1308"/>
                  <a:gd name="T53" fmla="*/ 648533446 h 1739"/>
                  <a:gd name="T54" fmla="*/ 203770318 w 1308"/>
                  <a:gd name="T55" fmla="*/ 649653881 h 1739"/>
                  <a:gd name="T56" fmla="*/ 203770318 w 1308"/>
                  <a:gd name="T57" fmla="*/ 45952167 h 1739"/>
                  <a:gd name="T58" fmla="*/ 179173851 w 1308"/>
                  <a:gd name="T59" fmla="*/ 45952167 h 1739"/>
                  <a:gd name="T60" fmla="*/ 154941502 w 1308"/>
                  <a:gd name="T61" fmla="*/ 46699172 h 1739"/>
                  <a:gd name="T62" fmla="*/ 129975905 w 1308"/>
                  <a:gd name="T63" fmla="*/ 47819535 h 1739"/>
                  <a:gd name="T64" fmla="*/ 104641177 w 1308"/>
                  <a:gd name="T65" fmla="*/ 48939970 h 1739"/>
                  <a:gd name="T66" fmla="*/ 78937247 w 1308"/>
                  <a:gd name="T67" fmla="*/ 50433835 h 1739"/>
                  <a:gd name="T68" fmla="*/ 52869200 w 1308"/>
                  <a:gd name="T69" fmla="*/ 52301203 h 1739"/>
                  <a:gd name="T70" fmla="*/ 26437178 w 1308"/>
                  <a:gd name="T71" fmla="*/ 54915431 h 1739"/>
                  <a:gd name="T72" fmla="*/ 0 w 1308"/>
                  <a:gd name="T73" fmla="*/ 57156229 h 1739"/>
                  <a:gd name="T74" fmla="*/ 1835627 w 1308"/>
                  <a:gd name="T75" fmla="*/ 42212318 h 1739"/>
                  <a:gd name="T76" fmla="*/ 2204829 w 1308"/>
                  <a:gd name="T77" fmla="*/ 28767459 h 1739"/>
                  <a:gd name="T78" fmla="*/ 2204829 w 1308"/>
                  <a:gd name="T79" fmla="*/ 19425579 h 1739"/>
                  <a:gd name="T80" fmla="*/ 1466425 w 1308"/>
                  <a:gd name="T81" fmla="*/ 11956180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94480690 w 1501"/>
                  <a:gd name="T1" fmla="*/ 380561394 h 1807"/>
                  <a:gd name="T2" fmla="*/ 102290703 w 1501"/>
                  <a:gd name="T3" fmla="*/ 430834614 h 1807"/>
                  <a:gd name="T4" fmla="*/ 116426341 w 1501"/>
                  <a:gd name="T5" fmla="*/ 476635966 h 1807"/>
                  <a:gd name="T6" fmla="*/ 136887603 w 1501"/>
                  <a:gd name="T7" fmla="*/ 518337974 h 1807"/>
                  <a:gd name="T8" fmla="*/ 162552136 w 1501"/>
                  <a:gd name="T9" fmla="*/ 553715065 h 1807"/>
                  <a:gd name="T10" fmla="*/ 193052583 w 1501"/>
                  <a:gd name="T11" fmla="*/ 583507394 h 1807"/>
                  <a:gd name="T12" fmla="*/ 228394265 w 1501"/>
                  <a:gd name="T13" fmla="*/ 606964518 h 1807"/>
                  <a:gd name="T14" fmla="*/ 267449653 w 1501"/>
                  <a:gd name="T15" fmla="*/ 623718804 h 1807"/>
                  <a:gd name="T16" fmla="*/ 309111782 w 1501"/>
                  <a:gd name="T17" fmla="*/ 633030170 h 1807"/>
                  <a:gd name="T18" fmla="*/ 357094285 w 1501"/>
                  <a:gd name="T19" fmla="*/ 635266176 h 1807"/>
                  <a:gd name="T20" fmla="*/ 412147268 w 1501"/>
                  <a:gd name="T21" fmla="*/ 627818076 h 1807"/>
                  <a:gd name="T22" fmla="*/ 461991802 w 1501"/>
                  <a:gd name="T23" fmla="*/ 610313274 h 1807"/>
                  <a:gd name="T24" fmla="*/ 501052367 w 1501"/>
                  <a:gd name="T25" fmla="*/ 590210159 h 1807"/>
                  <a:gd name="T26" fmla="*/ 540107683 w 1501"/>
                  <a:gd name="T27" fmla="*/ 618506710 h 1807"/>
                  <a:gd name="T28" fmla="*/ 503281539 w 1501"/>
                  <a:gd name="T29" fmla="*/ 639360268 h 1807"/>
                  <a:gd name="T30" fmla="*/ 461247019 w 1501"/>
                  <a:gd name="T31" fmla="*/ 654629136 h 1807"/>
                  <a:gd name="T32" fmla="*/ 417355718 w 1501"/>
                  <a:gd name="T33" fmla="*/ 664680657 h 1807"/>
                  <a:gd name="T34" fmla="*/ 370485139 w 1501"/>
                  <a:gd name="T35" fmla="*/ 671010755 h 1807"/>
                  <a:gd name="T36" fmla="*/ 313202984 w 1501"/>
                  <a:gd name="T37" fmla="*/ 672501425 h 1807"/>
                  <a:gd name="T38" fmla="*/ 241412728 w 1501"/>
                  <a:gd name="T39" fmla="*/ 663562655 h 1807"/>
                  <a:gd name="T40" fmla="*/ 200867846 w 1501"/>
                  <a:gd name="T41" fmla="*/ 651647795 h 1807"/>
                  <a:gd name="T42" fmla="*/ 163296919 w 1501"/>
                  <a:gd name="T43" fmla="*/ 636011511 h 1807"/>
                  <a:gd name="T44" fmla="*/ 129444803 w 1501"/>
                  <a:gd name="T45" fmla="*/ 616275884 h 1807"/>
                  <a:gd name="T46" fmla="*/ 99689140 w 1501"/>
                  <a:gd name="T47" fmla="*/ 592068317 h 1807"/>
                  <a:gd name="T48" fmla="*/ 73652215 w 1501"/>
                  <a:gd name="T49" fmla="*/ 564511994 h 1807"/>
                  <a:gd name="T50" fmla="*/ 50589317 w 1501"/>
                  <a:gd name="T51" fmla="*/ 532488839 h 1807"/>
                  <a:gd name="T52" fmla="*/ 32362477 w 1501"/>
                  <a:gd name="T53" fmla="*/ 496744261 h 1807"/>
                  <a:gd name="T54" fmla="*/ 13018462 w 1501"/>
                  <a:gd name="T55" fmla="*/ 440513540 h 1807"/>
                  <a:gd name="T56" fmla="*/ 372392 w 1501"/>
                  <a:gd name="T57" fmla="*/ 352637511 h 1807"/>
                  <a:gd name="T58" fmla="*/ 2601636 w 1501"/>
                  <a:gd name="T59" fmla="*/ 283746667 h 1807"/>
                  <a:gd name="T60" fmla="*/ 14508029 w 1501"/>
                  <a:gd name="T61" fmla="*/ 226030456 h 1807"/>
                  <a:gd name="T62" fmla="*/ 35336505 w 1501"/>
                  <a:gd name="T63" fmla="*/ 173899006 h 1807"/>
                  <a:gd name="T64" fmla="*/ 65097418 w 1501"/>
                  <a:gd name="T65" fmla="*/ 127725058 h 1807"/>
                  <a:gd name="T66" fmla="*/ 101551098 w 1501"/>
                  <a:gd name="T67" fmla="*/ 88253876 h 1807"/>
                  <a:gd name="T68" fmla="*/ 145442471 w 1501"/>
                  <a:gd name="T69" fmla="*/ 55858054 h 1807"/>
                  <a:gd name="T70" fmla="*/ 195287005 w 1501"/>
                  <a:gd name="T71" fmla="*/ 30532484 h 1807"/>
                  <a:gd name="T72" fmla="*/ 249222741 w 1501"/>
                  <a:gd name="T73" fmla="*/ 12287527 h 1807"/>
                  <a:gd name="T74" fmla="*/ 306877360 w 1501"/>
                  <a:gd name="T75" fmla="*/ 2236006 h 1807"/>
                  <a:gd name="T76" fmla="*/ 364164693 w 1501"/>
                  <a:gd name="T77" fmla="*/ 0 h 1807"/>
                  <a:gd name="T78" fmla="*/ 407311283 w 1501"/>
                  <a:gd name="T79" fmla="*/ 2608673 h 1807"/>
                  <a:gd name="T80" fmla="*/ 451207762 w 1501"/>
                  <a:gd name="T81" fmla="*/ 8566103 h 1807"/>
                  <a:gd name="T82" fmla="*/ 493981960 w 1501"/>
                  <a:gd name="T83" fmla="*/ 19362960 h 1807"/>
                  <a:gd name="T84" fmla="*/ 534899233 w 1501"/>
                  <a:gd name="T85" fmla="*/ 33513825 h 1807"/>
                  <a:gd name="T86" fmla="*/ 552753682 w 1501"/>
                  <a:gd name="T87" fmla="*/ 58834143 h 1807"/>
                  <a:gd name="T88" fmla="*/ 540480074 w 1501"/>
                  <a:gd name="T89" fmla="*/ 105008162 h 1807"/>
                  <a:gd name="T90" fmla="*/ 508117597 w 1501"/>
                  <a:gd name="T91" fmla="*/ 94211305 h 1807"/>
                  <a:gd name="T92" fmla="*/ 469807065 w 1501"/>
                  <a:gd name="T93" fmla="*/ 68145581 h 1807"/>
                  <a:gd name="T94" fmla="*/ 424793339 w 1501"/>
                  <a:gd name="T95" fmla="*/ 47664618 h 1807"/>
                  <a:gd name="T96" fmla="*/ 373836736 w 1501"/>
                  <a:gd name="T97" fmla="*/ 36489914 h 1807"/>
                  <a:gd name="T98" fmla="*/ 321385389 w 1501"/>
                  <a:gd name="T99" fmla="*/ 37235249 h 1807"/>
                  <a:gd name="T100" fmla="*/ 274887274 w 1501"/>
                  <a:gd name="T101" fmla="*/ 45801280 h 1807"/>
                  <a:gd name="T102" fmla="*/ 233602715 w 1501"/>
                  <a:gd name="T103" fmla="*/ 62560819 h 1807"/>
                  <a:gd name="T104" fmla="*/ 196404180 w 1501"/>
                  <a:gd name="T105" fmla="*/ 86390538 h 1807"/>
                  <a:gd name="T106" fmla="*/ 165158878 w 1501"/>
                  <a:gd name="T107" fmla="*/ 117295689 h 1807"/>
                  <a:gd name="T108" fmla="*/ 139116847 w 1501"/>
                  <a:gd name="T109" fmla="*/ 153790783 h 1807"/>
                  <a:gd name="T110" fmla="*/ 118660763 w 1501"/>
                  <a:gd name="T111" fmla="*/ 195492792 h 1807"/>
                  <a:gd name="T112" fmla="*/ 103780342 w 1501"/>
                  <a:gd name="T113" fmla="*/ 240921476 h 1807"/>
                  <a:gd name="T114" fmla="*/ 95225474 w 1501"/>
                  <a:gd name="T115" fmla="*/ 288213427 h 1807"/>
                  <a:gd name="T116" fmla="*/ 92623910 w 1501"/>
                  <a:gd name="T117" fmla="*/ 337368715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84068735 w 1514"/>
                  <a:gd name="T1" fmla="*/ 272341615 h 1739"/>
                  <a:gd name="T2" fmla="*/ 287051243 w 1514"/>
                  <a:gd name="T3" fmla="*/ 277196714 h 1739"/>
                  <a:gd name="T4" fmla="*/ 298414988 w 1514"/>
                  <a:gd name="T5" fmla="*/ 276823211 h 1739"/>
                  <a:gd name="T6" fmla="*/ 309773524 w 1514"/>
                  <a:gd name="T7" fmla="*/ 276449781 h 1739"/>
                  <a:gd name="T8" fmla="*/ 321890998 w 1514"/>
                  <a:gd name="T9" fmla="*/ 276076279 h 1739"/>
                  <a:gd name="T10" fmla="*/ 334390618 w 1514"/>
                  <a:gd name="T11" fmla="*/ 275702848 h 1739"/>
                  <a:gd name="T12" fmla="*/ 347267103 w 1514"/>
                  <a:gd name="T13" fmla="*/ 275329346 h 1739"/>
                  <a:gd name="T14" fmla="*/ 360520453 w 1514"/>
                  <a:gd name="T15" fmla="*/ 274955916 h 1739"/>
                  <a:gd name="T16" fmla="*/ 374532813 w 1514"/>
                  <a:gd name="T17" fmla="*/ 274582413 h 1739"/>
                  <a:gd name="T18" fmla="*/ 388545101 w 1514"/>
                  <a:gd name="T19" fmla="*/ 274208983 h 1739"/>
                  <a:gd name="T20" fmla="*/ 402934326 w 1514"/>
                  <a:gd name="T21" fmla="*/ 273835481 h 1739"/>
                  <a:gd name="T22" fmla="*/ 416946686 w 1514"/>
                  <a:gd name="T23" fmla="*/ 273088548 h 1739"/>
                  <a:gd name="T24" fmla="*/ 430200035 w 1514"/>
                  <a:gd name="T25" fmla="*/ 273088548 h 1739"/>
                  <a:gd name="T26" fmla="*/ 443076520 w 1514"/>
                  <a:gd name="T27" fmla="*/ 272715118 h 1739"/>
                  <a:gd name="T28" fmla="*/ 455576068 w 1514"/>
                  <a:gd name="T29" fmla="*/ 272715118 h 1739"/>
                  <a:gd name="T30" fmla="*/ 467311469 w 1514"/>
                  <a:gd name="T31" fmla="*/ 272715118 h 1739"/>
                  <a:gd name="T32" fmla="*/ 478293140 w 1514"/>
                  <a:gd name="T33" fmla="*/ 272341615 h 1739"/>
                  <a:gd name="T34" fmla="*/ 489280021 w 1514"/>
                  <a:gd name="T35" fmla="*/ 272341615 h 1739"/>
                  <a:gd name="T36" fmla="*/ 489280021 w 1514"/>
                  <a:gd name="T37" fmla="*/ 0 h 1739"/>
                  <a:gd name="T38" fmla="*/ 513891906 w 1514"/>
                  <a:gd name="T39" fmla="*/ 1867368 h 1739"/>
                  <a:gd name="T40" fmla="*/ 531693894 w 1514"/>
                  <a:gd name="T41" fmla="*/ 2987731 h 1739"/>
                  <a:gd name="T42" fmla="*/ 548354797 w 1514"/>
                  <a:gd name="T43" fmla="*/ 1867368 h 1739"/>
                  <a:gd name="T44" fmla="*/ 573348756 w 1514"/>
                  <a:gd name="T45" fmla="*/ 0 h 1739"/>
                  <a:gd name="T46" fmla="*/ 573348756 w 1514"/>
                  <a:gd name="T47" fmla="*/ 649653881 h 1739"/>
                  <a:gd name="T48" fmla="*/ 556305779 w 1514"/>
                  <a:gd name="T49" fmla="*/ 648160016 h 1739"/>
                  <a:gd name="T50" fmla="*/ 552521289 w 1514"/>
                  <a:gd name="T51" fmla="*/ 648160016 h 1739"/>
                  <a:gd name="T52" fmla="*/ 549490672 w 1514"/>
                  <a:gd name="T53" fmla="*/ 648160016 h 1739"/>
                  <a:gd name="T54" fmla="*/ 547218921 w 1514"/>
                  <a:gd name="T55" fmla="*/ 647413083 h 1739"/>
                  <a:gd name="T56" fmla="*/ 544947243 w 1514"/>
                  <a:gd name="T57" fmla="*/ 647039581 h 1739"/>
                  <a:gd name="T58" fmla="*/ 531693894 w 1514"/>
                  <a:gd name="T59" fmla="*/ 646666151 h 1739"/>
                  <a:gd name="T60" fmla="*/ 516545730 w 1514"/>
                  <a:gd name="T61" fmla="*/ 647039581 h 1739"/>
                  <a:gd name="T62" fmla="*/ 504428184 w 1514"/>
                  <a:gd name="T63" fmla="*/ 648160016 h 1739"/>
                  <a:gd name="T64" fmla="*/ 489280021 w 1514"/>
                  <a:gd name="T65" fmla="*/ 649653881 h 1739"/>
                  <a:gd name="T66" fmla="*/ 489280021 w 1514"/>
                  <a:gd name="T67" fmla="*/ 323517198 h 1739"/>
                  <a:gd name="T68" fmla="*/ 421872188 w 1514"/>
                  <a:gd name="T69" fmla="*/ 321276400 h 1739"/>
                  <a:gd name="T70" fmla="*/ 343100611 w 1514"/>
                  <a:gd name="T71" fmla="*/ 317915167 h 1739"/>
                  <a:gd name="T72" fmla="*/ 231007155 w 1514"/>
                  <a:gd name="T73" fmla="*/ 317915167 h 1739"/>
                  <a:gd name="T74" fmla="*/ 223050964 w 1514"/>
                  <a:gd name="T75" fmla="*/ 317915167 h 1739"/>
                  <a:gd name="T76" fmla="*/ 213205168 w 1514"/>
                  <a:gd name="T77" fmla="*/ 318288669 h 1739"/>
                  <a:gd name="T78" fmla="*/ 201469767 w 1514"/>
                  <a:gd name="T79" fmla="*/ 319035602 h 1739"/>
                  <a:gd name="T80" fmla="*/ 188211209 w 1514"/>
                  <a:gd name="T81" fmla="*/ 320155965 h 1739"/>
                  <a:gd name="T82" fmla="*/ 175716797 w 1514"/>
                  <a:gd name="T83" fmla="*/ 320529467 h 1739"/>
                  <a:gd name="T84" fmla="*/ 165488928 w 1514"/>
                  <a:gd name="T85" fmla="*/ 320902897 h 1739"/>
                  <a:gd name="T86" fmla="*/ 157537945 w 1514"/>
                  <a:gd name="T87" fmla="*/ 321276400 h 1739"/>
                  <a:gd name="T88" fmla="*/ 152235578 w 1514"/>
                  <a:gd name="T89" fmla="*/ 321276400 h 1739"/>
                  <a:gd name="T90" fmla="*/ 84068735 w 1514"/>
                  <a:gd name="T91" fmla="*/ 323517198 h 1739"/>
                  <a:gd name="T92" fmla="*/ 84068735 w 1514"/>
                  <a:gd name="T93" fmla="*/ 649653881 h 1739"/>
                  <a:gd name="T94" fmla="*/ 67407832 w 1514"/>
                  <a:gd name="T95" fmla="*/ 648160016 h 1739"/>
                  <a:gd name="T96" fmla="*/ 63241340 w 1514"/>
                  <a:gd name="T97" fmla="*/ 648160016 h 1739"/>
                  <a:gd name="T98" fmla="*/ 59833787 w 1514"/>
                  <a:gd name="T99" fmla="*/ 648160016 h 1739"/>
                  <a:gd name="T100" fmla="*/ 57185172 w 1514"/>
                  <a:gd name="T101" fmla="*/ 647413083 h 1739"/>
                  <a:gd name="T102" fmla="*/ 55290358 w 1514"/>
                  <a:gd name="T103" fmla="*/ 647039581 h 1739"/>
                  <a:gd name="T104" fmla="*/ 42037008 w 1514"/>
                  <a:gd name="T105" fmla="*/ 646666151 h 1739"/>
                  <a:gd name="T106" fmla="*/ 22722281 w 1514"/>
                  <a:gd name="T107" fmla="*/ 647413083 h 1739"/>
                  <a:gd name="T108" fmla="*/ 0 w 1514"/>
                  <a:gd name="T109" fmla="*/ 649653881 h 1739"/>
                  <a:gd name="T110" fmla="*/ 0 w 1514"/>
                  <a:gd name="T111" fmla="*/ 0 h 1739"/>
                  <a:gd name="T112" fmla="*/ 23858156 w 1514"/>
                  <a:gd name="T113" fmla="*/ 1867368 h 1739"/>
                  <a:gd name="T114" fmla="*/ 42037008 w 1514"/>
                  <a:gd name="T115" fmla="*/ 2987731 h 1739"/>
                  <a:gd name="T116" fmla="*/ 58321047 w 1514"/>
                  <a:gd name="T117" fmla="*/ 1867368 h 1739"/>
                  <a:gd name="T118" fmla="*/ 84068735 w 1514"/>
                  <a:gd name="T119" fmla="*/ 0 h 1739"/>
                  <a:gd name="T120" fmla="*/ 84068735 w 1514"/>
                  <a:gd name="T121" fmla="*/ 272341615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75607551 w 1515"/>
                  <a:gd name="T1" fmla="*/ 591377217 h 1739"/>
                  <a:gd name="T2" fmla="*/ 61137896 w 1515"/>
                  <a:gd name="T3" fmla="*/ 607814993 h 1739"/>
                  <a:gd name="T4" fmla="*/ 48836199 w 1515"/>
                  <a:gd name="T5" fmla="*/ 623127221 h 1739"/>
                  <a:gd name="T6" fmla="*/ 37620975 w 1515"/>
                  <a:gd name="T7" fmla="*/ 636950769 h 1739"/>
                  <a:gd name="T8" fmla="*/ 27857825 w 1515"/>
                  <a:gd name="T9" fmla="*/ 649653881 h 1739"/>
                  <a:gd name="T10" fmla="*/ 0 w 1515"/>
                  <a:gd name="T11" fmla="*/ 649653881 h 1739"/>
                  <a:gd name="T12" fmla="*/ 0 w 1515"/>
                  <a:gd name="T13" fmla="*/ 0 h 1739"/>
                  <a:gd name="T14" fmla="*/ 6148319 w 1515"/>
                  <a:gd name="T15" fmla="*/ 1120435 h 1739"/>
                  <a:gd name="T16" fmla="*/ 14830055 w 1515"/>
                  <a:gd name="T17" fmla="*/ 1867368 h 1739"/>
                  <a:gd name="T18" fmla="*/ 26410881 w 1515"/>
                  <a:gd name="T19" fmla="*/ 2987731 h 1739"/>
                  <a:gd name="T20" fmla="*/ 40154463 w 1515"/>
                  <a:gd name="T21" fmla="*/ 2987731 h 1739"/>
                  <a:gd name="T22" fmla="*/ 81034927 w 1515"/>
                  <a:gd name="T23" fmla="*/ 0 h 1739"/>
                  <a:gd name="T24" fmla="*/ 81034927 w 1515"/>
                  <a:gd name="T25" fmla="*/ 495738075 h 1739"/>
                  <a:gd name="T26" fmla="*/ 90077135 w 1515"/>
                  <a:gd name="T27" fmla="*/ 495738075 h 1739"/>
                  <a:gd name="T28" fmla="*/ 507908738 w 1515"/>
                  <a:gd name="T29" fmla="*/ 0 h 1739"/>
                  <a:gd name="T30" fmla="*/ 548063130 w 1515"/>
                  <a:gd name="T31" fmla="*/ 0 h 1739"/>
                  <a:gd name="T32" fmla="*/ 548063130 w 1515"/>
                  <a:gd name="T33" fmla="*/ 649653881 h 1739"/>
                  <a:gd name="T34" fmla="*/ 536487434 w 1515"/>
                  <a:gd name="T35" fmla="*/ 648533446 h 1739"/>
                  <a:gd name="T36" fmla="*/ 525998283 w 1515"/>
                  <a:gd name="T37" fmla="*/ 647413083 h 1739"/>
                  <a:gd name="T38" fmla="*/ 516590474 w 1515"/>
                  <a:gd name="T39" fmla="*/ 646666151 h 1739"/>
                  <a:gd name="T40" fmla="*/ 507908738 w 1515"/>
                  <a:gd name="T41" fmla="*/ 646666151 h 1739"/>
                  <a:gd name="T42" fmla="*/ 500673875 w 1515"/>
                  <a:gd name="T43" fmla="*/ 646666151 h 1739"/>
                  <a:gd name="T44" fmla="*/ 490905666 w 1515"/>
                  <a:gd name="T45" fmla="*/ 647413083 h 1739"/>
                  <a:gd name="T46" fmla="*/ 480050913 w 1515"/>
                  <a:gd name="T47" fmla="*/ 648533446 h 1739"/>
                  <a:gd name="T48" fmla="*/ 467388745 w 1515"/>
                  <a:gd name="T49" fmla="*/ 649653881 h 1739"/>
                  <a:gd name="T50" fmla="*/ 467388745 w 1515"/>
                  <a:gd name="T51" fmla="*/ 131123809 h 1739"/>
                  <a:gd name="T52" fmla="*/ 457985995 w 1515"/>
                  <a:gd name="T53" fmla="*/ 131123809 h 1739"/>
                  <a:gd name="T54" fmla="*/ 75607551 w 1515"/>
                  <a:gd name="T55" fmla="*/ 59137721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299082238 w 942"/>
                  <a:gd name="T1" fmla="*/ 80906089 h 1081"/>
                  <a:gd name="T2" fmla="*/ 49086543 w 942"/>
                  <a:gd name="T3" fmla="*/ 365569800 h 1081"/>
                  <a:gd name="T4" fmla="*/ 39955004 w 942"/>
                  <a:gd name="T5" fmla="*/ 375222143 h 1081"/>
                  <a:gd name="T6" fmla="*/ 31962960 w 942"/>
                  <a:gd name="T7" fmla="*/ 384869312 h 1081"/>
                  <a:gd name="T8" fmla="*/ 24354249 w 942"/>
                  <a:gd name="T9" fmla="*/ 393406110 h 1081"/>
                  <a:gd name="T10" fmla="*/ 18263006 w 942"/>
                  <a:gd name="T11" fmla="*/ 401199260 h 1081"/>
                  <a:gd name="T12" fmla="*/ 0 w 942"/>
                  <a:gd name="T13" fmla="*/ 401199260 h 1081"/>
                  <a:gd name="T14" fmla="*/ 0 w 942"/>
                  <a:gd name="T15" fmla="*/ 0 h 1081"/>
                  <a:gd name="T16" fmla="*/ 4185080 w 942"/>
                  <a:gd name="T17" fmla="*/ 743649 h 1081"/>
                  <a:gd name="T18" fmla="*/ 9892917 w 942"/>
                  <a:gd name="T19" fmla="*/ 1482195 h 1081"/>
                  <a:gd name="T20" fmla="*/ 17123583 w 942"/>
                  <a:gd name="T21" fmla="*/ 1854020 h 1081"/>
                  <a:gd name="T22" fmla="*/ 26255123 w 942"/>
                  <a:gd name="T23" fmla="*/ 1854020 h 1081"/>
                  <a:gd name="T24" fmla="*/ 52510173 w 942"/>
                  <a:gd name="T25" fmla="*/ 0 h 1081"/>
                  <a:gd name="T26" fmla="*/ 52510173 w 942"/>
                  <a:gd name="T27" fmla="*/ 306560964 h 1081"/>
                  <a:gd name="T28" fmla="*/ 59357505 w 942"/>
                  <a:gd name="T29" fmla="*/ 306560964 h 1081"/>
                  <a:gd name="T30" fmla="*/ 331806576 w 942"/>
                  <a:gd name="T31" fmla="*/ 0 h 1081"/>
                  <a:gd name="T32" fmla="*/ 358439743 w 942"/>
                  <a:gd name="T33" fmla="*/ 0 h 1081"/>
                  <a:gd name="T34" fmla="*/ 358439743 w 942"/>
                  <a:gd name="T35" fmla="*/ 401199260 h 1081"/>
                  <a:gd name="T36" fmla="*/ 350831033 w 942"/>
                  <a:gd name="T37" fmla="*/ 400083715 h 1081"/>
                  <a:gd name="T38" fmla="*/ 343978411 w 942"/>
                  <a:gd name="T39" fmla="*/ 399717065 h 1081"/>
                  <a:gd name="T40" fmla="*/ 337509196 w 942"/>
                  <a:gd name="T41" fmla="*/ 399345240 h 1081"/>
                  <a:gd name="T42" fmla="*/ 331806576 w 942"/>
                  <a:gd name="T43" fmla="*/ 399345240 h 1081"/>
                  <a:gd name="T44" fmla="*/ 326854827 w 942"/>
                  <a:gd name="T45" fmla="*/ 399345240 h 1081"/>
                  <a:gd name="T46" fmla="*/ 320768946 w 942"/>
                  <a:gd name="T47" fmla="*/ 399717065 h 1081"/>
                  <a:gd name="T48" fmla="*/ 313538280 w 942"/>
                  <a:gd name="T49" fmla="*/ 400083715 h 1081"/>
                  <a:gd name="T50" fmla="*/ 305551453 w 942"/>
                  <a:gd name="T51" fmla="*/ 401199260 h 1081"/>
                  <a:gd name="T52" fmla="*/ 305551453 w 942"/>
                  <a:gd name="T53" fmla="*/ 80906089 h 1081"/>
                  <a:gd name="T54" fmla="*/ 299082238 w 942"/>
                  <a:gd name="T55" fmla="*/ 80906089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49402517 w 940"/>
                  <a:gd name="T1" fmla="*/ 365569800 h 1081"/>
                  <a:gd name="T2" fmla="*/ 39825794 w 940"/>
                  <a:gd name="T3" fmla="*/ 375222143 h 1081"/>
                  <a:gd name="T4" fmla="*/ 31403933 w 940"/>
                  <a:gd name="T5" fmla="*/ 384869312 h 1081"/>
                  <a:gd name="T6" fmla="*/ 24126478 w 940"/>
                  <a:gd name="T7" fmla="*/ 393406110 h 1081"/>
                  <a:gd name="T8" fmla="*/ 17998583 w 940"/>
                  <a:gd name="T9" fmla="*/ 401199260 h 1081"/>
                  <a:gd name="T10" fmla="*/ 0 w 940"/>
                  <a:gd name="T11" fmla="*/ 401199260 h 1081"/>
                  <a:gd name="T12" fmla="*/ 0 w 940"/>
                  <a:gd name="T13" fmla="*/ 0 h 1081"/>
                  <a:gd name="T14" fmla="*/ 3828627 w 940"/>
                  <a:gd name="T15" fmla="*/ 743649 h 1081"/>
                  <a:gd name="T16" fmla="*/ 9571494 w 940"/>
                  <a:gd name="T17" fmla="*/ 1482195 h 1081"/>
                  <a:gd name="T18" fmla="*/ 16848950 w 940"/>
                  <a:gd name="T19" fmla="*/ 1854020 h 1081"/>
                  <a:gd name="T20" fmla="*/ 25655764 w 940"/>
                  <a:gd name="T21" fmla="*/ 1854020 h 1081"/>
                  <a:gd name="T22" fmla="*/ 52846117 w 940"/>
                  <a:gd name="T23" fmla="*/ 0 h 1081"/>
                  <a:gd name="T24" fmla="*/ 52846117 w 940"/>
                  <a:gd name="T25" fmla="*/ 306560964 h 1081"/>
                  <a:gd name="T26" fmla="*/ 58974011 w 940"/>
                  <a:gd name="T27" fmla="*/ 306560964 h 1081"/>
                  <a:gd name="T28" fmla="*/ 333941698 w 940"/>
                  <a:gd name="T29" fmla="*/ 0 h 1081"/>
                  <a:gd name="T30" fmla="*/ 359982417 w 940"/>
                  <a:gd name="T31" fmla="*/ 0 h 1081"/>
                  <a:gd name="T32" fmla="*/ 359982417 w 940"/>
                  <a:gd name="T33" fmla="*/ 401199260 h 1081"/>
                  <a:gd name="T34" fmla="*/ 352325236 w 940"/>
                  <a:gd name="T35" fmla="*/ 400083715 h 1081"/>
                  <a:gd name="T36" fmla="*/ 345812460 w 940"/>
                  <a:gd name="T37" fmla="*/ 399717065 h 1081"/>
                  <a:gd name="T38" fmla="*/ 339304913 w 940"/>
                  <a:gd name="T39" fmla="*/ 399345240 h 1081"/>
                  <a:gd name="T40" fmla="*/ 333941698 w 940"/>
                  <a:gd name="T41" fmla="*/ 399345240 h 1081"/>
                  <a:gd name="T42" fmla="*/ 328963510 w 940"/>
                  <a:gd name="T43" fmla="*/ 399345240 h 1081"/>
                  <a:gd name="T44" fmla="*/ 322835616 w 940"/>
                  <a:gd name="T45" fmla="*/ 399717065 h 1081"/>
                  <a:gd name="T46" fmla="*/ 315558161 w 940"/>
                  <a:gd name="T47" fmla="*/ 400083715 h 1081"/>
                  <a:gd name="T48" fmla="*/ 306751346 w 940"/>
                  <a:gd name="T49" fmla="*/ 401199260 h 1081"/>
                  <a:gd name="T50" fmla="*/ 306751346 w 940"/>
                  <a:gd name="T51" fmla="*/ 80906089 h 1081"/>
                  <a:gd name="T52" fmla="*/ 301008406 w 940"/>
                  <a:gd name="T53" fmla="*/ 80906089 h 1081"/>
                  <a:gd name="T54" fmla="*/ 49402517 w 940"/>
                  <a:gd name="T55" fmla="*/ 365569800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50706808 w 1022"/>
                  <a:gd name="T1" fmla="*/ 373388672 h 1146"/>
                  <a:gd name="T2" fmla="*/ 289644409 w 1022"/>
                  <a:gd name="T3" fmla="*/ 373388672 h 1146"/>
                  <a:gd name="T4" fmla="*/ 289644409 w 1022"/>
                  <a:gd name="T5" fmla="*/ 0 h 1146"/>
                  <a:gd name="T6" fmla="*/ 295117422 w 1022"/>
                  <a:gd name="T7" fmla="*/ 372563 h 1146"/>
                  <a:gd name="T8" fmla="*/ 301315387 w 1022"/>
                  <a:gd name="T9" fmla="*/ 745197 h 1146"/>
                  <a:gd name="T10" fmla="*/ 307886047 w 1022"/>
                  <a:gd name="T11" fmla="*/ 1117760 h 1146"/>
                  <a:gd name="T12" fmla="*/ 315181659 w 1022"/>
                  <a:gd name="T13" fmla="*/ 1117760 h 1146"/>
                  <a:gd name="T14" fmla="*/ 321017077 w 1022"/>
                  <a:gd name="T15" fmla="*/ 1117760 h 1146"/>
                  <a:gd name="T16" fmla="*/ 327215042 w 1022"/>
                  <a:gd name="T17" fmla="*/ 745197 h 1146"/>
                  <a:gd name="T18" fmla="*/ 333785702 w 1022"/>
                  <a:gd name="T19" fmla="*/ 372563 h 1146"/>
                  <a:gd name="T20" fmla="*/ 340351217 w 1022"/>
                  <a:gd name="T21" fmla="*/ 0 h 1146"/>
                  <a:gd name="T22" fmla="*/ 340351217 w 1022"/>
                  <a:gd name="T23" fmla="*/ 373388672 h 1146"/>
                  <a:gd name="T24" fmla="*/ 372816458 w 1022"/>
                  <a:gd name="T25" fmla="*/ 373388672 h 1146"/>
                  <a:gd name="T26" fmla="*/ 371356335 w 1022"/>
                  <a:gd name="T27" fmla="*/ 386046593 h 1146"/>
                  <a:gd name="T28" fmla="*/ 370993788 w 1022"/>
                  <a:gd name="T29" fmla="*/ 396468995 h 1146"/>
                  <a:gd name="T30" fmla="*/ 371356335 w 1022"/>
                  <a:gd name="T31" fmla="*/ 402797955 h 1146"/>
                  <a:gd name="T32" fmla="*/ 371723885 w 1022"/>
                  <a:gd name="T33" fmla="*/ 415455876 h 1146"/>
                  <a:gd name="T34" fmla="*/ 372816458 w 1022"/>
                  <a:gd name="T35" fmla="*/ 426623475 h 1146"/>
                  <a:gd name="T36" fmla="*/ 367343445 w 1022"/>
                  <a:gd name="T37" fmla="*/ 426623475 h 1146"/>
                  <a:gd name="T38" fmla="*/ 365520846 w 1022"/>
                  <a:gd name="T39" fmla="*/ 423647866 h 1146"/>
                  <a:gd name="T40" fmla="*/ 363330626 w 1022"/>
                  <a:gd name="T41" fmla="*/ 421039640 h 1146"/>
                  <a:gd name="T42" fmla="*/ 360777930 w 1022"/>
                  <a:gd name="T43" fmla="*/ 418431486 h 1146"/>
                  <a:gd name="T44" fmla="*/ 358225234 w 1022"/>
                  <a:gd name="T45" fmla="*/ 415828511 h 1146"/>
                  <a:gd name="T46" fmla="*/ 355304917 w 1022"/>
                  <a:gd name="T47" fmla="*/ 413965482 h 1146"/>
                  <a:gd name="T48" fmla="*/ 352389745 w 1022"/>
                  <a:gd name="T49" fmla="*/ 412475088 h 1146"/>
                  <a:gd name="T50" fmla="*/ 348739402 w 1022"/>
                  <a:gd name="T51" fmla="*/ 410989873 h 1146"/>
                  <a:gd name="T52" fmla="*/ 345456609 w 1022"/>
                  <a:gd name="T53" fmla="*/ 409126916 h 1146"/>
                  <a:gd name="T54" fmla="*/ 341443790 w 1022"/>
                  <a:gd name="T55" fmla="*/ 408009156 h 1146"/>
                  <a:gd name="T56" fmla="*/ 337798521 w 1022"/>
                  <a:gd name="T57" fmla="*/ 406891324 h 1146"/>
                  <a:gd name="T58" fmla="*/ 333418081 w 1022"/>
                  <a:gd name="T59" fmla="*/ 406146127 h 1146"/>
                  <a:gd name="T60" fmla="*/ 328675165 w 1022"/>
                  <a:gd name="T61" fmla="*/ 405033547 h 1146"/>
                  <a:gd name="T62" fmla="*/ 324662346 w 1022"/>
                  <a:gd name="T63" fmla="*/ 403915715 h 1146"/>
                  <a:gd name="T64" fmla="*/ 319919430 w 1022"/>
                  <a:gd name="T65" fmla="*/ 403170518 h 1146"/>
                  <a:gd name="T66" fmla="*/ 315544135 w 1022"/>
                  <a:gd name="T67" fmla="*/ 403170518 h 1146"/>
                  <a:gd name="T68" fmla="*/ 311531245 w 1022"/>
                  <a:gd name="T69" fmla="*/ 402797955 h 1146"/>
                  <a:gd name="T70" fmla="*/ 252436323 w 1022"/>
                  <a:gd name="T71" fmla="*/ 401680124 h 1146"/>
                  <a:gd name="T72" fmla="*/ 169626821 w 1022"/>
                  <a:gd name="T73" fmla="*/ 401680124 h 1146"/>
                  <a:gd name="T74" fmla="*/ 156128099 w 1022"/>
                  <a:gd name="T75" fmla="*/ 401680124 h 1146"/>
                  <a:gd name="T76" fmla="*/ 142997069 w 1022"/>
                  <a:gd name="T77" fmla="*/ 401680124 h 1146"/>
                  <a:gd name="T78" fmla="*/ 130596064 w 1022"/>
                  <a:gd name="T79" fmla="*/ 401680124 h 1146"/>
                  <a:gd name="T80" fmla="*/ 118920013 w 1022"/>
                  <a:gd name="T81" fmla="*/ 401680124 h 1146"/>
                  <a:gd name="T82" fmla="*/ 107979131 w 1022"/>
                  <a:gd name="T83" fmla="*/ 402052758 h 1146"/>
                  <a:gd name="T84" fmla="*/ 97763202 w 1022"/>
                  <a:gd name="T85" fmla="*/ 402052758 h 1146"/>
                  <a:gd name="T86" fmla="*/ 87914894 w 1022"/>
                  <a:gd name="T87" fmla="*/ 402052758 h 1146"/>
                  <a:gd name="T88" fmla="*/ 79159159 w 1022"/>
                  <a:gd name="T89" fmla="*/ 402052758 h 1146"/>
                  <a:gd name="T90" fmla="*/ 70403424 w 1022"/>
                  <a:gd name="T91" fmla="*/ 402052758 h 1146"/>
                  <a:gd name="T92" fmla="*/ 61285142 w 1022"/>
                  <a:gd name="T93" fmla="*/ 402425321 h 1146"/>
                  <a:gd name="T94" fmla="*/ 52166931 w 1022"/>
                  <a:gd name="T95" fmla="*/ 402425321 h 1146"/>
                  <a:gd name="T96" fmla="*/ 42313550 w 1022"/>
                  <a:gd name="T97" fmla="*/ 402797955 h 1146"/>
                  <a:gd name="T98" fmla="*/ 32465241 w 1022"/>
                  <a:gd name="T99" fmla="*/ 402797955 h 1146"/>
                  <a:gd name="T100" fmla="*/ 21886836 w 1022"/>
                  <a:gd name="T101" fmla="*/ 403170518 h 1146"/>
                  <a:gd name="T102" fmla="*/ 11308431 w 1022"/>
                  <a:gd name="T103" fmla="*/ 403170518 h 1146"/>
                  <a:gd name="T104" fmla="*/ 0 w 1022"/>
                  <a:gd name="T105" fmla="*/ 403543153 h 1146"/>
                  <a:gd name="T106" fmla="*/ 0 w 1022"/>
                  <a:gd name="T107" fmla="*/ 0 h 1146"/>
                  <a:gd name="T108" fmla="*/ 5835489 w 1022"/>
                  <a:gd name="T109" fmla="*/ 372563 h 1146"/>
                  <a:gd name="T110" fmla="*/ 12038528 w 1022"/>
                  <a:gd name="T111" fmla="*/ 745197 h 1146"/>
                  <a:gd name="T112" fmla="*/ 18604043 w 1022"/>
                  <a:gd name="T113" fmla="*/ 1117760 h 1146"/>
                  <a:gd name="T114" fmla="*/ 25169629 w 1022"/>
                  <a:gd name="T115" fmla="*/ 1117760 h 1146"/>
                  <a:gd name="T116" fmla="*/ 31735144 w 1022"/>
                  <a:gd name="T117" fmla="*/ 1117760 h 1146"/>
                  <a:gd name="T118" fmla="*/ 37938183 w 1022"/>
                  <a:gd name="T119" fmla="*/ 745197 h 1146"/>
                  <a:gd name="T120" fmla="*/ 44141222 w 1022"/>
                  <a:gd name="T121" fmla="*/ 372563 h 1146"/>
                  <a:gd name="T122" fmla="*/ 50706808 w 1022"/>
                  <a:gd name="T123" fmla="*/ 0 h 1146"/>
                  <a:gd name="T124" fmla="*/ 50706808 w 1022"/>
                  <a:gd name="T125" fmla="*/ 373388672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409410658 h 1103"/>
                  <a:gd name="T2" fmla="*/ 191400500 w 1001"/>
                  <a:gd name="T3" fmla="*/ 0 h 1103"/>
                  <a:gd name="T4" fmla="*/ 204987268 w 1001"/>
                  <a:gd name="T5" fmla="*/ 0 h 1103"/>
                  <a:gd name="T6" fmla="*/ 388623150 w 1001"/>
                  <a:gd name="T7" fmla="*/ 409410658 h 1103"/>
                  <a:gd name="T8" fmla="*/ 375813457 w 1001"/>
                  <a:gd name="T9" fmla="*/ 408294999 h 1103"/>
                  <a:gd name="T10" fmla="*/ 372316986 w 1001"/>
                  <a:gd name="T11" fmla="*/ 408294999 h 1103"/>
                  <a:gd name="T12" fmla="*/ 370374518 w 1001"/>
                  <a:gd name="T13" fmla="*/ 408294999 h 1103"/>
                  <a:gd name="T14" fmla="*/ 366883373 w 1001"/>
                  <a:gd name="T15" fmla="*/ 407928335 h 1103"/>
                  <a:gd name="T16" fmla="*/ 357176360 w 1001"/>
                  <a:gd name="T17" fmla="*/ 407556425 h 1103"/>
                  <a:gd name="T18" fmla="*/ 347080811 w 1001"/>
                  <a:gd name="T19" fmla="*/ 407556425 h 1103"/>
                  <a:gd name="T20" fmla="*/ 338150727 w 1001"/>
                  <a:gd name="T21" fmla="*/ 407928335 h 1103"/>
                  <a:gd name="T22" fmla="*/ 324564032 w 1001"/>
                  <a:gd name="T23" fmla="*/ 409410658 h 1103"/>
                  <a:gd name="T24" fmla="*/ 318353417 w 1001"/>
                  <a:gd name="T25" fmla="*/ 392335699 h 1103"/>
                  <a:gd name="T26" fmla="*/ 312531267 w 1001"/>
                  <a:gd name="T27" fmla="*/ 377120147 h 1103"/>
                  <a:gd name="T28" fmla="*/ 308257867 w 1001"/>
                  <a:gd name="T29" fmla="*/ 364869170 h 1103"/>
                  <a:gd name="T30" fmla="*/ 304378185 w 1001"/>
                  <a:gd name="T31" fmla="*/ 355216103 h 1103"/>
                  <a:gd name="T32" fmla="*/ 302047253 w 1001"/>
                  <a:gd name="T33" fmla="*/ 348909870 h 1103"/>
                  <a:gd name="T34" fmla="*/ 299327783 w 1001"/>
                  <a:gd name="T35" fmla="*/ 342226552 h 1103"/>
                  <a:gd name="T36" fmla="*/ 296225102 w 1001"/>
                  <a:gd name="T37" fmla="*/ 334804731 h 1103"/>
                  <a:gd name="T38" fmla="*/ 292340167 w 1001"/>
                  <a:gd name="T39" fmla="*/ 326267251 h 1103"/>
                  <a:gd name="T40" fmla="*/ 288849022 w 1001"/>
                  <a:gd name="T41" fmla="*/ 317357933 h 1103"/>
                  <a:gd name="T42" fmla="*/ 284964087 w 1001"/>
                  <a:gd name="T43" fmla="*/ 308448615 h 1103"/>
                  <a:gd name="T44" fmla="*/ 281472941 w 1001"/>
                  <a:gd name="T45" fmla="*/ 298800722 h 1103"/>
                  <a:gd name="T46" fmla="*/ 277199469 w 1001"/>
                  <a:gd name="T47" fmla="*/ 289519494 h 1103"/>
                  <a:gd name="T48" fmla="*/ 273702998 w 1001"/>
                  <a:gd name="T49" fmla="*/ 279871602 h 1103"/>
                  <a:gd name="T50" fmla="*/ 269046387 w 1001"/>
                  <a:gd name="T51" fmla="*/ 270590445 h 1103"/>
                  <a:gd name="T52" fmla="*/ 264778313 w 1001"/>
                  <a:gd name="T53" fmla="*/ 260565468 h 1103"/>
                  <a:gd name="T54" fmla="*/ 260504840 w 1001"/>
                  <a:gd name="T55" fmla="*/ 250917575 h 1103"/>
                  <a:gd name="T56" fmla="*/ 104824602 w 1001"/>
                  <a:gd name="T57" fmla="*/ 250917575 h 1103"/>
                  <a:gd name="T58" fmla="*/ 89683904 w 1001"/>
                  <a:gd name="T59" fmla="*/ 287665332 h 1103"/>
                  <a:gd name="T60" fmla="*/ 71046808 w 1001"/>
                  <a:gd name="T61" fmla="*/ 334060982 h 1103"/>
                  <a:gd name="T62" fmla="*/ 57460040 w 1001"/>
                  <a:gd name="T63" fmla="*/ 370436829 h 1103"/>
                  <a:gd name="T64" fmla="*/ 44645021 w 1001"/>
                  <a:gd name="T65" fmla="*/ 409410658 h 1103"/>
                  <a:gd name="T66" fmla="*/ 34943334 w 1001"/>
                  <a:gd name="T67" fmla="*/ 408294999 h 1103"/>
                  <a:gd name="T68" fmla="*/ 31446863 w 1001"/>
                  <a:gd name="T69" fmla="*/ 408294999 h 1103"/>
                  <a:gd name="T70" fmla="*/ 29115858 w 1001"/>
                  <a:gd name="T71" fmla="*/ 407928335 h 1103"/>
                  <a:gd name="T72" fmla="*/ 21739777 w 1001"/>
                  <a:gd name="T73" fmla="*/ 407556425 h 1103"/>
                  <a:gd name="T74" fmla="*/ 15140698 w 1001"/>
                  <a:gd name="T75" fmla="*/ 407556425 h 1103"/>
                  <a:gd name="T76" fmla="*/ 8930084 w 1001"/>
                  <a:gd name="T77" fmla="*/ 407928335 h 1103"/>
                  <a:gd name="T78" fmla="*/ 0 w 1001"/>
                  <a:gd name="T79" fmla="*/ 409410658 h 1103"/>
                  <a:gd name="T80" fmla="*/ 250797755 w 1001"/>
                  <a:gd name="T81" fmla="*/ 226792705 h 1103"/>
                  <a:gd name="T82" fmla="*/ 183635955 w 1001"/>
                  <a:gd name="T83" fmla="*/ 76831927 h 1103"/>
                  <a:gd name="T84" fmla="*/ 116468830 w 1001"/>
                  <a:gd name="T85" fmla="*/ 226792705 h 1103"/>
                  <a:gd name="T86" fmla="*/ 250797755 w 1001"/>
                  <a:gd name="T87" fmla="*/ 226792705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191962769 w 791"/>
                  <a:gd name="T1" fmla="*/ 347757657 h 1081"/>
                  <a:gd name="T2" fmla="*/ 61850896 w 791"/>
                  <a:gd name="T3" fmla="*/ 198557111 h 1081"/>
                  <a:gd name="T4" fmla="*/ 60342336 w 791"/>
                  <a:gd name="T5" fmla="*/ 197074916 h 1081"/>
                  <a:gd name="T6" fmla="*/ 58076895 w 791"/>
                  <a:gd name="T7" fmla="*/ 195959370 h 1081"/>
                  <a:gd name="T8" fmla="*/ 56192495 w 791"/>
                  <a:gd name="T9" fmla="*/ 195587546 h 1081"/>
                  <a:gd name="T10" fmla="*/ 53932255 w 791"/>
                  <a:gd name="T11" fmla="*/ 195215722 h 1081"/>
                  <a:gd name="T12" fmla="*/ 53551214 w 791"/>
                  <a:gd name="T13" fmla="*/ 195587546 h 1081"/>
                  <a:gd name="T14" fmla="*/ 53175374 w 791"/>
                  <a:gd name="T15" fmla="*/ 195587546 h 1081"/>
                  <a:gd name="T16" fmla="*/ 52042654 w 791"/>
                  <a:gd name="T17" fmla="*/ 195959370 h 1081"/>
                  <a:gd name="T18" fmla="*/ 51666814 w 791"/>
                  <a:gd name="T19" fmla="*/ 197074916 h 1081"/>
                  <a:gd name="T20" fmla="*/ 51666814 w 791"/>
                  <a:gd name="T21" fmla="*/ 401199260 h 1081"/>
                  <a:gd name="T22" fmla="*/ 41482732 w 791"/>
                  <a:gd name="T23" fmla="*/ 400083715 h 1081"/>
                  <a:gd name="T24" fmla="*/ 36957052 w 791"/>
                  <a:gd name="T25" fmla="*/ 400083715 h 1081"/>
                  <a:gd name="T26" fmla="*/ 33939931 w 791"/>
                  <a:gd name="T27" fmla="*/ 399717065 h 1081"/>
                  <a:gd name="T28" fmla="*/ 26021363 w 791"/>
                  <a:gd name="T29" fmla="*/ 399345240 h 1081"/>
                  <a:gd name="T30" fmla="*/ 13952881 w 791"/>
                  <a:gd name="T31" fmla="*/ 399717065 h 1081"/>
                  <a:gd name="T32" fmla="*/ 0 w 791"/>
                  <a:gd name="T33" fmla="*/ 401199260 h 1081"/>
                  <a:gd name="T34" fmla="*/ 0 w 791"/>
                  <a:gd name="T35" fmla="*/ 0 h 1081"/>
                  <a:gd name="T36" fmla="*/ 14709762 w 791"/>
                  <a:gd name="T37" fmla="*/ 1482195 h 1081"/>
                  <a:gd name="T38" fmla="*/ 26021363 w 791"/>
                  <a:gd name="T39" fmla="*/ 1854020 h 1081"/>
                  <a:gd name="T40" fmla="*/ 35829533 w 791"/>
                  <a:gd name="T41" fmla="*/ 1482195 h 1081"/>
                  <a:gd name="T42" fmla="*/ 51666814 w 791"/>
                  <a:gd name="T43" fmla="*/ 0 h 1081"/>
                  <a:gd name="T44" fmla="*/ 51666814 w 791"/>
                  <a:gd name="T45" fmla="*/ 181488617 h 1081"/>
                  <a:gd name="T46" fmla="*/ 53551214 w 791"/>
                  <a:gd name="T47" fmla="*/ 182227163 h 1081"/>
                  <a:gd name="T48" fmla="*/ 54683935 w 791"/>
                  <a:gd name="T49" fmla="*/ 182598988 h 1081"/>
                  <a:gd name="T50" fmla="*/ 56949376 w 791"/>
                  <a:gd name="T51" fmla="*/ 182227163 h 1081"/>
                  <a:gd name="T52" fmla="*/ 60342336 w 791"/>
                  <a:gd name="T53" fmla="*/ 181488617 h 1081"/>
                  <a:gd name="T54" fmla="*/ 63359456 w 791"/>
                  <a:gd name="T55" fmla="*/ 180001247 h 1081"/>
                  <a:gd name="T56" fmla="*/ 67128256 w 791"/>
                  <a:gd name="T57" fmla="*/ 178147228 h 1081"/>
                  <a:gd name="T58" fmla="*/ 69393697 w 791"/>
                  <a:gd name="T59" fmla="*/ 175549559 h 1081"/>
                  <a:gd name="T60" fmla="*/ 72410817 w 791"/>
                  <a:gd name="T61" fmla="*/ 173318469 h 1081"/>
                  <a:gd name="T62" fmla="*/ 75803777 w 791"/>
                  <a:gd name="T63" fmla="*/ 170354078 h 1081"/>
                  <a:gd name="T64" fmla="*/ 79196737 w 791"/>
                  <a:gd name="T65" fmla="*/ 167384585 h 1081"/>
                  <a:gd name="T66" fmla="*/ 83346578 w 791"/>
                  <a:gd name="T67" fmla="*/ 163299475 h 1081"/>
                  <a:gd name="T68" fmla="*/ 88248026 w 791"/>
                  <a:gd name="T69" fmla="*/ 159591436 h 1081"/>
                  <a:gd name="T70" fmla="*/ 93154821 w 791"/>
                  <a:gd name="T71" fmla="*/ 154762677 h 1081"/>
                  <a:gd name="T72" fmla="*/ 98432108 w 791"/>
                  <a:gd name="T73" fmla="*/ 149195444 h 1081"/>
                  <a:gd name="T74" fmla="*/ 245138143 w 791"/>
                  <a:gd name="T75" fmla="*/ 0 h 1081"/>
                  <a:gd name="T76" fmla="*/ 258339345 w 791"/>
                  <a:gd name="T77" fmla="*/ 1482195 h 1081"/>
                  <a:gd name="T78" fmla="*/ 268518153 w 791"/>
                  <a:gd name="T79" fmla="*/ 1854020 h 1081"/>
                  <a:gd name="T80" fmla="*/ 277569514 w 791"/>
                  <a:gd name="T81" fmla="*/ 1482195 h 1081"/>
                  <a:gd name="T82" fmla="*/ 291527597 w 791"/>
                  <a:gd name="T83" fmla="*/ 0 h 1081"/>
                  <a:gd name="T84" fmla="*/ 156890117 w 791"/>
                  <a:gd name="T85" fmla="*/ 128413736 h 1081"/>
                  <a:gd name="T86" fmla="*/ 106726588 w 791"/>
                  <a:gd name="T87" fmla="*/ 178519052 h 1081"/>
                  <a:gd name="T88" fmla="*/ 156133163 w 791"/>
                  <a:gd name="T89" fmla="*/ 234558395 h 1081"/>
                  <a:gd name="T90" fmla="*/ 214591172 w 791"/>
                  <a:gd name="T91" fmla="*/ 298024166 h 1081"/>
                  <a:gd name="T92" fmla="*/ 250796544 w 791"/>
                  <a:gd name="T93" fmla="*/ 339959405 h 1081"/>
                  <a:gd name="T94" fmla="*/ 298313517 w 791"/>
                  <a:gd name="T95" fmla="*/ 398601519 h 1081"/>
                  <a:gd name="T96" fmla="*/ 298313517 w 791"/>
                  <a:gd name="T97" fmla="*/ 401199260 h 1081"/>
                  <a:gd name="T98" fmla="*/ 285869196 w 791"/>
                  <a:gd name="T99" fmla="*/ 400083715 h 1081"/>
                  <a:gd name="T100" fmla="*/ 282095195 w 791"/>
                  <a:gd name="T101" fmla="*/ 400083715 h 1081"/>
                  <a:gd name="T102" fmla="*/ 279459116 w 791"/>
                  <a:gd name="T103" fmla="*/ 400083715 h 1081"/>
                  <a:gd name="T104" fmla="*/ 276442068 w 791"/>
                  <a:gd name="T105" fmla="*/ 399717065 h 1081"/>
                  <a:gd name="T106" fmla="*/ 266257986 w 791"/>
                  <a:gd name="T107" fmla="*/ 399345240 h 1081"/>
                  <a:gd name="T108" fmla="*/ 250796544 w 791"/>
                  <a:gd name="T109" fmla="*/ 399717065 h 1081"/>
                  <a:gd name="T110" fmla="*/ 233069661 w 791"/>
                  <a:gd name="T111" fmla="*/ 401199260 h 1081"/>
                  <a:gd name="T112" fmla="*/ 221752859 w 791"/>
                  <a:gd name="T113" fmla="*/ 385612961 h 1081"/>
                  <a:gd name="T114" fmla="*/ 211192937 w 791"/>
                  <a:gd name="T115" fmla="*/ 371880754 h 1081"/>
                  <a:gd name="T116" fmla="*/ 201389969 w 791"/>
                  <a:gd name="T117" fmla="*/ 359258846 h 1081"/>
                  <a:gd name="T118" fmla="*/ 191962769 w 791"/>
                  <a:gd name="T119" fmla="*/ 34775765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299082238 w 942"/>
                  <a:gd name="T1" fmla="*/ 80906089 h 1081"/>
                  <a:gd name="T2" fmla="*/ 48703209 w 942"/>
                  <a:gd name="T3" fmla="*/ 365569800 h 1081"/>
                  <a:gd name="T4" fmla="*/ 39955004 w 942"/>
                  <a:gd name="T5" fmla="*/ 375222143 h 1081"/>
                  <a:gd name="T6" fmla="*/ 31584843 w 942"/>
                  <a:gd name="T7" fmla="*/ 384869312 h 1081"/>
                  <a:gd name="T8" fmla="*/ 24354249 w 942"/>
                  <a:gd name="T9" fmla="*/ 393406110 h 1081"/>
                  <a:gd name="T10" fmla="*/ 18263006 w 942"/>
                  <a:gd name="T11" fmla="*/ 401199260 h 1081"/>
                  <a:gd name="T12" fmla="*/ 0 w 942"/>
                  <a:gd name="T13" fmla="*/ 401199260 h 1081"/>
                  <a:gd name="T14" fmla="*/ 0 w 942"/>
                  <a:gd name="T15" fmla="*/ 0 h 1081"/>
                  <a:gd name="T16" fmla="*/ 3806964 w 942"/>
                  <a:gd name="T17" fmla="*/ 743649 h 1081"/>
                  <a:gd name="T18" fmla="*/ 9131539 w 942"/>
                  <a:gd name="T19" fmla="*/ 1482195 h 1081"/>
                  <a:gd name="T20" fmla="*/ 17123583 w 942"/>
                  <a:gd name="T21" fmla="*/ 1854020 h 1081"/>
                  <a:gd name="T22" fmla="*/ 25877006 w 942"/>
                  <a:gd name="T23" fmla="*/ 1854020 h 1081"/>
                  <a:gd name="T24" fmla="*/ 52510173 w 942"/>
                  <a:gd name="T25" fmla="*/ 0 h 1081"/>
                  <a:gd name="T26" fmla="*/ 52510173 w 942"/>
                  <a:gd name="T27" fmla="*/ 306560964 h 1081"/>
                  <a:gd name="T28" fmla="*/ 58596126 w 942"/>
                  <a:gd name="T29" fmla="*/ 306560964 h 1081"/>
                  <a:gd name="T30" fmla="*/ 331423242 w 942"/>
                  <a:gd name="T31" fmla="*/ 0 h 1081"/>
                  <a:gd name="T32" fmla="*/ 358439743 w 942"/>
                  <a:gd name="T33" fmla="*/ 0 h 1081"/>
                  <a:gd name="T34" fmla="*/ 358439743 w 942"/>
                  <a:gd name="T35" fmla="*/ 401199260 h 1081"/>
                  <a:gd name="T36" fmla="*/ 350831033 w 942"/>
                  <a:gd name="T37" fmla="*/ 400083715 h 1081"/>
                  <a:gd name="T38" fmla="*/ 343600367 w 942"/>
                  <a:gd name="T39" fmla="*/ 399717065 h 1081"/>
                  <a:gd name="T40" fmla="*/ 337509196 w 942"/>
                  <a:gd name="T41" fmla="*/ 399345240 h 1081"/>
                  <a:gd name="T42" fmla="*/ 331423242 w 942"/>
                  <a:gd name="T43" fmla="*/ 399345240 h 1081"/>
                  <a:gd name="T44" fmla="*/ 326476783 w 942"/>
                  <a:gd name="T45" fmla="*/ 399345240 h 1081"/>
                  <a:gd name="T46" fmla="*/ 320390830 w 942"/>
                  <a:gd name="T47" fmla="*/ 399717065 h 1081"/>
                  <a:gd name="T48" fmla="*/ 313160164 w 942"/>
                  <a:gd name="T49" fmla="*/ 400083715 h 1081"/>
                  <a:gd name="T50" fmla="*/ 305168119 w 942"/>
                  <a:gd name="T51" fmla="*/ 401199260 h 1081"/>
                  <a:gd name="T52" fmla="*/ 305168119 w 942"/>
                  <a:gd name="T53" fmla="*/ 80906089 h 1081"/>
                  <a:gd name="T54" fmla="*/ 299082238 w 942"/>
                  <a:gd name="T55" fmla="*/ 80906089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179518016 w 1268"/>
                  <a:gd name="T1" fmla="*/ 51587583 h 1081"/>
                  <a:gd name="T2" fmla="*/ 141727194 w 1268"/>
                  <a:gd name="T3" fmla="*/ 61239854 h 1081"/>
                  <a:gd name="T4" fmla="*/ 110108332 w 1268"/>
                  <a:gd name="T5" fmla="*/ 79051997 h 1081"/>
                  <a:gd name="T6" fmla="*/ 86851217 w 1268"/>
                  <a:gd name="T7" fmla="*/ 102803270 h 1081"/>
                  <a:gd name="T8" fmla="*/ 69409684 w 1268"/>
                  <a:gd name="T9" fmla="*/ 132865496 h 1081"/>
                  <a:gd name="T10" fmla="*/ 58506835 w 1268"/>
                  <a:gd name="T11" fmla="*/ 167756410 h 1081"/>
                  <a:gd name="T12" fmla="*/ 56327250 w 1268"/>
                  <a:gd name="T13" fmla="*/ 207837558 h 1081"/>
                  <a:gd name="T14" fmla="*/ 66863516 w 1268"/>
                  <a:gd name="T15" fmla="*/ 255340103 h 1081"/>
                  <a:gd name="T16" fmla="*/ 90487213 w 1268"/>
                  <a:gd name="T17" fmla="*/ 295798250 h 1081"/>
                  <a:gd name="T18" fmla="*/ 127188278 w 1268"/>
                  <a:gd name="T19" fmla="*/ 325860476 h 1081"/>
                  <a:gd name="T20" fmla="*/ 173707573 w 1268"/>
                  <a:gd name="T21" fmla="*/ 342190424 h 1081"/>
                  <a:gd name="T22" fmla="*/ 205321297 w 1268"/>
                  <a:gd name="T23" fmla="*/ 0 h 1081"/>
                  <a:gd name="T24" fmla="*/ 237663263 w 1268"/>
                  <a:gd name="T25" fmla="*/ 1854020 h 1081"/>
                  <a:gd name="T26" fmla="*/ 271094986 w 1268"/>
                  <a:gd name="T27" fmla="*/ 31177700 h 1081"/>
                  <a:gd name="T28" fmla="*/ 340871395 w 1268"/>
                  <a:gd name="T29" fmla="*/ 43050713 h 1081"/>
                  <a:gd name="T30" fmla="*/ 376121115 w 1268"/>
                  <a:gd name="T31" fmla="*/ 57898465 h 1081"/>
                  <a:gd name="T32" fmla="*/ 406283496 w 1268"/>
                  <a:gd name="T33" fmla="*/ 77569874 h 1081"/>
                  <a:gd name="T34" fmla="*/ 426271268 w 1268"/>
                  <a:gd name="T35" fmla="*/ 97607861 h 1081"/>
                  <a:gd name="T36" fmla="*/ 446620556 w 1268"/>
                  <a:gd name="T37" fmla="*/ 130639580 h 1081"/>
                  <a:gd name="T38" fmla="*/ 456066995 w 1268"/>
                  <a:gd name="T39" fmla="*/ 156988521 h 1081"/>
                  <a:gd name="T40" fmla="*/ 460431232 w 1268"/>
                  <a:gd name="T41" fmla="*/ 185940377 h 1081"/>
                  <a:gd name="T42" fmla="*/ 458974750 w 1268"/>
                  <a:gd name="T43" fmla="*/ 223423857 h 1081"/>
                  <a:gd name="T44" fmla="*/ 446982143 w 1268"/>
                  <a:gd name="T45" fmla="*/ 263505077 h 1081"/>
                  <a:gd name="T46" fmla="*/ 424814857 w 1268"/>
                  <a:gd name="T47" fmla="*/ 298767814 h 1081"/>
                  <a:gd name="T48" fmla="*/ 392834408 w 1268"/>
                  <a:gd name="T49" fmla="*/ 328830041 h 1081"/>
                  <a:gd name="T50" fmla="*/ 350684487 w 1268"/>
                  <a:gd name="T51" fmla="*/ 350722048 h 1081"/>
                  <a:gd name="T52" fmla="*/ 300895850 w 1268"/>
                  <a:gd name="T53" fmla="*/ 362972131 h 1081"/>
                  <a:gd name="T54" fmla="*/ 255471450 w 1268"/>
                  <a:gd name="T55" fmla="*/ 401199260 h 1081"/>
                  <a:gd name="T56" fmla="*/ 222401315 w 1268"/>
                  <a:gd name="T57" fmla="*/ 399345240 h 1081"/>
                  <a:gd name="T58" fmla="*/ 189331108 w 1268"/>
                  <a:gd name="T59" fmla="*/ 365941624 h 1081"/>
                  <a:gd name="T60" fmla="*/ 132642271 w 1268"/>
                  <a:gd name="T61" fmla="*/ 358148547 h 1081"/>
                  <a:gd name="T62" fmla="*/ 101390063 w 1268"/>
                  <a:gd name="T63" fmla="*/ 347014008 h 1081"/>
                  <a:gd name="T64" fmla="*/ 63594175 w 1268"/>
                  <a:gd name="T65" fmla="*/ 325488652 h 1081"/>
                  <a:gd name="T66" fmla="*/ 42155058 w 1268"/>
                  <a:gd name="T67" fmla="*/ 306189139 h 1081"/>
                  <a:gd name="T68" fmla="*/ 24346871 w 1268"/>
                  <a:gd name="T69" fmla="*/ 283548238 h 1081"/>
                  <a:gd name="T70" fmla="*/ 11631090 w 1268"/>
                  <a:gd name="T71" fmla="*/ 258309596 h 1081"/>
                  <a:gd name="T72" fmla="*/ 3635996 w 1268"/>
                  <a:gd name="T73" fmla="*/ 231960655 h 1081"/>
                  <a:gd name="T74" fmla="*/ 361587 w 1268"/>
                  <a:gd name="T75" fmla="*/ 185940377 h 1081"/>
                  <a:gd name="T76" fmla="*/ 5815510 w 1268"/>
                  <a:gd name="T77" fmla="*/ 152164937 h 1081"/>
                  <a:gd name="T78" fmla="*/ 15990189 w 1268"/>
                  <a:gd name="T79" fmla="*/ 125815996 h 1081"/>
                  <a:gd name="T80" fmla="*/ 30523968 w 1268"/>
                  <a:gd name="T81" fmla="*/ 102431445 h 1081"/>
                  <a:gd name="T82" fmla="*/ 49421912 w 1268"/>
                  <a:gd name="T83" fmla="*/ 81649738 h 1081"/>
                  <a:gd name="T84" fmla="*/ 73045680 w 1268"/>
                  <a:gd name="T85" fmla="*/ 64204245 h 1081"/>
                  <a:gd name="T86" fmla="*/ 112654499 w 1268"/>
                  <a:gd name="T87" fmla="*/ 44909907 h 1081"/>
                  <a:gd name="T88" fmla="*/ 174069089 w 1268"/>
                  <a:gd name="T89" fmla="*/ 32288071 h 1081"/>
                  <a:gd name="T90" fmla="*/ 404103982 w 1268"/>
                  <a:gd name="T91" fmla="*/ 182970812 h 1081"/>
                  <a:gd name="T92" fmla="*/ 396831991 w 1268"/>
                  <a:gd name="T93" fmla="*/ 148085073 h 1081"/>
                  <a:gd name="T94" fmla="*/ 382298212 w 1268"/>
                  <a:gd name="T95" fmla="*/ 116163652 h 1081"/>
                  <a:gd name="T96" fmla="*/ 360859096 w 1268"/>
                  <a:gd name="T97" fmla="*/ 89442887 h 1081"/>
                  <a:gd name="T98" fmla="*/ 331786472 w 1268"/>
                  <a:gd name="T99" fmla="*/ 68661179 h 1081"/>
                  <a:gd name="T100" fmla="*/ 296536752 w 1268"/>
                  <a:gd name="T101" fmla="*/ 54557076 h 1081"/>
                  <a:gd name="T102" fmla="*/ 255471450 w 1268"/>
                  <a:gd name="T103" fmla="*/ 50477212 h 1081"/>
                  <a:gd name="T104" fmla="*/ 296898339 w 1268"/>
                  <a:gd name="T105" fmla="*/ 340331230 h 1081"/>
                  <a:gd name="T106" fmla="*/ 341599564 w 1268"/>
                  <a:gd name="T107" fmla="*/ 320665067 h 1081"/>
                  <a:gd name="T108" fmla="*/ 375392874 w 1268"/>
                  <a:gd name="T109" fmla="*/ 288743647 h 1081"/>
                  <a:gd name="T110" fmla="*/ 396831991 w 1268"/>
                  <a:gd name="T111" fmla="*/ 246436583 h 1081"/>
                  <a:gd name="T112" fmla="*/ 404465498 w 1268"/>
                  <a:gd name="T113" fmla="*/ 197818564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49285392 w 942"/>
                  <a:gd name="T1" fmla="*/ 306560964 h 1081"/>
                  <a:gd name="T2" fmla="*/ 55317054 w 942"/>
                  <a:gd name="T3" fmla="*/ 306560964 h 1081"/>
                  <a:gd name="T4" fmla="*/ 309548979 w 942"/>
                  <a:gd name="T5" fmla="*/ 0 h 1081"/>
                  <a:gd name="T6" fmla="*/ 334016356 w 942"/>
                  <a:gd name="T7" fmla="*/ 0 h 1081"/>
                  <a:gd name="T8" fmla="*/ 334016356 w 942"/>
                  <a:gd name="T9" fmla="*/ 401199260 h 1081"/>
                  <a:gd name="T10" fmla="*/ 326571942 w 942"/>
                  <a:gd name="T11" fmla="*/ 400083715 h 1081"/>
                  <a:gd name="T12" fmla="*/ 320189569 w 942"/>
                  <a:gd name="T13" fmla="*/ 399717065 h 1081"/>
                  <a:gd name="T14" fmla="*/ 314869310 w 942"/>
                  <a:gd name="T15" fmla="*/ 399345240 h 1081"/>
                  <a:gd name="T16" fmla="*/ 309548979 w 942"/>
                  <a:gd name="T17" fmla="*/ 399345240 h 1081"/>
                  <a:gd name="T18" fmla="*/ 304584385 w 942"/>
                  <a:gd name="T19" fmla="*/ 399345240 h 1081"/>
                  <a:gd name="T20" fmla="*/ 298913415 w 942"/>
                  <a:gd name="T21" fmla="*/ 399717065 h 1081"/>
                  <a:gd name="T22" fmla="*/ 292175377 w 942"/>
                  <a:gd name="T23" fmla="*/ 400083715 h 1081"/>
                  <a:gd name="T24" fmla="*/ 284730963 w 942"/>
                  <a:gd name="T25" fmla="*/ 401199260 h 1081"/>
                  <a:gd name="T26" fmla="*/ 284730963 w 942"/>
                  <a:gd name="T27" fmla="*/ 80906089 h 1081"/>
                  <a:gd name="T28" fmla="*/ 278699302 w 942"/>
                  <a:gd name="T29" fmla="*/ 80906089 h 1081"/>
                  <a:gd name="T30" fmla="*/ 46094171 w 942"/>
                  <a:gd name="T31" fmla="*/ 365569800 h 1081"/>
                  <a:gd name="T32" fmla="*/ 37587715 w 942"/>
                  <a:gd name="T33" fmla="*/ 375222143 h 1081"/>
                  <a:gd name="T34" fmla="*/ 29431970 w 942"/>
                  <a:gd name="T35" fmla="*/ 384869312 h 1081"/>
                  <a:gd name="T36" fmla="*/ 22693933 w 942"/>
                  <a:gd name="T37" fmla="*/ 393406110 h 1081"/>
                  <a:gd name="T38" fmla="*/ 17373602 w 942"/>
                  <a:gd name="T39" fmla="*/ 401199260 h 1081"/>
                  <a:gd name="T40" fmla="*/ 0 w 942"/>
                  <a:gd name="T41" fmla="*/ 401199260 h 1081"/>
                  <a:gd name="T42" fmla="*/ 0 w 942"/>
                  <a:gd name="T43" fmla="*/ 0 h 1081"/>
                  <a:gd name="T44" fmla="*/ 3546887 w 942"/>
                  <a:gd name="T45" fmla="*/ 743649 h 1081"/>
                  <a:gd name="T46" fmla="*/ 8862121 w 942"/>
                  <a:gd name="T47" fmla="*/ 1482195 h 1081"/>
                  <a:gd name="T48" fmla="*/ 15955895 w 942"/>
                  <a:gd name="T49" fmla="*/ 1854020 h 1081"/>
                  <a:gd name="T50" fmla="*/ 24467376 w 942"/>
                  <a:gd name="T51" fmla="*/ 1854020 h 1081"/>
                  <a:gd name="T52" fmla="*/ 49285392 w 942"/>
                  <a:gd name="T53" fmla="*/ 0 h 1081"/>
                  <a:gd name="T54" fmla="*/ 49285392 w 942"/>
                  <a:gd name="T55" fmla="*/ 306560964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91498586 w 1000"/>
                  <a:gd name="T1" fmla="*/ 194105351 h 1081"/>
                  <a:gd name="T2" fmla="*/ 100980215 w 1000"/>
                  <a:gd name="T3" fmla="*/ 172951819 h 1081"/>
                  <a:gd name="T4" fmla="*/ 110094306 w 1000"/>
                  <a:gd name="T5" fmla="*/ 151054638 h 1081"/>
                  <a:gd name="T6" fmla="*/ 119933115 w 1000"/>
                  <a:gd name="T7" fmla="*/ 128413736 h 1081"/>
                  <a:gd name="T8" fmla="*/ 133425732 w 1000"/>
                  <a:gd name="T9" fmla="*/ 96497490 h 1081"/>
                  <a:gd name="T10" fmla="*/ 147642925 w 1000"/>
                  <a:gd name="T11" fmla="*/ 60868030 h 1081"/>
                  <a:gd name="T12" fmla="*/ 159308638 w 1000"/>
                  <a:gd name="T13" fmla="*/ 31916246 h 1081"/>
                  <a:gd name="T14" fmla="*/ 167693010 w 1000"/>
                  <a:gd name="T15" fmla="*/ 8908623 h 1081"/>
                  <a:gd name="T16" fmla="*/ 197949299 w 1000"/>
                  <a:gd name="T17" fmla="*/ 0 h 1081"/>
                  <a:gd name="T18" fmla="*/ 314601144 w 1000"/>
                  <a:gd name="T19" fmla="*/ 286889627 h 1081"/>
                  <a:gd name="T20" fmla="*/ 332467073 w 1000"/>
                  <a:gd name="T21" fmla="*/ 329568516 h 1081"/>
                  <a:gd name="T22" fmla="*/ 347046661 w 1000"/>
                  <a:gd name="T23" fmla="*/ 362600235 h 1081"/>
                  <a:gd name="T24" fmla="*/ 357252865 w 1000"/>
                  <a:gd name="T25" fmla="*/ 386723332 h 1081"/>
                  <a:gd name="T26" fmla="*/ 364545194 w 1000"/>
                  <a:gd name="T27" fmla="*/ 401199260 h 1081"/>
                  <a:gd name="T28" fmla="*/ 346316942 w 1000"/>
                  <a:gd name="T29" fmla="*/ 399717065 h 1081"/>
                  <a:gd name="T30" fmla="*/ 344132786 w 1000"/>
                  <a:gd name="T31" fmla="*/ 399345240 h 1081"/>
                  <a:gd name="T32" fmla="*/ 326996576 w 1000"/>
                  <a:gd name="T33" fmla="*/ 399717065 h 1081"/>
                  <a:gd name="T34" fmla="*/ 308405999 w 1000"/>
                  <a:gd name="T35" fmla="*/ 401199260 h 1081"/>
                  <a:gd name="T36" fmla="*/ 243152642 w 1000"/>
                  <a:gd name="T37" fmla="*/ 231588830 h 1081"/>
                  <a:gd name="T38" fmla="*/ 178629004 w 1000"/>
                  <a:gd name="T39" fmla="*/ 64204245 h 1081"/>
                  <a:gd name="T40" fmla="*/ 172066393 w 1000"/>
                  <a:gd name="T41" fmla="*/ 67545634 h 1081"/>
                  <a:gd name="T42" fmla="*/ 161860189 w 1000"/>
                  <a:gd name="T43" fmla="*/ 90558360 h 1081"/>
                  <a:gd name="T44" fmla="*/ 149097362 w 1000"/>
                  <a:gd name="T45" fmla="*/ 121364236 h 1081"/>
                  <a:gd name="T46" fmla="*/ 140350595 w 1000"/>
                  <a:gd name="T47" fmla="*/ 142145943 h 1081"/>
                  <a:gd name="T48" fmla="*/ 131598828 w 1000"/>
                  <a:gd name="T49" fmla="*/ 162927651 h 1081"/>
                  <a:gd name="T50" fmla="*/ 123214384 w 1000"/>
                  <a:gd name="T51" fmla="*/ 182598988 h 1081"/>
                  <a:gd name="T52" fmla="*/ 113737970 w 1000"/>
                  <a:gd name="T53" fmla="*/ 205611714 h 1081"/>
                  <a:gd name="T54" fmla="*/ 103164299 w 1000"/>
                  <a:gd name="T55" fmla="*/ 231960655 h 1081"/>
                  <a:gd name="T56" fmla="*/ 92595772 w 1000"/>
                  <a:gd name="T57" fmla="*/ 258681492 h 1081"/>
                  <a:gd name="T58" fmla="*/ 82389568 w 1000"/>
                  <a:gd name="T59" fmla="*/ 285402258 h 1081"/>
                  <a:gd name="T60" fmla="*/ 72545687 w 1000"/>
                  <a:gd name="T61" fmla="*/ 312500093 h 1081"/>
                  <a:gd name="T62" fmla="*/ 63431525 w 1000"/>
                  <a:gd name="T63" fmla="*/ 338477210 h 1081"/>
                  <a:gd name="T64" fmla="*/ 54679758 w 1000"/>
                  <a:gd name="T65" fmla="*/ 363715780 h 1081"/>
                  <a:gd name="T66" fmla="*/ 45932991 w 1000"/>
                  <a:gd name="T67" fmla="*/ 388582526 h 1081"/>
                  <a:gd name="T68" fmla="*/ 30623685 w 1000"/>
                  <a:gd name="T69" fmla="*/ 399717065 h 1081"/>
                  <a:gd name="T70" fmla="*/ 14217264 w 1000"/>
                  <a:gd name="T71" fmla="*/ 399717065 h 1081"/>
                  <a:gd name="T72" fmla="*/ 0 w 1000"/>
                  <a:gd name="T73" fmla="*/ 401199260 h 1081"/>
                  <a:gd name="T74" fmla="*/ 52857925 w 1000"/>
                  <a:gd name="T75" fmla="*/ 283176413 h 1081"/>
                  <a:gd name="T76" fmla="*/ 62701806 w 1000"/>
                  <a:gd name="T77" fmla="*/ 261650985 h 1081"/>
                  <a:gd name="T78" fmla="*/ 72178291 w 1000"/>
                  <a:gd name="T79" fmla="*/ 239010155 h 1081"/>
                  <a:gd name="T80" fmla="*/ 82389568 w 1000"/>
                  <a:gd name="T81" fmla="*/ 216374428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409410658 h 1103"/>
                  <a:gd name="T2" fmla="*/ 178817225 w 1001"/>
                  <a:gd name="T3" fmla="*/ 0 h 1103"/>
                  <a:gd name="T4" fmla="*/ 191905999 w 1001"/>
                  <a:gd name="T5" fmla="*/ 0 h 1103"/>
                  <a:gd name="T6" fmla="*/ 363817197 w 1001"/>
                  <a:gd name="T7" fmla="*/ 409410658 h 1103"/>
                  <a:gd name="T8" fmla="*/ 351095094 w 1001"/>
                  <a:gd name="T9" fmla="*/ 408294999 h 1103"/>
                  <a:gd name="T10" fmla="*/ 347825452 w 1001"/>
                  <a:gd name="T11" fmla="*/ 408294999 h 1103"/>
                  <a:gd name="T12" fmla="*/ 346007295 w 1001"/>
                  <a:gd name="T13" fmla="*/ 408294999 h 1103"/>
                  <a:gd name="T14" fmla="*/ 343465929 w 1001"/>
                  <a:gd name="T15" fmla="*/ 407928335 h 1103"/>
                  <a:gd name="T16" fmla="*/ 333651865 w 1001"/>
                  <a:gd name="T17" fmla="*/ 407556425 h 1103"/>
                  <a:gd name="T18" fmla="*/ 324566148 w 1001"/>
                  <a:gd name="T19" fmla="*/ 407556425 h 1103"/>
                  <a:gd name="T20" fmla="*/ 316570240 w 1001"/>
                  <a:gd name="T21" fmla="*/ 407928335 h 1103"/>
                  <a:gd name="T22" fmla="*/ 303848209 w 1001"/>
                  <a:gd name="T23" fmla="*/ 409410658 h 1103"/>
                  <a:gd name="T24" fmla="*/ 297670458 w 1001"/>
                  <a:gd name="T25" fmla="*/ 392335699 h 1103"/>
                  <a:gd name="T26" fmla="*/ 292582659 w 1001"/>
                  <a:gd name="T27" fmla="*/ 377120147 h 1103"/>
                  <a:gd name="T28" fmla="*/ 288217998 w 1001"/>
                  <a:gd name="T29" fmla="*/ 364869170 h 1103"/>
                  <a:gd name="T30" fmla="*/ 284948356 w 1001"/>
                  <a:gd name="T31" fmla="*/ 355216103 h 1103"/>
                  <a:gd name="T32" fmla="*/ 282401923 w 1001"/>
                  <a:gd name="T33" fmla="*/ 348909870 h 1103"/>
                  <a:gd name="T34" fmla="*/ 279493885 w 1001"/>
                  <a:gd name="T35" fmla="*/ 342226552 h 1103"/>
                  <a:gd name="T36" fmla="*/ 276952519 w 1001"/>
                  <a:gd name="T37" fmla="*/ 334804731 h 1103"/>
                  <a:gd name="T38" fmla="*/ 273682877 w 1001"/>
                  <a:gd name="T39" fmla="*/ 326267251 h 1103"/>
                  <a:gd name="T40" fmla="*/ 270408097 w 1001"/>
                  <a:gd name="T41" fmla="*/ 317357933 h 1103"/>
                  <a:gd name="T42" fmla="*/ 266776850 w 1001"/>
                  <a:gd name="T43" fmla="*/ 308448615 h 1103"/>
                  <a:gd name="T44" fmla="*/ 263502141 w 1001"/>
                  <a:gd name="T45" fmla="*/ 298800722 h 1103"/>
                  <a:gd name="T46" fmla="*/ 259504223 w 1001"/>
                  <a:gd name="T47" fmla="*/ 289519494 h 1103"/>
                  <a:gd name="T48" fmla="*/ 255506233 w 1001"/>
                  <a:gd name="T49" fmla="*/ 279871602 h 1103"/>
                  <a:gd name="T50" fmla="*/ 251874986 w 1001"/>
                  <a:gd name="T51" fmla="*/ 270590445 h 1103"/>
                  <a:gd name="T52" fmla="*/ 247510397 w 1001"/>
                  <a:gd name="T53" fmla="*/ 260565468 h 1103"/>
                  <a:gd name="T54" fmla="*/ 243512478 w 1001"/>
                  <a:gd name="T55" fmla="*/ 250917575 h 1103"/>
                  <a:gd name="T56" fmla="*/ 97768623 w 1001"/>
                  <a:gd name="T57" fmla="*/ 250917575 h 1103"/>
                  <a:gd name="T58" fmla="*/ 83595035 w 1001"/>
                  <a:gd name="T59" fmla="*/ 287665332 h 1103"/>
                  <a:gd name="T60" fmla="*/ 66513410 w 1001"/>
                  <a:gd name="T61" fmla="*/ 334060982 h 1103"/>
                  <a:gd name="T62" fmla="*/ 53429703 w 1001"/>
                  <a:gd name="T63" fmla="*/ 370436829 h 1103"/>
                  <a:gd name="T64" fmla="*/ 41069206 w 1001"/>
                  <a:gd name="T65" fmla="*/ 409410658 h 1103"/>
                  <a:gd name="T66" fmla="*/ 32345093 w 1001"/>
                  <a:gd name="T67" fmla="*/ 408294999 h 1103"/>
                  <a:gd name="T68" fmla="*/ 28713846 w 1001"/>
                  <a:gd name="T69" fmla="*/ 408294999 h 1103"/>
                  <a:gd name="T70" fmla="*/ 26534085 w 1001"/>
                  <a:gd name="T71" fmla="*/ 407928335 h 1103"/>
                  <a:gd name="T72" fmla="*/ 19628058 w 1001"/>
                  <a:gd name="T73" fmla="*/ 407556425 h 1103"/>
                  <a:gd name="T74" fmla="*/ 13445311 w 1001"/>
                  <a:gd name="T75" fmla="*/ 407556425 h 1103"/>
                  <a:gd name="T76" fmla="*/ 7995836 w 1001"/>
                  <a:gd name="T77" fmla="*/ 407928335 h 1103"/>
                  <a:gd name="T78" fmla="*/ 0 w 1001"/>
                  <a:gd name="T79" fmla="*/ 409410658 h 1103"/>
                  <a:gd name="T80" fmla="*/ 234793361 w 1001"/>
                  <a:gd name="T81" fmla="*/ 226792705 h 1103"/>
                  <a:gd name="T82" fmla="*/ 171187989 w 1001"/>
                  <a:gd name="T83" fmla="*/ 76831927 h 1103"/>
                  <a:gd name="T84" fmla="*/ 109034101 w 1001"/>
                  <a:gd name="T85" fmla="*/ 226792705 h 1103"/>
                  <a:gd name="T86" fmla="*/ 234793361 w 1001"/>
                  <a:gd name="T87" fmla="*/ 226792705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96715551 w 708"/>
                  <a:gd name="T1" fmla="*/ 177627908 h 1076"/>
                  <a:gd name="T2" fmla="*/ 129627188 w 708"/>
                  <a:gd name="T3" fmla="*/ 170100982 h 1076"/>
                  <a:gd name="T4" fmla="*/ 150450676 w 708"/>
                  <a:gd name="T5" fmla="*/ 158435309 h 1076"/>
                  <a:gd name="T6" fmla="*/ 164220235 w 708"/>
                  <a:gd name="T7" fmla="*/ 143006172 h 1076"/>
                  <a:gd name="T8" fmla="*/ 173622230 w 708"/>
                  <a:gd name="T9" fmla="*/ 123063003 h 1076"/>
                  <a:gd name="T10" fmla="*/ 177984999 w 708"/>
                  <a:gd name="T11" fmla="*/ 100482226 h 1076"/>
                  <a:gd name="T12" fmla="*/ 176641817 w 708"/>
                  <a:gd name="T13" fmla="*/ 76395039 h 1076"/>
                  <a:gd name="T14" fmla="*/ 169592754 w 708"/>
                  <a:gd name="T15" fmla="*/ 55696030 h 1076"/>
                  <a:gd name="T16" fmla="*/ 158171260 w 708"/>
                  <a:gd name="T17" fmla="*/ 40642178 h 1076"/>
                  <a:gd name="T18" fmla="*/ 142053635 w 708"/>
                  <a:gd name="T19" fmla="*/ 30858273 h 1076"/>
                  <a:gd name="T20" fmla="*/ 120563422 w 708"/>
                  <a:gd name="T21" fmla="*/ 24837757 h 1076"/>
                  <a:gd name="T22" fmla="*/ 95039007 w 708"/>
                  <a:gd name="T23" fmla="*/ 22580777 h 1076"/>
                  <a:gd name="T24" fmla="*/ 65485185 w 708"/>
                  <a:gd name="T25" fmla="*/ 178759033 h 1076"/>
                  <a:gd name="T26" fmla="*/ 0 w 708"/>
                  <a:gd name="T27" fmla="*/ 0 h 1076"/>
                  <a:gd name="T28" fmla="*/ 133656595 w 708"/>
                  <a:gd name="T29" fmla="*/ 1131125 h 1076"/>
                  <a:gd name="T30" fmla="*/ 164891826 w 708"/>
                  <a:gd name="T31" fmla="*/ 6395800 h 1076"/>
                  <a:gd name="T32" fmla="*/ 189406492 w 708"/>
                  <a:gd name="T33" fmla="*/ 15429136 h 1076"/>
                  <a:gd name="T34" fmla="*/ 207538820 w 708"/>
                  <a:gd name="T35" fmla="*/ 29351862 h 1076"/>
                  <a:gd name="T36" fmla="*/ 219293677 w 708"/>
                  <a:gd name="T37" fmla="*/ 49300229 h 1076"/>
                  <a:gd name="T38" fmla="*/ 223994674 w 708"/>
                  <a:gd name="T39" fmla="*/ 74888629 h 1076"/>
                  <a:gd name="T40" fmla="*/ 223323083 w 708"/>
                  <a:gd name="T41" fmla="*/ 97094049 h 1076"/>
                  <a:gd name="T42" fmla="*/ 219631905 w 708"/>
                  <a:gd name="T43" fmla="*/ 115160721 h 1076"/>
                  <a:gd name="T44" fmla="*/ 208548570 w 708"/>
                  <a:gd name="T45" fmla="*/ 139242710 h 1076"/>
                  <a:gd name="T46" fmla="*/ 195112373 w 708"/>
                  <a:gd name="T47" fmla="*/ 156553541 h 1076"/>
                  <a:gd name="T48" fmla="*/ 166906529 w 708"/>
                  <a:gd name="T49" fmla="*/ 176877266 h 1076"/>
                  <a:gd name="T50" fmla="*/ 144406567 w 708"/>
                  <a:gd name="T51" fmla="*/ 187792369 h 1076"/>
                  <a:gd name="T52" fmla="*/ 160524192 w 708"/>
                  <a:gd name="T53" fmla="*/ 189674064 h 1076"/>
                  <a:gd name="T54" fmla="*/ 178661386 w 708"/>
                  <a:gd name="T55" fmla="*/ 195319295 h 1076"/>
                  <a:gd name="T56" fmla="*/ 194779011 w 708"/>
                  <a:gd name="T57" fmla="*/ 202470863 h 1076"/>
                  <a:gd name="T58" fmla="*/ 208881933 w 708"/>
                  <a:gd name="T59" fmla="*/ 213005411 h 1076"/>
                  <a:gd name="T60" fmla="*/ 220975017 w 708"/>
                  <a:gd name="T61" fmla="*/ 225802210 h 1076"/>
                  <a:gd name="T62" fmla="*/ 230710374 w 708"/>
                  <a:gd name="T63" fmla="*/ 242357273 h 1076"/>
                  <a:gd name="T64" fmla="*/ 236754483 w 708"/>
                  <a:gd name="T65" fmla="*/ 263056283 h 1076"/>
                  <a:gd name="T66" fmla="*/ 237764233 w 708"/>
                  <a:gd name="T67" fmla="*/ 288649880 h 1076"/>
                  <a:gd name="T68" fmla="*/ 233063236 w 708"/>
                  <a:gd name="T69" fmla="*/ 318001743 h 1076"/>
                  <a:gd name="T70" fmla="*/ 222651562 w 708"/>
                  <a:gd name="T71" fmla="*/ 343970625 h 1076"/>
                  <a:gd name="T72" fmla="*/ 205862346 w 708"/>
                  <a:gd name="T73" fmla="*/ 366176045 h 1076"/>
                  <a:gd name="T74" fmla="*/ 186381970 w 708"/>
                  <a:gd name="T75" fmla="*/ 383862234 h 1076"/>
                  <a:gd name="T76" fmla="*/ 171269298 w 708"/>
                  <a:gd name="T77" fmla="*/ 392139729 h 1076"/>
                  <a:gd name="T78" fmla="*/ 148769336 w 708"/>
                  <a:gd name="T79" fmla="*/ 399291370 h 1076"/>
                  <a:gd name="T80" fmla="*/ 78583153 w 708"/>
                  <a:gd name="T81" fmla="*/ 201715023 h 1076"/>
                  <a:gd name="T82" fmla="*/ 105784113 w 708"/>
                  <a:gd name="T83" fmla="*/ 383111591 h 1076"/>
                  <a:gd name="T84" fmla="*/ 129627188 w 708"/>
                  <a:gd name="T85" fmla="*/ 378592360 h 1076"/>
                  <a:gd name="T86" fmla="*/ 150112448 w 708"/>
                  <a:gd name="T87" fmla="*/ 368808382 h 1076"/>
                  <a:gd name="T88" fmla="*/ 167239892 w 708"/>
                  <a:gd name="T89" fmla="*/ 353003961 h 1076"/>
                  <a:gd name="T90" fmla="*/ 179332977 w 708"/>
                  <a:gd name="T91" fmla="*/ 332680237 h 1076"/>
                  <a:gd name="T92" fmla="*/ 186381970 w 708"/>
                  <a:gd name="T93" fmla="*/ 310099532 h 1076"/>
                  <a:gd name="T94" fmla="*/ 187725152 w 708"/>
                  <a:gd name="T95" fmla="*/ 282629365 h 1076"/>
                  <a:gd name="T96" fmla="*/ 183024155 w 708"/>
                  <a:gd name="T97" fmla="*/ 254403430 h 1076"/>
                  <a:gd name="T98" fmla="*/ 171269298 w 708"/>
                  <a:gd name="T99" fmla="*/ 233329136 h 1076"/>
                  <a:gd name="T100" fmla="*/ 153808492 w 708"/>
                  <a:gd name="T101" fmla="*/ 217519516 h 1076"/>
                  <a:gd name="T102" fmla="*/ 130637007 w 708"/>
                  <a:gd name="T103" fmla="*/ 208110823 h 1076"/>
                  <a:gd name="T104" fmla="*/ 102764457 w 708"/>
                  <a:gd name="T105" fmla="*/ 202846148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401199260 h 1081"/>
                  <a:gd name="T2" fmla="*/ 0 w 794"/>
                  <a:gd name="T3" fmla="*/ 0 h 1081"/>
                  <a:gd name="T4" fmla="*/ 14914809 w 794"/>
                  <a:gd name="T5" fmla="*/ 1482195 h 1081"/>
                  <a:gd name="T6" fmla="*/ 26099603 w 794"/>
                  <a:gd name="T7" fmla="*/ 1854020 h 1081"/>
                  <a:gd name="T8" fmla="*/ 36543619 w 794"/>
                  <a:gd name="T9" fmla="*/ 1482195 h 1081"/>
                  <a:gd name="T10" fmla="*/ 52204460 w 794"/>
                  <a:gd name="T11" fmla="*/ 0 h 1081"/>
                  <a:gd name="T12" fmla="*/ 52204460 w 794"/>
                  <a:gd name="T13" fmla="*/ 181488617 h 1081"/>
                  <a:gd name="T14" fmla="*/ 53696452 w 794"/>
                  <a:gd name="T15" fmla="*/ 182227163 h 1081"/>
                  <a:gd name="T16" fmla="*/ 54810282 w 794"/>
                  <a:gd name="T17" fmla="*/ 182598988 h 1081"/>
                  <a:gd name="T18" fmla="*/ 57421285 w 794"/>
                  <a:gd name="T19" fmla="*/ 182227163 h 1081"/>
                  <a:gd name="T20" fmla="*/ 60032289 w 794"/>
                  <a:gd name="T21" fmla="*/ 181488617 h 1081"/>
                  <a:gd name="T22" fmla="*/ 63389253 w 794"/>
                  <a:gd name="T23" fmla="*/ 180001247 h 1081"/>
                  <a:gd name="T24" fmla="*/ 66746289 w 794"/>
                  <a:gd name="T25" fmla="*/ 178147228 h 1081"/>
                  <a:gd name="T26" fmla="*/ 69730273 w 794"/>
                  <a:gd name="T27" fmla="*/ 175549559 h 1081"/>
                  <a:gd name="T28" fmla="*/ 72336095 w 794"/>
                  <a:gd name="T29" fmla="*/ 173318469 h 1081"/>
                  <a:gd name="T30" fmla="*/ 75693059 w 794"/>
                  <a:gd name="T31" fmla="*/ 170354078 h 1081"/>
                  <a:gd name="T32" fmla="*/ 79423075 w 794"/>
                  <a:gd name="T33" fmla="*/ 167384585 h 1081"/>
                  <a:gd name="T34" fmla="*/ 83526071 w 794"/>
                  <a:gd name="T35" fmla="*/ 163299475 h 1081"/>
                  <a:gd name="T36" fmla="*/ 87623884 w 794"/>
                  <a:gd name="T37" fmla="*/ 159591436 h 1081"/>
                  <a:gd name="T38" fmla="*/ 92472912 w 794"/>
                  <a:gd name="T39" fmla="*/ 154762677 h 1081"/>
                  <a:gd name="T40" fmla="*/ 98067900 w 794"/>
                  <a:gd name="T41" fmla="*/ 149195444 h 1081"/>
                  <a:gd name="T42" fmla="*/ 242740090 w 794"/>
                  <a:gd name="T43" fmla="*/ 0 h 1081"/>
                  <a:gd name="T44" fmla="*/ 255422057 w 794"/>
                  <a:gd name="T45" fmla="*/ 1482195 h 1081"/>
                  <a:gd name="T46" fmla="*/ 266233871 w 794"/>
                  <a:gd name="T47" fmla="*/ 1854020 h 1081"/>
                  <a:gd name="T48" fmla="*/ 275180712 w 794"/>
                  <a:gd name="T49" fmla="*/ 1482195 h 1081"/>
                  <a:gd name="T50" fmla="*/ 288603530 w 794"/>
                  <a:gd name="T51" fmla="*/ 0 h 1081"/>
                  <a:gd name="T52" fmla="*/ 155489185 w 794"/>
                  <a:gd name="T53" fmla="*/ 128413736 h 1081"/>
                  <a:gd name="T54" fmla="*/ 105522749 w 794"/>
                  <a:gd name="T55" fmla="*/ 178519052 h 1081"/>
                  <a:gd name="T56" fmla="*/ 155116205 w 794"/>
                  <a:gd name="T57" fmla="*/ 234558395 h 1081"/>
                  <a:gd name="T58" fmla="*/ 212164439 w 794"/>
                  <a:gd name="T59" fmla="*/ 298024166 h 1081"/>
                  <a:gd name="T60" fmla="*/ 248335077 w 794"/>
                  <a:gd name="T61" fmla="*/ 339959405 h 1081"/>
                  <a:gd name="T62" fmla="*/ 296063489 w 794"/>
                  <a:gd name="T63" fmla="*/ 398601519 h 1081"/>
                  <a:gd name="T64" fmla="*/ 296063489 w 794"/>
                  <a:gd name="T65" fmla="*/ 401199260 h 1081"/>
                  <a:gd name="T66" fmla="*/ 283013724 w 794"/>
                  <a:gd name="T67" fmla="*/ 400083715 h 1081"/>
                  <a:gd name="T68" fmla="*/ 279283708 w 794"/>
                  <a:gd name="T69" fmla="*/ 400083715 h 1081"/>
                  <a:gd name="T70" fmla="*/ 277045684 w 794"/>
                  <a:gd name="T71" fmla="*/ 400083715 h 1081"/>
                  <a:gd name="T72" fmla="*/ 273688720 w 794"/>
                  <a:gd name="T73" fmla="*/ 399717065 h 1081"/>
                  <a:gd name="T74" fmla="*/ 263995919 w 794"/>
                  <a:gd name="T75" fmla="*/ 399345240 h 1081"/>
                  <a:gd name="T76" fmla="*/ 248335077 w 794"/>
                  <a:gd name="T77" fmla="*/ 399717065 h 1081"/>
                  <a:gd name="T78" fmla="*/ 230809264 w 794"/>
                  <a:gd name="T79" fmla="*/ 401199260 h 1081"/>
                  <a:gd name="T80" fmla="*/ 219624471 w 794"/>
                  <a:gd name="T81" fmla="*/ 385612961 h 1081"/>
                  <a:gd name="T82" fmla="*/ 209558617 w 794"/>
                  <a:gd name="T83" fmla="*/ 371880754 h 1081"/>
                  <a:gd name="T84" fmla="*/ 199487653 w 794"/>
                  <a:gd name="T85" fmla="*/ 359258846 h 1081"/>
                  <a:gd name="T86" fmla="*/ 190540812 w 794"/>
                  <a:gd name="T87" fmla="*/ 347757657 h 1081"/>
                  <a:gd name="T88" fmla="*/ 61897261 w 794"/>
                  <a:gd name="T89" fmla="*/ 198557111 h 1081"/>
                  <a:gd name="T90" fmla="*/ 60032289 w 794"/>
                  <a:gd name="T91" fmla="*/ 197074916 h 1081"/>
                  <a:gd name="T92" fmla="*/ 58167245 w 794"/>
                  <a:gd name="T93" fmla="*/ 195959370 h 1081"/>
                  <a:gd name="T94" fmla="*/ 55929294 w 794"/>
                  <a:gd name="T95" fmla="*/ 195587546 h 1081"/>
                  <a:gd name="T96" fmla="*/ 53696452 w 794"/>
                  <a:gd name="T97" fmla="*/ 195215722 h 1081"/>
                  <a:gd name="T98" fmla="*/ 53323472 w 794"/>
                  <a:gd name="T99" fmla="*/ 195587546 h 1081"/>
                  <a:gd name="T100" fmla="*/ 52577440 w 794"/>
                  <a:gd name="T101" fmla="*/ 195587546 h 1081"/>
                  <a:gd name="T102" fmla="*/ 52577440 w 794"/>
                  <a:gd name="T103" fmla="*/ 195959370 h 1081"/>
                  <a:gd name="T104" fmla="*/ 52204460 w 794"/>
                  <a:gd name="T105" fmla="*/ 197074916 h 1081"/>
                  <a:gd name="T106" fmla="*/ 52204460 w 794"/>
                  <a:gd name="T107" fmla="*/ 401199260 h 1081"/>
                  <a:gd name="T108" fmla="*/ 41760444 w 794"/>
                  <a:gd name="T109" fmla="*/ 400083715 h 1081"/>
                  <a:gd name="T110" fmla="*/ 37289651 w 794"/>
                  <a:gd name="T111" fmla="*/ 400083715 h 1081"/>
                  <a:gd name="T112" fmla="*/ 33932615 w 794"/>
                  <a:gd name="T113" fmla="*/ 399717065 h 1081"/>
                  <a:gd name="T114" fmla="*/ 26099603 w 794"/>
                  <a:gd name="T115" fmla="*/ 399345240 h 1081"/>
                  <a:gd name="T116" fmla="*/ 14168849 w 794"/>
                  <a:gd name="T117" fmla="*/ 399717065 h 1081"/>
                  <a:gd name="T118" fmla="*/ 0 w 794"/>
                  <a:gd name="T119" fmla="*/ 401199260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123148954 w 649"/>
                  <a:gd name="T1" fmla="*/ 29186623 h 154"/>
                  <a:gd name="T2" fmla="*/ 137072576 w 649"/>
                  <a:gd name="T3" fmla="*/ 28059845 h 154"/>
                  <a:gd name="T4" fmla="*/ 150991162 w 649"/>
                  <a:gd name="T5" fmla="*/ 26564417 h 154"/>
                  <a:gd name="T6" fmla="*/ 164557546 w 649"/>
                  <a:gd name="T7" fmla="*/ 23573559 h 154"/>
                  <a:gd name="T8" fmla="*/ 177409384 w 649"/>
                  <a:gd name="T9" fmla="*/ 19829835 h 154"/>
                  <a:gd name="T10" fmla="*/ 189898876 w 649"/>
                  <a:gd name="T11" fmla="*/ 15338432 h 154"/>
                  <a:gd name="T12" fmla="*/ 201321620 w 649"/>
                  <a:gd name="T13" fmla="*/ 9730628 h 154"/>
                  <a:gd name="T14" fmla="*/ 213101602 w 649"/>
                  <a:gd name="T15" fmla="*/ 3369885 h 154"/>
                  <a:gd name="T16" fmla="*/ 231664777 w 649"/>
                  <a:gd name="T17" fmla="*/ 23199720 h 154"/>
                  <a:gd name="T18" fmla="*/ 218812939 w 649"/>
                  <a:gd name="T19" fmla="*/ 31429730 h 154"/>
                  <a:gd name="T20" fmla="*/ 205608900 w 649"/>
                  <a:gd name="T21" fmla="*/ 38164312 h 154"/>
                  <a:gd name="T22" fmla="*/ 191685278 w 649"/>
                  <a:gd name="T23" fmla="*/ 43777305 h 154"/>
                  <a:gd name="T24" fmla="*/ 177052075 w 649"/>
                  <a:gd name="T25" fmla="*/ 48268707 h 154"/>
                  <a:gd name="T26" fmla="*/ 161699360 w 649"/>
                  <a:gd name="T27" fmla="*/ 52381155 h 154"/>
                  <a:gd name="T28" fmla="*/ 146708919 w 649"/>
                  <a:gd name="T29" fmla="*/ 55003289 h 154"/>
                  <a:gd name="T30" fmla="*/ 131361240 w 649"/>
                  <a:gd name="T31" fmla="*/ 57246397 h 154"/>
                  <a:gd name="T32" fmla="*/ 116008524 w 649"/>
                  <a:gd name="T33" fmla="*/ 57620308 h 154"/>
                  <a:gd name="T34" fmla="*/ 100660775 w 649"/>
                  <a:gd name="T35" fmla="*/ 57246397 h 154"/>
                  <a:gd name="T36" fmla="*/ 85670334 w 649"/>
                  <a:gd name="T37" fmla="*/ 55377129 h 154"/>
                  <a:gd name="T38" fmla="*/ 71032165 w 649"/>
                  <a:gd name="T39" fmla="*/ 52754994 h 154"/>
                  <a:gd name="T40" fmla="*/ 56399033 w 649"/>
                  <a:gd name="T41" fmla="*/ 49016458 h 154"/>
                  <a:gd name="T42" fmla="*/ 41765901 w 649"/>
                  <a:gd name="T43" fmla="*/ 44524983 h 154"/>
                  <a:gd name="T44" fmla="*/ 27484970 w 649"/>
                  <a:gd name="T45" fmla="*/ 38911991 h 154"/>
                  <a:gd name="T46" fmla="*/ 13566384 w 649"/>
                  <a:gd name="T47" fmla="*/ 32177409 h 154"/>
                  <a:gd name="T48" fmla="*/ 0 w 649"/>
                  <a:gd name="T49" fmla="*/ 24321309 h 154"/>
                  <a:gd name="T50" fmla="*/ 19987231 w 649"/>
                  <a:gd name="T51" fmla="*/ 3369885 h 154"/>
                  <a:gd name="T52" fmla="*/ 31409975 w 649"/>
                  <a:gd name="T53" fmla="*/ 9730628 h 154"/>
                  <a:gd name="T54" fmla="*/ 42475411 w 649"/>
                  <a:gd name="T55" fmla="*/ 15338432 h 154"/>
                  <a:gd name="T56" fmla="*/ 54969939 w 649"/>
                  <a:gd name="T57" fmla="*/ 19829835 h 154"/>
                  <a:gd name="T58" fmla="*/ 67464468 w 649"/>
                  <a:gd name="T59" fmla="*/ 23573559 h 154"/>
                  <a:gd name="T60" fmla="*/ 80673544 w 649"/>
                  <a:gd name="T61" fmla="*/ 26564417 h 154"/>
                  <a:gd name="T62" fmla="*/ 94592129 w 649"/>
                  <a:gd name="T63" fmla="*/ 28059845 h 154"/>
                  <a:gd name="T64" fmla="*/ 108873060 w 649"/>
                  <a:gd name="T65" fmla="*/ 29186623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359201932 w 941"/>
                  <a:gd name="T1" fmla="*/ 0 h 1080"/>
                  <a:gd name="T2" fmla="*/ 359201932 w 941"/>
                  <a:gd name="T3" fmla="*/ 427034140 h 1080"/>
                  <a:gd name="T4" fmla="*/ 351950669 w 941"/>
                  <a:gd name="T5" fmla="*/ 425848995 h 1080"/>
                  <a:gd name="T6" fmla="*/ 345078288 w 941"/>
                  <a:gd name="T7" fmla="*/ 425057113 h 1080"/>
                  <a:gd name="T8" fmla="*/ 338968892 w 941"/>
                  <a:gd name="T9" fmla="*/ 425057113 h 1080"/>
                  <a:gd name="T10" fmla="*/ 333243601 w 941"/>
                  <a:gd name="T11" fmla="*/ 424663850 h 1080"/>
                  <a:gd name="T12" fmla="*/ 328281367 w 941"/>
                  <a:gd name="T13" fmla="*/ 425057113 h 1080"/>
                  <a:gd name="T14" fmla="*/ 321793090 w 941"/>
                  <a:gd name="T15" fmla="*/ 425057113 h 1080"/>
                  <a:gd name="T16" fmla="*/ 314541828 w 941"/>
                  <a:gd name="T17" fmla="*/ 425848995 h 1080"/>
                  <a:gd name="T18" fmla="*/ 306143331 w 941"/>
                  <a:gd name="T19" fmla="*/ 427034140 h 1080"/>
                  <a:gd name="T20" fmla="*/ 306143331 w 941"/>
                  <a:gd name="T21" fmla="*/ 86199826 h 1080"/>
                  <a:gd name="T22" fmla="*/ 300418112 w 941"/>
                  <a:gd name="T23" fmla="*/ 86199826 h 1080"/>
                  <a:gd name="T24" fmla="*/ 209566493 w 941"/>
                  <a:gd name="T25" fmla="*/ 195726024 h 1080"/>
                  <a:gd name="T26" fmla="*/ 83595061 w 941"/>
                  <a:gd name="T27" fmla="*/ 347956193 h 1080"/>
                  <a:gd name="T28" fmla="*/ 18322892 w 941"/>
                  <a:gd name="T29" fmla="*/ 427034140 h 1080"/>
                  <a:gd name="T30" fmla="*/ 0 w 941"/>
                  <a:gd name="T31" fmla="*/ 427034140 h 1080"/>
                  <a:gd name="T32" fmla="*/ 0 w 941"/>
                  <a:gd name="T33" fmla="*/ 0 h 1080"/>
                  <a:gd name="T34" fmla="*/ 4962234 w 941"/>
                  <a:gd name="T35" fmla="*/ 393262 h 1080"/>
                  <a:gd name="T36" fmla="*/ 11450511 w 941"/>
                  <a:gd name="T37" fmla="*/ 1185145 h 1080"/>
                  <a:gd name="T38" fmla="*/ 18322892 w 941"/>
                  <a:gd name="T39" fmla="*/ 1185145 h 1080"/>
                  <a:gd name="T40" fmla="*/ 26721389 w 941"/>
                  <a:gd name="T41" fmla="*/ 1185145 h 1080"/>
                  <a:gd name="T42" fmla="*/ 34735709 w 941"/>
                  <a:gd name="T43" fmla="*/ 1185145 h 1080"/>
                  <a:gd name="T44" fmla="*/ 41992194 w 941"/>
                  <a:gd name="T45" fmla="*/ 1185145 h 1080"/>
                  <a:gd name="T46" fmla="*/ 48096367 w 941"/>
                  <a:gd name="T47" fmla="*/ 393262 h 1080"/>
                  <a:gd name="T48" fmla="*/ 53058601 w 941"/>
                  <a:gd name="T49" fmla="*/ 0 h 1080"/>
                  <a:gd name="T50" fmla="*/ 53058601 w 941"/>
                  <a:gd name="T51" fmla="*/ 325809609 h 1080"/>
                  <a:gd name="T52" fmla="*/ 59167996 w 941"/>
                  <a:gd name="T53" fmla="*/ 325416347 h 1080"/>
                  <a:gd name="T54" fmla="*/ 333243601 w 941"/>
                  <a:gd name="T55" fmla="*/ 0 h 1080"/>
                  <a:gd name="T56" fmla="*/ 359201932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54773650 w 939"/>
                  <a:gd name="T1" fmla="*/ 325809609 h 1080"/>
                  <a:gd name="T2" fmla="*/ 311454491 w 939"/>
                  <a:gd name="T3" fmla="*/ 0 h 1080"/>
                  <a:gd name="T4" fmla="*/ 336154048 w 939"/>
                  <a:gd name="T5" fmla="*/ 0 h 1080"/>
                  <a:gd name="T6" fmla="*/ 336154048 w 939"/>
                  <a:gd name="T7" fmla="*/ 427034140 h 1080"/>
                  <a:gd name="T8" fmla="*/ 329352732 w 939"/>
                  <a:gd name="T9" fmla="*/ 425848995 h 1080"/>
                  <a:gd name="T10" fmla="*/ 322551416 w 939"/>
                  <a:gd name="T11" fmla="*/ 425057113 h 1080"/>
                  <a:gd name="T12" fmla="*/ 316823984 w 939"/>
                  <a:gd name="T13" fmla="*/ 425057113 h 1080"/>
                  <a:gd name="T14" fmla="*/ 311454491 w 939"/>
                  <a:gd name="T15" fmla="*/ 424663850 h 1080"/>
                  <a:gd name="T16" fmla="*/ 307158881 w 939"/>
                  <a:gd name="T17" fmla="*/ 425057113 h 1080"/>
                  <a:gd name="T18" fmla="*/ 301426408 w 939"/>
                  <a:gd name="T19" fmla="*/ 425057113 h 1080"/>
                  <a:gd name="T20" fmla="*/ 294625092 w 939"/>
                  <a:gd name="T21" fmla="*/ 425848995 h 1080"/>
                  <a:gd name="T22" fmla="*/ 287107830 w 939"/>
                  <a:gd name="T23" fmla="*/ 427034140 h 1080"/>
                  <a:gd name="T24" fmla="*/ 287107830 w 939"/>
                  <a:gd name="T25" fmla="*/ 86199826 h 1080"/>
                  <a:gd name="T26" fmla="*/ 281380398 w 939"/>
                  <a:gd name="T27" fmla="*/ 86199826 h 1080"/>
                  <a:gd name="T28" fmla="*/ 45824493 w 939"/>
                  <a:gd name="T29" fmla="*/ 389076326 h 1080"/>
                  <a:gd name="T30" fmla="*/ 36875408 w 939"/>
                  <a:gd name="T31" fmla="*/ 399753640 h 1080"/>
                  <a:gd name="T32" fmla="*/ 29353104 w 939"/>
                  <a:gd name="T33" fmla="*/ 409240378 h 1080"/>
                  <a:gd name="T34" fmla="*/ 22551788 w 939"/>
                  <a:gd name="T35" fmla="*/ 418333927 h 1080"/>
                  <a:gd name="T36" fmla="*/ 16824357 w 939"/>
                  <a:gd name="T37" fmla="*/ 427034140 h 1080"/>
                  <a:gd name="T38" fmla="*/ 0 w 939"/>
                  <a:gd name="T39" fmla="*/ 427034140 h 1080"/>
                  <a:gd name="T40" fmla="*/ 0 w 939"/>
                  <a:gd name="T41" fmla="*/ 0 h 1080"/>
                  <a:gd name="T42" fmla="*/ 3579662 w 939"/>
                  <a:gd name="T43" fmla="*/ 393262 h 1080"/>
                  <a:gd name="T44" fmla="*/ 8591147 w 939"/>
                  <a:gd name="T45" fmla="*/ 1185145 h 1080"/>
                  <a:gd name="T46" fmla="*/ 15392463 w 939"/>
                  <a:gd name="T47" fmla="*/ 1185145 h 1080"/>
                  <a:gd name="T48" fmla="*/ 23983611 w 939"/>
                  <a:gd name="T49" fmla="*/ 1185145 h 1080"/>
                  <a:gd name="T50" fmla="*/ 49046218 w 939"/>
                  <a:gd name="T51" fmla="*/ 0 h 1080"/>
                  <a:gd name="T52" fmla="*/ 49046218 w 939"/>
                  <a:gd name="T53" fmla="*/ 325809609 h 1080"/>
                  <a:gd name="T54" fmla="*/ 54773650 w 939"/>
                  <a:gd name="T55" fmla="*/ 325809609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51848863 w 792"/>
                  <a:gd name="T1" fmla="*/ 208984469 h 1081"/>
                  <a:gd name="T2" fmla="*/ 51848863 w 792"/>
                  <a:gd name="T3" fmla="*/ 426244446 h 1081"/>
                  <a:gd name="T4" fmla="*/ 41706070 w 792"/>
                  <a:gd name="T5" fmla="*/ 425061497 h 1081"/>
                  <a:gd name="T6" fmla="*/ 36816944 w 792"/>
                  <a:gd name="T7" fmla="*/ 424668965 h 1081"/>
                  <a:gd name="T8" fmla="*/ 34187513 w 792"/>
                  <a:gd name="T9" fmla="*/ 424668965 h 1081"/>
                  <a:gd name="T10" fmla="*/ 25924432 w 792"/>
                  <a:gd name="T11" fmla="*/ 423878475 h 1081"/>
                  <a:gd name="T12" fmla="*/ 14276931 w 792"/>
                  <a:gd name="T13" fmla="*/ 424668965 h 1081"/>
                  <a:gd name="T14" fmla="*/ 0 w 792"/>
                  <a:gd name="T15" fmla="*/ 426244446 h 1081"/>
                  <a:gd name="T16" fmla="*/ 0 w 792"/>
                  <a:gd name="T17" fmla="*/ 392532 h 1081"/>
                  <a:gd name="T18" fmla="*/ 15026651 w 792"/>
                  <a:gd name="T19" fmla="*/ 1182949 h 1081"/>
                  <a:gd name="T20" fmla="*/ 25924432 w 792"/>
                  <a:gd name="T21" fmla="*/ 1575481 h 1081"/>
                  <a:gd name="T22" fmla="*/ 36067152 w 792"/>
                  <a:gd name="T23" fmla="*/ 1182949 h 1081"/>
                  <a:gd name="T24" fmla="*/ 51848863 w 792"/>
                  <a:gd name="T25" fmla="*/ 392532 h 1081"/>
                  <a:gd name="T26" fmla="*/ 51848863 w 792"/>
                  <a:gd name="T27" fmla="*/ 192422748 h 1081"/>
                  <a:gd name="T28" fmla="*/ 53728502 w 792"/>
                  <a:gd name="T29" fmla="*/ 193207811 h 1081"/>
                  <a:gd name="T30" fmla="*/ 54853154 w 792"/>
                  <a:gd name="T31" fmla="*/ 193605696 h 1081"/>
                  <a:gd name="T32" fmla="*/ 57482513 w 792"/>
                  <a:gd name="T33" fmla="*/ 193207811 h 1081"/>
                  <a:gd name="T34" fmla="*/ 60486805 w 792"/>
                  <a:gd name="T35" fmla="*/ 192422748 h 1081"/>
                  <a:gd name="T36" fmla="*/ 63496363 w 792"/>
                  <a:gd name="T37" fmla="*/ 190841841 h 1081"/>
                  <a:gd name="T38" fmla="*/ 67250447 w 792"/>
                  <a:gd name="T39" fmla="*/ 188873828 h 1081"/>
                  <a:gd name="T40" fmla="*/ 69504946 w 792"/>
                  <a:gd name="T41" fmla="*/ 186507858 h 1081"/>
                  <a:gd name="T42" fmla="*/ 72509237 w 792"/>
                  <a:gd name="T43" fmla="*/ 183743929 h 1081"/>
                  <a:gd name="T44" fmla="*/ 76268515 w 792"/>
                  <a:gd name="T45" fmla="*/ 180985426 h 1081"/>
                  <a:gd name="T46" fmla="*/ 80027794 w 792"/>
                  <a:gd name="T47" fmla="*/ 177436507 h 1081"/>
                  <a:gd name="T48" fmla="*/ 83781877 w 792"/>
                  <a:gd name="T49" fmla="*/ 173495056 h 1081"/>
                  <a:gd name="T50" fmla="*/ 88290876 w 792"/>
                  <a:gd name="T51" fmla="*/ 169155646 h 1081"/>
                  <a:gd name="T52" fmla="*/ 92799946 w 792"/>
                  <a:gd name="T53" fmla="*/ 164031173 h 1081"/>
                  <a:gd name="T54" fmla="*/ 98433669 w 792"/>
                  <a:gd name="T55" fmla="*/ 158508815 h 1081"/>
                  <a:gd name="T56" fmla="*/ 244212325 w 792"/>
                  <a:gd name="T57" fmla="*/ 392532 h 1081"/>
                  <a:gd name="T58" fmla="*/ 257734197 w 792"/>
                  <a:gd name="T59" fmla="*/ 1182949 h 1081"/>
                  <a:gd name="T60" fmla="*/ 267882185 w 792"/>
                  <a:gd name="T61" fmla="*/ 1575481 h 1081"/>
                  <a:gd name="T62" fmla="*/ 277269991 w 792"/>
                  <a:gd name="T63" fmla="*/ 1182949 h 1081"/>
                  <a:gd name="T64" fmla="*/ 290797130 w 792"/>
                  <a:gd name="T65" fmla="*/ 0 h 1081"/>
                  <a:gd name="T66" fmla="*/ 156296309 w 792"/>
                  <a:gd name="T67" fmla="*/ 136037557 h 1081"/>
                  <a:gd name="T68" fmla="*/ 105572098 w 792"/>
                  <a:gd name="T69" fmla="*/ 189266360 h 1081"/>
                  <a:gd name="T70" fmla="*/ 155916182 w 792"/>
                  <a:gd name="T71" fmla="*/ 248410054 h 1081"/>
                  <a:gd name="T72" fmla="*/ 213403963 w 792"/>
                  <a:gd name="T73" fmla="*/ 317022983 h 1081"/>
                  <a:gd name="T74" fmla="*/ 250220907 w 792"/>
                  <a:gd name="T75" fmla="*/ 360787904 h 1081"/>
                  <a:gd name="T76" fmla="*/ 297560700 w 792"/>
                  <a:gd name="T77" fmla="*/ 423088058 h 1081"/>
                  <a:gd name="T78" fmla="*/ 297560700 w 792"/>
                  <a:gd name="T79" fmla="*/ 426244446 h 1081"/>
                  <a:gd name="T80" fmla="*/ 284788548 w 792"/>
                  <a:gd name="T81" fmla="*/ 425061497 h 1081"/>
                  <a:gd name="T82" fmla="*/ 280654337 w 792"/>
                  <a:gd name="T83" fmla="*/ 425061497 h 1081"/>
                  <a:gd name="T84" fmla="*/ 278774698 w 792"/>
                  <a:gd name="T85" fmla="*/ 424668965 h 1081"/>
                  <a:gd name="T86" fmla="*/ 275395547 w 792"/>
                  <a:gd name="T87" fmla="*/ 424668965 h 1081"/>
                  <a:gd name="T88" fmla="*/ 265247559 w 792"/>
                  <a:gd name="T89" fmla="*/ 423878475 h 1081"/>
                  <a:gd name="T90" fmla="*/ 250220907 w 792"/>
                  <a:gd name="T91" fmla="*/ 424668965 h 1081"/>
                  <a:gd name="T92" fmla="*/ 231809838 w 792"/>
                  <a:gd name="T93" fmla="*/ 426244446 h 1081"/>
                  <a:gd name="T94" fmla="*/ 221292185 w 792"/>
                  <a:gd name="T95" fmla="*/ 409682724 h 1081"/>
                  <a:gd name="T96" fmla="*/ 210394476 w 792"/>
                  <a:gd name="T97" fmla="*/ 394701836 h 1081"/>
                  <a:gd name="T98" fmla="*/ 201001475 w 792"/>
                  <a:gd name="T99" fmla="*/ 381291150 h 1081"/>
                  <a:gd name="T100" fmla="*/ 191233615 w 792"/>
                  <a:gd name="T101" fmla="*/ 369466723 h 1081"/>
                  <a:gd name="T102" fmla="*/ 62366444 w 792"/>
                  <a:gd name="T103" fmla="*/ 210952555 h 1081"/>
                  <a:gd name="T104" fmla="*/ 60486805 w 792"/>
                  <a:gd name="T105" fmla="*/ 209377001 h 1081"/>
                  <a:gd name="T106" fmla="*/ 58232305 w 792"/>
                  <a:gd name="T107" fmla="*/ 208586584 h 1081"/>
                  <a:gd name="T108" fmla="*/ 55983002 w 792"/>
                  <a:gd name="T109" fmla="*/ 207403562 h 1081"/>
                  <a:gd name="T110" fmla="*/ 53728502 w 792"/>
                  <a:gd name="T111" fmla="*/ 207403562 h 1081"/>
                  <a:gd name="T112" fmla="*/ 53728502 w 792"/>
                  <a:gd name="T113" fmla="*/ 207403562 h 1081"/>
                  <a:gd name="T114" fmla="*/ 52223723 w 792"/>
                  <a:gd name="T115" fmla="*/ 208194052 h 1081"/>
                  <a:gd name="T116" fmla="*/ 52223723 w 792"/>
                  <a:gd name="T117" fmla="*/ 208586584 h 1081"/>
                  <a:gd name="T118" fmla="*/ 51848863 w 792"/>
                  <a:gd name="T119" fmla="*/ 208984469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5508304 w 931"/>
                  <a:gd name="T1" fmla="*/ 264946235 h 1122"/>
                  <a:gd name="T2" fmla="*/ 0 w 931"/>
                  <a:gd name="T3" fmla="*/ 220416363 h 1122"/>
                  <a:gd name="T4" fmla="*/ 733414 w 931"/>
                  <a:gd name="T5" fmla="*/ 184865177 h 1122"/>
                  <a:gd name="T6" fmla="*/ 5144139 w 931"/>
                  <a:gd name="T7" fmla="*/ 155301510 h 1122"/>
                  <a:gd name="T8" fmla="*/ 12857841 w 931"/>
                  <a:gd name="T9" fmla="*/ 127607285 h 1122"/>
                  <a:gd name="T10" fmla="*/ 24607862 w 931"/>
                  <a:gd name="T11" fmla="*/ 102161623 h 1122"/>
                  <a:gd name="T12" fmla="*/ 39665945 w 931"/>
                  <a:gd name="T13" fmla="*/ 79333267 h 1122"/>
                  <a:gd name="T14" fmla="*/ 57298676 w 931"/>
                  <a:gd name="T15" fmla="*/ 59501266 h 1122"/>
                  <a:gd name="T16" fmla="*/ 77865063 w 931"/>
                  <a:gd name="T17" fmla="*/ 42286498 h 1122"/>
                  <a:gd name="T18" fmla="*/ 101006097 w 931"/>
                  <a:gd name="T19" fmla="*/ 28068084 h 1122"/>
                  <a:gd name="T20" fmla="*/ 125983209 w 931"/>
                  <a:gd name="T21" fmla="*/ 16466976 h 1122"/>
                  <a:gd name="T22" fmla="*/ 153165719 w 931"/>
                  <a:gd name="T23" fmla="*/ 7856962 h 1122"/>
                  <a:gd name="T24" fmla="*/ 181076558 w 931"/>
                  <a:gd name="T25" fmla="*/ 2243374 h 1122"/>
                  <a:gd name="T26" fmla="*/ 210095145 w 931"/>
                  <a:gd name="T27" fmla="*/ 0 h 1122"/>
                  <a:gd name="T28" fmla="*/ 249766247 w 931"/>
                  <a:gd name="T29" fmla="*/ 1495583 h 1122"/>
                  <a:gd name="T30" fmla="*/ 292370933 w 931"/>
                  <a:gd name="T31" fmla="*/ 9357734 h 1122"/>
                  <a:gd name="T32" fmla="*/ 332775448 w 931"/>
                  <a:gd name="T33" fmla="*/ 22828356 h 1122"/>
                  <a:gd name="T34" fmla="*/ 332775448 w 931"/>
                  <a:gd name="T35" fmla="*/ 59501266 h 1122"/>
                  <a:gd name="T36" fmla="*/ 317712209 w 931"/>
                  <a:gd name="T37" fmla="*/ 63993203 h 1122"/>
                  <a:gd name="T38" fmla="*/ 287965364 w 931"/>
                  <a:gd name="T39" fmla="*/ 42286498 h 1122"/>
                  <a:gd name="T40" fmla="*/ 254171815 w 931"/>
                  <a:gd name="T41" fmla="*/ 28068084 h 1122"/>
                  <a:gd name="T42" fmla="*/ 228825454 w 931"/>
                  <a:gd name="T43" fmla="*/ 22828356 h 1122"/>
                  <a:gd name="T44" fmla="*/ 203114857 w 931"/>
                  <a:gd name="T45" fmla="*/ 22454496 h 1122"/>
                  <a:gd name="T46" fmla="*/ 179978979 w 931"/>
                  <a:gd name="T47" fmla="*/ 25819521 h 1122"/>
                  <a:gd name="T48" fmla="*/ 157940608 w 931"/>
                  <a:gd name="T49" fmla="*/ 32180973 h 1122"/>
                  <a:gd name="T50" fmla="*/ 138102551 w 931"/>
                  <a:gd name="T51" fmla="*/ 41538706 h 1122"/>
                  <a:gd name="T52" fmla="*/ 120474905 w 931"/>
                  <a:gd name="T53" fmla="*/ 53887606 h 1122"/>
                  <a:gd name="T54" fmla="*/ 104678323 w 931"/>
                  <a:gd name="T55" fmla="*/ 68853811 h 1122"/>
                  <a:gd name="T56" fmla="*/ 85214600 w 931"/>
                  <a:gd name="T57" fmla="*/ 96174104 h 1122"/>
                  <a:gd name="T58" fmla="*/ 66848455 w 931"/>
                  <a:gd name="T59" fmla="*/ 139208393 h 1122"/>
                  <a:gd name="T60" fmla="*/ 57667925 w 931"/>
                  <a:gd name="T61" fmla="*/ 185986828 h 1122"/>
                  <a:gd name="T62" fmla="*/ 58032090 w 931"/>
                  <a:gd name="T63" fmla="*/ 237631131 h 1122"/>
                  <a:gd name="T64" fmla="*/ 67217705 w 931"/>
                  <a:gd name="T65" fmla="*/ 286279008 h 1122"/>
                  <a:gd name="T66" fmla="*/ 86681428 w 931"/>
                  <a:gd name="T67" fmla="*/ 328191647 h 1122"/>
                  <a:gd name="T68" fmla="*/ 114597352 w 931"/>
                  <a:gd name="T69" fmla="*/ 360746479 h 1122"/>
                  <a:gd name="T70" fmla="*/ 140307878 w 931"/>
                  <a:gd name="T71" fmla="*/ 379082898 h 1122"/>
                  <a:gd name="T72" fmla="*/ 168957216 w 931"/>
                  <a:gd name="T73" fmla="*/ 391057938 h 1122"/>
                  <a:gd name="T74" fmla="*/ 211567129 w 931"/>
                  <a:gd name="T75" fmla="*/ 396671598 h 1122"/>
                  <a:gd name="T76" fmla="*/ 239477897 w 931"/>
                  <a:gd name="T77" fmla="*/ 394802083 h 1122"/>
                  <a:gd name="T78" fmla="*/ 265557744 w 931"/>
                  <a:gd name="T79" fmla="*/ 388066772 h 1122"/>
                  <a:gd name="T80" fmla="*/ 307429016 w 931"/>
                  <a:gd name="T81" fmla="*/ 368603441 h 1122"/>
                  <a:gd name="T82" fmla="*/ 334611526 w 931"/>
                  <a:gd name="T83" fmla="*/ 349519231 h 1122"/>
                  <a:gd name="T84" fmla="*/ 303023447 w 931"/>
                  <a:gd name="T85" fmla="*/ 401537394 h 1122"/>
                  <a:gd name="T86" fmla="*/ 261516268 w 931"/>
                  <a:gd name="T87" fmla="*/ 414260225 h 1122"/>
                  <a:gd name="T88" fmla="*/ 215239284 w 931"/>
                  <a:gd name="T89" fmla="*/ 419873813 h 1122"/>
                  <a:gd name="T90" fmla="*/ 169326537 w 931"/>
                  <a:gd name="T91" fmla="*/ 417630439 h 1122"/>
                  <a:gd name="T92" fmla="*/ 128188607 w 931"/>
                  <a:gd name="T93" fmla="*/ 408646565 h 1122"/>
                  <a:gd name="T94" fmla="*/ 91456318 w 931"/>
                  <a:gd name="T95" fmla="*/ 392553520 h 1122"/>
                  <a:gd name="T96" fmla="*/ 61340152 w 931"/>
                  <a:gd name="T97" fmla="*/ 369730353 h 1122"/>
                  <a:gd name="T98" fmla="*/ 36363040 w 931"/>
                  <a:gd name="T99" fmla="*/ 340540546 h 1122"/>
                  <a:gd name="T100" fmla="*/ 17632731 w 931"/>
                  <a:gd name="T101" fmla="*/ 305363291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102480708 w 688"/>
                  <a:gd name="T1" fmla="*/ 23724992 h 1080"/>
                  <a:gd name="T2" fmla="*/ 50874511 w 688"/>
                  <a:gd name="T3" fmla="*/ 23724992 h 1080"/>
                  <a:gd name="T4" fmla="*/ 79056822 w 688"/>
                  <a:gd name="T5" fmla="*/ 207588556 h 1080"/>
                  <a:gd name="T6" fmla="*/ 90037115 w 688"/>
                  <a:gd name="T7" fmla="*/ 206397980 h 1080"/>
                  <a:gd name="T8" fmla="*/ 103575625 w 688"/>
                  <a:gd name="T9" fmla="*/ 206004718 h 1080"/>
                  <a:gd name="T10" fmla="*/ 121509401 w 688"/>
                  <a:gd name="T11" fmla="*/ 204027617 h 1080"/>
                  <a:gd name="T12" fmla="*/ 139811558 w 688"/>
                  <a:gd name="T13" fmla="*/ 198489649 h 1080"/>
                  <a:gd name="T14" fmla="*/ 156281890 w 688"/>
                  <a:gd name="T15" fmla="*/ 189794794 h 1080"/>
                  <a:gd name="T16" fmla="*/ 170552158 w 688"/>
                  <a:gd name="T17" fmla="*/ 178724144 h 1080"/>
                  <a:gd name="T18" fmla="*/ 181900833 w 688"/>
                  <a:gd name="T19" fmla="*/ 165277847 h 1080"/>
                  <a:gd name="T20" fmla="*/ 190317615 w 688"/>
                  <a:gd name="T21" fmla="*/ 149461186 h 1080"/>
                  <a:gd name="T22" fmla="*/ 196171029 w 688"/>
                  <a:gd name="T23" fmla="*/ 131667424 h 1080"/>
                  <a:gd name="T24" fmla="*/ 198734469 w 688"/>
                  <a:gd name="T25" fmla="*/ 111896561 h 1080"/>
                  <a:gd name="T26" fmla="*/ 198371165 w 688"/>
                  <a:gd name="T27" fmla="*/ 94894681 h 1080"/>
                  <a:gd name="T28" fmla="*/ 196539412 w 688"/>
                  <a:gd name="T29" fmla="*/ 80268597 h 1080"/>
                  <a:gd name="T30" fmla="*/ 192149369 w 688"/>
                  <a:gd name="T31" fmla="*/ 66428963 h 1080"/>
                  <a:gd name="T32" fmla="*/ 185559190 w 688"/>
                  <a:gd name="T33" fmla="*/ 54167811 h 1080"/>
                  <a:gd name="T34" fmla="*/ 177505640 w 688"/>
                  <a:gd name="T35" fmla="*/ 43495854 h 1080"/>
                  <a:gd name="T36" fmla="*/ 167257033 w 688"/>
                  <a:gd name="T37" fmla="*/ 35188904 h 1080"/>
                  <a:gd name="T38" fmla="*/ 154450136 w 688"/>
                  <a:gd name="T39" fmla="*/ 29257601 h 1080"/>
                  <a:gd name="T40" fmla="*/ 139079872 w 688"/>
                  <a:gd name="T41" fmla="*/ 25702092 h 1080"/>
                  <a:gd name="T42" fmla="*/ 128462883 w 688"/>
                  <a:gd name="T43" fmla="*/ 24910210 h 1080"/>
                  <a:gd name="T44" fmla="*/ 113455850 w 688"/>
                  <a:gd name="T45" fmla="*/ 231706810 h 1080"/>
                  <a:gd name="T46" fmla="*/ 99548886 w 688"/>
                  <a:gd name="T47" fmla="*/ 232498693 h 1080"/>
                  <a:gd name="T48" fmla="*/ 87836907 w 688"/>
                  <a:gd name="T49" fmla="*/ 232498693 h 1080"/>
                  <a:gd name="T50" fmla="*/ 80520193 w 688"/>
                  <a:gd name="T51" fmla="*/ 231706810 h 1080"/>
                  <a:gd name="T52" fmla="*/ 66976532 w 688"/>
                  <a:gd name="T53" fmla="*/ 230914927 h 1080"/>
                  <a:gd name="T54" fmla="*/ 40625904 w 688"/>
                  <a:gd name="T55" fmla="*/ 425848995 h 1080"/>
                  <a:gd name="T56" fmla="*/ 25618871 w 688"/>
                  <a:gd name="T57" fmla="*/ 424663850 h 1080"/>
                  <a:gd name="T58" fmla="*/ 0 w 688"/>
                  <a:gd name="T59" fmla="*/ 0 h 1080"/>
                  <a:gd name="T60" fmla="*/ 129562951 w 688"/>
                  <a:gd name="T61" fmla="*/ 393262 h 1080"/>
                  <a:gd name="T62" fmla="*/ 163598676 w 688"/>
                  <a:gd name="T63" fmla="*/ 3954202 h 1080"/>
                  <a:gd name="T64" fmla="*/ 191412604 w 688"/>
                  <a:gd name="T65" fmla="*/ 9492169 h 1080"/>
                  <a:gd name="T66" fmla="*/ 213009815 w 688"/>
                  <a:gd name="T67" fmla="*/ 18585645 h 1080"/>
                  <a:gd name="T68" fmla="*/ 229480219 w 688"/>
                  <a:gd name="T69" fmla="*/ 31234702 h 1080"/>
                  <a:gd name="T70" fmla="*/ 241192126 w 688"/>
                  <a:gd name="T71" fmla="*/ 47450056 h 1080"/>
                  <a:gd name="T72" fmla="*/ 248508912 w 688"/>
                  <a:gd name="T73" fmla="*/ 68007444 h 1080"/>
                  <a:gd name="T74" fmla="*/ 251804037 w 688"/>
                  <a:gd name="T75" fmla="*/ 92917580 h 1080"/>
                  <a:gd name="T76" fmla="*/ 250703969 w 688"/>
                  <a:gd name="T77" fmla="*/ 120203512 h 1080"/>
                  <a:gd name="T78" fmla="*/ 246682308 w 688"/>
                  <a:gd name="T79" fmla="*/ 143928577 h 1080"/>
                  <a:gd name="T80" fmla="*/ 238628758 w 688"/>
                  <a:gd name="T81" fmla="*/ 164485891 h 1080"/>
                  <a:gd name="T82" fmla="*/ 226548397 w 688"/>
                  <a:gd name="T83" fmla="*/ 181886390 h 1080"/>
                  <a:gd name="T84" fmla="*/ 210446376 w 688"/>
                  <a:gd name="T85" fmla="*/ 196512548 h 1080"/>
                  <a:gd name="T86" fmla="*/ 190680919 w 688"/>
                  <a:gd name="T87" fmla="*/ 208773701 h 1080"/>
                  <a:gd name="T88" fmla="*/ 167257033 w 688"/>
                  <a:gd name="T89" fmla="*/ 218659133 h 1080"/>
                  <a:gd name="T90" fmla="*/ 138711418 w 688"/>
                  <a:gd name="T91" fmla="*/ 226960725 h 1080"/>
                  <a:gd name="T92" fmla="*/ 122241086 w 688"/>
                  <a:gd name="T93" fmla="*/ 23091492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76560658 w 791"/>
                  <a:gd name="T1" fmla="*/ 20110714 h 1081"/>
                  <a:gd name="T2" fmla="*/ 85987859 w 791"/>
                  <a:gd name="T3" fmla="*/ 14986241 h 1081"/>
                  <a:gd name="T4" fmla="*/ 96171941 w 791"/>
                  <a:gd name="T5" fmla="*/ 11039363 h 1081"/>
                  <a:gd name="T6" fmla="*/ 107483469 w 791"/>
                  <a:gd name="T7" fmla="*/ 7097912 h 1081"/>
                  <a:gd name="T8" fmla="*/ 119927791 w 791"/>
                  <a:gd name="T9" fmla="*/ 4339409 h 1081"/>
                  <a:gd name="T10" fmla="*/ 133880672 w 791"/>
                  <a:gd name="T11" fmla="*/ 1973439 h 1081"/>
                  <a:gd name="T12" fmla="*/ 156133163 w 791"/>
                  <a:gd name="T13" fmla="*/ 392532 h 1081"/>
                  <a:gd name="T14" fmla="*/ 298313517 w 791"/>
                  <a:gd name="T15" fmla="*/ 0 h 1081"/>
                  <a:gd name="T16" fmla="*/ 288510477 w 791"/>
                  <a:gd name="T17" fmla="*/ 424668965 h 1081"/>
                  <a:gd name="T18" fmla="*/ 281343516 w 791"/>
                  <a:gd name="T19" fmla="*/ 424271007 h 1081"/>
                  <a:gd name="T20" fmla="*/ 263992544 w 791"/>
                  <a:gd name="T21" fmla="*/ 424271007 h 1081"/>
                  <a:gd name="T22" fmla="*/ 246270864 w 791"/>
                  <a:gd name="T23" fmla="*/ 425851914 h 1081"/>
                  <a:gd name="T24" fmla="*/ 223261419 w 791"/>
                  <a:gd name="T25" fmla="*/ 217657861 h 1081"/>
                  <a:gd name="T26" fmla="*/ 106350749 w 791"/>
                  <a:gd name="T27" fmla="*/ 372225225 h 1081"/>
                  <a:gd name="T28" fmla="*/ 54308095 w 791"/>
                  <a:gd name="T29" fmla="*/ 424271007 h 1081"/>
                  <a:gd name="T30" fmla="*/ 47141134 w 791"/>
                  <a:gd name="T31" fmla="*/ 424271007 h 1081"/>
                  <a:gd name="T32" fmla="*/ 34696812 w 791"/>
                  <a:gd name="T33" fmla="*/ 423485943 h 1081"/>
                  <a:gd name="T34" fmla="*/ 14328721 w 791"/>
                  <a:gd name="T35" fmla="*/ 424668965 h 1081"/>
                  <a:gd name="T36" fmla="*/ 11692642 w 791"/>
                  <a:gd name="T37" fmla="*/ 410075256 h 1081"/>
                  <a:gd name="T38" fmla="*/ 162543244 w 791"/>
                  <a:gd name="T39" fmla="*/ 212925993 h 1081"/>
                  <a:gd name="T40" fmla="*/ 138030513 w 791"/>
                  <a:gd name="T41" fmla="*/ 206618498 h 1081"/>
                  <a:gd name="T42" fmla="*/ 115402110 w 791"/>
                  <a:gd name="T43" fmla="*/ 197939753 h 1081"/>
                  <a:gd name="T44" fmla="*/ 94663381 w 791"/>
                  <a:gd name="T45" fmla="*/ 187292921 h 1081"/>
                  <a:gd name="T46" fmla="*/ 76179617 w 791"/>
                  <a:gd name="T47" fmla="*/ 173887588 h 1081"/>
                  <a:gd name="T48" fmla="*/ 67885137 w 791"/>
                  <a:gd name="T49" fmla="*/ 165606727 h 1081"/>
                  <a:gd name="T50" fmla="*/ 60342336 w 791"/>
                  <a:gd name="T51" fmla="*/ 157325793 h 1081"/>
                  <a:gd name="T52" fmla="*/ 54308095 w 791"/>
                  <a:gd name="T53" fmla="*/ 148652400 h 1081"/>
                  <a:gd name="T54" fmla="*/ 49406575 w 791"/>
                  <a:gd name="T55" fmla="*/ 138796059 h 1081"/>
                  <a:gd name="T56" fmla="*/ 45632573 w 791"/>
                  <a:gd name="T57" fmla="*/ 128939645 h 1081"/>
                  <a:gd name="T58" fmla="*/ 42615453 w 791"/>
                  <a:gd name="T59" fmla="*/ 117894855 h 1081"/>
                  <a:gd name="T60" fmla="*/ 41106893 w 791"/>
                  <a:gd name="T61" fmla="*/ 106462960 h 1081"/>
                  <a:gd name="T62" fmla="*/ 40355214 w 791"/>
                  <a:gd name="T63" fmla="*/ 94633180 h 1081"/>
                  <a:gd name="T64" fmla="*/ 41106893 w 791"/>
                  <a:gd name="T65" fmla="*/ 82803327 h 1081"/>
                  <a:gd name="T66" fmla="*/ 42239613 w 791"/>
                  <a:gd name="T67" fmla="*/ 72156495 h 1081"/>
                  <a:gd name="T68" fmla="*/ 44880894 w 791"/>
                  <a:gd name="T69" fmla="*/ 61907622 h 1081"/>
                  <a:gd name="T70" fmla="*/ 48649694 w 791"/>
                  <a:gd name="T71" fmla="*/ 52836272 h 1081"/>
                  <a:gd name="T72" fmla="*/ 53175374 w 791"/>
                  <a:gd name="T73" fmla="*/ 44555411 h 1081"/>
                  <a:gd name="T74" fmla="*/ 58833776 w 791"/>
                  <a:gd name="T75" fmla="*/ 36274550 h 1081"/>
                  <a:gd name="T76" fmla="*/ 64868016 w 791"/>
                  <a:gd name="T77" fmla="*/ 29176638 h 1081"/>
                  <a:gd name="T78" fmla="*/ 72410817 w 791"/>
                  <a:gd name="T79" fmla="*/ 22869216 h 1081"/>
                  <a:gd name="T80" fmla="*/ 246270864 w 791"/>
                  <a:gd name="T81" fmla="*/ 22476685 h 1081"/>
                  <a:gd name="T82" fmla="*/ 195731568 w 791"/>
                  <a:gd name="T83" fmla="*/ 21293663 h 1081"/>
                  <a:gd name="T84" fmla="*/ 172727325 w 791"/>
                  <a:gd name="T85" fmla="*/ 22078726 h 1081"/>
                  <a:gd name="T86" fmla="*/ 158774444 w 791"/>
                  <a:gd name="T87" fmla="*/ 23659633 h 1081"/>
                  <a:gd name="T88" fmla="*/ 143688914 w 791"/>
                  <a:gd name="T89" fmla="*/ 27208553 h 1081"/>
                  <a:gd name="T90" fmla="*/ 130487712 w 791"/>
                  <a:gd name="T91" fmla="*/ 32725558 h 1081"/>
                  <a:gd name="T92" fmla="*/ 118795070 w 791"/>
                  <a:gd name="T93" fmla="*/ 39823470 h 1081"/>
                  <a:gd name="T94" fmla="*/ 109743709 w 791"/>
                  <a:gd name="T95" fmla="*/ 48502289 h 1081"/>
                  <a:gd name="T96" fmla="*/ 102581949 w 791"/>
                  <a:gd name="T97" fmla="*/ 59143694 h 1081"/>
                  <a:gd name="T98" fmla="*/ 97299388 w 791"/>
                  <a:gd name="T99" fmla="*/ 71763964 h 1081"/>
                  <a:gd name="T100" fmla="*/ 94663381 w 791"/>
                  <a:gd name="T101" fmla="*/ 85959788 h 1081"/>
                  <a:gd name="T102" fmla="*/ 93530660 w 791"/>
                  <a:gd name="T103" fmla="*/ 101731019 h 1081"/>
                  <a:gd name="T104" fmla="*/ 94663381 w 791"/>
                  <a:gd name="T105" fmla="*/ 118292813 h 1081"/>
                  <a:gd name="T106" fmla="*/ 98432108 w 791"/>
                  <a:gd name="T107" fmla="*/ 133671586 h 1081"/>
                  <a:gd name="T108" fmla="*/ 105218028 w 791"/>
                  <a:gd name="T109" fmla="*/ 147469452 h 1081"/>
                  <a:gd name="T110" fmla="*/ 114650431 w 791"/>
                  <a:gd name="T111" fmla="*/ 159299232 h 1081"/>
                  <a:gd name="T112" fmla="*/ 125586192 w 791"/>
                  <a:gd name="T113" fmla="*/ 170338595 h 1081"/>
                  <a:gd name="T114" fmla="*/ 138406353 w 791"/>
                  <a:gd name="T115" fmla="*/ 179017414 h 1081"/>
                  <a:gd name="T116" fmla="*/ 153491882 w 791"/>
                  <a:gd name="T117" fmla="*/ 185717368 h 1081"/>
                  <a:gd name="T118" fmla="*/ 169710205 w 791"/>
                  <a:gd name="T119" fmla="*/ 190841841 h 1081"/>
                  <a:gd name="T120" fmla="*/ 191205887 w 791"/>
                  <a:gd name="T121" fmla="*/ 193998228 h 1081"/>
                  <a:gd name="T122" fmla="*/ 218359899 w 791"/>
                  <a:gd name="T123" fmla="*/ 194788718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313594143 w 1181"/>
                  <a:gd name="T1" fmla="*/ 404528560 h 1122"/>
                  <a:gd name="T2" fmla="*/ 277266330 w 1181"/>
                  <a:gd name="T3" fmla="*/ 414634085 h 1122"/>
                  <a:gd name="T4" fmla="*/ 238256756 w 1181"/>
                  <a:gd name="T5" fmla="*/ 419499953 h 1122"/>
                  <a:gd name="T6" fmla="*/ 186628552 w 1181"/>
                  <a:gd name="T7" fmla="*/ 417630439 h 1122"/>
                  <a:gd name="T8" fmla="*/ 131939253 w 1181"/>
                  <a:gd name="T9" fmla="*/ 404907680 h 1122"/>
                  <a:gd name="T10" fmla="*/ 84900150 w 1181"/>
                  <a:gd name="T11" fmla="*/ 381705393 h 1122"/>
                  <a:gd name="T12" fmla="*/ 47423736 w 1181"/>
                  <a:gd name="T13" fmla="*/ 348397580 h 1122"/>
                  <a:gd name="T14" fmla="*/ 20268754 w 1181"/>
                  <a:gd name="T15" fmla="*/ 305363291 h 1122"/>
                  <a:gd name="T16" fmla="*/ 4589029 w 1181"/>
                  <a:gd name="T17" fmla="*/ 255593690 h 1122"/>
                  <a:gd name="T18" fmla="*/ 384633 w 1181"/>
                  <a:gd name="T19" fmla="*/ 199083590 h 1122"/>
                  <a:gd name="T20" fmla="*/ 9942097 w 1181"/>
                  <a:gd name="T21" fmla="*/ 144448121 h 1122"/>
                  <a:gd name="T22" fmla="*/ 31744011 w 1181"/>
                  <a:gd name="T23" fmla="*/ 96548035 h 1122"/>
                  <a:gd name="T24" fmla="*/ 65395363 w 1181"/>
                  <a:gd name="T25" fmla="*/ 56504912 h 1122"/>
                  <a:gd name="T26" fmla="*/ 106696838 w 1181"/>
                  <a:gd name="T27" fmla="*/ 27694224 h 1122"/>
                  <a:gd name="T28" fmla="*/ 156033141 w 1181"/>
                  <a:gd name="T29" fmla="*/ 8230894 h 1122"/>
                  <a:gd name="T30" fmla="*/ 211871040 w 1181"/>
                  <a:gd name="T31" fmla="*/ 373860 h 1122"/>
                  <a:gd name="T32" fmla="*/ 266175706 w 1181"/>
                  <a:gd name="T33" fmla="*/ 2991166 h 1122"/>
                  <a:gd name="T34" fmla="*/ 318188470 w 1181"/>
                  <a:gd name="T35" fmla="*/ 15345253 h 1122"/>
                  <a:gd name="T36" fmla="*/ 365227646 w 1181"/>
                  <a:gd name="T37" fmla="*/ 37046770 h 1122"/>
                  <a:gd name="T38" fmla="*/ 403852587 w 1181"/>
                  <a:gd name="T39" fmla="*/ 69232931 h 1122"/>
                  <a:gd name="T40" fmla="*/ 432914838 w 1181"/>
                  <a:gd name="T41" fmla="*/ 112267220 h 1122"/>
                  <a:gd name="T42" fmla="*/ 449358530 w 1181"/>
                  <a:gd name="T43" fmla="*/ 165033175 h 1122"/>
                  <a:gd name="T44" fmla="*/ 451271097 w 1181"/>
                  <a:gd name="T45" fmla="*/ 217420009 h 1122"/>
                  <a:gd name="T46" fmla="*/ 446302662 w 1181"/>
                  <a:gd name="T47" fmla="*/ 255219759 h 1122"/>
                  <a:gd name="T48" fmla="*/ 435212038 w 1181"/>
                  <a:gd name="T49" fmla="*/ 289644106 h 1122"/>
                  <a:gd name="T50" fmla="*/ 419147679 w 1181"/>
                  <a:gd name="T51" fmla="*/ 321456335 h 1122"/>
                  <a:gd name="T52" fmla="*/ 397350991 w 1181"/>
                  <a:gd name="T53" fmla="*/ 349893163 h 1122"/>
                  <a:gd name="T54" fmla="*/ 371729242 w 1181"/>
                  <a:gd name="T55" fmla="*/ 373095378 h 1122"/>
                  <a:gd name="T56" fmla="*/ 340749126 w 1181"/>
                  <a:gd name="T57" fmla="*/ 392179661 h 1122"/>
                  <a:gd name="T58" fmla="*/ 241317851 w 1181"/>
                  <a:gd name="T59" fmla="*/ 19832002 h 1122"/>
                  <a:gd name="T60" fmla="*/ 201159677 w 1181"/>
                  <a:gd name="T61" fmla="*/ 21332773 h 1122"/>
                  <a:gd name="T62" fmla="*/ 158330268 w 1181"/>
                  <a:gd name="T63" fmla="*/ 33681744 h 1122"/>
                  <a:gd name="T64" fmla="*/ 122381789 w 1181"/>
                  <a:gd name="T65" fmla="*/ 55757120 h 1122"/>
                  <a:gd name="T66" fmla="*/ 94078279 w 1181"/>
                  <a:gd name="T67" fmla="*/ 87195490 h 1122"/>
                  <a:gd name="T68" fmla="*/ 73809453 w 1181"/>
                  <a:gd name="T69" fmla="*/ 127607285 h 1122"/>
                  <a:gd name="T70" fmla="*/ 62339494 w 1181"/>
                  <a:gd name="T71" fmla="*/ 175507443 h 1122"/>
                  <a:gd name="T72" fmla="*/ 60042295 w 1181"/>
                  <a:gd name="T73" fmla="*/ 228273325 h 1122"/>
                  <a:gd name="T74" fmla="*/ 66159330 w 1181"/>
                  <a:gd name="T75" fmla="*/ 277295134 h 1122"/>
                  <a:gd name="T76" fmla="*/ 82223615 w 1181"/>
                  <a:gd name="T77" fmla="*/ 318833841 h 1122"/>
                  <a:gd name="T78" fmla="*/ 107081470 w 1181"/>
                  <a:gd name="T79" fmla="*/ 352515585 h 1122"/>
                  <a:gd name="T80" fmla="*/ 138825481 w 1181"/>
                  <a:gd name="T81" fmla="*/ 377587315 h 1122"/>
                  <a:gd name="T82" fmla="*/ 175537928 w 1181"/>
                  <a:gd name="T83" fmla="*/ 393680432 h 1122"/>
                  <a:gd name="T84" fmla="*/ 215690802 w 1181"/>
                  <a:gd name="T85" fmla="*/ 400041811 h 1122"/>
                  <a:gd name="T86" fmla="*/ 264263139 w 1181"/>
                  <a:gd name="T87" fmla="*/ 395923806 h 1122"/>
                  <a:gd name="T88" fmla="*/ 307097846 w 1181"/>
                  <a:gd name="T89" fmla="*/ 377213456 h 1122"/>
                  <a:gd name="T90" fmla="*/ 340749126 w 1181"/>
                  <a:gd name="T91" fmla="*/ 348771440 h 1122"/>
                  <a:gd name="T92" fmla="*/ 365606981 w 1181"/>
                  <a:gd name="T93" fmla="*/ 312098602 h 1122"/>
                  <a:gd name="T94" fmla="*/ 382050673 w 1181"/>
                  <a:gd name="T95" fmla="*/ 270933755 h 1122"/>
                  <a:gd name="T96" fmla="*/ 391228730 w 1181"/>
                  <a:gd name="T97" fmla="*/ 229021117 h 1122"/>
                  <a:gd name="T98" fmla="*/ 391997996 w 1181"/>
                  <a:gd name="T99" fmla="*/ 179625448 h 1122"/>
                  <a:gd name="T100" fmla="*/ 382050673 w 1181"/>
                  <a:gd name="T101" fmla="*/ 126485634 h 1122"/>
                  <a:gd name="T102" fmla="*/ 367904108 w 1181"/>
                  <a:gd name="T103" fmla="*/ 95052452 h 1122"/>
                  <a:gd name="T104" fmla="*/ 343425660 w 1181"/>
                  <a:gd name="T105" fmla="*/ 63245411 h 1122"/>
                  <a:gd name="T106" fmla="*/ 320480372 w 1181"/>
                  <a:gd name="T107" fmla="*/ 46030643 h 1122"/>
                  <a:gd name="T108" fmla="*/ 294094655 w 1181"/>
                  <a:gd name="T109" fmla="*/ 32180973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49088927 w 941"/>
                  <a:gd name="T1" fmla="*/ 211935947 h 1080"/>
                  <a:gd name="T2" fmla="*/ 49088927 w 941"/>
                  <a:gd name="T3" fmla="*/ 427034140 h 1080"/>
                  <a:gd name="T4" fmla="*/ 39128569 w 941"/>
                  <a:gd name="T5" fmla="*/ 425848995 h 1080"/>
                  <a:gd name="T6" fmla="*/ 34861291 w 941"/>
                  <a:gd name="T7" fmla="*/ 425450375 h 1080"/>
                  <a:gd name="T8" fmla="*/ 32371184 w 941"/>
                  <a:gd name="T9" fmla="*/ 425450375 h 1080"/>
                  <a:gd name="T10" fmla="*/ 24544464 w 941"/>
                  <a:gd name="T11" fmla="*/ 424663850 h 1080"/>
                  <a:gd name="T12" fmla="*/ 13163332 w 941"/>
                  <a:gd name="T13" fmla="*/ 425450375 h 1080"/>
                  <a:gd name="T14" fmla="*/ 0 w 941"/>
                  <a:gd name="T15" fmla="*/ 427034140 h 1080"/>
                  <a:gd name="T16" fmla="*/ 0 w 941"/>
                  <a:gd name="T17" fmla="*/ 0 h 1080"/>
                  <a:gd name="T18" fmla="*/ 14227636 w 941"/>
                  <a:gd name="T19" fmla="*/ 791883 h 1080"/>
                  <a:gd name="T20" fmla="*/ 24544464 w 941"/>
                  <a:gd name="T21" fmla="*/ 1185145 h 1080"/>
                  <a:gd name="T22" fmla="*/ 33791956 w 941"/>
                  <a:gd name="T23" fmla="*/ 791883 h 1080"/>
                  <a:gd name="T24" fmla="*/ 49088927 w 941"/>
                  <a:gd name="T25" fmla="*/ 0 h 1080"/>
                  <a:gd name="T26" fmla="*/ 49088927 w 941"/>
                  <a:gd name="T27" fmla="*/ 178724144 h 1080"/>
                  <a:gd name="T28" fmla="*/ 167187641 w 941"/>
                  <a:gd name="T29" fmla="*/ 182279653 h 1080"/>
                  <a:gd name="T30" fmla="*/ 173588558 w 941"/>
                  <a:gd name="T31" fmla="*/ 181886390 h 1080"/>
                  <a:gd name="T32" fmla="*/ 180345943 w 941"/>
                  <a:gd name="T33" fmla="*/ 181487770 h 1080"/>
                  <a:gd name="T34" fmla="*/ 187459796 w 941"/>
                  <a:gd name="T35" fmla="*/ 181094508 h 1080"/>
                  <a:gd name="T36" fmla="*/ 194930048 w 941"/>
                  <a:gd name="T37" fmla="*/ 181094508 h 1080"/>
                  <a:gd name="T38" fmla="*/ 202400299 w 941"/>
                  <a:gd name="T39" fmla="*/ 180302625 h 1080"/>
                  <a:gd name="T40" fmla="*/ 210227019 w 941"/>
                  <a:gd name="T41" fmla="*/ 179909363 h 1080"/>
                  <a:gd name="T42" fmla="*/ 218410207 w 941"/>
                  <a:gd name="T43" fmla="*/ 179909363 h 1080"/>
                  <a:gd name="T44" fmla="*/ 226944834 w 941"/>
                  <a:gd name="T45" fmla="*/ 179510669 h 1080"/>
                  <a:gd name="T46" fmla="*/ 235127951 w 941"/>
                  <a:gd name="T47" fmla="*/ 179510669 h 1080"/>
                  <a:gd name="T48" fmla="*/ 243306109 w 941"/>
                  <a:gd name="T49" fmla="*/ 179117407 h 1080"/>
                  <a:gd name="T50" fmla="*/ 251132829 w 941"/>
                  <a:gd name="T51" fmla="*/ 179117407 h 1080"/>
                  <a:gd name="T52" fmla="*/ 258959549 w 941"/>
                  <a:gd name="T53" fmla="*/ 179117407 h 1080"/>
                  <a:gd name="T54" fmla="*/ 266073402 w 941"/>
                  <a:gd name="T55" fmla="*/ 178724144 h 1080"/>
                  <a:gd name="T56" fmla="*/ 272830787 w 941"/>
                  <a:gd name="T57" fmla="*/ 178724144 h 1080"/>
                  <a:gd name="T58" fmla="*/ 279236735 w 941"/>
                  <a:gd name="T59" fmla="*/ 178724144 h 1080"/>
                  <a:gd name="T60" fmla="*/ 285637722 w 941"/>
                  <a:gd name="T61" fmla="*/ 178724144 h 1080"/>
                  <a:gd name="T62" fmla="*/ 285637722 w 941"/>
                  <a:gd name="T63" fmla="*/ 0 h 1080"/>
                  <a:gd name="T64" fmla="*/ 299865358 w 941"/>
                  <a:gd name="T65" fmla="*/ 791883 h 1080"/>
                  <a:gd name="T66" fmla="*/ 310182186 w 941"/>
                  <a:gd name="T67" fmla="*/ 1185145 h 1080"/>
                  <a:gd name="T68" fmla="*/ 319429678 w 941"/>
                  <a:gd name="T69" fmla="*/ 791883 h 1080"/>
                  <a:gd name="T70" fmla="*/ 334726649 w 941"/>
                  <a:gd name="T71" fmla="*/ 0 h 1080"/>
                  <a:gd name="T72" fmla="*/ 334726649 w 941"/>
                  <a:gd name="T73" fmla="*/ 427034140 h 1080"/>
                  <a:gd name="T74" fmla="*/ 324409822 w 941"/>
                  <a:gd name="T75" fmla="*/ 425848995 h 1080"/>
                  <a:gd name="T76" fmla="*/ 320499013 w 941"/>
                  <a:gd name="T77" fmla="*/ 425450375 h 1080"/>
                  <a:gd name="T78" fmla="*/ 318008906 w 941"/>
                  <a:gd name="T79" fmla="*/ 425450375 h 1080"/>
                  <a:gd name="T80" fmla="*/ 310182186 w 941"/>
                  <a:gd name="T81" fmla="*/ 424663850 h 1080"/>
                  <a:gd name="T82" fmla="*/ 301291162 w 941"/>
                  <a:gd name="T83" fmla="*/ 425450375 h 1080"/>
                  <a:gd name="T84" fmla="*/ 294528746 w 941"/>
                  <a:gd name="T85" fmla="*/ 425848995 h 1080"/>
                  <a:gd name="T86" fmla="*/ 285637722 w 941"/>
                  <a:gd name="T87" fmla="*/ 427034140 h 1080"/>
                  <a:gd name="T88" fmla="*/ 285637722 w 941"/>
                  <a:gd name="T89" fmla="*/ 211935947 h 1080"/>
                  <a:gd name="T90" fmla="*/ 246152685 w 941"/>
                  <a:gd name="T91" fmla="*/ 211144064 h 1080"/>
                  <a:gd name="T92" fmla="*/ 199910263 w 941"/>
                  <a:gd name="T93" fmla="*/ 209166964 h 1080"/>
                  <a:gd name="T94" fmla="*/ 134459989 w 941"/>
                  <a:gd name="T95" fmla="*/ 209166964 h 1080"/>
                  <a:gd name="T96" fmla="*/ 129836243 w 941"/>
                  <a:gd name="T97" fmla="*/ 209166964 h 1080"/>
                  <a:gd name="T98" fmla="*/ 124143162 w 941"/>
                  <a:gd name="T99" fmla="*/ 209166964 h 1080"/>
                  <a:gd name="T100" fmla="*/ 117385777 w 941"/>
                  <a:gd name="T101" fmla="*/ 209565584 h 1080"/>
                  <a:gd name="T102" fmla="*/ 109915455 w 941"/>
                  <a:gd name="T103" fmla="*/ 209565584 h 1080"/>
                  <a:gd name="T104" fmla="*/ 102445203 w 941"/>
                  <a:gd name="T105" fmla="*/ 210352108 h 1080"/>
                  <a:gd name="T106" fmla="*/ 96400684 w 941"/>
                  <a:gd name="T107" fmla="*/ 210750802 h 1080"/>
                  <a:gd name="T108" fmla="*/ 91420540 w 941"/>
                  <a:gd name="T109" fmla="*/ 210750802 h 1080"/>
                  <a:gd name="T110" fmla="*/ 88573965 w 941"/>
                  <a:gd name="T111" fmla="*/ 211144064 h 1080"/>
                  <a:gd name="T112" fmla="*/ 49088927 w 941"/>
                  <a:gd name="T113" fmla="*/ 211935947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90941123 w 934"/>
                  <a:gd name="T1" fmla="*/ 392553520 h 1122"/>
                  <a:gd name="T2" fmla="*/ 61114930 w 934"/>
                  <a:gd name="T3" fmla="*/ 369730353 h 1122"/>
                  <a:gd name="T4" fmla="*/ 36379519 w 934"/>
                  <a:gd name="T5" fmla="*/ 340540546 h 1122"/>
                  <a:gd name="T6" fmla="*/ 17825372 w 934"/>
                  <a:gd name="T7" fmla="*/ 305363291 h 1122"/>
                  <a:gd name="T8" fmla="*/ 5457702 w 934"/>
                  <a:gd name="T9" fmla="*/ 264946235 h 1122"/>
                  <a:gd name="T10" fmla="*/ 361781 w 934"/>
                  <a:gd name="T11" fmla="*/ 220416363 h 1122"/>
                  <a:gd name="T12" fmla="*/ 1457405 w 934"/>
                  <a:gd name="T13" fmla="*/ 184865177 h 1122"/>
                  <a:gd name="T14" fmla="*/ 5457702 w 934"/>
                  <a:gd name="T15" fmla="*/ 155301510 h 1122"/>
                  <a:gd name="T16" fmla="*/ 13458225 w 934"/>
                  <a:gd name="T17" fmla="*/ 127607285 h 1122"/>
                  <a:gd name="T18" fmla="*/ 25102333 w 934"/>
                  <a:gd name="T19" fmla="*/ 102161623 h 1122"/>
                  <a:gd name="T20" fmla="*/ 39651042 w 934"/>
                  <a:gd name="T21" fmla="*/ 79333267 h 1122"/>
                  <a:gd name="T22" fmla="*/ 57114633 w 934"/>
                  <a:gd name="T23" fmla="*/ 59501266 h 1122"/>
                  <a:gd name="T24" fmla="*/ 77482898 w 934"/>
                  <a:gd name="T25" fmla="*/ 42286498 h 1122"/>
                  <a:gd name="T26" fmla="*/ 100399051 w 934"/>
                  <a:gd name="T27" fmla="*/ 28068084 h 1122"/>
                  <a:gd name="T28" fmla="*/ 125501384 w 934"/>
                  <a:gd name="T29" fmla="*/ 16466976 h 1122"/>
                  <a:gd name="T30" fmla="*/ 151694201 w 934"/>
                  <a:gd name="T31" fmla="*/ 7856962 h 1122"/>
                  <a:gd name="T32" fmla="*/ 179701135 w 934"/>
                  <a:gd name="T33" fmla="*/ 2243374 h 1122"/>
                  <a:gd name="T34" fmla="*/ 209170615 w 934"/>
                  <a:gd name="T35" fmla="*/ 0 h 1122"/>
                  <a:gd name="T36" fmla="*/ 248092955 w 934"/>
                  <a:gd name="T37" fmla="*/ 1495583 h 1122"/>
                  <a:gd name="T38" fmla="*/ 290291957 w 934"/>
                  <a:gd name="T39" fmla="*/ 9357734 h 1122"/>
                  <a:gd name="T40" fmla="*/ 329942999 w 934"/>
                  <a:gd name="T41" fmla="*/ 22828356 h 1122"/>
                  <a:gd name="T42" fmla="*/ 329942999 w 934"/>
                  <a:gd name="T43" fmla="*/ 59501266 h 1122"/>
                  <a:gd name="T44" fmla="*/ 315027369 w 934"/>
                  <a:gd name="T45" fmla="*/ 63993203 h 1122"/>
                  <a:gd name="T46" fmla="*/ 285562957 w 934"/>
                  <a:gd name="T47" fmla="*/ 42286498 h 1122"/>
                  <a:gd name="T48" fmla="*/ 252455033 w 934"/>
                  <a:gd name="T49" fmla="*/ 28068084 h 1122"/>
                  <a:gd name="T50" fmla="*/ 226995988 w 934"/>
                  <a:gd name="T51" fmla="*/ 22828356 h 1122"/>
                  <a:gd name="T52" fmla="*/ 201531873 w 934"/>
                  <a:gd name="T53" fmla="*/ 22454496 h 1122"/>
                  <a:gd name="T54" fmla="*/ 178610651 w 934"/>
                  <a:gd name="T55" fmla="*/ 25819521 h 1122"/>
                  <a:gd name="T56" fmla="*/ 157151903 w 934"/>
                  <a:gd name="T57" fmla="*/ 32180973 h 1122"/>
                  <a:gd name="T58" fmla="*/ 137869054 w 934"/>
                  <a:gd name="T59" fmla="*/ 41538706 h 1122"/>
                  <a:gd name="T60" fmla="*/ 120043682 w 934"/>
                  <a:gd name="T61" fmla="*/ 53887606 h 1122"/>
                  <a:gd name="T62" fmla="*/ 104037496 w 934"/>
                  <a:gd name="T63" fmla="*/ 68853811 h 1122"/>
                  <a:gd name="T64" fmla="*/ 90579270 w 934"/>
                  <a:gd name="T65" fmla="*/ 86442510 h 1122"/>
                  <a:gd name="T66" fmla="*/ 74934937 w 934"/>
                  <a:gd name="T67" fmla="*/ 117133017 h 1122"/>
                  <a:gd name="T68" fmla="*/ 61114930 w 934"/>
                  <a:gd name="T69" fmla="*/ 162410680 h 1122"/>
                  <a:gd name="T70" fmla="*/ 56747712 w 934"/>
                  <a:gd name="T71" fmla="*/ 211058630 h 1122"/>
                  <a:gd name="T72" fmla="*/ 61476712 w 934"/>
                  <a:gd name="T73" fmla="*/ 262702861 h 1122"/>
                  <a:gd name="T74" fmla="*/ 75663640 w 934"/>
                  <a:gd name="T75" fmla="*/ 308354456 h 1122"/>
                  <a:gd name="T76" fmla="*/ 99308496 w 934"/>
                  <a:gd name="T77" fmla="*/ 345780274 h 1122"/>
                  <a:gd name="T78" fmla="*/ 130230312 w 934"/>
                  <a:gd name="T79" fmla="*/ 373469310 h 1122"/>
                  <a:gd name="T80" fmla="*/ 167700315 w 934"/>
                  <a:gd name="T81" fmla="*/ 391057938 h 1122"/>
                  <a:gd name="T82" fmla="*/ 209894249 w 934"/>
                  <a:gd name="T83" fmla="*/ 396671598 h 1122"/>
                  <a:gd name="T84" fmla="*/ 237544471 w 934"/>
                  <a:gd name="T85" fmla="*/ 394802083 h 1122"/>
                  <a:gd name="T86" fmla="*/ 263732219 w 934"/>
                  <a:gd name="T87" fmla="*/ 388066772 h 1122"/>
                  <a:gd name="T88" fmla="*/ 305202519 w 934"/>
                  <a:gd name="T89" fmla="*/ 368603441 h 1122"/>
                  <a:gd name="T90" fmla="*/ 331395336 w 934"/>
                  <a:gd name="T91" fmla="*/ 349519231 h 1122"/>
                  <a:gd name="T92" fmla="*/ 300840441 w 934"/>
                  <a:gd name="T93" fmla="*/ 401537394 h 1122"/>
                  <a:gd name="T94" fmla="*/ 259370141 w 934"/>
                  <a:gd name="T95" fmla="*/ 414260225 h 1122"/>
                  <a:gd name="T96" fmla="*/ 213532694 w 934"/>
                  <a:gd name="T97" fmla="*/ 419873813 h 1122"/>
                  <a:gd name="T98" fmla="*/ 168062168 w 934"/>
                  <a:gd name="T99" fmla="*/ 417630439 h 1122"/>
                  <a:gd name="T100" fmla="*/ 126958789 w 934"/>
                  <a:gd name="T101" fmla="*/ 408646565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83235809 w 1001"/>
                  <a:gd name="T1" fmla="*/ 287623905 h 1104"/>
                  <a:gd name="T2" fmla="*/ 66876879 w 1001"/>
                  <a:gd name="T3" fmla="*/ 333523097 h 1104"/>
                  <a:gd name="T4" fmla="*/ 53431236 w 1001"/>
                  <a:gd name="T5" fmla="*/ 369430949 h 1104"/>
                  <a:gd name="T6" fmla="*/ 41437100 w 1001"/>
                  <a:gd name="T7" fmla="*/ 408669247 h 1104"/>
                  <a:gd name="T8" fmla="*/ 31984365 w 1001"/>
                  <a:gd name="T9" fmla="*/ 407560845 h 1104"/>
                  <a:gd name="T10" fmla="*/ 29076215 w 1001"/>
                  <a:gd name="T11" fmla="*/ 407189631 h 1104"/>
                  <a:gd name="T12" fmla="*/ 26168137 w 1001"/>
                  <a:gd name="T13" fmla="*/ 407189631 h 1104"/>
                  <a:gd name="T14" fmla="*/ 19628618 w 1001"/>
                  <a:gd name="T15" fmla="*/ 406447274 h 1104"/>
                  <a:gd name="T16" fmla="*/ 13084033 w 1001"/>
                  <a:gd name="T17" fmla="*/ 406447274 h 1104"/>
                  <a:gd name="T18" fmla="*/ 8357701 w 1001"/>
                  <a:gd name="T19" fmla="*/ 407189631 h 1104"/>
                  <a:gd name="T20" fmla="*/ 0 w 1001"/>
                  <a:gd name="T21" fmla="*/ 408669247 h 1104"/>
                  <a:gd name="T22" fmla="*/ 178465683 w 1001"/>
                  <a:gd name="T23" fmla="*/ 0 h 1104"/>
                  <a:gd name="T24" fmla="*/ 191911326 w 1001"/>
                  <a:gd name="T25" fmla="*/ 0 h 1104"/>
                  <a:gd name="T26" fmla="*/ 363832495 w 1001"/>
                  <a:gd name="T27" fmla="*/ 408669247 h 1104"/>
                  <a:gd name="T28" fmla="*/ 351838358 w 1001"/>
                  <a:gd name="T29" fmla="*/ 407560845 h 1104"/>
                  <a:gd name="T30" fmla="*/ 347840312 w 1001"/>
                  <a:gd name="T31" fmla="*/ 407560845 h 1104"/>
                  <a:gd name="T32" fmla="*/ 346383669 w 1001"/>
                  <a:gd name="T33" fmla="*/ 407189631 h 1104"/>
                  <a:gd name="T34" fmla="*/ 343113909 w 1001"/>
                  <a:gd name="T35" fmla="*/ 407189631 h 1104"/>
                  <a:gd name="T36" fmla="*/ 334027922 w 1001"/>
                  <a:gd name="T37" fmla="*/ 406447274 h 1104"/>
                  <a:gd name="T38" fmla="*/ 324580325 w 1001"/>
                  <a:gd name="T39" fmla="*/ 406447274 h 1104"/>
                  <a:gd name="T40" fmla="*/ 316579096 w 1001"/>
                  <a:gd name="T41" fmla="*/ 407189631 h 1104"/>
                  <a:gd name="T42" fmla="*/ 303861740 w 1001"/>
                  <a:gd name="T43" fmla="*/ 408669247 h 1104"/>
                  <a:gd name="T44" fmla="*/ 297678835 w 1001"/>
                  <a:gd name="T45" fmla="*/ 391269558 h 1104"/>
                  <a:gd name="T46" fmla="*/ 292229213 w 1001"/>
                  <a:gd name="T47" fmla="*/ 376834199 h 1104"/>
                  <a:gd name="T48" fmla="*/ 288231167 w 1001"/>
                  <a:gd name="T49" fmla="*/ 364620886 h 1104"/>
                  <a:gd name="T50" fmla="*/ 284233122 w 1001"/>
                  <a:gd name="T51" fmla="*/ 354624447 h 1104"/>
                  <a:gd name="T52" fmla="*/ 282414939 w 1001"/>
                  <a:gd name="T53" fmla="*/ 348329598 h 1104"/>
                  <a:gd name="T54" fmla="*/ 279506790 w 1001"/>
                  <a:gd name="T55" fmla="*/ 341297562 h 1104"/>
                  <a:gd name="T56" fmla="*/ 276965388 w 1001"/>
                  <a:gd name="T57" fmla="*/ 333894311 h 1104"/>
                  <a:gd name="T58" fmla="*/ 273690491 w 1001"/>
                  <a:gd name="T59" fmla="*/ 325382587 h 1104"/>
                  <a:gd name="T60" fmla="*/ 270059193 w 1001"/>
                  <a:gd name="T61" fmla="*/ 316128506 h 1104"/>
                  <a:gd name="T62" fmla="*/ 266422757 w 1001"/>
                  <a:gd name="T63" fmla="*/ 307240469 h 1104"/>
                  <a:gd name="T64" fmla="*/ 263152998 w 1001"/>
                  <a:gd name="T65" fmla="*/ 297986388 h 1104"/>
                  <a:gd name="T66" fmla="*/ 259154952 w 1001"/>
                  <a:gd name="T67" fmla="*/ 288732306 h 1104"/>
                  <a:gd name="T68" fmla="*/ 255518516 w 1001"/>
                  <a:gd name="T69" fmla="*/ 279107082 h 1104"/>
                  <a:gd name="T70" fmla="*/ 251520471 w 1001"/>
                  <a:gd name="T71" fmla="*/ 269853001 h 1104"/>
                  <a:gd name="T72" fmla="*/ 247884035 w 1001"/>
                  <a:gd name="T73" fmla="*/ 260232875 h 1104"/>
                  <a:gd name="T74" fmla="*/ 243524380 w 1001"/>
                  <a:gd name="T75" fmla="*/ 250607579 h 1104"/>
                  <a:gd name="T76" fmla="*/ 97771347 w 1001"/>
                  <a:gd name="T77" fmla="*/ 250607579 h 1104"/>
                  <a:gd name="T78" fmla="*/ 83235809 w 1001"/>
                  <a:gd name="T79" fmla="*/ 287623905 h 1104"/>
                  <a:gd name="T80" fmla="*/ 234799931 w 1001"/>
                  <a:gd name="T81" fmla="*/ 225804639 h 1104"/>
                  <a:gd name="T82" fmla="*/ 171559488 w 1001"/>
                  <a:gd name="T83" fmla="*/ 76996981 h 1104"/>
                  <a:gd name="T84" fmla="*/ 108675588 w 1001"/>
                  <a:gd name="T85" fmla="*/ 225804639 h 1104"/>
                  <a:gd name="T86" fmla="*/ 234799931 w 1001"/>
                  <a:gd name="T87" fmla="*/ 225804639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84900271 w 689"/>
                  <a:gd name="T1" fmla="*/ 232100072 h 1080"/>
                  <a:gd name="T2" fmla="*/ 70687288 w 689"/>
                  <a:gd name="T3" fmla="*/ 231706810 h 1080"/>
                  <a:gd name="T4" fmla="*/ 50648362 w 689"/>
                  <a:gd name="T5" fmla="*/ 230914927 h 1080"/>
                  <a:gd name="T6" fmla="*/ 36073182 w 689"/>
                  <a:gd name="T7" fmla="*/ 425450375 h 1080"/>
                  <a:gd name="T8" fmla="*/ 13483445 w 689"/>
                  <a:gd name="T9" fmla="*/ 425450375 h 1080"/>
                  <a:gd name="T10" fmla="*/ 103117996 w 689"/>
                  <a:gd name="T11" fmla="*/ 0 h 1080"/>
                  <a:gd name="T12" fmla="*/ 141379719 w 689"/>
                  <a:gd name="T13" fmla="*/ 1185145 h 1080"/>
                  <a:gd name="T14" fmla="*/ 173080890 w 689"/>
                  <a:gd name="T15" fmla="*/ 5139347 h 1080"/>
                  <a:gd name="T16" fmla="*/ 198221365 w 689"/>
                  <a:gd name="T17" fmla="*/ 12255795 h 1080"/>
                  <a:gd name="T18" fmla="*/ 218265434 w 689"/>
                  <a:gd name="T19" fmla="*/ 22141226 h 1080"/>
                  <a:gd name="T20" fmla="*/ 233202811 w 689"/>
                  <a:gd name="T21" fmla="*/ 35980786 h 1080"/>
                  <a:gd name="T22" fmla="*/ 243043783 w 689"/>
                  <a:gd name="T23" fmla="*/ 53774548 h 1080"/>
                  <a:gd name="T24" fmla="*/ 248869727 w 689"/>
                  <a:gd name="T25" fmla="*/ 75915775 h 1080"/>
                  <a:gd name="T26" fmla="*/ 251058339 w 689"/>
                  <a:gd name="T27" fmla="*/ 102011129 h 1080"/>
                  <a:gd name="T28" fmla="*/ 248869727 w 689"/>
                  <a:gd name="T29" fmla="*/ 128505104 h 1080"/>
                  <a:gd name="T30" fmla="*/ 243043783 w 689"/>
                  <a:gd name="T31" fmla="*/ 151044951 h 1080"/>
                  <a:gd name="T32" fmla="*/ 233932349 w 689"/>
                  <a:gd name="T33" fmla="*/ 170417194 h 1080"/>
                  <a:gd name="T34" fmla="*/ 220448904 w 689"/>
                  <a:gd name="T35" fmla="*/ 187025737 h 1080"/>
                  <a:gd name="T36" fmla="*/ 203690254 w 689"/>
                  <a:gd name="T37" fmla="*/ 200466677 h 1080"/>
                  <a:gd name="T38" fmla="*/ 182554450 w 689"/>
                  <a:gd name="T39" fmla="*/ 212329209 h 1080"/>
                  <a:gd name="T40" fmla="*/ 157413974 w 689"/>
                  <a:gd name="T41" fmla="*/ 221422758 h 1080"/>
                  <a:gd name="T42" fmla="*/ 127896274 w 689"/>
                  <a:gd name="T43" fmla="*/ 229331089 h 1080"/>
                  <a:gd name="T44" fmla="*/ 117693176 w 689"/>
                  <a:gd name="T45" fmla="*/ 231308190 h 1080"/>
                  <a:gd name="T46" fmla="*/ 104214802 w 689"/>
                  <a:gd name="T47" fmla="*/ 232498693 h 1080"/>
                  <a:gd name="T48" fmla="*/ 89639622 w 689"/>
                  <a:gd name="T49" fmla="*/ 232498693 h 1080"/>
                  <a:gd name="T50" fmla="*/ 81619995 w 689"/>
                  <a:gd name="T51" fmla="*/ 207189863 h 1080"/>
                  <a:gd name="T52" fmla="*/ 94741171 w 689"/>
                  <a:gd name="T53" fmla="*/ 206397980 h 1080"/>
                  <a:gd name="T54" fmla="*/ 106765613 w 689"/>
                  <a:gd name="T55" fmla="*/ 206004718 h 1080"/>
                  <a:gd name="T56" fmla="*/ 127534077 w 689"/>
                  <a:gd name="T57" fmla="*/ 202842472 h 1080"/>
                  <a:gd name="T58" fmla="*/ 145389533 w 689"/>
                  <a:gd name="T59" fmla="*/ 196119286 h 1080"/>
                  <a:gd name="T60" fmla="*/ 161056448 w 689"/>
                  <a:gd name="T61" fmla="*/ 186233855 h 1080"/>
                  <a:gd name="T62" fmla="*/ 174172625 w 689"/>
                  <a:gd name="T63" fmla="*/ 174770016 h 1080"/>
                  <a:gd name="T64" fmla="*/ 184375722 w 689"/>
                  <a:gd name="T65" fmla="*/ 160531762 h 1080"/>
                  <a:gd name="T66" fmla="*/ 192395421 w 689"/>
                  <a:gd name="T67" fmla="*/ 143529883 h 1080"/>
                  <a:gd name="T68" fmla="*/ 196400092 w 689"/>
                  <a:gd name="T69" fmla="*/ 125342858 h 1080"/>
                  <a:gd name="T70" fmla="*/ 198221365 w 689"/>
                  <a:gd name="T71" fmla="*/ 105178733 h 1080"/>
                  <a:gd name="T72" fmla="*/ 197129630 w 689"/>
                  <a:gd name="T73" fmla="*/ 89755335 h 1080"/>
                  <a:gd name="T74" fmla="*/ 194578891 w 689"/>
                  <a:gd name="T75" fmla="*/ 75522512 h 1080"/>
                  <a:gd name="T76" fmla="*/ 189477271 w 689"/>
                  <a:gd name="T77" fmla="*/ 62076141 h 1080"/>
                  <a:gd name="T78" fmla="*/ 182554450 w 689"/>
                  <a:gd name="T79" fmla="*/ 50213682 h 1080"/>
                  <a:gd name="T80" fmla="*/ 173443087 w 689"/>
                  <a:gd name="T81" fmla="*/ 40726871 h 1080"/>
                  <a:gd name="T82" fmla="*/ 162148183 w 689"/>
                  <a:gd name="T83" fmla="*/ 33211803 h 1080"/>
                  <a:gd name="T84" fmla="*/ 149032078 w 689"/>
                  <a:gd name="T85" fmla="*/ 27679193 h 1080"/>
                  <a:gd name="T86" fmla="*/ 133365163 w 689"/>
                  <a:gd name="T87" fmla="*/ 25303472 h 1080"/>
                  <a:gd name="T88" fmla="*/ 122794725 w 689"/>
                  <a:gd name="T89" fmla="*/ 24516948 h 1080"/>
                  <a:gd name="T90" fmla="*/ 102388459 w 689"/>
                  <a:gd name="T91" fmla="*/ 23724992 h 1080"/>
                  <a:gd name="T92" fmla="*/ 50648362 w 689"/>
                  <a:gd name="T93" fmla="*/ 23724992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51831480 w 794"/>
                  <a:gd name="T1" fmla="*/ 208984469 h 1081"/>
                  <a:gd name="T2" fmla="*/ 51831480 w 794"/>
                  <a:gd name="T3" fmla="*/ 426244446 h 1081"/>
                  <a:gd name="T4" fmla="*/ 41387464 w 794"/>
                  <a:gd name="T5" fmla="*/ 425061497 h 1081"/>
                  <a:gd name="T6" fmla="*/ 36916599 w 794"/>
                  <a:gd name="T7" fmla="*/ 424668965 h 1081"/>
                  <a:gd name="T8" fmla="*/ 34305667 w 794"/>
                  <a:gd name="T9" fmla="*/ 424668965 h 1081"/>
                  <a:gd name="T10" fmla="*/ 25726623 w 794"/>
                  <a:gd name="T11" fmla="*/ 423878475 h 1081"/>
                  <a:gd name="T12" fmla="*/ 13795797 w 794"/>
                  <a:gd name="T13" fmla="*/ 424668965 h 1081"/>
                  <a:gd name="T14" fmla="*/ 0 w 794"/>
                  <a:gd name="T15" fmla="*/ 426244446 h 1081"/>
                  <a:gd name="T16" fmla="*/ 0 w 794"/>
                  <a:gd name="T17" fmla="*/ 392532 h 1081"/>
                  <a:gd name="T18" fmla="*/ 14541829 w 794"/>
                  <a:gd name="T19" fmla="*/ 1182949 h 1081"/>
                  <a:gd name="T20" fmla="*/ 25726623 w 794"/>
                  <a:gd name="T21" fmla="*/ 1575481 h 1081"/>
                  <a:gd name="T22" fmla="*/ 36170639 w 794"/>
                  <a:gd name="T23" fmla="*/ 1182949 h 1081"/>
                  <a:gd name="T24" fmla="*/ 51831480 w 794"/>
                  <a:gd name="T25" fmla="*/ 392532 h 1081"/>
                  <a:gd name="T26" fmla="*/ 51831480 w 794"/>
                  <a:gd name="T27" fmla="*/ 192422748 h 1081"/>
                  <a:gd name="T28" fmla="*/ 53323472 w 794"/>
                  <a:gd name="T29" fmla="*/ 193207811 h 1081"/>
                  <a:gd name="T30" fmla="*/ 54810282 w 794"/>
                  <a:gd name="T31" fmla="*/ 193605696 h 1081"/>
                  <a:gd name="T32" fmla="*/ 57421285 w 794"/>
                  <a:gd name="T33" fmla="*/ 193207811 h 1081"/>
                  <a:gd name="T34" fmla="*/ 60032289 w 794"/>
                  <a:gd name="T35" fmla="*/ 192422748 h 1081"/>
                  <a:gd name="T36" fmla="*/ 63389253 w 794"/>
                  <a:gd name="T37" fmla="*/ 190841841 h 1081"/>
                  <a:gd name="T38" fmla="*/ 66373237 w 794"/>
                  <a:gd name="T39" fmla="*/ 188873828 h 1081"/>
                  <a:gd name="T40" fmla="*/ 68984241 w 794"/>
                  <a:gd name="T41" fmla="*/ 186507858 h 1081"/>
                  <a:gd name="T42" fmla="*/ 72336095 w 794"/>
                  <a:gd name="T43" fmla="*/ 183743929 h 1081"/>
                  <a:gd name="T44" fmla="*/ 75320079 w 794"/>
                  <a:gd name="T45" fmla="*/ 180985426 h 1081"/>
                  <a:gd name="T46" fmla="*/ 79050095 w 794"/>
                  <a:gd name="T47" fmla="*/ 177436507 h 1081"/>
                  <a:gd name="T48" fmla="*/ 83153091 w 794"/>
                  <a:gd name="T49" fmla="*/ 173495056 h 1081"/>
                  <a:gd name="T50" fmla="*/ 87250904 w 794"/>
                  <a:gd name="T51" fmla="*/ 169155646 h 1081"/>
                  <a:gd name="T52" fmla="*/ 92099932 w 794"/>
                  <a:gd name="T53" fmla="*/ 164031173 h 1081"/>
                  <a:gd name="T54" fmla="*/ 97694920 w 794"/>
                  <a:gd name="T55" fmla="*/ 158508815 h 1081"/>
                  <a:gd name="T56" fmla="*/ 242740090 w 794"/>
                  <a:gd name="T57" fmla="*/ 392532 h 1081"/>
                  <a:gd name="T58" fmla="*/ 255795037 w 794"/>
                  <a:gd name="T59" fmla="*/ 1182949 h 1081"/>
                  <a:gd name="T60" fmla="*/ 265860891 w 794"/>
                  <a:gd name="T61" fmla="*/ 1575481 h 1081"/>
                  <a:gd name="T62" fmla="*/ 274807732 w 794"/>
                  <a:gd name="T63" fmla="*/ 1182949 h 1081"/>
                  <a:gd name="T64" fmla="*/ 288235732 w 794"/>
                  <a:gd name="T65" fmla="*/ 0 h 1081"/>
                  <a:gd name="T66" fmla="*/ 155116205 w 794"/>
                  <a:gd name="T67" fmla="*/ 136037557 h 1081"/>
                  <a:gd name="T68" fmla="*/ 105522749 w 794"/>
                  <a:gd name="T69" fmla="*/ 189266360 h 1081"/>
                  <a:gd name="T70" fmla="*/ 155116205 w 794"/>
                  <a:gd name="T71" fmla="*/ 248410054 h 1081"/>
                  <a:gd name="T72" fmla="*/ 212164439 w 794"/>
                  <a:gd name="T73" fmla="*/ 317022983 h 1081"/>
                  <a:gd name="T74" fmla="*/ 248335077 w 794"/>
                  <a:gd name="T75" fmla="*/ 360787904 h 1081"/>
                  <a:gd name="T76" fmla="*/ 296063489 w 794"/>
                  <a:gd name="T77" fmla="*/ 423088058 h 1081"/>
                  <a:gd name="T78" fmla="*/ 296063489 w 794"/>
                  <a:gd name="T79" fmla="*/ 426244446 h 1081"/>
                  <a:gd name="T80" fmla="*/ 283013724 w 794"/>
                  <a:gd name="T81" fmla="*/ 425061497 h 1081"/>
                  <a:gd name="T82" fmla="*/ 279283708 w 794"/>
                  <a:gd name="T83" fmla="*/ 425061497 h 1081"/>
                  <a:gd name="T84" fmla="*/ 276672704 w 794"/>
                  <a:gd name="T85" fmla="*/ 424668965 h 1081"/>
                  <a:gd name="T86" fmla="*/ 273688720 w 794"/>
                  <a:gd name="T87" fmla="*/ 424668965 h 1081"/>
                  <a:gd name="T88" fmla="*/ 263622867 w 794"/>
                  <a:gd name="T89" fmla="*/ 423878475 h 1081"/>
                  <a:gd name="T90" fmla="*/ 248335077 w 794"/>
                  <a:gd name="T91" fmla="*/ 424668965 h 1081"/>
                  <a:gd name="T92" fmla="*/ 230809264 w 794"/>
                  <a:gd name="T93" fmla="*/ 426244446 h 1081"/>
                  <a:gd name="T94" fmla="*/ 219624471 w 794"/>
                  <a:gd name="T95" fmla="*/ 409682724 h 1081"/>
                  <a:gd name="T96" fmla="*/ 209185637 w 794"/>
                  <a:gd name="T97" fmla="*/ 394701836 h 1081"/>
                  <a:gd name="T98" fmla="*/ 199487653 w 794"/>
                  <a:gd name="T99" fmla="*/ 381291150 h 1081"/>
                  <a:gd name="T100" fmla="*/ 190540812 w 794"/>
                  <a:gd name="T101" fmla="*/ 369466723 h 1081"/>
                  <a:gd name="T102" fmla="*/ 61524281 w 794"/>
                  <a:gd name="T103" fmla="*/ 210952555 h 1081"/>
                  <a:gd name="T104" fmla="*/ 59659237 w 794"/>
                  <a:gd name="T105" fmla="*/ 209377001 h 1081"/>
                  <a:gd name="T106" fmla="*/ 57794265 w 794"/>
                  <a:gd name="T107" fmla="*/ 208586584 h 1081"/>
                  <a:gd name="T108" fmla="*/ 55556242 w 794"/>
                  <a:gd name="T109" fmla="*/ 207403562 h 1081"/>
                  <a:gd name="T110" fmla="*/ 53323472 w 794"/>
                  <a:gd name="T111" fmla="*/ 207403562 h 1081"/>
                  <a:gd name="T112" fmla="*/ 52950420 w 794"/>
                  <a:gd name="T113" fmla="*/ 207403562 h 1081"/>
                  <a:gd name="T114" fmla="*/ 52577440 w 794"/>
                  <a:gd name="T115" fmla="*/ 208194052 h 1081"/>
                  <a:gd name="T116" fmla="*/ 52204460 w 794"/>
                  <a:gd name="T117" fmla="*/ 208586584 h 1081"/>
                  <a:gd name="T118" fmla="*/ 51831480 w 794"/>
                  <a:gd name="T119" fmla="*/ 208984469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149913980 w 790"/>
                  <a:gd name="T1" fmla="*/ 197628455 h 1082"/>
                  <a:gd name="T2" fmla="*/ 126443320 w 790"/>
                  <a:gd name="T3" fmla="*/ 190597335 h 1082"/>
                  <a:gd name="T4" fmla="*/ 104861832 w 790"/>
                  <a:gd name="T5" fmla="*/ 180978519 h 1082"/>
                  <a:gd name="T6" fmla="*/ 84797976 w 790"/>
                  <a:gd name="T7" fmla="*/ 169875164 h 1082"/>
                  <a:gd name="T8" fmla="*/ 71547582 w 790"/>
                  <a:gd name="T9" fmla="*/ 159880134 h 1082"/>
                  <a:gd name="T10" fmla="*/ 63980476 w 790"/>
                  <a:gd name="T11" fmla="*/ 152106708 h 1082"/>
                  <a:gd name="T12" fmla="*/ 57161660 w 790"/>
                  <a:gd name="T13" fmla="*/ 144338523 h 1082"/>
                  <a:gd name="T14" fmla="*/ 51483726 w 790"/>
                  <a:gd name="T15" fmla="*/ 135456844 h 1082"/>
                  <a:gd name="T16" fmla="*/ 46941321 w 790"/>
                  <a:gd name="T17" fmla="*/ 126204048 h 1082"/>
                  <a:gd name="T18" fmla="*/ 43911338 w 790"/>
                  <a:gd name="T19" fmla="*/ 116208946 h 1082"/>
                  <a:gd name="T20" fmla="*/ 41263387 w 790"/>
                  <a:gd name="T21" fmla="*/ 105847896 h 1082"/>
                  <a:gd name="T22" fmla="*/ 40504607 w 790"/>
                  <a:gd name="T23" fmla="*/ 94744541 h 1082"/>
                  <a:gd name="T24" fmla="*/ 40127785 w 790"/>
                  <a:gd name="T25" fmla="*/ 83641185 h 1082"/>
                  <a:gd name="T26" fmla="*/ 41263387 w 790"/>
                  <a:gd name="T27" fmla="*/ 73280136 h 1082"/>
                  <a:gd name="T28" fmla="*/ 43534589 w 790"/>
                  <a:gd name="T29" fmla="*/ 63285034 h 1082"/>
                  <a:gd name="T30" fmla="*/ 46187749 w 790"/>
                  <a:gd name="T31" fmla="*/ 54403354 h 1082"/>
                  <a:gd name="T32" fmla="*/ 50348124 w 790"/>
                  <a:gd name="T33" fmla="*/ 45892864 h 1082"/>
                  <a:gd name="T34" fmla="*/ 54890529 w 790"/>
                  <a:gd name="T35" fmla="*/ 38119438 h 1082"/>
                  <a:gd name="T36" fmla="*/ 60950494 w 790"/>
                  <a:gd name="T37" fmla="*/ 31459507 h 1082"/>
                  <a:gd name="T38" fmla="*/ 68140851 w 790"/>
                  <a:gd name="T39" fmla="*/ 25165524 h 1082"/>
                  <a:gd name="T40" fmla="*/ 76089987 w 790"/>
                  <a:gd name="T41" fmla="*/ 19613846 h 1082"/>
                  <a:gd name="T42" fmla="*/ 85556755 w 790"/>
                  <a:gd name="T43" fmla="*/ 14804474 h 1082"/>
                  <a:gd name="T44" fmla="*/ 95400273 w 790"/>
                  <a:gd name="T45" fmla="*/ 10732238 h 1082"/>
                  <a:gd name="T46" fmla="*/ 107133035 w 790"/>
                  <a:gd name="T47" fmla="*/ 7031120 h 1082"/>
                  <a:gd name="T48" fmla="*/ 120006534 w 790"/>
                  <a:gd name="T49" fmla="*/ 4443424 h 1082"/>
                  <a:gd name="T50" fmla="*/ 133633677 w 790"/>
                  <a:gd name="T51" fmla="*/ 1850559 h 1082"/>
                  <a:gd name="T52" fmla="*/ 156350766 w 790"/>
                  <a:gd name="T53" fmla="*/ 371117 h 1082"/>
                  <a:gd name="T54" fmla="*/ 299069253 w 790"/>
                  <a:gd name="T55" fmla="*/ 0 h 1082"/>
                  <a:gd name="T56" fmla="*/ 289225663 w 790"/>
                  <a:gd name="T57" fmla="*/ 399334243 h 1082"/>
                  <a:gd name="T58" fmla="*/ 282035306 w 790"/>
                  <a:gd name="T59" fmla="*/ 398963126 h 1082"/>
                  <a:gd name="T60" fmla="*/ 264242653 w 790"/>
                  <a:gd name="T61" fmla="*/ 398963126 h 1082"/>
                  <a:gd name="T62" fmla="*/ 247203497 w 790"/>
                  <a:gd name="T63" fmla="*/ 400071379 h 1082"/>
                  <a:gd name="T64" fmla="*/ 223732837 w 790"/>
                  <a:gd name="T65" fmla="*/ 204664673 h 1082"/>
                  <a:gd name="T66" fmla="*/ 105997433 w 790"/>
                  <a:gd name="T67" fmla="*/ 349740332 h 1082"/>
                  <a:gd name="T68" fmla="*/ 54136958 w 790"/>
                  <a:gd name="T69" fmla="*/ 398963126 h 1082"/>
                  <a:gd name="T70" fmla="*/ 46564571 w 790"/>
                  <a:gd name="T71" fmla="*/ 398220820 h 1082"/>
                  <a:gd name="T72" fmla="*/ 34449851 w 790"/>
                  <a:gd name="T73" fmla="*/ 397849703 h 1082"/>
                  <a:gd name="T74" fmla="*/ 13627143 w 790"/>
                  <a:gd name="T75" fmla="*/ 399334243 h 1082"/>
                  <a:gd name="T76" fmla="*/ 11355940 w 790"/>
                  <a:gd name="T77" fmla="*/ 385266906 h 1082"/>
                  <a:gd name="T78" fmla="*/ 162782344 w 790"/>
                  <a:gd name="T79" fmla="*/ 199850131 h 1082"/>
                  <a:gd name="T80" fmla="*/ 183228230 w 790"/>
                  <a:gd name="T81" fmla="*/ 20727269 h 1082"/>
                  <a:gd name="T82" fmla="*/ 165053546 w 790"/>
                  <a:gd name="T83" fmla="*/ 21835594 h 1082"/>
                  <a:gd name="T84" fmla="*/ 151426403 w 790"/>
                  <a:gd name="T85" fmla="*/ 24057270 h 1082"/>
                  <a:gd name="T86" fmla="*/ 136663659 w 790"/>
                  <a:gd name="T87" fmla="*/ 28129506 h 1082"/>
                  <a:gd name="T88" fmla="*/ 124548939 w 790"/>
                  <a:gd name="T89" fmla="*/ 33676086 h 1082"/>
                  <a:gd name="T90" fmla="*/ 113946570 w 790"/>
                  <a:gd name="T91" fmla="*/ 41449440 h 1082"/>
                  <a:gd name="T92" fmla="*/ 105997433 w 790"/>
                  <a:gd name="T93" fmla="*/ 50702236 h 1082"/>
                  <a:gd name="T94" fmla="*/ 99565856 w 790"/>
                  <a:gd name="T95" fmla="*/ 61434474 h 1082"/>
                  <a:gd name="T96" fmla="*/ 95400273 w 790"/>
                  <a:gd name="T97" fmla="*/ 74017200 h 1082"/>
                  <a:gd name="T98" fmla="*/ 93505892 w 790"/>
                  <a:gd name="T99" fmla="*/ 88084610 h 1082"/>
                  <a:gd name="T100" fmla="*/ 93505892 w 790"/>
                  <a:gd name="T101" fmla="*/ 103626220 h 1082"/>
                  <a:gd name="T102" fmla="*/ 96153844 w 790"/>
                  <a:gd name="T103" fmla="*/ 118801811 h 1082"/>
                  <a:gd name="T104" fmla="*/ 101455028 w 790"/>
                  <a:gd name="T105" fmla="*/ 132492862 h 1082"/>
                  <a:gd name="T106" fmla="*/ 109027415 w 790"/>
                  <a:gd name="T107" fmla="*/ 144704471 h 1082"/>
                  <a:gd name="T108" fmla="*/ 119629785 w 790"/>
                  <a:gd name="T109" fmla="*/ 155070690 h 1082"/>
                  <a:gd name="T110" fmla="*/ 131739296 w 790"/>
                  <a:gd name="T111" fmla="*/ 164694675 h 1082"/>
                  <a:gd name="T112" fmla="*/ 145748397 w 790"/>
                  <a:gd name="T113" fmla="*/ 171725723 h 1082"/>
                  <a:gd name="T114" fmla="*/ 161269921 w 790"/>
                  <a:gd name="T115" fmla="*/ 177643420 h 1082"/>
                  <a:gd name="T116" fmla="*/ 180198248 w 790"/>
                  <a:gd name="T117" fmla="*/ 180978519 h 1082"/>
                  <a:gd name="T118" fmla="*/ 204427760 w 790"/>
                  <a:gd name="T119" fmla="*/ 182829079 h 1082"/>
                  <a:gd name="T120" fmla="*/ 247203497 w 790"/>
                  <a:gd name="T121" fmla="*/ 183195098 h 1082"/>
                  <a:gd name="T122" fmla="*/ 222979266 w 790"/>
                  <a:gd name="T123" fmla="*/ 20727269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52679719 w 941"/>
                  <a:gd name="T1" fmla="*/ 305804252 h 1081"/>
                  <a:gd name="T2" fmla="*/ 58783892 w 941"/>
                  <a:gd name="T3" fmla="*/ 305804252 h 1081"/>
                  <a:gd name="T4" fmla="*/ 332864720 w 941"/>
                  <a:gd name="T5" fmla="*/ 0 h 1081"/>
                  <a:gd name="T6" fmla="*/ 359201932 w 941"/>
                  <a:gd name="T7" fmla="*/ 0 h 1081"/>
                  <a:gd name="T8" fmla="*/ 359201932 w 941"/>
                  <a:gd name="T9" fmla="*/ 401183747 h 1081"/>
                  <a:gd name="T10" fmla="*/ 351566493 w 941"/>
                  <a:gd name="T11" fmla="*/ 400440108 h 1081"/>
                  <a:gd name="T12" fmla="*/ 344694111 w 941"/>
                  <a:gd name="T13" fmla="*/ 399329751 h 1081"/>
                  <a:gd name="T14" fmla="*/ 338205835 w 941"/>
                  <a:gd name="T15" fmla="*/ 399329751 h 1081"/>
                  <a:gd name="T16" fmla="*/ 332864720 w 941"/>
                  <a:gd name="T17" fmla="*/ 398957932 h 1081"/>
                  <a:gd name="T18" fmla="*/ 327902486 w 941"/>
                  <a:gd name="T19" fmla="*/ 399329751 h 1081"/>
                  <a:gd name="T20" fmla="*/ 321793090 w 941"/>
                  <a:gd name="T21" fmla="*/ 399329751 h 1081"/>
                  <a:gd name="T22" fmla="*/ 314541828 w 941"/>
                  <a:gd name="T23" fmla="*/ 400440108 h 1081"/>
                  <a:gd name="T24" fmla="*/ 306522212 w 941"/>
                  <a:gd name="T25" fmla="*/ 401183747 h 1081"/>
                  <a:gd name="T26" fmla="*/ 306522212 w 941"/>
                  <a:gd name="T27" fmla="*/ 81275789 h 1081"/>
                  <a:gd name="T28" fmla="*/ 300033935 w 941"/>
                  <a:gd name="T29" fmla="*/ 81275789 h 1081"/>
                  <a:gd name="T30" fmla="*/ 49243529 w 941"/>
                  <a:gd name="T31" fmla="*/ 365183429 h 1081"/>
                  <a:gd name="T32" fmla="*/ 40460928 w 941"/>
                  <a:gd name="T33" fmla="*/ 375207324 h 1081"/>
                  <a:gd name="T34" fmla="*/ 31683622 w 941"/>
                  <a:gd name="T35" fmla="*/ 384482406 h 1081"/>
                  <a:gd name="T36" fmla="*/ 24432288 w 941"/>
                  <a:gd name="T37" fmla="*/ 393019022 h 1081"/>
                  <a:gd name="T38" fmla="*/ 18322892 w 941"/>
                  <a:gd name="T39" fmla="*/ 401183747 h 1081"/>
                  <a:gd name="T40" fmla="*/ 0 w 941"/>
                  <a:gd name="T41" fmla="*/ 401183747 h 1081"/>
                  <a:gd name="T42" fmla="*/ 0 w 941"/>
                  <a:gd name="T43" fmla="*/ 0 h 1081"/>
                  <a:gd name="T44" fmla="*/ 3815072 w 941"/>
                  <a:gd name="T45" fmla="*/ 743639 h 1081"/>
                  <a:gd name="T46" fmla="*/ 9545586 w 941"/>
                  <a:gd name="T47" fmla="*/ 1115459 h 1081"/>
                  <a:gd name="T48" fmla="*/ 16796921 w 941"/>
                  <a:gd name="T49" fmla="*/ 1482176 h 1081"/>
                  <a:gd name="T50" fmla="*/ 26337212 w 941"/>
                  <a:gd name="T51" fmla="*/ 1482176 h 1081"/>
                  <a:gd name="T52" fmla="*/ 52679719 w 941"/>
                  <a:gd name="T53" fmla="*/ 0 h 1081"/>
                  <a:gd name="T54" fmla="*/ 52679719 w 941"/>
                  <a:gd name="T55" fmla="*/ 305804252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24467376 w 942"/>
                  <a:gd name="T1" fmla="*/ 1482176 h 1081"/>
                  <a:gd name="T2" fmla="*/ 34040899 w 942"/>
                  <a:gd name="T3" fmla="*/ 1115459 h 1081"/>
                  <a:gd name="T4" fmla="*/ 49285392 w 942"/>
                  <a:gd name="T5" fmla="*/ 0 h 1081"/>
                  <a:gd name="T6" fmla="*/ 49285392 w 942"/>
                  <a:gd name="T7" fmla="*/ 168118740 h 1081"/>
                  <a:gd name="T8" fmla="*/ 167363843 w 942"/>
                  <a:gd name="T9" fmla="*/ 171088195 h 1081"/>
                  <a:gd name="T10" fmla="*/ 173390550 w 942"/>
                  <a:gd name="T11" fmla="*/ 170716375 h 1081"/>
                  <a:gd name="T12" fmla="*/ 180484253 w 942"/>
                  <a:gd name="T13" fmla="*/ 170716375 h 1081"/>
                  <a:gd name="T14" fmla="*/ 187217265 w 942"/>
                  <a:gd name="T15" fmla="*/ 170344555 h 1081"/>
                  <a:gd name="T16" fmla="*/ 194666705 w 942"/>
                  <a:gd name="T17" fmla="*/ 170344555 h 1081"/>
                  <a:gd name="T18" fmla="*/ 202111119 w 942"/>
                  <a:gd name="T19" fmla="*/ 169972736 h 1081"/>
                  <a:gd name="T20" fmla="*/ 209911198 w 942"/>
                  <a:gd name="T21" fmla="*/ 169600916 h 1081"/>
                  <a:gd name="T22" fmla="*/ 217711278 w 942"/>
                  <a:gd name="T23" fmla="*/ 169600916 h 1081"/>
                  <a:gd name="T24" fmla="*/ 226578424 w 942"/>
                  <a:gd name="T25" fmla="*/ 169234199 h 1081"/>
                  <a:gd name="T26" fmla="*/ 234734240 w 942"/>
                  <a:gd name="T27" fmla="*/ 169234199 h 1081"/>
                  <a:gd name="T28" fmla="*/ 242534319 w 942"/>
                  <a:gd name="T29" fmla="*/ 168490560 h 1081"/>
                  <a:gd name="T30" fmla="*/ 250690135 w 942"/>
                  <a:gd name="T31" fmla="*/ 168490560 h 1081"/>
                  <a:gd name="T32" fmla="*/ 257778813 w 942"/>
                  <a:gd name="T33" fmla="*/ 168490560 h 1081"/>
                  <a:gd name="T34" fmla="*/ 264872586 w 942"/>
                  <a:gd name="T35" fmla="*/ 168118740 h 1081"/>
                  <a:gd name="T36" fmla="*/ 271610624 w 942"/>
                  <a:gd name="T37" fmla="*/ 168118740 h 1081"/>
                  <a:gd name="T38" fmla="*/ 278348662 w 942"/>
                  <a:gd name="T39" fmla="*/ 168118740 h 1081"/>
                  <a:gd name="T40" fmla="*/ 284375298 w 942"/>
                  <a:gd name="T41" fmla="*/ 168118740 h 1081"/>
                  <a:gd name="T42" fmla="*/ 284375298 w 942"/>
                  <a:gd name="T43" fmla="*/ 0 h 1081"/>
                  <a:gd name="T44" fmla="*/ 298913415 w 942"/>
                  <a:gd name="T45" fmla="*/ 1115459 h 1081"/>
                  <a:gd name="T46" fmla="*/ 309548979 w 942"/>
                  <a:gd name="T47" fmla="*/ 1482176 h 1081"/>
                  <a:gd name="T48" fmla="*/ 319122502 w 942"/>
                  <a:gd name="T49" fmla="*/ 1115459 h 1081"/>
                  <a:gd name="T50" fmla="*/ 334016356 w 942"/>
                  <a:gd name="T51" fmla="*/ 0 h 1081"/>
                  <a:gd name="T52" fmla="*/ 334016356 w 942"/>
                  <a:gd name="T53" fmla="*/ 401183747 h 1081"/>
                  <a:gd name="T54" fmla="*/ 323731431 w 942"/>
                  <a:gd name="T55" fmla="*/ 400440108 h 1081"/>
                  <a:gd name="T56" fmla="*/ 319833904 w 942"/>
                  <a:gd name="T57" fmla="*/ 400440108 h 1081"/>
                  <a:gd name="T58" fmla="*/ 316998419 w 942"/>
                  <a:gd name="T59" fmla="*/ 400068288 h 1081"/>
                  <a:gd name="T60" fmla="*/ 309548979 w 942"/>
                  <a:gd name="T61" fmla="*/ 398957932 h 1081"/>
                  <a:gd name="T62" fmla="*/ 301042524 w 942"/>
                  <a:gd name="T63" fmla="*/ 400068288 h 1081"/>
                  <a:gd name="T64" fmla="*/ 293237419 w 942"/>
                  <a:gd name="T65" fmla="*/ 400440108 h 1081"/>
                  <a:gd name="T66" fmla="*/ 284375298 w 942"/>
                  <a:gd name="T67" fmla="*/ 401183747 h 1081"/>
                  <a:gd name="T68" fmla="*/ 284375298 w 942"/>
                  <a:gd name="T69" fmla="*/ 199290505 h 1081"/>
                  <a:gd name="T70" fmla="*/ 245369804 w 942"/>
                  <a:gd name="T71" fmla="*/ 198551968 h 1081"/>
                  <a:gd name="T72" fmla="*/ 199982010 w 942"/>
                  <a:gd name="T73" fmla="*/ 196326152 h 1081"/>
                  <a:gd name="T74" fmla="*/ 134385057 w 942"/>
                  <a:gd name="T75" fmla="*/ 196326152 h 1081"/>
                  <a:gd name="T76" fmla="*/ 130131793 w 942"/>
                  <a:gd name="T77" fmla="*/ 196326152 h 1081"/>
                  <a:gd name="T78" fmla="*/ 124455798 w 942"/>
                  <a:gd name="T79" fmla="*/ 196692798 h 1081"/>
                  <a:gd name="T80" fmla="*/ 117722785 w 942"/>
                  <a:gd name="T81" fmla="*/ 196692798 h 1081"/>
                  <a:gd name="T82" fmla="*/ 109922706 w 942"/>
                  <a:gd name="T83" fmla="*/ 197064689 h 1081"/>
                  <a:gd name="T84" fmla="*/ 102473267 w 942"/>
                  <a:gd name="T85" fmla="*/ 197808329 h 1081"/>
                  <a:gd name="T86" fmla="*/ 96446631 w 942"/>
                  <a:gd name="T87" fmla="*/ 198180148 h 1081"/>
                  <a:gd name="T88" fmla="*/ 91837702 w 942"/>
                  <a:gd name="T89" fmla="*/ 198551968 h 1081"/>
                  <a:gd name="T90" fmla="*/ 88646551 w 942"/>
                  <a:gd name="T91" fmla="*/ 198551968 h 1081"/>
                  <a:gd name="T92" fmla="*/ 49285392 w 942"/>
                  <a:gd name="T93" fmla="*/ 199290505 h 1081"/>
                  <a:gd name="T94" fmla="*/ 49285392 w 942"/>
                  <a:gd name="T95" fmla="*/ 401183747 h 1081"/>
                  <a:gd name="T96" fmla="*/ 39005493 w 942"/>
                  <a:gd name="T97" fmla="*/ 400440108 h 1081"/>
                  <a:gd name="T98" fmla="*/ 35102941 w 942"/>
                  <a:gd name="T99" fmla="*/ 400440108 h 1081"/>
                  <a:gd name="T100" fmla="*/ 32267456 w 942"/>
                  <a:gd name="T101" fmla="*/ 400068288 h 1081"/>
                  <a:gd name="T102" fmla="*/ 24467376 w 942"/>
                  <a:gd name="T103" fmla="*/ 398957932 h 1081"/>
                  <a:gd name="T104" fmla="*/ 13120410 w 942"/>
                  <a:gd name="T105" fmla="*/ 400068288 h 1081"/>
                  <a:gd name="T106" fmla="*/ 0 w 942"/>
                  <a:gd name="T107" fmla="*/ 401183747 h 1081"/>
                  <a:gd name="T108" fmla="*/ 0 w 942"/>
                  <a:gd name="T109" fmla="*/ 0 h 1081"/>
                  <a:gd name="T110" fmla="*/ 14182452 w 942"/>
                  <a:gd name="T111" fmla="*/ 1115459 h 1081"/>
                  <a:gd name="T112" fmla="*/ 24467376 w 942"/>
                  <a:gd name="T113" fmla="*/ 1482176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100469928 w 571"/>
                  <a:gd name="T1" fmla="*/ 376994743 h 1075"/>
                  <a:gd name="T2" fmla="*/ 120111407 w 571"/>
                  <a:gd name="T3" fmla="*/ 376618753 h 1075"/>
                  <a:gd name="T4" fmla="*/ 136727522 w 571"/>
                  <a:gd name="T5" fmla="*/ 376237559 h 1075"/>
                  <a:gd name="T6" fmla="*/ 149947232 w 571"/>
                  <a:gd name="T7" fmla="*/ 375861568 h 1075"/>
                  <a:gd name="T8" fmla="*/ 160523029 w 571"/>
                  <a:gd name="T9" fmla="*/ 375861568 h 1075"/>
                  <a:gd name="T10" fmla="*/ 166192306 w 571"/>
                  <a:gd name="T11" fmla="*/ 375861568 h 1075"/>
                  <a:gd name="T12" fmla="*/ 172232624 w 571"/>
                  <a:gd name="T13" fmla="*/ 375485578 h 1075"/>
                  <a:gd name="T14" fmla="*/ 178278218 w 571"/>
                  <a:gd name="T15" fmla="*/ 375109587 h 1075"/>
                  <a:gd name="T16" fmla="*/ 184318536 w 571"/>
                  <a:gd name="T17" fmla="*/ 375109587 h 1075"/>
                  <a:gd name="T18" fmla="*/ 190740305 w 571"/>
                  <a:gd name="T19" fmla="*/ 373600350 h 1075"/>
                  <a:gd name="T20" fmla="*/ 197919697 w 571"/>
                  <a:gd name="T21" fmla="*/ 372467175 h 1075"/>
                  <a:gd name="T22" fmla="*/ 205851509 w 571"/>
                  <a:gd name="T23" fmla="*/ 371334000 h 1075"/>
                  <a:gd name="T24" fmla="*/ 215669682 w 571"/>
                  <a:gd name="T25" fmla="*/ 370200753 h 1075"/>
                  <a:gd name="T26" fmla="*/ 214911986 w 571"/>
                  <a:gd name="T27" fmla="*/ 376618753 h 1075"/>
                  <a:gd name="T28" fmla="*/ 213401942 w 571"/>
                  <a:gd name="T29" fmla="*/ 382655486 h 1075"/>
                  <a:gd name="T30" fmla="*/ 213025696 w 571"/>
                  <a:gd name="T31" fmla="*/ 388692291 h 1075"/>
                  <a:gd name="T32" fmla="*/ 213401942 w 571"/>
                  <a:gd name="T33" fmla="*/ 393219860 h 1075"/>
                  <a:gd name="T34" fmla="*/ 213401942 w 571"/>
                  <a:gd name="T35" fmla="*/ 396619456 h 1075"/>
                  <a:gd name="T36" fmla="*/ 215669682 w 571"/>
                  <a:gd name="T37" fmla="*/ 405674592 h 1075"/>
                  <a:gd name="T38" fmla="*/ 0 w 571"/>
                  <a:gd name="T39" fmla="*/ 405674592 h 1075"/>
                  <a:gd name="T40" fmla="*/ 0 w 571"/>
                  <a:gd name="T41" fmla="*/ 0 h 1075"/>
                  <a:gd name="T42" fmla="*/ 211139407 w 571"/>
                  <a:gd name="T43" fmla="*/ 0 h 1075"/>
                  <a:gd name="T44" fmla="*/ 210381783 w 571"/>
                  <a:gd name="T45" fmla="*/ 10945567 h 1075"/>
                  <a:gd name="T46" fmla="*/ 210005537 w 571"/>
                  <a:gd name="T47" fmla="*/ 18491466 h 1075"/>
                  <a:gd name="T48" fmla="*/ 210381783 w 571"/>
                  <a:gd name="T49" fmla="*/ 25285455 h 1075"/>
                  <a:gd name="T50" fmla="*/ 211139407 w 571"/>
                  <a:gd name="T51" fmla="*/ 36225820 h 1075"/>
                  <a:gd name="T52" fmla="*/ 203960015 w 571"/>
                  <a:gd name="T53" fmla="*/ 34340592 h 1075"/>
                  <a:gd name="T54" fmla="*/ 197538247 w 571"/>
                  <a:gd name="T55" fmla="*/ 33207417 h 1075"/>
                  <a:gd name="T56" fmla="*/ 191874174 w 571"/>
                  <a:gd name="T57" fmla="*/ 32455436 h 1075"/>
                  <a:gd name="T58" fmla="*/ 187720146 w 571"/>
                  <a:gd name="T59" fmla="*/ 31698252 h 1075"/>
                  <a:gd name="T60" fmla="*/ 180540681 w 571"/>
                  <a:gd name="T61" fmla="*/ 30946271 h 1075"/>
                  <a:gd name="T62" fmla="*/ 172608869 w 571"/>
                  <a:gd name="T63" fmla="*/ 30189014 h 1075"/>
                  <a:gd name="T64" fmla="*/ 165434682 w 571"/>
                  <a:gd name="T65" fmla="*/ 29813024 h 1075"/>
                  <a:gd name="T66" fmla="*/ 158260494 w 571"/>
                  <a:gd name="T67" fmla="*/ 29437033 h 1075"/>
                  <a:gd name="T68" fmla="*/ 98583639 w 571"/>
                  <a:gd name="T69" fmla="*/ 28679849 h 1075"/>
                  <a:gd name="T70" fmla="*/ 52502667 w 571"/>
                  <a:gd name="T71" fmla="*/ 28679849 h 1075"/>
                  <a:gd name="T72" fmla="*/ 52502667 w 571"/>
                  <a:gd name="T73" fmla="*/ 177739836 h 1075"/>
                  <a:gd name="T74" fmla="*/ 161280653 w 571"/>
                  <a:gd name="T75" fmla="*/ 177739836 h 1075"/>
                  <a:gd name="T76" fmla="*/ 178654392 w 571"/>
                  <a:gd name="T77" fmla="*/ 176230598 h 1075"/>
                  <a:gd name="T78" fmla="*/ 197919697 w 571"/>
                  <a:gd name="T79" fmla="*/ 174721433 h 1075"/>
                  <a:gd name="T80" fmla="*/ 196785827 w 571"/>
                  <a:gd name="T81" fmla="*/ 183781772 h 1075"/>
                  <a:gd name="T82" fmla="*/ 196404377 w 571"/>
                  <a:gd name="T83" fmla="*/ 190194568 h 1075"/>
                  <a:gd name="T84" fmla="*/ 196785827 w 571"/>
                  <a:gd name="T85" fmla="*/ 196612567 h 1075"/>
                  <a:gd name="T86" fmla="*/ 197919697 w 571"/>
                  <a:gd name="T87" fmla="*/ 206800878 h 1075"/>
                  <a:gd name="T88" fmla="*/ 178654392 w 571"/>
                  <a:gd name="T89" fmla="*/ 205667703 h 1075"/>
                  <a:gd name="T90" fmla="*/ 161280653 w 571"/>
                  <a:gd name="T91" fmla="*/ 203782475 h 1075"/>
                  <a:gd name="T92" fmla="*/ 52502667 w 571"/>
                  <a:gd name="T93" fmla="*/ 203782475 h 1075"/>
                  <a:gd name="T94" fmla="*/ 52502667 w 571"/>
                  <a:gd name="T95" fmla="*/ 378127918 h 1075"/>
                  <a:gd name="T96" fmla="*/ 57790566 w 571"/>
                  <a:gd name="T97" fmla="*/ 377746724 h 1075"/>
                  <a:gd name="T98" fmla="*/ 67608739 w 571"/>
                  <a:gd name="T99" fmla="*/ 377746724 h 1075"/>
                  <a:gd name="T100" fmla="*/ 81962319 w 571"/>
                  <a:gd name="T101" fmla="*/ 377370734 h 1075"/>
                  <a:gd name="T102" fmla="*/ 100469928 w 571"/>
                  <a:gd name="T103" fmla="*/ 376994743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53306839 w 1117"/>
                  <a:gd name="T1" fmla="*/ 367482660 h 1086"/>
                  <a:gd name="T2" fmla="*/ 186198341 w 1117"/>
                  <a:gd name="T3" fmla="*/ 367482660 h 1086"/>
                  <a:gd name="T4" fmla="*/ 186198341 w 1117"/>
                  <a:gd name="T5" fmla="*/ 0 h 1086"/>
                  <a:gd name="T6" fmla="*/ 192670654 w 1117"/>
                  <a:gd name="T7" fmla="*/ 731703 h 1086"/>
                  <a:gd name="T8" fmla="*/ 199526391 w 1117"/>
                  <a:gd name="T9" fmla="*/ 1463406 h 1086"/>
                  <a:gd name="T10" fmla="*/ 205998633 w 1117"/>
                  <a:gd name="T11" fmla="*/ 1463406 h 1086"/>
                  <a:gd name="T12" fmla="*/ 212854442 w 1117"/>
                  <a:gd name="T13" fmla="*/ 1831869 h 1086"/>
                  <a:gd name="T14" fmla="*/ 221228433 w 1117"/>
                  <a:gd name="T15" fmla="*/ 1463406 h 1086"/>
                  <a:gd name="T16" fmla="*/ 228084170 w 1117"/>
                  <a:gd name="T17" fmla="*/ 1463406 h 1086"/>
                  <a:gd name="T18" fmla="*/ 234178207 w 1117"/>
                  <a:gd name="T19" fmla="*/ 731703 h 1086"/>
                  <a:gd name="T20" fmla="*/ 238743479 w 1117"/>
                  <a:gd name="T21" fmla="*/ 0 h 1086"/>
                  <a:gd name="T22" fmla="*/ 238743479 w 1117"/>
                  <a:gd name="T23" fmla="*/ 367482660 h 1086"/>
                  <a:gd name="T24" fmla="*/ 372396754 w 1117"/>
                  <a:gd name="T25" fmla="*/ 367482660 h 1086"/>
                  <a:gd name="T26" fmla="*/ 372396754 w 1117"/>
                  <a:gd name="T27" fmla="*/ 0 h 1086"/>
                  <a:gd name="T28" fmla="*/ 378868995 w 1117"/>
                  <a:gd name="T29" fmla="*/ 731703 h 1086"/>
                  <a:gd name="T30" fmla="*/ 385346527 w 1117"/>
                  <a:gd name="T31" fmla="*/ 1463406 h 1086"/>
                  <a:gd name="T32" fmla="*/ 391818769 w 1117"/>
                  <a:gd name="T33" fmla="*/ 1463406 h 1086"/>
                  <a:gd name="T34" fmla="*/ 398669287 w 1117"/>
                  <a:gd name="T35" fmla="*/ 1831869 h 1086"/>
                  <a:gd name="T36" fmla="*/ 405525024 w 1117"/>
                  <a:gd name="T37" fmla="*/ 1463406 h 1086"/>
                  <a:gd name="T38" fmla="*/ 411997265 w 1117"/>
                  <a:gd name="T39" fmla="*/ 1463406 h 1086"/>
                  <a:gd name="T40" fmla="*/ 418853074 w 1117"/>
                  <a:gd name="T41" fmla="*/ 731703 h 1086"/>
                  <a:gd name="T42" fmla="*/ 425325316 w 1117"/>
                  <a:gd name="T43" fmla="*/ 0 h 1086"/>
                  <a:gd name="T44" fmla="*/ 425325316 w 1117"/>
                  <a:gd name="T45" fmla="*/ 397498155 h 1086"/>
                  <a:gd name="T46" fmla="*/ 413520810 w 1117"/>
                  <a:gd name="T47" fmla="*/ 397498155 h 1086"/>
                  <a:gd name="T48" fmla="*/ 400576255 w 1117"/>
                  <a:gd name="T49" fmla="*/ 397498155 h 1086"/>
                  <a:gd name="T50" fmla="*/ 385346527 w 1117"/>
                  <a:gd name="T51" fmla="*/ 397129693 h 1086"/>
                  <a:gd name="T52" fmla="*/ 368971458 w 1117"/>
                  <a:gd name="T53" fmla="*/ 397129693 h 1086"/>
                  <a:gd name="T54" fmla="*/ 359452199 w 1117"/>
                  <a:gd name="T55" fmla="*/ 396766452 h 1086"/>
                  <a:gd name="T56" fmla="*/ 350311216 w 1117"/>
                  <a:gd name="T57" fmla="*/ 396766452 h 1086"/>
                  <a:gd name="T58" fmla="*/ 341175380 w 1117"/>
                  <a:gd name="T59" fmla="*/ 396766452 h 1086"/>
                  <a:gd name="T60" fmla="*/ 331272625 w 1117"/>
                  <a:gd name="T61" fmla="*/ 396766452 h 1086"/>
                  <a:gd name="T62" fmla="*/ 321375161 w 1117"/>
                  <a:gd name="T63" fmla="*/ 396397989 h 1086"/>
                  <a:gd name="T64" fmla="*/ 311472333 w 1117"/>
                  <a:gd name="T65" fmla="*/ 396397989 h 1086"/>
                  <a:gd name="T66" fmla="*/ 301191301 w 1117"/>
                  <a:gd name="T67" fmla="*/ 396397989 h 1086"/>
                  <a:gd name="T68" fmla="*/ 290532064 w 1117"/>
                  <a:gd name="T69" fmla="*/ 396397989 h 1086"/>
                  <a:gd name="T70" fmla="*/ 280251032 w 1117"/>
                  <a:gd name="T71" fmla="*/ 395666286 h 1086"/>
                  <a:gd name="T72" fmla="*/ 269969999 w 1117"/>
                  <a:gd name="T73" fmla="*/ 395666286 h 1086"/>
                  <a:gd name="T74" fmla="*/ 260067244 w 1117"/>
                  <a:gd name="T75" fmla="*/ 395666286 h 1086"/>
                  <a:gd name="T76" fmla="*/ 250169707 w 1117"/>
                  <a:gd name="T77" fmla="*/ 395666286 h 1086"/>
                  <a:gd name="T78" fmla="*/ 240650448 w 1117"/>
                  <a:gd name="T79" fmla="*/ 395302974 h 1086"/>
                  <a:gd name="T80" fmla="*/ 230747693 w 1117"/>
                  <a:gd name="T81" fmla="*/ 395302974 h 1086"/>
                  <a:gd name="T82" fmla="*/ 221611929 w 1117"/>
                  <a:gd name="T83" fmla="*/ 395302974 h 1086"/>
                  <a:gd name="T84" fmla="*/ 212854442 w 1117"/>
                  <a:gd name="T85" fmla="*/ 395302974 h 1086"/>
                  <a:gd name="T86" fmla="*/ 75014172 w 1117"/>
                  <a:gd name="T87" fmla="*/ 395302974 h 1086"/>
                  <a:gd name="T88" fmla="*/ 65494912 w 1117"/>
                  <a:gd name="T89" fmla="*/ 395666286 h 1086"/>
                  <a:gd name="T90" fmla="*/ 54452107 w 1117"/>
                  <a:gd name="T91" fmla="*/ 395666286 h 1086"/>
                  <a:gd name="T92" fmla="*/ 42647602 w 1117"/>
                  <a:gd name="T93" fmla="*/ 396397989 h 1086"/>
                  <a:gd name="T94" fmla="*/ 29319551 w 1117"/>
                  <a:gd name="T95" fmla="*/ 396766452 h 1086"/>
                  <a:gd name="T96" fmla="*/ 17136769 w 1117"/>
                  <a:gd name="T97" fmla="*/ 396766452 h 1086"/>
                  <a:gd name="T98" fmla="*/ 8379282 w 1117"/>
                  <a:gd name="T99" fmla="*/ 397129693 h 1086"/>
                  <a:gd name="T100" fmla="*/ 2663523 w 1117"/>
                  <a:gd name="T101" fmla="*/ 397498155 h 1086"/>
                  <a:gd name="T102" fmla="*/ 0 w 1117"/>
                  <a:gd name="T103" fmla="*/ 397498155 h 1086"/>
                  <a:gd name="T104" fmla="*/ 0 w 1117"/>
                  <a:gd name="T105" fmla="*/ 0 h 1086"/>
                  <a:gd name="T106" fmla="*/ 6094037 w 1117"/>
                  <a:gd name="T107" fmla="*/ 731703 h 1086"/>
                  <a:gd name="T108" fmla="*/ 12566278 w 1117"/>
                  <a:gd name="T109" fmla="*/ 1463406 h 1086"/>
                  <a:gd name="T110" fmla="*/ 19422015 w 1117"/>
                  <a:gd name="T111" fmla="*/ 1463406 h 1086"/>
                  <a:gd name="T112" fmla="*/ 26272533 w 1117"/>
                  <a:gd name="T113" fmla="*/ 1831869 h 1086"/>
                  <a:gd name="T114" fmla="*/ 32744847 w 1117"/>
                  <a:gd name="T115" fmla="*/ 1463406 h 1086"/>
                  <a:gd name="T116" fmla="*/ 39600584 w 1117"/>
                  <a:gd name="T117" fmla="*/ 1463406 h 1086"/>
                  <a:gd name="T118" fmla="*/ 46456321 w 1117"/>
                  <a:gd name="T119" fmla="*/ 731703 h 1086"/>
                  <a:gd name="T120" fmla="*/ 53306839 w 1117"/>
                  <a:gd name="T121" fmla="*/ 0 h 1086"/>
                  <a:gd name="T122" fmla="*/ 53306839 w 1117"/>
                  <a:gd name="T123" fmla="*/ 367482660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44089864 w 140"/>
                  <a:gd name="T1" fmla="*/ 0 h 1081"/>
                  <a:gd name="T2" fmla="*/ 44089864 w 140"/>
                  <a:gd name="T3" fmla="*/ 401183747 h 1081"/>
                  <a:gd name="T4" fmla="*/ 34957158 w 140"/>
                  <a:gd name="T5" fmla="*/ 400068288 h 1081"/>
                  <a:gd name="T6" fmla="*/ 8188438 w 140"/>
                  <a:gd name="T7" fmla="*/ 400068288 h 1081"/>
                  <a:gd name="T8" fmla="*/ 0 w 140"/>
                  <a:gd name="T9" fmla="*/ 401183747 h 1081"/>
                  <a:gd name="T10" fmla="*/ 0 w 140"/>
                  <a:gd name="T11" fmla="*/ 0 h 1081"/>
                  <a:gd name="T12" fmla="*/ 5355567 w 140"/>
                  <a:gd name="T13" fmla="*/ 743639 h 1081"/>
                  <a:gd name="T14" fmla="*/ 10706576 w 140"/>
                  <a:gd name="T15" fmla="*/ 1115459 h 1081"/>
                  <a:gd name="T16" fmla="*/ 16376877 w 140"/>
                  <a:gd name="T17" fmla="*/ 1482176 h 1081"/>
                  <a:gd name="T18" fmla="*/ 22047245 w 140"/>
                  <a:gd name="T19" fmla="*/ 1482176 h 1081"/>
                  <a:gd name="T20" fmla="*/ 28657255 w 140"/>
                  <a:gd name="T21" fmla="*/ 1482176 h 1081"/>
                  <a:gd name="T22" fmla="*/ 34642357 w 140"/>
                  <a:gd name="T23" fmla="*/ 1115459 h 1081"/>
                  <a:gd name="T24" fmla="*/ 39683191 w 140"/>
                  <a:gd name="T25" fmla="*/ 743639 h 1081"/>
                  <a:gd name="T26" fmla="*/ 44089864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27374185 w 688"/>
                  <a:gd name="T1" fmla="*/ 1495597 h 1078"/>
                  <a:gd name="T2" fmla="*/ 55555190 w 688"/>
                  <a:gd name="T3" fmla="*/ 0 h 1078"/>
                  <a:gd name="T4" fmla="*/ 113520131 w 688"/>
                  <a:gd name="T5" fmla="*/ 182625283 h 1078"/>
                  <a:gd name="T6" fmla="*/ 142104656 w 688"/>
                  <a:gd name="T7" fmla="*/ 183747017 h 1078"/>
                  <a:gd name="T8" fmla="*/ 168268502 w 688"/>
                  <a:gd name="T9" fmla="*/ 185242614 h 1078"/>
                  <a:gd name="T10" fmla="*/ 190812184 w 688"/>
                  <a:gd name="T11" fmla="*/ 187865134 h 1078"/>
                  <a:gd name="T12" fmla="*/ 209730458 w 688"/>
                  <a:gd name="T13" fmla="*/ 191978062 h 1078"/>
                  <a:gd name="T14" fmla="*/ 226636890 w 688"/>
                  <a:gd name="T15" fmla="*/ 197217913 h 1078"/>
                  <a:gd name="T16" fmla="*/ 240730124 w 688"/>
                  <a:gd name="T17" fmla="*/ 204327224 h 1078"/>
                  <a:gd name="T18" fmla="*/ 251999233 w 688"/>
                  <a:gd name="T19" fmla="*/ 212563458 h 1078"/>
                  <a:gd name="T20" fmla="*/ 260858665 w 688"/>
                  <a:gd name="T21" fmla="*/ 222669224 h 1078"/>
                  <a:gd name="T22" fmla="*/ 268104310 w 688"/>
                  <a:gd name="T23" fmla="*/ 233891463 h 1078"/>
                  <a:gd name="T24" fmla="*/ 272934666 w 688"/>
                  <a:gd name="T25" fmla="*/ 247367547 h 1078"/>
                  <a:gd name="T26" fmla="*/ 276151310 w 688"/>
                  <a:gd name="T27" fmla="*/ 262707903 h 1078"/>
                  <a:gd name="T28" fmla="*/ 276958203 w 688"/>
                  <a:gd name="T29" fmla="*/ 279549117 h 1078"/>
                  <a:gd name="T30" fmla="*/ 276554757 w 688"/>
                  <a:gd name="T31" fmla="*/ 292272142 h 1078"/>
                  <a:gd name="T32" fmla="*/ 274542988 w 688"/>
                  <a:gd name="T33" fmla="*/ 304621304 h 1078"/>
                  <a:gd name="T34" fmla="*/ 272531220 w 688"/>
                  <a:gd name="T35" fmla="*/ 315848803 h 1078"/>
                  <a:gd name="T36" fmla="*/ 269309185 w 688"/>
                  <a:gd name="T37" fmla="*/ 326702296 h 1078"/>
                  <a:gd name="T38" fmla="*/ 264478755 w 688"/>
                  <a:gd name="T39" fmla="*/ 336060263 h 1078"/>
                  <a:gd name="T40" fmla="*/ 259244878 w 688"/>
                  <a:gd name="T41" fmla="*/ 345413042 h 1078"/>
                  <a:gd name="T42" fmla="*/ 252402680 w 688"/>
                  <a:gd name="T43" fmla="*/ 353275340 h 1078"/>
                  <a:gd name="T44" fmla="*/ 245157108 w 688"/>
                  <a:gd name="T45" fmla="*/ 360758587 h 1078"/>
                  <a:gd name="T46" fmla="*/ 236297677 w 688"/>
                  <a:gd name="T47" fmla="*/ 367494035 h 1078"/>
                  <a:gd name="T48" fmla="*/ 226636890 w 688"/>
                  <a:gd name="T49" fmla="*/ 373855547 h 1078"/>
                  <a:gd name="T50" fmla="*/ 215367708 w 688"/>
                  <a:gd name="T51" fmla="*/ 379843196 h 1078"/>
                  <a:gd name="T52" fmla="*/ 202888259 w 688"/>
                  <a:gd name="T53" fmla="*/ 385083047 h 1078"/>
                  <a:gd name="T54" fmla="*/ 189198472 w 688"/>
                  <a:gd name="T55" fmla="*/ 389575027 h 1078"/>
                  <a:gd name="T56" fmla="*/ 174309198 w 688"/>
                  <a:gd name="T57" fmla="*/ 393687955 h 1078"/>
                  <a:gd name="T58" fmla="*/ 141701210 w 688"/>
                  <a:gd name="T59" fmla="*/ 400423403 h 1078"/>
                  <a:gd name="T60" fmla="*/ 129221762 w 688"/>
                  <a:gd name="T61" fmla="*/ 401176390 h 1078"/>
                  <a:gd name="T62" fmla="*/ 110701544 w 688"/>
                  <a:gd name="T63" fmla="*/ 401924189 h 1078"/>
                  <a:gd name="T64" fmla="*/ 85742573 w 688"/>
                  <a:gd name="T65" fmla="*/ 402671987 h 1078"/>
                  <a:gd name="T66" fmla="*/ 56760066 w 688"/>
                  <a:gd name="T67" fmla="*/ 403419786 h 1078"/>
                  <a:gd name="T68" fmla="*/ 0 w 688"/>
                  <a:gd name="T69" fmla="*/ 0 h 1078"/>
                  <a:gd name="T70" fmla="*/ 206911797 w 688"/>
                  <a:gd name="T71" fmla="*/ 329698751 h 1078"/>
                  <a:gd name="T72" fmla="*/ 212145599 w 688"/>
                  <a:gd name="T73" fmla="*/ 318845186 h 1078"/>
                  <a:gd name="T74" fmla="*/ 215771154 w 688"/>
                  <a:gd name="T75" fmla="*/ 307617758 h 1078"/>
                  <a:gd name="T76" fmla="*/ 217782923 w 688"/>
                  <a:gd name="T77" fmla="*/ 295642460 h 1078"/>
                  <a:gd name="T78" fmla="*/ 218987798 w 688"/>
                  <a:gd name="T79" fmla="*/ 282545500 h 1078"/>
                  <a:gd name="T80" fmla="*/ 217379476 w 688"/>
                  <a:gd name="T81" fmla="*/ 267199955 h 1078"/>
                  <a:gd name="T82" fmla="*/ 214157368 w 688"/>
                  <a:gd name="T83" fmla="*/ 253355124 h 1078"/>
                  <a:gd name="T84" fmla="*/ 208525583 w 688"/>
                  <a:gd name="T85" fmla="*/ 241005962 h 1078"/>
                  <a:gd name="T86" fmla="*/ 200473044 w 688"/>
                  <a:gd name="T87" fmla="*/ 230152470 h 1078"/>
                  <a:gd name="T88" fmla="*/ 190812184 w 688"/>
                  <a:gd name="T89" fmla="*/ 220794503 h 1078"/>
                  <a:gd name="T90" fmla="*/ 178332735 w 688"/>
                  <a:gd name="T91" fmla="*/ 213685191 h 1078"/>
                  <a:gd name="T92" fmla="*/ 163841519 w 688"/>
                  <a:gd name="T93" fmla="*/ 208819276 h 1078"/>
                  <a:gd name="T94" fmla="*/ 147333069 w 688"/>
                  <a:gd name="T95" fmla="*/ 206575808 h 1078"/>
                  <a:gd name="T96" fmla="*/ 139689441 w 688"/>
                  <a:gd name="T97" fmla="*/ 205828010 h 1078"/>
                  <a:gd name="T98" fmla="*/ 132438332 w 688"/>
                  <a:gd name="T99" fmla="*/ 205454146 h 1078"/>
                  <a:gd name="T100" fmla="*/ 122379563 w 688"/>
                  <a:gd name="T101" fmla="*/ 205454146 h 1078"/>
                  <a:gd name="T102" fmla="*/ 108286328 w 688"/>
                  <a:gd name="T103" fmla="*/ 205080211 h 1078"/>
                  <a:gd name="T104" fmla="*/ 55555190 w 688"/>
                  <a:gd name="T105" fmla="*/ 378721462 h 1078"/>
                  <a:gd name="T106" fmla="*/ 125999653 w 688"/>
                  <a:gd name="T107" fmla="*/ 377599801 h 1078"/>
                  <a:gd name="T108" fmla="*/ 140490870 w 688"/>
                  <a:gd name="T109" fmla="*/ 374977281 h 1078"/>
                  <a:gd name="T110" fmla="*/ 153777212 w 688"/>
                  <a:gd name="T111" fmla="*/ 371238216 h 1078"/>
                  <a:gd name="T112" fmla="*/ 165853287 w 688"/>
                  <a:gd name="T113" fmla="*/ 365998437 h 1078"/>
                  <a:gd name="T114" fmla="*/ 177525842 w 688"/>
                  <a:gd name="T115" fmla="*/ 360010788 h 1078"/>
                  <a:gd name="T116" fmla="*/ 187590149 w 688"/>
                  <a:gd name="T117" fmla="*/ 352522353 h 1078"/>
                  <a:gd name="T118" fmla="*/ 196046060 w 688"/>
                  <a:gd name="T119" fmla="*/ 343917445 h 1078"/>
                  <a:gd name="T120" fmla="*/ 204093135 w 688"/>
                  <a:gd name="T121" fmla="*/ 334933341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123531229 w 707"/>
                  <a:gd name="T1" fmla="*/ 383031549 h 1075"/>
                  <a:gd name="T2" fmla="*/ 149128609 w 707"/>
                  <a:gd name="T3" fmla="*/ 377370734 h 1075"/>
                  <a:gd name="T4" fmla="*/ 171385620 w 707"/>
                  <a:gd name="T5" fmla="*/ 366049176 h 1075"/>
                  <a:gd name="T6" fmla="*/ 188448815 w 707"/>
                  <a:gd name="T7" fmla="*/ 349448141 h 1075"/>
                  <a:gd name="T8" fmla="*/ 201061586 w 707"/>
                  <a:gd name="T9" fmla="*/ 328690182 h 1075"/>
                  <a:gd name="T10" fmla="*/ 207370630 w 707"/>
                  <a:gd name="T11" fmla="*/ 304537973 h 1075"/>
                  <a:gd name="T12" fmla="*/ 207370630 w 707"/>
                  <a:gd name="T13" fmla="*/ 275482134 h 1075"/>
                  <a:gd name="T14" fmla="*/ 199951602 w 707"/>
                  <a:gd name="T15" fmla="*/ 248687441 h 1075"/>
                  <a:gd name="T16" fmla="*/ 185113619 w 707"/>
                  <a:gd name="T17" fmla="*/ 229062728 h 1075"/>
                  <a:gd name="T18" fmla="*/ 164338359 w 707"/>
                  <a:gd name="T19" fmla="*/ 215480024 h 1075"/>
                  <a:gd name="T20" fmla="*/ 137625822 w 707"/>
                  <a:gd name="T21" fmla="*/ 206800878 h 1075"/>
                  <a:gd name="T22" fmla="*/ 105352877 w 707"/>
                  <a:gd name="T23" fmla="*/ 202649301 h 1075"/>
                  <a:gd name="T24" fmla="*/ 51932977 w 707"/>
                  <a:gd name="T25" fmla="*/ 383788733 h 1075"/>
                  <a:gd name="T26" fmla="*/ 72336541 w 707"/>
                  <a:gd name="T27" fmla="*/ 178873010 h 1075"/>
                  <a:gd name="T28" fmla="*/ 116483969 w 707"/>
                  <a:gd name="T29" fmla="*/ 176987855 h 1075"/>
                  <a:gd name="T30" fmla="*/ 152097212 w 707"/>
                  <a:gd name="T31" fmla="*/ 167551453 h 1075"/>
                  <a:gd name="T32" fmla="*/ 171013853 w 707"/>
                  <a:gd name="T33" fmla="*/ 155477986 h 1075"/>
                  <a:gd name="T34" fmla="*/ 184741852 w 707"/>
                  <a:gd name="T35" fmla="*/ 138495613 h 1075"/>
                  <a:gd name="T36" fmla="*/ 194014325 w 707"/>
                  <a:gd name="T37" fmla="*/ 117737726 h 1075"/>
                  <a:gd name="T38" fmla="*/ 196611233 w 707"/>
                  <a:gd name="T39" fmla="*/ 95099886 h 1075"/>
                  <a:gd name="T40" fmla="*/ 194014325 w 707"/>
                  <a:gd name="T41" fmla="*/ 70566411 h 1075"/>
                  <a:gd name="T42" fmla="*/ 185480141 w 707"/>
                  <a:gd name="T43" fmla="*/ 51698883 h 1075"/>
                  <a:gd name="T44" fmla="*/ 171385620 w 707"/>
                  <a:gd name="T45" fmla="*/ 37734985 h 1075"/>
                  <a:gd name="T46" fmla="*/ 152097212 w 707"/>
                  <a:gd name="T47" fmla="*/ 29055839 h 1075"/>
                  <a:gd name="T48" fmla="*/ 127243366 w 707"/>
                  <a:gd name="T49" fmla="*/ 24152281 h 1075"/>
                  <a:gd name="T50" fmla="*/ 97190459 w 707"/>
                  <a:gd name="T51" fmla="*/ 22643116 h 1075"/>
                  <a:gd name="T52" fmla="*/ 138740979 w 707"/>
                  <a:gd name="T53" fmla="*/ 375991 h 1075"/>
                  <a:gd name="T54" fmla="*/ 174725989 w 707"/>
                  <a:gd name="T55" fmla="*/ 4527568 h 1075"/>
                  <a:gd name="T56" fmla="*/ 203286798 w 707"/>
                  <a:gd name="T57" fmla="*/ 12454732 h 1075"/>
                  <a:gd name="T58" fmla="*/ 225177215 w 707"/>
                  <a:gd name="T59" fmla="*/ 25661446 h 1075"/>
                  <a:gd name="T60" fmla="*/ 240015198 w 707"/>
                  <a:gd name="T61" fmla="*/ 43776994 h 1075"/>
                  <a:gd name="T62" fmla="*/ 247062531 w 707"/>
                  <a:gd name="T63" fmla="*/ 68305265 h 1075"/>
                  <a:gd name="T64" fmla="*/ 247805921 w 707"/>
                  <a:gd name="T65" fmla="*/ 92076280 h 1075"/>
                  <a:gd name="T66" fmla="*/ 244465623 w 707"/>
                  <a:gd name="T67" fmla="*/ 110949011 h 1075"/>
                  <a:gd name="T68" fmla="*/ 233334531 w 707"/>
                  <a:gd name="T69" fmla="*/ 135853273 h 1075"/>
                  <a:gd name="T70" fmla="*/ 208108918 w 707"/>
                  <a:gd name="T71" fmla="*/ 162647894 h 1075"/>
                  <a:gd name="T72" fmla="*/ 175464278 w 707"/>
                  <a:gd name="T73" fmla="*/ 181139432 h 1075"/>
                  <a:gd name="T74" fmla="*/ 164338359 w 707"/>
                  <a:gd name="T75" fmla="*/ 188309412 h 1075"/>
                  <a:gd name="T76" fmla="*/ 182516712 w 707"/>
                  <a:gd name="T77" fmla="*/ 191703733 h 1075"/>
                  <a:gd name="T78" fmla="*/ 202176815 w 707"/>
                  <a:gd name="T79" fmla="*/ 196988558 h 1075"/>
                  <a:gd name="T80" fmla="*/ 219239938 w 707"/>
                  <a:gd name="T81" fmla="*/ 205667703 h 1075"/>
                  <a:gd name="T82" fmla="*/ 234449688 w 707"/>
                  <a:gd name="T83" fmla="*/ 215856014 h 1075"/>
                  <a:gd name="T84" fmla="*/ 247434226 w 707"/>
                  <a:gd name="T85" fmla="*/ 229819984 h 1075"/>
                  <a:gd name="T86" fmla="*/ 257078394 w 707"/>
                  <a:gd name="T87" fmla="*/ 247935459 h 1075"/>
                  <a:gd name="T88" fmla="*/ 261900514 w 707"/>
                  <a:gd name="T89" fmla="*/ 269064134 h 1075"/>
                  <a:gd name="T90" fmla="*/ 261528747 w 707"/>
                  <a:gd name="T91" fmla="*/ 296992002 h 1075"/>
                  <a:gd name="T92" fmla="*/ 255224948 w 707"/>
                  <a:gd name="T93" fmla="*/ 325295860 h 1075"/>
                  <a:gd name="T94" fmla="*/ 242240411 w 707"/>
                  <a:gd name="T95" fmla="*/ 350576113 h 1075"/>
                  <a:gd name="T96" fmla="*/ 222208613 w 707"/>
                  <a:gd name="T97" fmla="*/ 372467175 h 1075"/>
                  <a:gd name="T98" fmla="*/ 202176815 w 707"/>
                  <a:gd name="T99" fmla="*/ 386807136 h 1075"/>
                  <a:gd name="T100" fmla="*/ 174354222 w 707"/>
                  <a:gd name="T101" fmla="*/ 398128621 h 1075"/>
                  <a:gd name="T102" fmla="*/ 133918859 w 707"/>
                  <a:gd name="T103" fmla="*/ 404917408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32904121 w 1181"/>
                  <a:gd name="T1" fmla="*/ 331944005 h 1122"/>
                  <a:gd name="T2" fmla="*/ 11211665 w 1181"/>
                  <a:gd name="T3" fmla="*/ 285912216 h 1122"/>
                  <a:gd name="T4" fmla="*/ 720686 w 1181"/>
                  <a:gd name="T5" fmla="*/ 234271886 h 1122"/>
                  <a:gd name="T6" fmla="*/ 1806844 w 1181"/>
                  <a:gd name="T7" fmla="*/ 176264765 h 1122"/>
                  <a:gd name="T8" fmla="*/ 15546110 w 1181"/>
                  <a:gd name="T9" fmla="*/ 124245310 h 1122"/>
                  <a:gd name="T10" fmla="*/ 40857312 w 1181"/>
                  <a:gd name="T11" fmla="*/ 79709122 h 1122"/>
                  <a:gd name="T12" fmla="*/ 75933749 w 1181"/>
                  <a:gd name="T13" fmla="*/ 44157063 h 1122"/>
                  <a:gd name="T14" fmla="*/ 118237633 w 1181"/>
                  <a:gd name="T15" fmla="*/ 19084735 h 1122"/>
                  <a:gd name="T16" fmla="*/ 167773951 w 1181"/>
                  <a:gd name="T17" fmla="*/ 3370328 h 1122"/>
                  <a:gd name="T18" fmla="*/ 220929086 w 1181"/>
                  <a:gd name="T19" fmla="*/ 373936 h 1122"/>
                  <a:gd name="T20" fmla="*/ 271551633 w 1181"/>
                  <a:gd name="T21" fmla="*/ 6735467 h 1122"/>
                  <a:gd name="T22" fmla="*/ 318920764 w 1181"/>
                  <a:gd name="T23" fmla="*/ 22828926 h 1122"/>
                  <a:gd name="T24" fmla="*/ 360864234 w 1181"/>
                  <a:gd name="T25" fmla="*/ 48649128 h 1122"/>
                  <a:gd name="T26" fmla="*/ 393768355 w 1181"/>
                  <a:gd name="T27" fmla="*/ 84948987 h 1122"/>
                  <a:gd name="T28" fmla="*/ 416907313 w 1181"/>
                  <a:gd name="T29" fmla="*/ 132102513 h 1122"/>
                  <a:gd name="T30" fmla="*/ 426672477 w 1181"/>
                  <a:gd name="T31" fmla="*/ 189361761 h 1122"/>
                  <a:gd name="T32" fmla="*/ 425225976 w 1181"/>
                  <a:gd name="T33" fmla="*/ 233144960 h 1122"/>
                  <a:gd name="T34" fmla="*/ 417993471 w 1181"/>
                  <a:gd name="T35" fmla="*/ 269070955 h 1122"/>
                  <a:gd name="T36" fmla="*/ 405700706 w 1181"/>
                  <a:gd name="T37" fmla="*/ 303127413 h 1122"/>
                  <a:gd name="T38" fmla="*/ 387982352 w 1181"/>
                  <a:gd name="T39" fmla="*/ 333439606 h 1122"/>
                  <a:gd name="T40" fmla="*/ 366284837 w 1181"/>
                  <a:gd name="T41" fmla="*/ 359638860 h 1122"/>
                  <a:gd name="T42" fmla="*/ 339892464 w 1181"/>
                  <a:gd name="T43" fmla="*/ 381719986 h 1122"/>
                  <a:gd name="T44" fmla="*/ 309155600 w 1181"/>
                  <a:gd name="T45" fmla="*/ 398556130 h 1122"/>
                  <a:gd name="T46" fmla="*/ 275891136 w 1181"/>
                  <a:gd name="T47" fmla="*/ 410905326 h 1122"/>
                  <a:gd name="T48" fmla="*/ 240094013 w 1181"/>
                  <a:gd name="T49" fmla="*/ 418019918 h 1122"/>
                  <a:gd name="T50" fmla="*/ 198510886 w 1181"/>
                  <a:gd name="T51" fmla="*/ 419515519 h 1122"/>
                  <a:gd name="T52" fmla="*/ 144274651 w 1181"/>
                  <a:gd name="T53" fmla="*/ 411284451 h 1122"/>
                  <a:gd name="T54" fmla="*/ 96545177 w 1181"/>
                  <a:gd name="T55" fmla="*/ 392194528 h 1122"/>
                  <a:gd name="T56" fmla="*/ 57494638 w 1181"/>
                  <a:gd name="T57" fmla="*/ 362630135 h 1122"/>
                  <a:gd name="T58" fmla="*/ 124383980 w 1181"/>
                  <a:gd name="T59" fmla="*/ 373483730 h 1122"/>
                  <a:gd name="T60" fmla="*/ 158734603 w 1181"/>
                  <a:gd name="T61" fmla="*/ 391072791 h 1122"/>
                  <a:gd name="T62" fmla="*/ 195978227 w 1181"/>
                  <a:gd name="T63" fmla="*/ 399682984 h 1122"/>
                  <a:gd name="T64" fmla="*/ 240454356 w 1181"/>
                  <a:gd name="T65" fmla="*/ 397808257 h 1122"/>
                  <a:gd name="T66" fmla="*/ 282397826 w 1181"/>
                  <a:gd name="T67" fmla="*/ 382093922 h 1122"/>
                  <a:gd name="T68" fmla="*/ 316027762 w 1181"/>
                  <a:gd name="T69" fmla="*/ 355520732 h 1122"/>
                  <a:gd name="T70" fmla="*/ 340973563 w 1181"/>
                  <a:gd name="T71" fmla="*/ 319968673 h 1122"/>
                  <a:gd name="T72" fmla="*/ 358691918 w 1181"/>
                  <a:gd name="T73" fmla="*/ 279176749 h 1122"/>
                  <a:gd name="T74" fmla="*/ 368457082 w 1181"/>
                  <a:gd name="T75" fmla="*/ 236889224 h 1122"/>
                  <a:gd name="T76" fmla="*/ 370624340 w 1181"/>
                  <a:gd name="T77" fmla="*/ 192358225 h 1122"/>
                  <a:gd name="T78" fmla="*/ 363757236 w 1181"/>
                  <a:gd name="T79" fmla="*/ 136968442 h 1122"/>
                  <a:gd name="T80" fmla="*/ 341699379 w 1181"/>
                  <a:gd name="T81" fmla="*/ 85696788 h 1122"/>
                  <a:gd name="T82" fmla="*/ 320001793 w 1181"/>
                  <a:gd name="T83" fmla="*/ 59876659 h 1122"/>
                  <a:gd name="T84" fmla="*/ 297948994 w 1181"/>
                  <a:gd name="T85" fmla="*/ 42661462 h 1122"/>
                  <a:gd name="T86" fmla="*/ 272272319 w 1181"/>
                  <a:gd name="T87" fmla="*/ 29938329 h 1122"/>
                  <a:gd name="T88" fmla="*/ 232861508 w 1181"/>
                  <a:gd name="T89" fmla="*/ 20580336 h 1122"/>
                  <a:gd name="T90" fmla="*/ 198510886 w 1181"/>
                  <a:gd name="T91" fmla="*/ 20580336 h 1122"/>
                  <a:gd name="T92" fmla="*/ 156927759 w 1181"/>
                  <a:gd name="T93" fmla="*/ 29938329 h 1122"/>
                  <a:gd name="T94" fmla="*/ 121856379 w 1181"/>
                  <a:gd name="T95" fmla="*/ 50897718 h 1122"/>
                  <a:gd name="T96" fmla="*/ 93286703 w 1181"/>
                  <a:gd name="T97" fmla="*/ 80088247 h 1122"/>
                  <a:gd name="T98" fmla="*/ 72680405 w 1181"/>
                  <a:gd name="T99" fmla="*/ 119005444 h 1122"/>
                  <a:gd name="T100" fmla="*/ 60022239 w 1181"/>
                  <a:gd name="T101" fmla="*/ 165411170 h 1122"/>
                  <a:gd name="T102" fmla="*/ 56048137 w 1181"/>
                  <a:gd name="T103" fmla="*/ 218178426 h 1122"/>
                  <a:gd name="T104" fmla="*/ 60022239 w 1181"/>
                  <a:gd name="T105" fmla="*/ 267949218 h 1122"/>
                  <a:gd name="T106" fmla="*/ 73761433 w 1181"/>
                  <a:gd name="T107" fmla="*/ 310989805 h 1122"/>
                  <a:gd name="T108" fmla="*/ 95459019 w 1181"/>
                  <a:gd name="T109" fmla="*/ 34616792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26039974 w 940"/>
                  <a:gd name="T1" fmla="*/ 398957932 h 1081"/>
                  <a:gd name="T2" fmla="*/ 14169604 w 940"/>
                  <a:gd name="T3" fmla="*/ 400068288 h 1081"/>
                  <a:gd name="T4" fmla="*/ 0 w 940"/>
                  <a:gd name="T5" fmla="*/ 401183747 h 1081"/>
                  <a:gd name="T6" fmla="*/ 0 w 940"/>
                  <a:gd name="T7" fmla="*/ 0 h 1081"/>
                  <a:gd name="T8" fmla="*/ 359966613 w 940"/>
                  <a:gd name="T9" fmla="*/ 0 h 1081"/>
                  <a:gd name="T10" fmla="*/ 359966613 w 940"/>
                  <a:gd name="T11" fmla="*/ 401183747 h 1081"/>
                  <a:gd name="T12" fmla="*/ 349625508 w 940"/>
                  <a:gd name="T13" fmla="*/ 400440108 h 1081"/>
                  <a:gd name="T14" fmla="*/ 345032414 w 940"/>
                  <a:gd name="T15" fmla="*/ 400440108 h 1081"/>
                  <a:gd name="T16" fmla="*/ 342353533 w 940"/>
                  <a:gd name="T17" fmla="*/ 400068288 h 1081"/>
                  <a:gd name="T18" fmla="*/ 333541691 w 940"/>
                  <a:gd name="T19" fmla="*/ 398957932 h 1081"/>
                  <a:gd name="T20" fmla="*/ 324355431 w 940"/>
                  <a:gd name="T21" fmla="*/ 400068288 h 1081"/>
                  <a:gd name="T22" fmla="*/ 317078154 w 940"/>
                  <a:gd name="T23" fmla="*/ 400440108 h 1081"/>
                  <a:gd name="T24" fmla="*/ 307501717 w 940"/>
                  <a:gd name="T25" fmla="*/ 401183747 h 1081"/>
                  <a:gd name="T26" fmla="*/ 307501717 w 940"/>
                  <a:gd name="T27" fmla="*/ 29689589 h 1081"/>
                  <a:gd name="T28" fmla="*/ 301374058 w 940"/>
                  <a:gd name="T29" fmla="*/ 29689589 h 1081"/>
                  <a:gd name="T30" fmla="*/ 295251627 w 940"/>
                  <a:gd name="T31" fmla="*/ 29689589 h 1081"/>
                  <a:gd name="T32" fmla="*/ 287974351 w 940"/>
                  <a:gd name="T33" fmla="*/ 29689589 h 1081"/>
                  <a:gd name="T34" fmla="*/ 280312126 w 940"/>
                  <a:gd name="T35" fmla="*/ 29689589 h 1081"/>
                  <a:gd name="T36" fmla="*/ 271890534 w 940"/>
                  <a:gd name="T37" fmla="*/ 29317769 h 1081"/>
                  <a:gd name="T38" fmla="*/ 263083994 w 940"/>
                  <a:gd name="T39" fmla="*/ 29317769 h 1081"/>
                  <a:gd name="T40" fmla="*/ 253507484 w 940"/>
                  <a:gd name="T41" fmla="*/ 29317769 h 1081"/>
                  <a:gd name="T42" fmla="*/ 243166378 w 940"/>
                  <a:gd name="T43" fmla="*/ 28945950 h 1081"/>
                  <a:gd name="T44" fmla="*/ 233210221 w 940"/>
                  <a:gd name="T45" fmla="*/ 28945950 h 1081"/>
                  <a:gd name="T46" fmla="*/ 223254064 w 940"/>
                  <a:gd name="T47" fmla="*/ 28574058 h 1081"/>
                  <a:gd name="T48" fmla="*/ 214447523 w 940"/>
                  <a:gd name="T49" fmla="*/ 28574058 h 1081"/>
                  <a:gd name="T50" fmla="*/ 206405578 w 940"/>
                  <a:gd name="T51" fmla="*/ 28207413 h 1081"/>
                  <a:gd name="T52" fmla="*/ 199128375 w 940"/>
                  <a:gd name="T53" fmla="*/ 28207413 h 1081"/>
                  <a:gd name="T54" fmla="*/ 192236047 w 940"/>
                  <a:gd name="T55" fmla="*/ 28207413 h 1081"/>
                  <a:gd name="T56" fmla="*/ 186108315 w 940"/>
                  <a:gd name="T57" fmla="*/ 28207413 h 1081"/>
                  <a:gd name="T58" fmla="*/ 180365605 w 940"/>
                  <a:gd name="T59" fmla="*/ 28207413 h 1081"/>
                  <a:gd name="T60" fmla="*/ 175002614 w 940"/>
                  <a:gd name="T61" fmla="*/ 28207413 h 1081"/>
                  <a:gd name="T62" fmla="*/ 168880183 w 940"/>
                  <a:gd name="T63" fmla="*/ 28207413 h 1081"/>
                  <a:gd name="T64" fmla="*/ 161982627 w 940"/>
                  <a:gd name="T65" fmla="*/ 28207413 h 1081"/>
                  <a:gd name="T66" fmla="*/ 154325631 w 940"/>
                  <a:gd name="T67" fmla="*/ 28207413 h 1081"/>
                  <a:gd name="T68" fmla="*/ 146283759 w 940"/>
                  <a:gd name="T69" fmla="*/ 28574058 h 1081"/>
                  <a:gd name="T70" fmla="*/ 137092197 w 940"/>
                  <a:gd name="T71" fmla="*/ 28574058 h 1081"/>
                  <a:gd name="T72" fmla="*/ 127521061 w 940"/>
                  <a:gd name="T73" fmla="*/ 28945950 h 1081"/>
                  <a:gd name="T74" fmla="*/ 117179883 w 940"/>
                  <a:gd name="T75" fmla="*/ 28945950 h 1081"/>
                  <a:gd name="T76" fmla="*/ 106838777 w 940"/>
                  <a:gd name="T77" fmla="*/ 29317769 h 1081"/>
                  <a:gd name="T78" fmla="*/ 97652589 w 940"/>
                  <a:gd name="T79" fmla="*/ 29317769 h 1081"/>
                  <a:gd name="T80" fmla="*/ 88840747 w 940"/>
                  <a:gd name="T81" fmla="*/ 29317769 h 1081"/>
                  <a:gd name="T82" fmla="*/ 80034207 w 940"/>
                  <a:gd name="T83" fmla="*/ 29689589 h 1081"/>
                  <a:gd name="T84" fmla="*/ 72377211 w 940"/>
                  <a:gd name="T85" fmla="*/ 29689589 h 1081"/>
                  <a:gd name="T86" fmla="*/ 65099935 w 940"/>
                  <a:gd name="T87" fmla="*/ 29689589 h 1081"/>
                  <a:gd name="T88" fmla="*/ 58592628 w 940"/>
                  <a:gd name="T89" fmla="*/ 29689589 h 1081"/>
                  <a:gd name="T90" fmla="*/ 52844616 w 940"/>
                  <a:gd name="T91" fmla="*/ 29689589 h 1081"/>
                  <a:gd name="T92" fmla="*/ 52844616 w 940"/>
                  <a:gd name="T93" fmla="*/ 401183747 h 1081"/>
                  <a:gd name="T94" fmla="*/ 42123790 w 940"/>
                  <a:gd name="T95" fmla="*/ 400440108 h 1081"/>
                  <a:gd name="T96" fmla="*/ 37530697 w 940"/>
                  <a:gd name="T97" fmla="*/ 400440108 h 1081"/>
                  <a:gd name="T98" fmla="*/ 34846514 w 940"/>
                  <a:gd name="T99" fmla="*/ 400068288 h 1081"/>
                  <a:gd name="T100" fmla="*/ 26039974 w 940"/>
                  <a:gd name="T101" fmla="*/ 398957932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103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1308487942 w 7283"/>
                  <a:gd name="T1" fmla="*/ 1231313693 h 4012"/>
                  <a:gd name="T2" fmla="*/ 1977486282 w 7283"/>
                  <a:gd name="T3" fmla="*/ 954915436 h 4012"/>
                  <a:gd name="T4" fmla="*/ 2147483647 w 7283"/>
                  <a:gd name="T5" fmla="*/ 678894756 h 4012"/>
                  <a:gd name="T6" fmla="*/ 2147483647 w 7283"/>
                  <a:gd name="T7" fmla="*/ 614167214 h 4012"/>
                  <a:gd name="T8" fmla="*/ 2147483647 w 7283"/>
                  <a:gd name="T9" fmla="*/ 553158557 h 4012"/>
                  <a:gd name="T10" fmla="*/ 2147483647 w 7283"/>
                  <a:gd name="T11" fmla="*/ 494384438 h 4012"/>
                  <a:gd name="T12" fmla="*/ 2147483647 w 7283"/>
                  <a:gd name="T13" fmla="*/ 436722338 h 4012"/>
                  <a:gd name="T14" fmla="*/ 2147483647 w 7283"/>
                  <a:gd name="T15" fmla="*/ 377948219 h 4012"/>
                  <a:gd name="T16" fmla="*/ 2147483647 w 7283"/>
                  <a:gd name="T17" fmla="*/ 317312033 h 4012"/>
                  <a:gd name="T18" fmla="*/ 2147483647 w 7283"/>
                  <a:gd name="T19" fmla="*/ 252956890 h 4012"/>
                  <a:gd name="T20" fmla="*/ 2147483647 w 7283"/>
                  <a:gd name="T21" fmla="*/ 184137919 h 4012"/>
                  <a:gd name="T22" fmla="*/ 2147483647 w 7283"/>
                  <a:gd name="T23" fmla="*/ 76256884 h 4012"/>
                  <a:gd name="T24" fmla="*/ 2147483647 w 7283"/>
                  <a:gd name="T25" fmla="*/ 65472413 h 4012"/>
                  <a:gd name="T26" fmla="*/ 2147483647 w 7283"/>
                  <a:gd name="T27" fmla="*/ 55799960 h 4012"/>
                  <a:gd name="T28" fmla="*/ 2147483647 w 7283"/>
                  <a:gd name="T29" fmla="*/ 47244849 h 4012"/>
                  <a:gd name="T30" fmla="*/ 2147483647 w 7283"/>
                  <a:gd name="T31" fmla="*/ 39429286 h 4012"/>
                  <a:gd name="T32" fmla="*/ 2147483647 w 7283"/>
                  <a:gd name="T33" fmla="*/ 32736170 h 4012"/>
                  <a:gd name="T34" fmla="*/ 2147483647 w 7283"/>
                  <a:gd name="T35" fmla="*/ 26782747 h 4012"/>
                  <a:gd name="T36" fmla="*/ 2147483647 w 7283"/>
                  <a:gd name="T37" fmla="*/ 21574121 h 4012"/>
                  <a:gd name="T38" fmla="*/ 2147483647 w 7283"/>
                  <a:gd name="T39" fmla="*/ 14881006 h 4012"/>
                  <a:gd name="T40" fmla="*/ 2147483647 w 7283"/>
                  <a:gd name="T41" fmla="*/ 8555183 h 4012"/>
                  <a:gd name="T42" fmla="*/ 2147483647 w 7283"/>
                  <a:gd name="T43" fmla="*/ 4463827 h 4012"/>
                  <a:gd name="T44" fmla="*/ 2147483647 w 7283"/>
                  <a:gd name="T45" fmla="*/ 1117269 h 4012"/>
                  <a:gd name="T46" fmla="*/ 2147483647 w 7283"/>
                  <a:gd name="T47" fmla="*/ 0 h 4012"/>
                  <a:gd name="T48" fmla="*/ 2147483647 w 7283"/>
                  <a:gd name="T49" fmla="*/ 744798 h 4012"/>
                  <a:gd name="T50" fmla="*/ 2147483647 w 7283"/>
                  <a:gd name="T51" fmla="*/ 1117269 h 4012"/>
                  <a:gd name="T52" fmla="*/ 2073371933 w 7283"/>
                  <a:gd name="T53" fmla="*/ 1489668 h 4012"/>
                  <a:gd name="T54" fmla="*/ 1941343409 w 7283"/>
                  <a:gd name="T55" fmla="*/ 1862068 h 4012"/>
                  <a:gd name="T56" fmla="*/ 1799728916 w 7283"/>
                  <a:gd name="T57" fmla="*/ 1862068 h 4012"/>
                  <a:gd name="T58" fmla="*/ 1651469961 w 7283"/>
                  <a:gd name="T59" fmla="*/ 2234467 h 4012"/>
                  <a:gd name="T60" fmla="*/ 1498418094 w 7283"/>
                  <a:gd name="T61" fmla="*/ 2234467 h 4012"/>
                  <a:gd name="T62" fmla="*/ 1343525149 w 7283"/>
                  <a:gd name="T63" fmla="*/ 2234467 h 4012"/>
                  <a:gd name="T64" fmla="*/ 1264970430 w 7283"/>
                  <a:gd name="T65" fmla="*/ 2234467 h 4012"/>
                  <a:gd name="T66" fmla="*/ 1110812826 w 7283"/>
                  <a:gd name="T67" fmla="*/ 2234467 h 4012"/>
                  <a:gd name="T68" fmla="*/ 959607200 w 7283"/>
                  <a:gd name="T69" fmla="*/ 2234467 h 4012"/>
                  <a:gd name="T70" fmla="*/ 814300224 w 7283"/>
                  <a:gd name="T71" fmla="*/ 1862068 h 4012"/>
                  <a:gd name="T72" fmla="*/ 677108392 w 7283"/>
                  <a:gd name="T73" fmla="*/ 1489668 h 4012"/>
                  <a:gd name="T74" fmla="*/ 550613428 w 7283"/>
                  <a:gd name="T75" fmla="*/ 1117269 h 4012"/>
                  <a:gd name="T76" fmla="*/ 437391754 w 7283"/>
                  <a:gd name="T77" fmla="*/ 744798 h 4012"/>
                  <a:gd name="T78" fmla="*/ 340400437 w 7283"/>
                  <a:gd name="T79" fmla="*/ 372399 h 4012"/>
                  <a:gd name="T80" fmla="*/ 126494963 w 7283"/>
                  <a:gd name="T81" fmla="*/ 0 h 4012"/>
                  <a:gd name="T82" fmla="*/ 103630542 w 7283"/>
                  <a:gd name="T83" fmla="*/ 2234467 h 4012"/>
                  <a:gd name="T84" fmla="*/ 81136374 w 7283"/>
                  <a:gd name="T85" fmla="*/ 6325895 h 4012"/>
                  <a:gd name="T86" fmla="*/ 60853535 w 7283"/>
                  <a:gd name="T87" fmla="*/ 11534448 h 4012"/>
                  <a:gd name="T88" fmla="*/ 42411847 w 7283"/>
                  <a:gd name="T89" fmla="*/ 19344833 h 4012"/>
                  <a:gd name="T90" fmla="*/ 34296631 w 7283"/>
                  <a:gd name="T91" fmla="*/ 24181059 h 4012"/>
                  <a:gd name="T92" fmla="*/ 26551740 w 7283"/>
                  <a:gd name="T93" fmla="*/ 29762084 h 4012"/>
                  <a:gd name="T94" fmla="*/ 19912514 w 7283"/>
                  <a:gd name="T95" fmla="*/ 36082728 h 4012"/>
                  <a:gd name="T96" fmla="*/ 14013865 w 7283"/>
                  <a:gd name="T97" fmla="*/ 43153421 h 4012"/>
                  <a:gd name="T98" fmla="*/ 8850556 w 7283"/>
                  <a:gd name="T99" fmla="*/ 51336205 h 4012"/>
                  <a:gd name="T100" fmla="*/ 5163237 w 7283"/>
                  <a:gd name="T101" fmla="*/ 60263787 h 4012"/>
                  <a:gd name="T102" fmla="*/ 1846241 w 7283"/>
                  <a:gd name="T103" fmla="*/ 70681038 h 4012"/>
                  <a:gd name="T104" fmla="*/ 0 w 7283"/>
                  <a:gd name="T105" fmla="*/ 82210308 h 4012"/>
                  <a:gd name="T106" fmla="*/ 735413 w 7283"/>
                  <a:gd name="T107" fmla="*/ 274163790 h 4012"/>
                  <a:gd name="T108" fmla="*/ 1846241 w 7283"/>
                  <a:gd name="T109" fmla="*/ 447511988 h 4012"/>
                  <a:gd name="T110" fmla="*/ 2951907 w 7283"/>
                  <a:gd name="T111" fmla="*/ 613049945 h 4012"/>
                  <a:gd name="T112" fmla="*/ 3687319 w 7283"/>
                  <a:gd name="T113" fmla="*/ 773384382 h 4012"/>
                  <a:gd name="T114" fmla="*/ 4427896 w 7283"/>
                  <a:gd name="T115" fmla="*/ 931479247 h 4012"/>
                  <a:gd name="T116" fmla="*/ 4427896 w 7283"/>
                  <a:gd name="T117" fmla="*/ 1088461949 h 4012"/>
                  <a:gd name="T118" fmla="*/ 4792985 w 7283"/>
                  <a:gd name="T119" fmla="*/ 1246934391 h 4012"/>
                  <a:gd name="T120" fmla="*/ 4427896 w 7283"/>
                  <a:gd name="T121" fmla="*/ 1409125717 h 4012"/>
                  <a:gd name="T122" fmla="*/ 633590880 w 7283"/>
                  <a:gd name="T123" fmla="*/ 1492453295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1352390014 w 7279"/>
                  <a:gd name="T1" fmla="*/ 275488732 h 6066"/>
                  <a:gd name="T2" fmla="*/ 677116554 w 7279"/>
                  <a:gd name="T3" fmla="*/ 812353488 h 6066"/>
                  <a:gd name="T4" fmla="*/ 1848260 w 7279"/>
                  <a:gd name="T5" fmla="*/ 859506314 h 6066"/>
                  <a:gd name="T6" fmla="*/ 1477589 w 7279"/>
                  <a:gd name="T7" fmla="*/ 934502549 h 6066"/>
                  <a:gd name="T8" fmla="*/ 1106919 w 7279"/>
                  <a:gd name="T9" fmla="*/ 1012474185 h 6066"/>
                  <a:gd name="T10" fmla="*/ 741342 w 7279"/>
                  <a:gd name="T11" fmla="*/ 1090440646 h 6066"/>
                  <a:gd name="T12" fmla="*/ 370671 w 7279"/>
                  <a:gd name="T13" fmla="*/ 1167296453 h 6066"/>
                  <a:gd name="T14" fmla="*/ 0 w 7279"/>
                  <a:gd name="T15" fmla="*/ 1233009779 h 6066"/>
                  <a:gd name="T16" fmla="*/ 1477589 w 7279"/>
                  <a:gd name="T17" fmla="*/ 1283504918 h 6066"/>
                  <a:gd name="T18" fmla="*/ 6651700 w 7279"/>
                  <a:gd name="T19" fmla="*/ 1335482511 h 6066"/>
                  <a:gd name="T20" fmla="*/ 17360259 w 7279"/>
                  <a:gd name="T21" fmla="*/ 1388947948 h 6066"/>
                  <a:gd name="T22" fmla="*/ 35832531 w 7279"/>
                  <a:gd name="T23" fmla="*/ 1443157128 h 6066"/>
                  <a:gd name="T24" fmla="*/ 63535845 w 7279"/>
                  <a:gd name="T25" fmla="*/ 1499215745 h 6066"/>
                  <a:gd name="T26" fmla="*/ 103064898 w 7279"/>
                  <a:gd name="T27" fmla="*/ 1556767238 h 6066"/>
                  <a:gd name="T28" fmla="*/ 156257688 w 7279"/>
                  <a:gd name="T29" fmla="*/ 1615801256 h 6066"/>
                  <a:gd name="T30" fmla="*/ 225338243 w 7279"/>
                  <a:gd name="T31" fmla="*/ 1676317872 h 6066"/>
                  <a:gd name="T32" fmla="*/ 312144634 w 7279"/>
                  <a:gd name="T33" fmla="*/ 1738322189 h 6066"/>
                  <a:gd name="T34" fmla="*/ 418906053 w 7279"/>
                  <a:gd name="T35" fmla="*/ 1802181046 h 6066"/>
                  <a:gd name="T36" fmla="*/ 565191358 w 7279"/>
                  <a:gd name="T37" fmla="*/ 1877921095 h 6066"/>
                  <a:gd name="T38" fmla="*/ 769467726 w 7279"/>
                  <a:gd name="T39" fmla="*/ 1978167415 h 6066"/>
                  <a:gd name="T40" fmla="*/ 990373273 w 7279"/>
                  <a:gd name="T41" fmla="*/ 2084721028 h 6066"/>
                  <a:gd name="T42" fmla="*/ 1186530685 w 7279"/>
                  <a:gd name="T43" fmla="*/ 2147483647 h 6066"/>
                  <a:gd name="T44" fmla="*/ 1315821307 w 7279"/>
                  <a:gd name="T45" fmla="*/ 2147483647 h 6066"/>
                  <a:gd name="T46" fmla="*/ 1344265963 w 7279"/>
                  <a:gd name="T47" fmla="*/ 2147483647 h 6066"/>
                  <a:gd name="T48" fmla="*/ 1345002138 w 7279"/>
                  <a:gd name="T49" fmla="*/ 2147483647 h 6066"/>
                  <a:gd name="T50" fmla="*/ 1405953476 w 7279"/>
                  <a:gd name="T51" fmla="*/ 2147483647 h 6066"/>
                  <a:gd name="T52" fmla="*/ 1562211164 w 7279"/>
                  <a:gd name="T53" fmla="*/ 2147483647 h 6066"/>
                  <a:gd name="T54" fmla="*/ 1771296067 w 7279"/>
                  <a:gd name="T55" fmla="*/ 2049821337 h 6066"/>
                  <a:gd name="T56" fmla="*/ 1991460272 w 7279"/>
                  <a:gd name="T57" fmla="*/ 1943267653 h 6066"/>
                  <a:gd name="T58" fmla="*/ 2147483647 w 7279"/>
                  <a:gd name="T59" fmla="*/ 1848962001 h 6066"/>
                  <a:gd name="T60" fmla="*/ 2147483647 w 7279"/>
                  <a:gd name="T61" fmla="*/ 1781017016 h 6066"/>
                  <a:gd name="T62" fmla="*/ 2147483647 w 7279"/>
                  <a:gd name="T63" fmla="*/ 1717530102 h 6066"/>
                  <a:gd name="T64" fmla="*/ 2147483647 w 7279"/>
                  <a:gd name="T65" fmla="*/ 1655897729 h 6066"/>
                  <a:gd name="T66" fmla="*/ 2147483647 w 7279"/>
                  <a:gd name="T67" fmla="*/ 1596119824 h 6066"/>
                  <a:gd name="T68" fmla="*/ 2147483647 w 7279"/>
                  <a:gd name="T69" fmla="*/ 1537457677 h 6066"/>
                  <a:gd name="T70" fmla="*/ 2147483647 w 7279"/>
                  <a:gd name="T71" fmla="*/ 1480655245 h 6066"/>
                  <a:gd name="T72" fmla="*/ 2147483647 w 7279"/>
                  <a:gd name="T73" fmla="*/ 1424963468 h 6066"/>
                  <a:gd name="T74" fmla="*/ 2147483647 w 7279"/>
                  <a:gd name="T75" fmla="*/ 1370754217 h 6066"/>
                  <a:gd name="T76" fmla="*/ 2147483647 w 7279"/>
                  <a:gd name="T77" fmla="*/ 1317665897 h 6066"/>
                  <a:gd name="T78" fmla="*/ 2147483647 w 7279"/>
                  <a:gd name="T79" fmla="*/ 1266426944 h 6066"/>
                  <a:gd name="T80" fmla="*/ 2147483647 w 7279"/>
                  <a:gd name="T81" fmla="*/ 1216675763 h 6066"/>
                  <a:gd name="T82" fmla="*/ 2147483647 w 7279"/>
                  <a:gd name="T83" fmla="*/ 981655375 h 6066"/>
                  <a:gd name="T84" fmla="*/ 2147483647 w 7279"/>
                  <a:gd name="T85" fmla="*/ 749610460 h 6066"/>
                  <a:gd name="T86" fmla="*/ 2147483647 w 7279"/>
                  <a:gd name="T87" fmla="*/ 520530668 h 6066"/>
                  <a:gd name="T88" fmla="*/ 2147483647 w 7279"/>
                  <a:gd name="T89" fmla="*/ 295165061 h 6066"/>
                  <a:gd name="T90" fmla="*/ 2147483647 w 7279"/>
                  <a:gd name="T91" fmla="*/ 73141694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0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hyperlink" Target="http://centeroko.ru/pisa18/pisa201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OKLOVrTdTs" TargetMode="External"/><Relationship Id="rId4" Type="http://schemas.openxmlformats.org/officeDocument/2006/relationships/hyperlink" Target="https://myskills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339752" y="6021288"/>
            <a:ext cx="6804248" cy="0"/>
          </a:xfrm>
          <a:prstGeom prst="line">
            <a:avLst/>
          </a:prstGeom>
          <a:ln w="28575">
            <a:solidFill>
              <a:srgbClr val="5C7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07A7C2-EC0E-41F2-8B65-AE7E7375811F}"/>
              </a:ext>
            </a:extLst>
          </p:cNvPr>
          <p:cNvSpPr txBox="1"/>
          <p:nvPr/>
        </p:nvSpPr>
        <p:spPr>
          <a:xfrm>
            <a:off x="1187624" y="429309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sz="3200" b="1" dirty="0">
                <a:solidFill>
                  <a:srgbClr val="FF0000"/>
                </a:solidFill>
              </a:rPr>
              <a:t>Вопросы математической грамотности при обучении математике: понимание, анализ, измерение»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 КЛЮЧЕВЫХ КОМПЕТЕНЦИЙ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253" y="1108868"/>
            <a:ext cx="8658225" cy="4640263"/>
          </a:xfrm>
        </p:spPr>
        <p:txBody>
          <a:bodyPr/>
          <a:lstStyle/>
          <a:p>
            <a:pPr marL="0" indent="0">
              <a:buNone/>
            </a:pPr>
            <a:endParaRPr lang="ru-RU" sz="2400" kern="1200" dirty="0">
              <a:solidFill>
                <a:srgbClr val="5C738E"/>
              </a:solidFill>
            </a:endParaRPr>
          </a:p>
          <a:p>
            <a:r>
              <a:rPr lang="en-US" sz="2400" kern="1200" dirty="0">
                <a:solidFill>
                  <a:srgbClr val="5C738E"/>
                </a:solidFill>
                <a:hlinkClick r:id="rId2"/>
              </a:rPr>
              <a:t>http://centeroko.ru/pisa18/pisa2018.html</a:t>
            </a:r>
            <a:r>
              <a:rPr lang="ru-RU" sz="2400" kern="1200" dirty="0">
                <a:solidFill>
                  <a:srgbClr val="5C738E"/>
                </a:solidFill>
              </a:rPr>
              <a:t> - материалы центра оценки качества ФГБНУ «Институт стратегии развития образования Российской академии образования» о проведении исследования </a:t>
            </a:r>
            <a:r>
              <a:rPr lang="en-US" sz="2400" kern="1200" dirty="0">
                <a:solidFill>
                  <a:srgbClr val="5C738E"/>
                </a:solidFill>
              </a:rPr>
              <a:t>PISA </a:t>
            </a:r>
            <a:r>
              <a:rPr lang="ru-RU" sz="2400" kern="1200" dirty="0">
                <a:solidFill>
                  <a:srgbClr val="5C738E"/>
                </a:solidFill>
              </a:rPr>
              <a:t>в России в 2018 году</a:t>
            </a:r>
          </a:p>
          <a:p>
            <a:r>
              <a:rPr lang="ru-RU" sz="2400" kern="1200" dirty="0">
                <a:solidFill>
                  <a:srgbClr val="5C738E"/>
                </a:solidFill>
              </a:rPr>
              <a:t> </a:t>
            </a:r>
            <a:r>
              <a:rPr lang="en-US" sz="2400" dirty="0">
                <a:hlinkClick r:id="rId3"/>
              </a:rPr>
              <a:t>http://skiv.instrao.ru/ </a:t>
            </a:r>
            <a:r>
              <a:rPr lang="ru-RU" sz="2400" dirty="0"/>
              <a:t> - </a:t>
            </a:r>
            <a:r>
              <a:rPr lang="ru-RU" sz="2400" kern="1200" dirty="0">
                <a:solidFill>
                  <a:srgbClr val="5C738E"/>
                </a:solidFill>
              </a:rPr>
              <a:t>Мониторинг формирования функциональной грамотности</a:t>
            </a:r>
          </a:p>
          <a:p>
            <a:r>
              <a:rPr lang="en-US" sz="2400" dirty="0">
                <a:hlinkClick r:id="rId4"/>
              </a:rPr>
              <a:t>https://myskills.ru/</a:t>
            </a:r>
            <a:r>
              <a:rPr lang="ru-RU" sz="2400" dirty="0"/>
              <a:t> </a:t>
            </a:r>
            <a:r>
              <a:rPr lang="ru-RU" dirty="0"/>
              <a:t>- </a:t>
            </a:r>
            <a:r>
              <a:rPr lang="ru-RU" sz="2400" kern="1200" dirty="0">
                <a:solidFill>
                  <a:srgbClr val="5C738E"/>
                </a:solidFill>
              </a:rPr>
              <a:t>Электронной версия измерительных материалов на сайте МЦКО</a:t>
            </a:r>
          </a:p>
          <a:p>
            <a:r>
              <a:rPr lang="ru-RU" sz="2400" u="sng" dirty="0">
                <a:hlinkClick r:id="rId5"/>
              </a:rPr>
              <a:t>https://www.youtube.com/watch?v=vOKLOVrTdTs</a:t>
            </a:r>
            <a:r>
              <a:rPr lang="ru-RU" sz="2400" dirty="0"/>
              <a:t> </a:t>
            </a:r>
            <a:r>
              <a:rPr lang="ru-RU" sz="2400" kern="1200" dirty="0">
                <a:solidFill>
                  <a:srgbClr val="5C738E"/>
                </a:solidFill>
              </a:rPr>
              <a:t>материалы по результатам международного проекта «Ключевые компетенции и новая 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val="91566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1472" y="3286124"/>
            <a:ext cx="7715304" cy="990600"/>
          </a:xfrm>
        </p:spPr>
        <p:txBody>
          <a:bodyPr/>
          <a:lstStyle/>
          <a:p>
            <a:pPr algn="ctr"/>
            <a:r>
              <a:rPr lang="ru-RU" altLang="ru-RU" sz="5400" b="1" dirty="0">
                <a:solidFill>
                  <a:srgbClr val="5C738E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DBB650-90C2-475A-BD2B-37A1B121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marL="0" indent="0" algn="r">
              <a:buNone/>
            </a:pPr>
            <a:r>
              <a:rPr lang="ru-RU" dirty="0"/>
              <a:t>Леонтьева А.А.  </a:t>
            </a:r>
          </a:p>
        </p:txBody>
      </p:sp>
    </p:spTree>
    <p:extLst>
      <p:ext uri="{BB962C8B-B14F-4D97-AF65-F5344CB8AC3E}">
        <p14:creationId xmlns:p14="http://schemas.microsoft.com/office/powerpoint/2010/main" val="104640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A8F9471-65E6-408D-A4D9-3EE63B96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2" y="1155702"/>
            <a:ext cx="8512175" cy="4640263"/>
          </a:xfrm>
        </p:spPr>
        <p:txBody>
          <a:bodyPr/>
          <a:lstStyle/>
          <a:p>
            <a:pPr marL="0" indent="0">
              <a:buNone/>
            </a:pPr>
            <a:r>
              <a:rPr lang="kk-KZ" b="1" i="1" dirty="0"/>
              <a:t>М</a:t>
            </a:r>
            <a:r>
              <a:rPr lang="ru-RU" b="1" i="1" dirty="0" err="1"/>
              <a:t>атематическ</a:t>
            </a:r>
            <a:r>
              <a:rPr lang="kk-KZ" b="1" i="1" dirty="0"/>
              <a:t>ая</a:t>
            </a:r>
            <a:r>
              <a:rPr lang="ru-RU" b="1" i="1" dirty="0"/>
              <a:t> грамотность</a:t>
            </a:r>
            <a:r>
              <a:rPr lang="kk-KZ" b="1" i="1" dirty="0"/>
              <a:t> – </a:t>
            </a:r>
            <a:r>
              <a:rPr lang="kk-KZ" dirty="0"/>
              <a:t>это  </a:t>
            </a:r>
            <a:r>
              <a:rPr lang="ru-RU" b="1" i="1" dirty="0"/>
              <a:t>способность</a:t>
            </a:r>
            <a:r>
              <a:rPr lang="ru-RU" dirty="0"/>
              <a:t> учащихся:</a:t>
            </a:r>
          </a:p>
          <a:p>
            <a:r>
              <a:rPr lang="ru-RU" sz="2400" dirty="0"/>
              <a:t>распознавать проблемы, возникающие в окружающей действительности и которые можно решить средствами математики;</a:t>
            </a:r>
          </a:p>
          <a:p>
            <a:r>
              <a:rPr lang="ru-RU" sz="2400" dirty="0"/>
              <a:t>формулировать эти проблемы на языке математики;</a:t>
            </a:r>
          </a:p>
          <a:p>
            <a:r>
              <a:rPr lang="ru-RU" sz="2400" dirty="0"/>
              <a:t>решать эти проблемы, используя математические факты и методы;</a:t>
            </a:r>
          </a:p>
          <a:p>
            <a:r>
              <a:rPr lang="ru-RU" sz="2400" dirty="0"/>
              <a:t>анализировать использованные методы решения;</a:t>
            </a:r>
          </a:p>
          <a:p>
            <a:r>
              <a:rPr lang="ru-RU" sz="2400" dirty="0"/>
              <a:t>интерпретировать полученные результаты с учетом поставленной проблемы;</a:t>
            </a:r>
          </a:p>
          <a:p>
            <a:r>
              <a:rPr lang="ru-RU" sz="2400" dirty="0"/>
              <a:t>формулировать и записывать результаты решения.  </a:t>
            </a:r>
          </a:p>
        </p:txBody>
      </p:sp>
    </p:spTree>
    <p:extLst>
      <p:ext uri="{BB962C8B-B14F-4D97-AF65-F5344CB8AC3E}">
        <p14:creationId xmlns:p14="http://schemas.microsoft.com/office/powerpoint/2010/main" val="196100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817C5-FB94-408D-BE15-4EAE750D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DFF406-3F06-4C48-9636-EB0AF547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" y="943793"/>
            <a:ext cx="8905876" cy="46402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Основные затруднения в выполнении заданий мониторинга МФГ:</a:t>
            </a:r>
          </a:p>
          <a:p>
            <a:r>
              <a:rPr lang="ru-RU" sz="2400" dirty="0"/>
              <a:t>понимание сюжетной ситуации и перевод ее на язык математики, нахождение способа решения;</a:t>
            </a:r>
          </a:p>
          <a:p>
            <a:r>
              <a:rPr lang="ru-RU" sz="2400" dirty="0"/>
              <a:t>работа с информацией, представленной в разной форме (рисунок, текст, таблица, диаграмма);</a:t>
            </a:r>
          </a:p>
          <a:p>
            <a:r>
              <a:rPr lang="ru-RU" sz="2400" dirty="0"/>
              <a:t>работа с реальными данными, величинами и единицами измерений;</a:t>
            </a:r>
          </a:p>
          <a:p>
            <a:r>
              <a:rPr lang="ru-RU" sz="2400" dirty="0"/>
              <a:t>интерпретация результата с учетом предложенной ситуации;</a:t>
            </a:r>
          </a:p>
          <a:p>
            <a:r>
              <a:rPr lang="ru-RU" sz="2400" dirty="0"/>
              <a:t>проявление самостоятельности, использование учебного и жизненного 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88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519BF-C9C3-4799-8329-F9F83D08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DC79B-E13D-45B9-A87C-4378DBD6A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формировать функциональную математическую грамотность?</a:t>
            </a:r>
          </a:p>
          <a:p>
            <a:r>
              <a:rPr lang="ru-RU" dirty="0"/>
              <a:t>Что надо делать, чтобы продвинуться в решении проблемы формирования функциональной математической грамотности?</a:t>
            </a:r>
          </a:p>
        </p:txBody>
      </p:sp>
    </p:spTree>
    <p:extLst>
      <p:ext uri="{BB962C8B-B14F-4D97-AF65-F5344CB8AC3E}">
        <p14:creationId xmlns:p14="http://schemas.microsoft.com/office/powerpoint/2010/main" val="11937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F6A5-5FD1-4B9F-A338-6E733F8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36E77-BB80-4FDE-A746-49E21452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88" y="1108868"/>
            <a:ext cx="8709026" cy="46402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Вопрос 1.</a:t>
            </a:r>
            <a:r>
              <a:rPr lang="ru-RU" sz="2800" dirty="0"/>
              <a:t> </a:t>
            </a:r>
            <a:r>
              <a:rPr lang="ru-RU" sz="2800" i="1" dirty="0"/>
              <a:t>Скорость гоночной машины</a:t>
            </a:r>
          </a:p>
          <a:p>
            <a:r>
              <a:rPr lang="ru-RU" sz="2300" b="1" dirty="0"/>
              <a:t>Содержательная область оценки </a:t>
            </a:r>
            <a:r>
              <a:rPr lang="kk-KZ" sz="2300" b="1" dirty="0"/>
              <a:t>: </a:t>
            </a:r>
            <a:r>
              <a:rPr lang="kk-KZ" sz="2300" dirty="0"/>
              <a:t>изменения и зависимости</a:t>
            </a:r>
            <a:endParaRPr lang="ru-RU" sz="2300" dirty="0"/>
          </a:p>
          <a:p>
            <a:r>
              <a:rPr lang="ru-RU" sz="2300" b="1" dirty="0"/>
              <a:t>Компетентностная область оценки </a:t>
            </a:r>
            <a:r>
              <a:rPr lang="kk-KZ" sz="2300" dirty="0"/>
              <a:t>: </a:t>
            </a:r>
            <a:r>
              <a:rPr lang="ru-RU" sz="2300" dirty="0"/>
              <a:t>интерпретация (ответ с учетом условий представленной в задании ситуации)</a:t>
            </a:r>
          </a:p>
          <a:p>
            <a:r>
              <a:rPr lang="kk-KZ" sz="2300" b="1" dirty="0"/>
              <a:t>Контекст: </a:t>
            </a:r>
            <a:r>
              <a:rPr lang="kk-KZ" sz="2300" dirty="0"/>
              <a:t>научная деятельнотость</a:t>
            </a:r>
            <a:endParaRPr lang="ru-RU" sz="2300" dirty="0"/>
          </a:p>
          <a:p>
            <a:r>
              <a:rPr lang="kk-KZ" sz="2300" b="1" dirty="0"/>
              <a:t>Уровень сложности</a:t>
            </a:r>
            <a:r>
              <a:rPr lang="kk-KZ" sz="2300" dirty="0"/>
              <a:t>: 2-уровень – установление связей (и интеграция информации для решения задачи)</a:t>
            </a:r>
            <a:endParaRPr lang="ru-RU" sz="2300" dirty="0"/>
          </a:p>
          <a:p>
            <a:r>
              <a:rPr lang="kk-KZ" sz="2300" b="1" dirty="0"/>
              <a:t>Формат ответа</a:t>
            </a:r>
            <a:r>
              <a:rPr lang="kk-KZ" sz="2300" dirty="0"/>
              <a:t>: </a:t>
            </a:r>
            <a:r>
              <a:rPr lang="ru-RU" sz="2300" dirty="0"/>
              <a:t>выбор ответа (из четырех предложенных)</a:t>
            </a:r>
          </a:p>
          <a:p>
            <a:r>
              <a:rPr lang="kk-KZ" sz="2300" b="1" dirty="0"/>
              <a:t>Объект проверки: </a:t>
            </a:r>
            <a:r>
              <a:rPr lang="kk-KZ" sz="2300" dirty="0"/>
              <a:t>определение по графику расстояние от старта до наибольшего прямолинейного участка трассы. </a:t>
            </a:r>
            <a:endParaRPr lang="ru-RU" sz="23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30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E61C1-A0A6-4067-A912-F61A268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CEE476-2CE0-4AA6-B53A-C15B61F7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2" y="1108868"/>
            <a:ext cx="8709026" cy="46402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Вопрос </a:t>
            </a:r>
            <a:r>
              <a:rPr lang="kk-KZ" sz="2800" b="1" dirty="0"/>
              <a:t> 2</a:t>
            </a:r>
            <a:r>
              <a:rPr lang="ru-RU" sz="2800" b="1" dirty="0"/>
              <a:t>.</a:t>
            </a:r>
            <a:r>
              <a:rPr lang="ru-RU" sz="2800" dirty="0"/>
              <a:t> </a:t>
            </a:r>
            <a:r>
              <a:rPr lang="ru-RU" sz="2800" i="1" dirty="0"/>
              <a:t>Скорость гоночной машины</a:t>
            </a:r>
            <a:endParaRPr lang="ru-RU" sz="2800" dirty="0"/>
          </a:p>
          <a:p>
            <a:r>
              <a:rPr lang="ru-RU" sz="2300" b="1" dirty="0"/>
              <a:t>Содержательная область оценки </a:t>
            </a:r>
            <a:r>
              <a:rPr lang="kk-KZ" sz="2300" b="1" dirty="0"/>
              <a:t>: </a:t>
            </a:r>
            <a:r>
              <a:rPr lang="kk-KZ" sz="2300" dirty="0"/>
              <a:t>изменения и зависимости</a:t>
            </a:r>
            <a:endParaRPr lang="ru-RU" sz="2300" dirty="0"/>
          </a:p>
          <a:p>
            <a:r>
              <a:rPr lang="ru-RU" sz="2300" b="1" dirty="0"/>
              <a:t>Компетентностная область оценки </a:t>
            </a:r>
            <a:r>
              <a:rPr lang="kk-KZ" sz="2300" dirty="0"/>
              <a:t>: </a:t>
            </a:r>
            <a:r>
              <a:rPr lang="ru-RU" sz="2300" dirty="0"/>
              <a:t>интерпретация (ответ с учетом условий представленной в задании ситуации)</a:t>
            </a:r>
          </a:p>
          <a:p>
            <a:r>
              <a:rPr lang="kk-KZ" sz="2300" b="1" dirty="0"/>
              <a:t>Контекст: </a:t>
            </a:r>
            <a:r>
              <a:rPr lang="kk-KZ" sz="2300" dirty="0"/>
              <a:t>научная деятельнотость</a:t>
            </a:r>
            <a:endParaRPr lang="ru-RU" sz="2300" dirty="0"/>
          </a:p>
          <a:p>
            <a:r>
              <a:rPr lang="ru-RU" sz="2300" b="1" dirty="0"/>
              <a:t>Уровень сложности</a:t>
            </a:r>
            <a:r>
              <a:rPr lang="kk-KZ" sz="2300" dirty="0"/>
              <a:t>: 1-уровень – воспроизведение (определение, вычисление)</a:t>
            </a:r>
            <a:endParaRPr lang="ru-RU" sz="2300" dirty="0"/>
          </a:p>
          <a:p>
            <a:r>
              <a:rPr lang="kk-KZ" sz="2300" b="1" dirty="0"/>
              <a:t>Формат ответа</a:t>
            </a:r>
            <a:r>
              <a:rPr lang="kk-KZ" sz="2300" dirty="0"/>
              <a:t>: </a:t>
            </a:r>
            <a:r>
              <a:rPr lang="ru-RU" sz="2300" dirty="0"/>
              <a:t>выбор ответа (из четырех предложенных)</a:t>
            </a:r>
            <a:endParaRPr lang="kk-KZ" sz="2300" dirty="0"/>
          </a:p>
          <a:p>
            <a:r>
              <a:rPr lang="ru-RU" sz="2300" b="1" dirty="0"/>
              <a:t>Объект проверки</a:t>
            </a:r>
            <a:r>
              <a:rPr lang="kk-KZ" sz="2300" b="1" dirty="0"/>
              <a:t>: </a:t>
            </a:r>
            <a:r>
              <a:rPr lang="kk-KZ" sz="2300" dirty="0"/>
              <a:t>определение  по графику наименьшей скорости гоночной машины  во втором круге. </a:t>
            </a:r>
            <a:endParaRPr lang="ru-RU" sz="23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28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7731-2E04-40D2-9DED-E7887FDC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3B911-294A-4CF3-AFA3-86D2C42F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8868"/>
            <a:ext cx="8917434" cy="46402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Вопрос </a:t>
            </a:r>
            <a:r>
              <a:rPr lang="kk-KZ" sz="2800" b="1" dirty="0"/>
              <a:t>3</a:t>
            </a:r>
            <a:r>
              <a:rPr lang="ru-RU" sz="2800" b="1" dirty="0"/>
              <a:t>.</a:t>
            </a:r>
            <a:r>
              <a:rPr lang="ru-RU" sz="2800" dirty="0"/>
              <a:t> </a:t>
            </a:r>
            <a:r>
              <a:rPr lang="ru-RU" sz="2800" i="1" dirty="0"/>
              <a:t>Скорость гоночной машины</a:t>
            </a:r>
            <a:endParaRPr lang="ru-RU" sz="2800" dirty="0"/>
          </a:p>
          <a:p>
            <a:r>
              <a:rPr lang="ru-RU" sz="2300" b="1" dirty="0"/>
              <a:t>Содержательная область оценки </a:t>
            </a:r>
            <a:r>
              <a:rPr lang="kk-KZ" sz="2300" b="1" dirty="0"/>
              <a:t>: </a:t>
            </a:r>
            <a:r>
              <a:rPr lang="kk-KZ" sz="2300" dirty="0"/>
              <a:t>изменения и зависимости</a:t>
            </a:r>
            <a:endParaRPr lang="ru-RU" sz="2300" dirty="0"/>
          </a:p>
          <a:p>
            <a:r>
              <a:rPr lang="ru-RU" sz="2300" b="1" dirty="0"/>
              <a:t>Компетентностная область оценки </a:t>
            </a:r>
            <a:r>
              <a:rPr lang="kk-KZ" sz="2300" dirty="0"/>
              <a:t>: </a:t>
            </a:r>
            <a:r>
              <a:rPr lang="ru-RU" sz="2300" dirty="0"/>
              <a:t>интерпретация (ответ с учетом условий представленной в задании ситуации)</a:t>
            </a:r>
          </a:p>
          <a:p>
            <a:r>
              <a:rPr lang="kk-KZ" sz="2300" b="1" dirty="0"/>
              <a:t>Контекст: </a:t>
            </a:r>
            <a:r>
              <a:rPr lang="kk-KZ" sz="2300" dirty="0"/>
              <a:t>научная деятельнотость</a:t>
            </a:r>
            <a:endParaRPr lang="ru-RU" sz="2300" dirty="0"/>
          </a:p>
          <a:p>
            <a:r>
              <a:rPr lang="ru-RU" sz="2300" b="1" dirty="0"/>
              <a:t>Уровень сложности</a:t>
            </a:r>
            <a:r>
              <a:rPr lang="kk-KZ" sz="2300" dirty="0"/>
              <a:t>: 1-уровень – воспроизведение (определение, вычисления)</a:t>
            </a:r>
          </a:p>
          <a:p>
            <a:r>
              <a:rPr lang="kk-KZ" sz="2300" b="1" dirty="0"/>
              <a:t>Формат ответа</a:t>
            </a:r>
            <a:r>
              <a:rPr lang="kk-KZ" sz="2300" dirty="0"/>
              <a:t>: </a:t>
            </a:r>
            <a:r>
              <a:rPr lang="ru-RU" sz="2300" dirty="0"/>
              <a:t>выбор ответа (из четырех предложенных)</a:t>
            </a:r>
          </a:p>
          <a:p>
            <a:r>
              <a:rPr lang="ru-RU" sz="2300" b="1" dirty="0"/>
              <a:t>Объект проверки</a:t>
            </a:r>
            <a:r>
              <a:rPr lang="kk-KZ" sz="2300" b="1" dirty="0"/>
              <a:t>: </a:t>
            </a:r>
            <a:r>
              <a:rPr lang="kk-KZ" sz="2300" dirty="0"/>
              <a:t>описание по графику состояние скорости машины в определенный промежуток времени</a:t>
            </a:r>
            <a:endParaRPr lang="ru-RU" sz="2300" dirty="0"/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41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949D0-B986-4DC9-9B94-53B7BE3D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D541E-83E7-4266-9FC5-E7C18F4B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2" y="1268760"/>
            <a:ext cx="8709026" cy="46402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Вопрос </a:t>
            </a:r>
            <a:r>
              <a:rPr lang="kk-KZ" sz="2800" b="1" dirty="0"/>
              <a:t>4</a:t>
            </a:r>
            <a:r>
              <a:rPr lang="ru-RU" sz="2800" b="1" dirty="0"/>
              <a:t>.</a:t>
            </a:r>
            <a:r>
              <a:rPr lang="ru-RU" sz="2800" dirty="0"/>
              <a:t> </a:t>
            </a:r>
            <a:r>
              <a:rPr lang="ru-RU" sz="2800" i="1" dirty="0"/>
              <a:t>Скорость гоночной машины</a:t>
            </a:r>
            <a:endParaRPr lang="ru-RU" sz="2800" dirty="0"/>
          </a:p>
          <a:p>
            <a:r>
              <a:rPr lang="ru-RU" sz="2300" b="1" dirty="0"/>
              <a:t>Содержательная область оценки </a:t>
            </a:r>
            <a:r>
              <a:rPr lang="kk-KZ" sz="2300" b="1" dirty="0"/>
              <a:t>: </a:t>
            </a:r>
            <a:r>
              <a:rPr lang="kk-KZ" sz="2300" dirty="0"/>
              <a:t>изменения и зависимости</a:t>
            </a:r>
            <a:endParaRPr lang="ru-RU" sz="2300" dirty="0"/>
          </a:p>
          <a:p>
            <a:r>
              <a:rPr lang="ru-RU" sz="2300" b="1" dirty="0"/>
              <a:t>Компетентностная область оценки </a:t>
            </a:r>
            <a:r>
              <a:rPr lang="kk-KZ" sz="2300" dirty="0"/>
              <a:t>: </a:t>
            </a:r>
            <a:r>
              <a:rPr lang="ru-RU" sz="2300" dirty="0"/>
              <a:t>интерпретация (ответ с учетом условий представленной в задании ситуации)</a:t>
            </a:r>
          </a:p>
          <a:p>
            <a:r>
              <a:rPr lang="kk-KZ" sz="2300" b="1" dirty="0"/>
              <a:t>Контекст: </a:t>
            </a:r>
            <a:r>
              <a:rPr lang="kk-KZ" sz="2300" dirty="0"/>
              <a:t>научная деятельнотость</a:t>
            </a:r>
            <a:endParaRPr lang="ru-RU" sz="2300" dirty="0"/>
          </a:p>
          <a:p>
            <a:r>
              <a:rPr lang="ru-RU" sz="2300" b="1" dirty="0"/>
              <a:t>Уровень сложности</a:t>
            </a:r>
            <a:r>
              <a:rPr lang="kk-KZ" sz="2300" dirty="0"/>
              <a:t>: 2-уровень – установление связей (и интеграция   информациии для решения задач)</a:t>
            </a:r>
            <a:r>
              <a:rPr lang="ru-RU" sz="2300" b="1" dirty="0"/>
              <a:t> </a:t>
            </a:r>
          </a:p>
          <a:p>
            <a:r>
              <a:rPr lang="kk-KZ" sz="2300" b="1" dirty="0"/>
              <a:t>Формат ответа</a:t>
            </a:r>
            <a:r>
              <a:rPr lang="kk-KZ" sz="2300" dirty="0"/>
              <a:t>: </a:t>
            </a:r>
            <a:r>
              <a:rPr lang="ru-RU" sz="2300" dirty="0"/>
              <a:t>выбор ответа (из четырех предложенных)</a:t>
            </a:r>
          </a:p>
          <a:p>
            <a:r>
              <a:rPr lang="ru-RU" sz="2300" b="1" dirty="0"/>
              <a:t>Объект проверки</a:t>
            </a:r>
            <a:r>
              <a:rPr lang="kk-KZ" sz="2300" b="1" dirty="0"/>
              <a:t>: </a:t>
            </a:r>
            <a:r>
              <a:rPr lang="kk-KZ" sz="2300" dirty="0"/>
              <a:t>опреление по графику формы трассы, по которой ехала гоночная машина </a:t>
            </a:r>
            <a:endParaRPr lang="ru-RU" sz="2300" dirty="0"/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49166"/>
      </p:ext>
    </p:extLst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Педагог-библиотекарь</Template>
  <TotalTime>471</TotalTime>
  <Words>575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Optima Cyr</vt:lpstr>
      <vt:lpstr>Wingdings</vt:lpstr>
      <vt:lpstr>Wingdings 2</vt:lpstr>
      <vt:lpstr>5_ипк новый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КЛЮЧЕВЫХ КОМПЕТЕНЦИЙ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Леонова Юлия Александровна</dc:creator>
  <cp:lastModifiedBy>Светлана Крохмаль</cp:lastModifiedBy>
  <cp:revision>50</cp:revision>
  <dcterms:created xsi:type="dcterms:W3CDTF">2017-04-25T05:00:20Z</dcterms:created>
  <dcterms:modified xsi:type="dcterms:W3CDTF">2019-08-26T00:52:49Z</dcterms:modified>
</cp:coreProperties>
</file>