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91FE-ED4E-4AE3-A44D-EDF78AE051D6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5529-AF72-456B-882C-A62E48263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0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5529-AF72-456B-882C-A62E482630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381FF6-81B5-4A7A-891B-71C7B1E44FA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D8940C-DFC1-47BA-9F70-40AC820E51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robot.ru/lego.php" TargetMode="External"/><Relationship Id="rId2" Type="http://schemas.openxmlformats.org/officeDocument/2006/relationships/hyperlink" Target="https://ev3lessons.com/ru/Lessons.html?tab=beginn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5648623" cy="75139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Модуль «Робототехника»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55576" y="1340768"/>
            <a:ext cx="3248388" cy="880457"/>
          </a:xfrm>
        </p:spPr>
        <p:txBody>
          <a:bodyPr>
            <a:normAutofit/>
          </a:bodyPr>
          <a:lstStyle/>
          <a:p>
            <a:r>
              <a:rPr lang="ru-RU" sz="20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Гимназия №15</a:t>
            </a:r>
            <a:endParaRPr lang="ru-RU" sz="2000" b="1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10800000" flipV="1">
            <a:off x="4932040" y="4365104"/>
            <a:ext cx="3248388" cy="880457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s://klike.net/uploads/posts/2022-10/16655758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0" y="2109921"/>
            <a:ext cx="7112570" cy="47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3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6183914" cy="481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2915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основных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модуелей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микроконтроллеру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272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5798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Подключите все датчики и двигатели к микроконтроллеру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462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8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0074"/>
            <a:ext cx="8023820" cy="4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0334" y="138409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датчиков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012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0334" y="138409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двигателей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9" y="764704"/>
            <a:ext cx="8316416" cy="271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7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AutoNum type="arabicPeriod"/>
            </a:pPr>
            <a:r>
              <a:rPr lang="ru-RU" dirty="0"/>
              <a:t>Включить микроконтроллер</a:t>
            </a:r>
          </a:p>
          <a:p>
            <a:pPr>
              <a:buAutoNum type="arabicPeriod"/>
            </a:pPr>
            <a:r>
              <a:rPr lang="ru-RU" dirty="0" smtClean="0"/>
              <a:t>Запустить на рабочем столе программу </a:t>
            </a:r>
            <a:r>
              <a:rPr lang="en-US" dirty="0" smtClean="0"/>
              <a:t>EV3 Classroom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Создать новый проект</a:t>
            </a:r>
          </a:p>
          <a:p>
            <a:pPr>
              <a:buAutoNum type="arabicPeriod"/>
            </a:pPr>
            <a:r>
              <a:rPr lang="ru-RU" dirty="0" smtClean="0"/>
              <a:t>Для подключения программы к микроконтроллеру, </a:t>
            </a:r>
          </a:p>
          <a:p>
            <a:pPr>
              <a:buAutoNum type="arabicPeriod"/>
            </a:pPr>
            <a:r>
              <a:rPr lang="ru-RU" dirty="0" smtClean="0"/>
              <a:t>нажмите </a:t>
            </a:r>
          </a:p>
          <a:p>
            <a:pPr marL="0" indent="0"/>
            <a:endParaRPr lang="ru-RU" dirty="0" smtClean="0"/>
          </a:p>
          <a:p>
            <a:pPr marL="0" indent="0"/>
            <a:r>
              <a:rPr lang="ru-RU" dirty="0" smtClean="0"/>
              <a:t>Если всё сделано правильно, то вы должны увидеть вверху на экране</a:t>
            </a:r>
          </a:p>
          <a:p>
            <a:pPr marL="0" indent="0"/>
            <a:endParaRPr lang="en-US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462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34" y="1196752"/>
            <a:ext cx="611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34" y="2060848"/>
            <a:ext cx="1019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59" y="3717032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Нажмите на кнопку                 и ответьте на следующие вопросы?</a:t>
            </a:r>
          </a:p>
          <a:p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Что можно измерять при помощи мотора?</a:t>
            </a:r>
          </a:p>
          <a:p>
            <a:pPr>
              <a:buAutoNum type="arabicPeriod"/>
            </a:pPr>
            <a:r>
              <a:rPr lang="ru-RU" dirty="0" smtClean="0"/>
              <a:t>Что означает 0 и 1 у датчика касания?</a:t>
            </a:r>
          </a:p>
          <a:p>
            <a:pPr>
              <a:buAutoNum type="arabicPeriod"/>
            </a:pPr>
            <a:r>
              <a:rPr lang="ru-RU" dirty="0" smtClean="0"/>
              <a:t>Какое минимальное и максимальное расстояние измеряет ультразвуковой датчик?</a:t>
            </a:r>
          </a:p>
          <a:p>
            <a:pPr>
              <a:buAutoNum type="arabicPeriod"/>
            </a:pPr>
            <a:r>
              <a:rPr lang="ru-RU" dirty="0" smtClean="0"/>
              <a:t>Что такое 0,1,2,3,4,5,6,7 у датчика цвета?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462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781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4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для обучения программированию: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ev3lessons.com/ru/Lessons.html?tab=beginner</a:t>
            </a:r>
            <a:endParaRPr lang="ru-RU" dirty="0"/>
          </a:p>
          <a:p>
            <a:r>
              <a:rPr lang="ru-RU" dirty="0" smtClean="0"/>
              <a:t>Сайт для сборки моделей роботов по инструкции: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www.prorobot.ru/lego.php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источники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31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4632628"/>
          </a:xfrm>
        </p:spPr>
        <p:txBody>
          <a:bodyPr/>
          <a:lstStyle/>
          <a:p>
            <a:pPr algn="just" fontAlgn="base"/>
            <a:r>
              <a:rPr lang="ru-RU" sz="2000" dirty="0"/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2021 года (Приказ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№ 287 «Об утверждении Федерального государственного образовательного стандарта основного общего образования»; зарегистрирован в Минюсте России 05.07.2021, № 64101)</a:t>
            </a:r>
          </a:p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-Концепция 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 (утверждена коллегией Министерства просвещения Российской Федерации 24 декабря 2018 г.).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-Примерная рабочая программа основного общего образования по предмету технология для 5-9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 решением федерального учебно-методического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образованию протокол №5/22 от 25.08.2022 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60840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модуля «Робототехника» по предмету технология с использованием конструктора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 физика»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44522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Бухарина Елена Николаевна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технологии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9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22" y="19326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Рабочая программа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0635" r="3284" b="20040"/>
          <a:stretch/>
        </p:blipFill>
        <p:spPr bwMode="auto">
          <a:xfrm>
            <a:off x="251520" y="741900"/>
            <a:ext cx="863614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5095" r="3361" b="21118"/>
          <a:stretch/>
        </p:blipFill>
        <p:spPr bwMode="auto">
          <a:xfrm>
            <a:off x="226966" y="3789040"/>
            <a:ext cx="8660699" cy="2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7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«Простые механизмы»</a:t>
            </a:r>
            <a:endParaRPr lang="ru-RU" sz="24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97512" cy="41285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простые механизмы 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.Сконструировать модели передач, опираясь на схемы.</a:t>
            </a:r>
          </a:p>
          <a:p>
            <a:pPr fontAlgn="base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умение анализировать, рассматривать.</a:t>
            </a:r>
          </a:p>
          <a:p>
            <a:pPr fontAlgn="base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инженерного мышления средства конструктора «первые механизмы».</a:t>
            </a:r>
          </a:p>
          <a:p>
            <a:pPr fontAlgn="base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у детей умение договариваться в процессе работы в группах.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rgbClr val="7030A0"/>
                </a:solidFill>
              </a:rPr>
              <a:t>План работы на урок</a:t>
            </a:r>
            <a:endParaRPr lang="ru-RU" cap="none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283242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Организационная часть (1 мин) 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Актуализация знаний ( 5 мин)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Вводная часть урока (изучение инструкций) (8 мин)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Практическая работа с конструктором "Механизмы" (25 мин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(сборка механических передач (ременная, червячная, речная, зубчатая))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Рефлексия (5 мин)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Домашнее задание (1 мин)</a:t>
            </a:r>
          </a:p>
        </p:txBody>
      </p:sp>
    </p:spTree>
    <p:extLst>
      <p:ext uri="{BB962C8B-B14F-4D97-AF65-F5344CB8AC3E}">
        <p14:creationId xmlns:p14="http://schemas.microsoft.com/office/powerpoint/2010/main" val="205190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60840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модуля «Робототехника» по предмету технология с использованием конструктора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MINDSTORMS EV3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445224"/>
            <a:ext cx="5292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Прудников Дмитрий Николаевич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8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7472" cy="1119024"/>
          </a:xfrm>
        </p:spPr>
        <p:txBody>
          <a:bodyPr/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«Подключение модулей робототехнического конструктора»</a:t>
            </a:r>
            <a:endParaRPr lang="ru-RU" sz="24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81488" cy="391254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 научиться   правильно подключать основные модули робототехнического конструктора и называть их характеристики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64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520940" cy="548640"/>
          </a:xfrm>
        </p:spPr>
        <p:txBody>
          <a:bodyPr/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микроконтроллера </a:t>
            </a:r>
            <a:r>
              <a:rPr lang="en-US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914875" cy="44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3" y="1340768"/>
            <a:ext cx="2286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62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331</TotalTime>
  <Words>384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Модуль «Робототехника»</vt:lpstr>
      <vt:lpstr>Нормативные документы</vt:lpstr>
      <vt:lpstr>Презентация PowerPoint</vt:lpstr>
      <vt:lpstr>Рабочая программа </vt:lpstr>
      <vt:lpstr>Тема урока «Простые механизмы»</vt:lpstr>
      <vt:lpstr>План работы на урок</vt:lpstr>
      <vt:lpstr>Презентация PowerPoint</vt:lpstr>
      <vt:lpstr>Тема урока «Подключение модулей робототехнического конструктора»</vt:lpstr>
      <vt:lpstr>Обзор микроконтроллера EV3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«Робототехника»</dc:title>
  <dc:creator>Александр</dc:creator>
  <cp:lastModifiedBy>Admin</cp:lastModifiedBy>
  <cp:revision>14</cp:revision>
  <dcterms:created xsi:type="dcterms:W3CDTF">2023-02-13T15:41:12Z</dcterms:created>
  <dcterms:modified xsi:type="dcterms:W3CDTF">2023-02-15T06:46:51Z</dcterms:modified>
</cp:coreProperties>
</file>