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ofa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Преподавание предметов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естественно-научного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цикла (на примере физики, астрономии) и курса «Индивидуальный проект» в условиях реализации ФГОС СОО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429132"/>
            <a:ext cx="3686156" cy="1752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Суслова Ольга Александровна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учитель МБОУ «Гимназия 85»,</a:t>
            </a:r>
          </a:p>
          <a:p>
            <a:pPr algn="l">
              <a:spcBef>
                <a:spcPts val="0"/>
              </a:spcBef>
            </a:pP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г.Барнаул, Алтайский край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979712" y="5949280"/>
            <a:ext cx="6400800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г. Красноярск - 2019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835696" y="332656"/>
            <a:ext cx="576064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Рефлексивно-аналитический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форум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«ФГОС СОО: новые практики»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Индивидуальный проект 10 класс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50" y="1285875"/>
          <a:ext cx="8429625" cy="5249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74"/>
                <a:gridCol w="6357982"/>
                <a:gridCol w="1500169"/>
              </a:tblGrid>
              <a:tr h="892970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№ урока</a:t>
                      </a:r>
                      <a:endParaRPr lang="ru-RU" sz="1800" dirty="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Название темы, тема урока</a:t>
                      </a:r>
                      <a:endParaRPr lang="ru-RU" sz="1800" dirty="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Кол-во часов</a:t>
                      </a:r>
                      <a:endParaRPr lang="ru-RU" sz="180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4337"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ТЕМА 1 Введение</a:t>
                      </a:r>
                      <a:endParaRPr lang="ru-RU" sz="2400" dirty="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7733">
                <a:tc>
                  <a:txBody>
                    <a:bodyPr/>
                    <a:lstStyle/>
                    <a:p>
                      <a:r>
                        <a:rPr lang="ru-RU" sz="18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Проект. Исследование. Отличия. Выбор темы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450961"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b="1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ТЕМА 2 Научная статья</a:t>
                      </a:r>
                      <a:endParaRPr lang="ru-RU" sz="2400" dirty="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58108">
                <a:tc>
                  <a:txBody>
                    <a:bodyPr/>
                    <a:lstStyle/>
                    <a:p>
                      <a:r>
                        <a:rPr lang="ru-RU" sz="18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Структура научной статьи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558108">
                <a:tc>
                  <a:txBody>
                    <a:bodyPr/>
                    <a:lstStyle/>
                    <a:p>
                      <a:r>
                        <a:rPr lang="ru-RU" sz="18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Оформление научной статьи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558108">
                <a:tc>
                  <a:txBody>
                    <a:bodyPr/>
                    <a:lstStyle/>
                    <a:p>
                      <a:r>
                        <a:rPr lang="ru-RU" sz="18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4-5.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Анализ научных статей журнала ВАК «Наука и школа»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558108">
                <a:tc>
                  <a:txBody>
                    <a:bodyPr/>
                    <a:lstStyle/>
                    <a:p>
                      <a:r>
                        <a:rPr lang="ru-RU" sz="18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Подготовка статьи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558108">
                <a:tc>
                  <a:txBody>
                    <a:bodyPr/>
                    <a:lstStyle/>
                    <a:p>
                      <a:r>
                        <a:rPr lang="ru-RU" sz="18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7-8.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Представление статьи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ea typeface="MS Mincho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ФИЗИКА – 10 класс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Состав УМК: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Углубленный уровень : учебник / В.А. Касьянов . – М. : Дрофа, 2018. – 447 с.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Углубленный уровень. 10 –11 классы : рабочая программа к линии УМК В.А.Касьянова : учебно-методическое пособие / В. А. Касьянов, И. Г. Власова. – М. : Дрофа, 2017. – 65c.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10 класс : Углубленный уровень : учебно-методическое пособие / В.А.Касьянов. – М. : Дрофа, 2015. – 219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10 класс : дидактические материалы к учебникам В.А. Касьянова / А.Е.Марон, Е.А. Марон. – М. : Дрофа, 2018. – 156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Контрольные работы к учебнику В.А. Касьянова «Физика. Углубленный уровень. 10 класс» / В.А.Касьянов, Л.П.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Е.Э.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Ратбиль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М. : Дрофа, 2015. – 96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Физика. 10 класс. Базовый и углубленный уровень. Тетрадь для лабораторных работ / В. А. Касьянов, В.А. Коровин. – М. : Дрофа, 2017. – 43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ФИЗИКА – 10 класс </a:t>
            </a:r>
            <a:r>
              <a:rPr lang="ru-RU" b="1" dirty="0" err="1" smtClean="0">
                <a:solidFill>
                  <a:srgbClr val="C00000"/>
                </a:solidFill>
              </a:rPr>
              <a:t>углубл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5429288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Методика преподавания: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Физический эксперимент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Лекции, беседы, проблемное обучение, самостоятельная работа (в группах, индивидуальная работа)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задач (формат ЕГЭ),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разноуровневые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задачи (графические, расчетные, качественные, экспериментальные)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29256" y="1428736"/>
            <a:ext cx="3429024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Проблемы: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Слабая подготовленность учащихся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Отсутствие интереса к предмету</a:t>
            </a:r>
          </a:p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Невыполнение ДЗ</a:t>
            </a:r>
          </a:p>
          <a:p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ФИЗИКА – 10 класс </a:t>
            </a:r>
            <a:r>
              <a:rPr lang="ru-RU" b="1" dirty="0" err="1" smtClean="0">
                <a:solidFill>
                  <a:srgbClr val="C00000"/>
                </a:solidFill>
              </a:rPr>
              <a:t>углуб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8429684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Контроль: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Физические диктанты, письменные срезы по теории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Устные опросы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Лабораторный эксперимент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Контрольные работы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Самостоятельные работы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Тестирование (формат ЕГЭ)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 задач (разные формы)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экспериментальных задач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АСТРОНОМИЯ – 11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sz="3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Состав УМК: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Астрономия. Базовый уровень. 11 класс : учебник  /Б.А. Воронцов-Вельяминов, Е.К.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Страут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– М. : Дрофа, 2018. – 238 с.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Астрономия. Базовый уровень. 11 класс : рабочая программа к УМКБ.А. Воронцова-Вельяминова, Е.К.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Страута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: учебно-методическое пособие / Е.К.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Страут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 – М. : Дрофа, 2017. – 39 с.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Астрономия. 11 класс : Методическое пособие к учебнику  Б.А. Воронцова-Вельяминова, Е.К.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Страута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«Астрономия. Базовый уровень. 11 класс» / М.А.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Кунаш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– М. : Дрофа, 2018. – 217 с.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Астрономия : проверочные и контрольные работы. 11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: учеб. пособие / Н.Н.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Гомулина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– М. : Дрофа, 2018. – 80 с. </a:t>
            </a:r>
          </a:p>
          <a:p>
            <a:pPr lvl="0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Методическая поддержка на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росучебник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sz="34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u="sng" dirty="0" err="1" smtClean="0">
                <a:latin typeface="Times New Roman" pitchFamily="18" charset="0"/>
                <a:cs typeface="Times New Roman" pitchFamily="18" charset="0"/>
              </a:rPr>
              <a:t>drofa</a:t>
            </a:r>
            <a:r>
              <a:rPr lang="ru-RU" sz="34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u="sng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АСТРОНОМИЯ – 11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357298"/>
            <a:ext cx="421008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Проблемы в начале изучения 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интереса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Несерьезное отношение к предмету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Опросы, переходящие  в «ничего непонятно», «зачем это нам»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Доклады переходящие в банальное скачивание  с ресурсов Интернета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357298"/>
            <a:ext cx="4257676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Методика преподавания: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Параграфы изучают дома, самое главное обсуждаем в классе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разных приемов и методов обучения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Задания с творческим содержанием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Тестирование как контроль знаний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АСТРОНОМИЯ – 11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Практические работы для домашнего наблюдения</a:t>
            </a:r>
          </a:p>
          <a:p>
            <a:pPr algn="ctr">
              <a:buNone/>
            </a:pP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(Сроки выполнения: 2-4 недели)</a:t>
            </a:r>
          </a:p>
          <a:p>
            <a:pPr>
              <a:buNone/>
            </a:pPr>
            <a:r>
              <a:rPr lang="ru-RU" sz="3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четверть: Наблюдение за звездным небом 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Поиск основных созвездий северного полушария, поиск полярной звезды, определение координат с учетом времени наблюдения.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Оформление: в свободной форме, зарисовка созвездий, выводы по работе</a:t>
            </a:r>
          </a:p>
          <a:p>
            <a:pPr>
              <a:buNone/>
            </a:pPr>
            <a:r>
              <a:rPr lang="ru-RU" sz="3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четверть: Наблюдение за фазами Луны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Определение фазы Луны, координат на звездном небе с учетом времени наблюдения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Оформление: в свободной форме, зарисовка Луны, выводы по работе</a:t>
            </a:r>
          </a:p>
          <a:p>
            <a:pPr>
              <a:buNone/>
            </a:pPr>
            <a:r>
              <a:rPr lang="ru-RU" sz="3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четверть: Наблюдение за планетами (Венера, Марс, Юпитер, Сатурн)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Нахождение планет по их окраске с помощью астрономического календаря и карты звездного неба, определение координат на звездном небе с учетом времени наблюдения, особенности наблюдения</a:t>
            </a:r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Оформление: в свободной форме, выводы по работе, ссылки на источники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АСТРОНОМИЯ – 11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/>
          </a:bodyPr>
          <a:lstStyle/>
          <a:p>
            <a:pPr marL="324000" algn="ctr"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Творческие задания </a:t>
            </a:r>
          </a:p>
          <a:p>
            <a:pPr marL="324000" algn="ctr"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(самостоятельное или групповое выполнение)</a:t>
            </a:r>
          </a:p>
          <a:p>
            <a:pPr marL="495450" indent="-514350">
              <a:spcBef>
                <a:spcPts val="0"/>
              </a:spcBef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«Забытое интервью с космонавтом, астронавтом» (работа в группах)</a:t>
            </a:r>
          </a:p>
          <a:p>
            <a:pPr marL="495450" indent="-514350">
              <a:spcBef>
                <a:spcPts val="0"/>
              </a:spcBef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Сравнительная характеристика планет Солнечной системы и их спутников </a:t>
            </a:r>
          </a:p>
          <a:p>
            <a:pPr marL="495450" indent="-514350">
              <a:spcBef>
                <a:spcPts val="0"/>
              </a:spcBef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Эссе на тему «Одиноки ли мы во Вселенной?»</a:t>
            </a:r>
          </a:p>
          <a:p>
            <a:pPr marL="495450" indent="-514350">
              <a:spcBef>
                <a:spcPts val="0"/>
              </a:spcBef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Разработка астрономических игр для разных ступеней обучения (работа в группах)</a:t>
            </a:r>
          </a:p>
          <a:p>
            <a:pPr marL="495450" indent="-514350">
              <a:spcBef>
                <a:spcPts val="0"/>
              </a:spcBef>
              <a:buAutoNum type="arabicPeriod"/>
            </a:pP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5450" indent="-514350">
              <a:spcBef>
                <a:spcPts val="0"/>
              </a:spcBef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Индивидуальный проект 10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4429156" cy="52149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 работы на 10 класс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 темы проекта с учетом профиля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четверть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определение с темой, представление темы проекта (выступление)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написание статьи по теме проекта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четверть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изучение литературы, написание 1 главы (теоретическая часть)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535785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четверть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выполнение практической части проекта, оформление данной части проекта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четверть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оформление чернового варианта работы и представление проекта на занятиях курса перед одноклассниками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904</Words>
  <Application>Microsoft Office PowerPoint</Application>
  <PresentationFormat>Экран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Преподавание предметов естественно-научного цикла (на примере физики, астрономии) и курса «Индивидуальный проект» в условиях реализации ФГОС СОО</vt:lpstr>
      <vt:lpstr>ФИЗИКА – 10 класс</vt:lpstr>
      <vt:lpstr>ФИЗИКА – 10 класс углубл.</vt:lpstr>
      <vt:lpstr>ФИЗИКА – 10 класс углуб.</vt:lpstr>
      <vt:lpstr>АСТРОНОМИЯ – 11 класс</vt:lpstr>
      <vt:lpstr>АСТРОНОМИЯ – 11 класс</vt:lpstr>
      <vt:lpstr>АСТРОНОМИЯ – 11 класс</vt:lpstr>
      <vt:lpstr>АСТРОНОМИЯ – 11 класс</vt:lpstr>
      <vt:lpstr>Индивидуальный проект 10 класс</vt:lpstr>
      <vt:lpstr>Индивидуальный проект 10 класс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Татьяна Копылова</cp:lastModifiedBy>
  <cp:revision>26</cp:revision>
  <dcterms:modified xsi:type="dcterms:W3CDTF">2019-02-12T04:38:55Z</dcterms:modified>
</cp:coreProperties>
</file>