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1" r:id="rId4"/>
    <p:sldId id="280" r:id="rId5"/>
    <p:sldId id="284" r:id="rId6"/>
    <p:sldId id="282" r:id="rId7"/>
    <p:sldId id="285" r:id="rId8"/>
    <p:sldId id="291" r:id="rId9"/>
    <p:sldId id="300" r:id="rId10"/>
    <p:sldId id="301" r:id="rId11"/>
    <p:sldId id="283" r:id="rId12"/>
    <p:sldId id="299" r:id="rId13"/>
    <p:sldId id="292" r:id="rId14"/>
    <p:sldId id="293" r:id="rId15"/>
    <p:sldId id="294" r:id="rId16"/>
    <p:sldId id="296" r:id="rId17"/>
    <p:sldId id="298" r:id="rId18"/>
    <p:sldId id="303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497595"/>
            <a:ext cx="8686800" cy="3810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Рефлексивно –аналитический форум ФГОС СОО: новые практики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52600" y="5638800"/>
            <a:ext cx="5638800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«СШ № 143», 2019 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295400"/>
            <a:ext cx="7467600" cy="3200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для обеспечения индивидуального проекта.</a:t>
            </a:r>
          </a:p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Оценивание проекта.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62000" y="986928"/>
            <a:ext cx="7848600" cy="4495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проекта </a:t>
            </a:r>
            <a:r>
              <a:rPr lang="ru-RU" sz="60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(ориентир в собственной деятельности)</a:t>
            </a:r>
            <a:endParaRPr lang="ru-RU" sz="60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4800" y="228600"/>
            <a:ext cx="6858000" cy="3886200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 оценивание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4495800"/>
            <a:ext cx="5029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6043" y="685800"/>
            <a:ext cx="4724400" cy="2514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76800" y="292635"/>
            <a:ext cx="3792558" cy="185312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 и понятны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95800" y="2691329"/>
            <a:ext cx="3733800" cy="16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известны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9600" y="4177229"/>
            <a:ext cx="4724400" cy="2057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требованиям</a:t>
            </a:r>
            <a:endParaRPr lang="ru-RU" sz="3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9261"/>
            <a:ext cx="9144000" cy="5759478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676400" y="17526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458200" y="17526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458200" y="4038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458200" y="510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1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881"/>
            <a:ext cx="9144000" cy="6014238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676400" y="533400"/>
            <a:ext cx="0" cy="590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10600" y="421881"/>
            <a:ext cx="0" cy="1787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610600" y="2362200"/>
            <a:ext cx="0" cy="4073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9701"/>
            <a:ext cx="9144000" cy="6178598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676400" y="339701"/>
            <a:ext cx="0" cy="583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534400" y="339701"/>
            <a:ext cx="0" cy="1336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534400" y="18288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34400" y="44196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2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2400" y="457200"/>
            <a:ext cx="6858000" cy="3886200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algn="ctr"/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(карта самооценки)</a:t>
            </a:r>
            <a:endParaRPr lang="ru-RU" sz="5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40"/>
          <a:stretch/>
        </p:blipFill>
        <p:spPr>
          <a:xfrm>
            <a:off x="6019800" y="3886200"/>
            <a:ext cx="3015867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81200" y="152400"/>
            <a:ext cx="6858000" cy="3886200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водная карта оценки формирования УУД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280" y="3733800"/>
            <a:ext cx="3429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2986881"/>
          <a:ext cx="8229600" cy="1752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7042"/>
                <a:gridCol w="531409"/>
                <a:gridCol w="472478"/>
                <a:gridCol w="626525"/>
                <a:gridCol w="560357"/>
                <a:gridCol w="612051"/>
                <a:gridCol w="609983"/>
                <a:gridCol w="635830"/>
                <a:gridCol w="629109"/>
                <a:gridCol w="617737"/>
                <a:gridCol w="554671"/>
                <a:gridCol w="546400"/>
                <a:gridCol w="626008"/>
              </a:tblGrid>
              <a:tr h="171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образования: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Личностные УУД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Метапредметные УУД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Предметные УУД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Итоговый балл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регулятивные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познавательные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коммуникативные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 \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ФИО учащегося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29" marR="55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2986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95400" y="914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Сводная карта оценки формирования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предметных УУД учащихся по проектной деятельности по итогам года 10(11)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8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497595"/>
            <a:ext cx="8686800" cy="3810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Рефлексивно –аналитический форум ФГОС СОО: новые практики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52600" y="5638800"/>
            <a:ext cx="5638800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«СШ № 143», 2019 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295400"/>
            <a:ext cx="7467600" cy="3200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5800" y="1066800"/>
            <a:ext cx="7848600" cy="4495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НПБ</a:t>
            </a:r>
          </a:p>
          <a:p>
            <a:pPr algn="ctr"/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</a:t>
            </a: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60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официальных (изданных) документов, которые принимаются в определенной форме правотворческим органом.</a:t>
            </a:r>
            <a:endParaRPr lang="ru-RU" sz="28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282182"/>
            <a:ext cx="8763000" cy="1021307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(НПБ)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4800" y="2625646"/>
            <a:ext cx="3962399" cy="171775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Фундаментальные документы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52651" y="2625646"/>
            <a:ext cx="4386549" cy="209875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Локальные документы образовательной организации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328376" y="1613425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14251" y="1941336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665412" y="5562600"/>
            <a:ext cx="1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41882" y="1400910"/>
            <a:ext cx="0" cy="562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014251" y="1941336"/>
            <a:ext cx="0" cy="573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891051" y="1941336"/>
            <a:ext cx="0" cy="573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371600" y="4343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50812" y="4973468"/>
            <a:ext cx="2592388" cy="12749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</a:t>
            </a:r>
            <a:endParaRPr lang="ru-RU" sz="3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657600" y="4343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971798" y="4973468"/>
            <a:ext cx="2743202" cy="12749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</a:t>
            </a:r>
            <a:endParaRPr lang="ru-RU" sz="3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65827"/>
            <a:ext cx="8763000" cy="6858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Фундаментальные документы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1000" y="1061176"/>
            <a:ext cx="8305800" cy="56319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53548" y="1152065"/>
            <a:ext cx="4191000" cy="1812334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26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3365" y="2754158"/>
            <a:ext cx="3733800" cy="2115467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26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</a:t>
            </a:r>
          </a:p>
        </p:txBody>
      </p:sp>
      <p:sp>
        <p:nvSpPr>
          <p:cNvPr id="8" name="Овал 7"/>
          <p:cNvSpPr/>
          <p:nvPr/>
        </p:nvSpPr>
        <p:spPr>
          <a:xfrm>
            <a:off x="4648200" y="2788932"/>
            <a:ext cx="3936235" cy="1933689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26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28900" y="4601265"/>
            <a:ext cx="4038600" cy="199611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Красноярского края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образовании в Красноярском крае»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200" y="152400"/>
            <a:ext cx="8915400" cy="60419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Локальные документы образовательной организации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1000" y="1257369"/>
            <a:ext cx="3505199" cy="153671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 организации проектной деятельности</a:t>
            </a:r>
            <a:endParaRPr lang="ru-RU" sz="24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53000" y="1262638"/>
            <a:ext cx="3645663" cy="1472525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Рабочая программа курса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«Индивидуальный проект»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306094" y="870891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33600" y="970825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018505" y="1077964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896894" y="1087318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20443" y="2898088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приказы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3045" y="431329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протоколы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66466" y="2946572"/>
            <a:ext cx="2362200" cy="178803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Текущие нормативные документы</a:t>
            </a:r>
            <a:endParaRPr lang="ru-RU" sz="24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8500" y="51816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ругие документы и акты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5000" y="4285828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арты самооценки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96000" y="2946572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кспертные листы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133600" y="2514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19600" y="985985"/>
            <a:ext cx="0" cy="1912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7" idx="0"/>
          </p:cNvCxnSpPr>
          <p:nvPr/>
        </p:nvCxnSpPr>
        <p:spPr>
          <a:xfrm>
            <a:off x="4419600" y="4779205"/>
            <a:ext cx="0" cy="402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682643" y="3469588"/>
            <a:ext cx="365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600700" y="3386881"/>
            <a:ext cx="411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600700" y="4041088"/>
            <a:ext cx="411789" cy="149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2718660" y="3987377"/>
            <a:ext cx="375772" cy="221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8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457200"/>
            <a:ext cx="8763000" cy="762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НПБ МАОУ «Средняя школа № 143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51204"/>
              </p:ext>
            </p:extLst>
          </p:nvPr>
        </p:nvGraphicFramePr>
        <p:xfrm>
          <a:off x="190500" y="1828800"/>
          <a:ext cx="8686800" cy="41100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"/>
                <a:gridCol w="6248400"/>
                <a:gridCol w="1905000"/>
              </a:tblGrid>
              <a:tr h="175260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Положение о проектной деятельности обучающихся 10-11 классов 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МАОУ «Средняя школа № 143» 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реализации ФГОС СОО</a:t>
                      </a:r>
                      <a:endParaRPr lang="ru-RU" sz="2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Приложение 1</a:t>
                      </a:r>
                      <a:endParaRPr lang="ru-RU" sz="18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Рабочая программа элективного курса «Индивидуальный проект» (10-11 классы)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Приложение 2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Текущие нормативные документы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62000" y="986928"/>
            <a:ext cx="7848600" cy="4495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проекта</a:t>
            </a:r>
            <a:endParaRPr lang="ru-RU" sz="66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050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оценка?</a:t>
            </a:r>
            <a:endParaRPr lang="ru-RU" sz="7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7877"/>
              </p:ext>
            </p:extLst>
          </p:nvPr>
        </p:nvGraphicFramePr>
        <p:xfrm>
          <a:off x="7315200" y="492086"/>
          <a:ext cx="1447800" cy="574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</a:tblGrid>
              <a:tr h="1152594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b="0" i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i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28034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i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8860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800" i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28034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i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01011"/>
              </p:ext>
            </p:extLst>
          </p:nvPr>
        </p:nvGraphicFramePr>
        <p:xfrm>
          <a:off x="381000" y="457199"/>
          <a:ext cx="6629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 нравится выделяться</a:t>
                      </a:r>
                    </a:p>
                    <a:p>
                      <a:pPr algn="l"/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00916"/>
              </p:ext>
            </p:extLst>
          </p:nvPr>
        </p:nvGraphicFramePr>
        <p:xfrm>
          <a:off x="373655" y="1600199"/>
          <a:ext cx="6636745" cy="106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6745"/>
              </a:tblGrid>
              <a:tr h="106680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 нужна и всё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27591"/>
              </p:ext>
            </p:extLst>
          </p:nvPr>
        </p:nvGraphicFramePr>
        <p:xfrm>
          <a:off x="381000" y="2667000"/>
          <a:ext cx="66294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1813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Она стимулирует к дальнейшей деятельности</a:t>
                      </a:r>
                    </a:p>
                    <a:p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89128"/>
              </p:ext>
            </p:extLst>
          </p:nvPr>
        </p:nvGraphicFramePr>
        <p:xfrm>
          <a:off x="381000" y="3962399"/>
          <a:ext cx="6629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111252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оценки зависит мое будущее</a:t>
                      </a:r>
                    </a:p>
                    <a:p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59036"/>
              </p:ext>
            </p:extLst>
          </p:nvPr>
        </p:nvGraphicFramePr>
        <p:xfrm>
          <a:off x="373655" y="5181599"/>
          <a:ext cx="66293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399"/>
              </a:tblGrid>
              <a:tr h="108203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важна для родителей</a:t>
                      </a:r>
                    </a:p>
                    <a:p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5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309</Words>
  <Application>Microsoft Office PowerPoint</Application>
  <PresentationFormat>Экран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Копылова</cp:lastModifiedBy>
  <cp:revision>227</cp:revision>
  <dcterms:modified xsi:type="dcterms:W3CDTF">2019-02-12T11:15:35Z</dcterms:modified>
</cp:coreProperties>
</file>