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6" r:id="rId5"/>
    <p:sldId id="263" r:id="rId6"/>
    <p:sldId id="264" r:id="rId7"/>
    <p:sldId id="258" r:id="rId8"/>
    <p:sldId id="262" r:id="rId9"/>
    <p:sldId id="260" r:id="rId10"/>
    <p:sldId id="257" r:id="rId11"/>
    <p:sldId id="259" r:id="rId12"/>
    <p:sldId id="265" r:id="rId13"/>
    <p:sldId id="26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330" y="704958"/>
            <a:ext cx="719780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Самоуправление как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организации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58" y="4273907"/>
            <a:ext cx="4456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Бакулина Н.С., заместитель</a:t>
            </a:r>
          </a:p>
          <a:p>
            <a:pPr marL="342900" indent="-34290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директора по воспитательной</a:t>
            </a:r>
          </a:p>
          <a:p>
            <a:pPr marL="342900" indent="-34290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 МАОУ «СОШ с углубленным</a:t>
            </a:r>
          </a:p>
          <a:p>
            <a:pPr marL="342900" indent="-34290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изучением английского языка</a:t>
            </a:r>
          </a:p>
          <a:p>
            <a:pPr marL="342900" indent="-34290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№27»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г.Ангарска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0219" y="444600"/>
            <a:ext cx="60161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единого действия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«Мы- патриоты России»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Документы Администрации\Бакулина Н.С\IMG_38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63" y="2250830"/>
            <a:ext cx="6049108" cy="310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4564" y="391059"/>
            <a:ext cx="51943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Благотворительная акция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«Мир спасет доброта»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:\Документы Администрации\Бакулина Н.С\ФОТО 2018\IMG_9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673" y="1460311"/>
            <a:ext cx="3575713" cy="2560387"/>
          </a:xfrm>
          <a:prstGeom prst="rect">
            <a:avLst/>
          </a:prstGeom>
          <a:noFill/>
        </p:spPr>
      </p:pic>
      <p:pic>
        <p:nvPicPr>
          <p:cNvPr id="2052" name="Picture 4" descr="Z:\Документы Администрации\Бакулина Н.С\ФОТО на стенд\IMG_92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015" y="1483835"/>
            <a:ext cx="2906973" cy="3170052"/>
          </a:xfrm>
          <a:prstGeom prst="rect">
            <a:avLst/>
          </a:prstGeom>
          <a:noFill/>
        </p:spPr>
      </p:pic>
      <p:pic>
        <p:nvPicPr>
          <p:cNvPr id="2051" name="Picture 3" descr="Z:\Документы Администрации\Бакулина Н.С\ФОТО 2018\IMG_92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773" y="3484799"/>
            <a:ext cx="4986556" cy="2799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5573" y="295523"/>
            <a:ext cx="7769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Ежегодная «Неделя добра»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4584" y="2540641"/>
            <a:ext cx="367896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nachalka27.ru/useruploaded/editor/images/2018-12-13_16-12-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932" y="1181674"/>
            <a:ext cx="3447023" cy="224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doc\Классное руководство\5в 2018-19\Фото\Наши кормушки\20181108_120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24879" y="1500948"/>
            <a:ext cx="2761099" cy="207082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047" y="4019622"/>
            <a:ext cx="3160440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449" y="3617604"/>
            <a:ext cx="1936802" cy="25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5381" y="432002"/>
            <a:ext cx="6093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ролики 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5148" y="1339639"/>
            <a:ext cx="5104201" cy="396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Экология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Семья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Пропаганда ЗОЖ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детей, оставшихся без попечения родителей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Благотворительность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Зам4\Desktop\конкурс\IMG_20190202_104343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87151" y="4127001"/>
            <a:ext cx="2620374" cy="1965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4114" y="444599"/>
            <a:ext cx="566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9895" y="2907884"/>
            <a:ext cx="646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4114" y="444599"/>
            <a:ext cx="566982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Социально-проектная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9895" y="2907884"/>
            <a:ext cx="6464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социально-значимая деятельность   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самопознание личности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5135" y="595774"/>
            <a:ext cx="4678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Шаги по реализации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3388" y="1828800"/>
            <a:ext cx="68784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шаг — изучение общественного мнения.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шаг — формулировка социальной проблемы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шаг — изучение собственных возможностей.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шаг — определение цели и задач проекта.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шаг — составление плана работы. 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7443" y="3323694"/>
            <a:ext cx="5957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шаг — составление рабочего графика.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шаг —   определение обязанностей и  распределение их внутри команды.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шаг —  определение необходимых ресурсов и источников их получения.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шаг — составление бюджета 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шаг —   определение критериев и показателей, на основе которых можно оценить результаты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115" y="629954"/>
            <a:ext cx="76153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шаг — формирование общественного мнения.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шаг — составление предложений по проекту.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шаг — поиск деловых партнеров.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шаг — проведение официальных переговоров.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шаг — получение необходимых ресурсов.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 шаг — проведение плановых мероприятий.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шаг — оценка и контроль выполнения плана.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шаг — корректировка хода реализации проект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шаг — анализ результатов над проектом.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шаг — информирование общественности о результатах работы.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244" y="636719"/>
            <a:ext cx="671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 проблем и дерево целей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eduface.ru/uploads/region/consultation/pictures/asm229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50" r="1229"/>
          <a:stretch>
            <a:fillRect/>
          </a:stretch>
        </p:blipFill>
        <p:spPr bwMode="auto">
          <a:xfrm>
            <a:off x="1247397" y="1815152"/>
            <a:ext cx="7365571" cy="3548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575" y="928571"/>
            <a:ext cx="31595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социальных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проектов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9193" y="680765"/>
            <a:ext cx="60641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Парламентская ночь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Выездная школа актива 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Творческая неделя учащихся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Деловая игра «Выборы»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6" name="Picture 2" descr="D:\фото\2015-2016\Парламентская ночь 2016\IMG_37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656" y="3033215"/>
            <a:ext cx="4735773" cy="3157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4114" y="571209"/>
            <a:ext cx="53665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книга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«Полк памяти»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215" y="1951630"/>
            <a:ext cx="4562001" cy="29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143" y="3791551"/>
            <a:ext cx="4997228" cy="280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5418" y="636718"/>
            <a:ext cx="5707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Флеш-моб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«Зарядка с чемпионом»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\2015-2016\флеш моб\DSC07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620" y="2088107"/>
            <a:ext cx="5759355" cy="4319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1368" y="677662"/>
            <a:ext cx="793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Аудиогид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для музея часов»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Z:\Документы Администрации\Бакулина Н.С\ФОТО на стенд\IMG_54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782" y="1868603"/>
            <a:ext cx="5836126" cy="389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291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 Копылова</cp:lastModifiedBy>
  <cp:revision>34</cp:revision>
  <dcterms:created xsi:type="dcterms:W3CDTF">2013-11-19T05:52:05Z</dcterms:created>
  <dcterms:modified xsi:type="dcterms:W3CDTF">2019-02-13T04:24:39Z</dcterms:modified>
</cp:coreProperties>
</file>