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6"/>
  </p:notesMasterIdLst>
  <p:sldIdLst>
    <p:sldId id="256" r:id="rId2"/>
    <p:sldId id="308" r:id="rId3"/>
    <p:sldId id="274" r:id="rId4"/>
    <p:sldId id="278" r:id="rId5"/>
    <p:sldId id="257" r:id="rId6"/>
    <p:sldId id="268" r:id="rId7"/>
    <p:sldId id="260" r:id="rId8"/>
    <p:sldId id="276" r:id="rId9"/>
    <p:sldId id="265" r:id="rId10"/>
    <p:sldId id="267" r:id="rId11"/>
    <p:sldId id="279" r:id="rId12"/>
    <p:sldId id="280" r:id="rId13"/>
    <p:sldId id="281" r:id="rId14"/>
    <p:sldId id="300" r:id="rId15"/>
    <p:sldId id="283" r:id="rId16"/>
    <p:sldId id="298" r:id="rId17"/>
    <p:sldId id="295" r:id="rId18"/>
    <p:sldId id="303" r:id="rId19"/>
    <p:sldId id="304" r:id="rId20"/>
    <p:sldId id="305" r:id="rId21"/>
    <p:sldId id="302" r:id="rId22"/>
    <p:sldId id="284" r:id="rId23"/>
    <p:sldId id="285" r:id="rId24"/>
    <p:sldId id="259" r:id="rId25"/>
    <p:sldId id="286" r:id="rId26"/>
    <p:sldId id="306" r:id="rId27"/>
    <p:sldId id="307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6AC6DC"/>
    <a:srgbClr val="DAF5FA"/>
    <a:srgbClr val="33CC33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0" autoAdjust="0"/>
    <p:restoredTop sz="94693" autoAdjust="0"/>
  </p:normalViewPr>
  <p:slideViewPr>
    <p:cSldViewPr>
      <p:cViewPr>
        <p:scale>
          <a:sx n="75" d="100"/>
          <a:sy n="75" d="100"/>
        </p:scale>
        <p:origin x="-160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A13F9-9077-4A86-B127-BA8759ED0911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C2BE6D-BA0C-42F0-BB4F-3B7DBA58D3E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Коммуникативные компетенции</a:t>
          </a:r>
          <a:endParaRPr lang="ru-RU" dirty="0"/>
        </a:p>
      </dgm:t>
    </dgm:pt>
    <dgm:pt modelId="{980F713F-87A9-4DF5-9FF8-263F2DD8E371}" type="parTrans" cxnId="{A96B539F-2294-4617-99A8-A5F5D397B471}">
      <dgm:prSet/>
      <dgm:spPr/>
      <dgm:t>
        <a:bodyPr/>
        <a:lstStyle/>
        <a:p>
          <a:endParaRPr lang="ru-RU"/>
        </a:p>
      </dgm:t>
    </dgm:pt>
    <dgm:pt modelId="{9EB28F8D-FEA8-4D68-B03A-314F9D1A35E2}" type="sibTrans" cxnId="{A96B539F-2294-4617-99A8-A5F5D397B471}">
      <dgm:prSet/>
      <dgm:spPr/>
      <dgm:t>
        <a:bodyPr/>
        <a:lstStyle/>
        <a:p>
          <a:endParaRPr lang="ru-RU"/>
        </a:p>
      </dgm:t>
    </dgm:pt>
    <dgm:pt modelId="{7CE4FE04-5184-4B14-B488-7256F6EF1EAB}">
      <dgm:prSet phldrT="[Текст]" custT="1"/>
      <dgm:spPr/>
      <dgm:t>
        <a:bodyPr/>
        <a:lstStyle/>
        <a:p>
          <a:r>
            <a:rPr lang="ru-RU" sz="1800" b="1" dirty="0" smtClean="0">
              <a:latin typeface="Cambria" pitchFamily="16" charset="0"/>
            </a:rPr>
            <a:t>Способность к самообразован</a:t>
          </a:r>
          <a:r>
            <a:rPr lang="ru-RU" sz="1800" b="0" dirty="0" smtClean="0">
              <a:latin typeface="Cambria" pitchFamily="16" charset="0"/>
            </a:rPr>
            <a:t>ию </a:t>
          </a:r>
          <a:endParaRPr lang="ru-RU" sz="1800" dirty="0"/>
        </a:p>
      </dgm:t>
    </dgm:pt>
    <dgm:pt modelId="{0777840A-F181-4CE9-90BE-2775FEA0B4AE}" type="parTrans" cxnId="{AE735A97-E832-4AE0-85E0-E9A6111CFFA4}">
      <dgm:prSet/>
      <dgm:spPr/>
      <dgm:t>
        <a:bodyPr/>
        <a:lstStyle/>
        <a:p>
          <a:endParaRPr lang="ru-RU"/>
        </a:p>
      </dgm:t>
    </dgm:pt>
    <dgm:pt modelId="{0BBC21EE-DEEA-4955-A9E2-9F06312D0DAA}" type="sibTrans" cxnId="{AE735A97-E832-4AE0-85E0-E9A6111CFFA4}">
      <dgm:prSet/>
      <dgm:spPr/>
      <dgm:t>
        <a:bodyPr/>
        <a:lstStyle/>
        <a:p>
          <a:endParaRPr lang="ru-RU"/>
        </a:p>
      </dgm:t>
    </dgm:pt>
    <dgm:pt modelId="{FB458A5B-9307-4C55-9564-30085E4FEF16}">
      <dgm:prSet phldrT="[Текст]" custT="1"/>
      <dgm:spPr/>
      <dgm:t>
        <a:bodyPr/>
        <a:lstStyle/>
        <a:p>
          <a:r>
            <a:rPr lang="ru-RU" sz="1600" b="1" dirty="0" smtClean="0">
              <a:latin typeface="Cambria" pitchFamily="16" charset="0"/>
            </a:rPr>
            <a:t>Смена социальных ролей</a:t>
          </a:r>
          <a:endParaRPr lang="ru-RU" sz="1600" b="1" dirty="0"/>
        </a:p>
      </dgm:t>
    </dgm:pt>
    <dgm:pt modelId="{F252EFCB-CC97-46A6-8EF3-A857A63DCD05}" type="parTrans" cxnId="{56F5A8E2-1BD7-4539-B8EB-65F30F18B213}">
      <dgm:prSet/>
      <dgm:spPr/>
      <dgm:t>
        <a:bodyPr/>
        <a:lstStyle/>
        <a:p>
          <a:endParaRPr lang="ru-RU"/>
        </a:p>
      </dgm:t>
    </dgm:pt>
    <dgm:pt modelId="{82574B4F-46C0-450C-957C-3F960AA952BC}" type="sibTrans" cxnId="{56F5A8E2-1BD7-4539-B8EB-65F30F18B213}">
      <dgm:prSet/>
      <dgm:spPr/>
      <dgm:t>
        <a:bodyPr/>
        <a:lstStyle/>
        <a:p>
          <a:endParaRPr lang="ru-RU"/>
        </a:p>
      </dgm:t>
    </dgm:pt>
    <dgm:pt modelId="{66C135C3-6E50-4846-AE49-23EE7563FFB0}">
      <dgm:prSet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Умение работать с большими объемами информации</a:t>
          </a:r>
          <a:endParaRPr lang="ru-RU" sz="1600" b="1" dirty="0">
            <a:effectLst>
              <a:outerShdw blurRad="38100" dist="38100" dir="2700000" algn="tl">
                <a:srgbClr val="C0C0C0"/>
              </a:outerShdw>
            </a:effectLst>
          </a:endParaRPr>
        </a:p>
      </dgm:t>
    </dgm:pt>
    <dgm:pt modelId="{29D2C544-A5E9-4361-8F27-E8886AEFB4B6}" type="parTrans" cxnId="{93F54440-2F11-42F1-9646-D691EB283C23}">
      <dgm:prSet/>
      <dgm:spPr/>
      <dgm:t>
        <a:bodyPr/>
        <a:lstStyle/>
        <a:p>
          <a:endParaRPr lang="ru-RU"/>
        </a:p>
      </dgm:t>
    </dgm:pt>
    <dgm:pt modelId="{DC6D7CCB-9A0B-40DA-9098-7D3DE2C700EB}" type="sibTrans" cxnId="{93F54440-2F11-42F1-9646-D691EB283C23}">
      <dgm:prSet/>
      <dgm:spPr/>
      <dgm:t>
        <a:bodyPr/>
        <a:lstStyle/>
        <a:p>
          <a:endParaRPr lang="ru-RU"/>
        </a:p>
      </dgm:t>
    </dgm:pt>
    <dgm:pt modelId="{D5CB8C11-67EC-472B-A5B7-9F23BAA14C8A}">
      <dgm:prSet custT="1"/>
      <dgm:spPr/>
      <dgm:t>
        <a:bodyPr/>
        <a:lstStyle/>
        <a:p>
          <a:r>
            <a:rPr lang="ru-RU" sz="1800" b="1" dirty="0" err="1" smtClean="0">
              <a:effectLst>
                <a:outerShdw blurRad="38100" dist="38100" dir="2700000" algn="tl">
                  <a:srgbClr val="C0C0C0"/>
                </a:outerShdw>
              </a:effectLst>
            </a:rPr>
            <a:t>Креативность</a:t>
          </a:r>
          <a:endParaRPr lang="ru-RU" sz="1800" b="1" dirty="0">
            <a:effectLst>
              <a:outerShdw blurRad="38100" dist="38100" dir="2700000" algn="tl">
                <a:srgbClr val="C0C0C0"/>
              </a:outerShdw>
            </a:effectLst>
          </a:endParaRPr>
        </a:p>
      </dgm:t>
    </dgm:pt>
    <dgm:pt modelId="{07C7BBBA-1DDB-4EA3-AB3C-D2C64FEB9047}" type="parTrans" cxnId="{5F6CE21B-D5AA-40E1-B8E6-EF5390535669}">
      <dgm:prSet/>
      <dgm:spPr/>
      <dgm:t>
        <a:bodyPr/>
        <a:lstStyle/>
        <a:p>
          <a:endParaRPr lang="ru-RU"/>
        </a:p>
      </dgm:t>
    </dgm:pt>
    <dgm:pt modelId="{B8EC906B-80EE-47C7-93EA-F3695DE585FD}" type="sibTrans" cxnId="{5F6CE21B-D5AA-40E1-B8E6-EF5390535669}">
      <dgm:prSet/>
      <dgm:spPr/>
      <dgm:t>
        <a:bodyPr/>
        <a:lstStyle/>
        <a:p>
          <a:endParaRPr lang="ru-RU"/>
        </a:p>
      </dgm:t>
    </dgm:pt>
    <dgm:pt modelId="{C3EDD03C-6660-4C39-A0D2-6B18B305662F}">
      <dgm:prSet/>
      <dgm:spPr/>
      <dgm:t>
        <a:bodyPr/>
        <a:lstStyle/>
        <a:p>
          <a:endParaRPr lang="ru-RU" dirty="0"/>
        </a:p>
      </dgm:t>
    </dgm:pt>
    <dgm:pt modelId="{66623816-FBBF-4BC9-A33F-15E7A7DC9C92}" type="parTrans" cxnId="{645646C0-AB06-4A87-A148-179A7C63D205}">
      <dgm:prSet/>
      <dgm:spPr/>
      <dgm:t>
        <a:bodyPr/>
        <a:lstStyle/>
        <a:p>
          <a:endParaRPr lang="ru-RU"/>
        </a:p>
      </dgm:t>
    </dgm:pt>
    <dgm:pt modelId="{3E26BFA3-19F0-43A2-8A26-1AEEC02A5B74}" type="sibTrans" cxnId="{645646C0-AB06-4A87-A148-179A7C63D205}">
      <dgm:prSet/>
      <dgm:spPr/>
      <dgm:t>
        <a:bodyPr/>
        <a:lstStyle/>
        <a:p>
          <a:endParaRPr lang="ru-RU"/>
        </a:p>
      </dgm:t>
    </dgm:pt>
    <dgm:pt modelId="{6114A86C-20D8-4044-BD0B-D1C4623B25D4}">
      <dgm:prSet/>
      <dgm:spPr/>
      <dgm:t>
        <a:bodyPr/>
        <a:lstStyle/>
        <a:p>
          <a:endParaRPr lang="ru-RU" dirty="0"/>
        </a:p>
      </dgm:t>
    </dgm:pt>
    <dgm:pt modelId="{D2DAA69A-4D01-47ED-9A05-9CBF25EB5E21}" type="parTrans" cxnId="{5ABFDC46-656D-4CA3-AEC8-68BC3B4794E9}">
      <dgm:prSet/>
      <dgm:spPr/>
      <dgm:t>
        <a:bodyPr/>
        <a:lstStyle/>
        <a:p>
          <a:endParaRPr lang="ru-RU"/>
        </a:p>
      </dgm:t>
    </dgm:pt>
    <dgm:pt modelId="{9676A45F-3CE3-44E9-833A-D7021CB322DD}" type="sibTrans" cxnId="{5ABFDC46-656D-4CA3-AEC8-68BC3B4794E9}">
      <dgm:prSet/>
      <dgm:spPr/>
      <dgm:t>
        <a:bodyPr/>
        <a:lstStyle/>
        <a:p>
          <a:endParaRPr lang="ru-RU"/>
        </a:p>
      </dgm:t>
    </dgm:pt>
    <dgm:pt modelId="{A5CD8B07-4BFD-4C99-A785-284B89164655}" type="pres">
      <dgm:prSet presAssocID="{284A13F9-9077-4A86-B127-BA8759ED091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0D2957-2B8E-484F-AC7D-65AD3F5E8528}" type="pres">
      <dgm:prSet presAssocID="{284A13F9-9077-4A86-B127-BA8759ED0911}" presName="arrow" presStyleLbl="bgShp" presStyleIdx="0" presStyleCnt="1" custAng="285323" custScaleY="109581" custLinFactNeighborX="-2667" custLinFactNeighborY="1978"/>
      <dgm:spPr/>
    </dgm:pt>
    <dgm:pt modelId="{81429872-E67C-4227-95A1-8ABEA1A3FF4F}" type="pres">
      <dgm:prSet presAssocID="{284A13F9-9077-4A86-B127-BA8759ED0911}" presName="arrowDiagram5" presStyleCnt="0"/>
      <dgm:spPr/>
    </dgm:pt>
    <dgm:pt modelId="{80B56BA8-EEBD-43BB-B7FE-EF63DADD1E5F}" type="pres">
      <dgm:prSet presAssocID="{72C2BE6D-BA0C-42F0-BB4F-3B7DBA58D3E1}" presName="bullet5a" presStyleLbl="node1" presStyleIdx="0" presStyleCnt="5" custLinFactY="-28447" custLinFactNeighborX="-23785" custLinFactNeighborY="-100000"/>
      <dgm:spPr/>
    </dgm:pt>
    <dgm:pt modelId="{6081D416-D558-4EDD-8991-2197A5D0A16F}" type="pres">
      <dgm:prSet presAssocID="{72C2BE6D-BA0C-42F0-BB4F-3B7DBA58D3E1}" presName="textBox5a" presStyleLbl="revTx" presStyleIdx="0" presStyleCnt="5" custScaleX="198263" custLinFactNeighborX="1248" custLinFactNeighborY="13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27D7B-23A7-4FE1-9B86-C7DFECFD0149}" type="pres">
      <dgm:prSet presAssocID="{66C135C3-6E50-4846-AE49-23EE7563FFB0}" presName="bullet5b" presStyleLbl="node1" presStyleIdx="1" presStyleCnt="5" custLinFactNeighborX="-25090" custLinFactNeighborY="-34028"/>
      <dgm:spPr/>
    </dgm:pt>
    <dgm:pt modelId="{BB099BC2-3182-4254-81FB-EA16E66EDABA}" type="pres">
      <dgm:prSet presAssocID="{66C135C3-6E50-4846-AE49-23EE7563FFB0}" presName="textBox5b" presStyleLbl="revTx" presStyleIdx="1" presStyleCnt="5" custScaleX="147640" custScaleY="59009" custLinFactNeighborX="31203" custLinFactNeighborY="-22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C4C9E-0F75-40C7-84B8-FE4489661FFF}" type="pres">
      <dgm:prSet presAssocID="{7CE4FE04-5184-4B14-B488-7256F6EF1EAB}" presName="bullet5c" presStyleLbl="node1" presStyleIdx="2" presStyleCnt="5" custLinFactNeighborX="-3291" custLinFactNeighborY="-40015"/>
      <dgm:spPr/>
    </dgm:pt>
    <dgm:pt modelId="{B14A8478-D15C-4C69-9456-A474AD137C57}" type="pres">
      <dgm:prSet presAssocID="{7CE4FE04-5184-4B14-B488-7256F6EF1EAB}" presName="textBox5c" presStyleLbl="revTx" presStyleIdx="2" presStyleCnt="5" custScaleX="181984" custLinFactNeighborX="42199" custLinFactNeighborY="2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6A230-A7EC-4F37-A0FA-143A8CDAA7F4}" type="pres">
      <dgm:prSet presAssocID="{D5CB8C11-67EC-472B-A5B7-9F23BAA14C8A}" presName="bullet5d" presStyleLbl="node1" presStyleIdx="3" presStyleCnt="5" custLinFactNeighborX="-2453" custLinFactNeighborY="-30856"/>
      <dgm:spPr/>
    </dgm:pt>
    <dgm:pt modelId="{2466922A-0EE3-45B3-98C3-32910B4BD001}" type="pres">
      <dgm:prSet presAssocID="{D5CB8C11-67EC-472B-A5B7-9F23BAA14C8A}" presName="textBox5d" presStyleLbl="revTx" presStyleIdx="3" presStyleCnt="5" custScaleX="132573" custLinFactNeighborX="-2306" custLinFactNeighborY="2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F2E22E-0165-4988-9C5F-2903292E73C2}" type="pres">
      <dgm:prSet presAssocID="{FB458A5B-9307-4C55-9564-30085E4FEF16}" presName="bullet5e" presStyleLbl="node1" presStyleIdx="4" presStyleCnt="5" custLinFactNeighborX="-8813" custLinFactNeighborY="-20121"/>
      <dgm:spPr/>
    </dgm:pt>
    <dgm:pt modelId="{64AB8582-8EA8-45FF-9D8F-63702EBB130C}" type="pres">
      <dgm:prSet presAssocID="{FB458A5B-9307-4C55-9564-30085E4FEF16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86312A-3E63-4B89-B63D-969ED4312997}" type="presOf" srcId="{284A13F9-9077-4A86-B127-BA8759ED0911}" destId="{A5CD8B07-4BFD-4C99-A785-284B89164655}" srcOrd="0" destOrd="0" presId="urn:microsoft.com/office/officeart/2005/8/layout/arrow2"/>
    <dgm:cxn modelId="{E44F9556-D592-4EB8-9501-4E9D1FB97DC8}" type="presOf" srcId="{66C135C3-6E50-4846-AE49-23EE7563FFB0}" destId="{BB099BC2-3182-4254-81FB-EA16E66EDABA}" srcOrd="0" destOrd="0" presId="urn:microsoft.com/office/officeart/2005/8/layout/arrow2"/>
    <dgm:cxn modelId="{7809ABC2-EFBF-4496-9993-8D262B12C7BA}" type="presOf" srcId="{D5CB8C11-67EC-472B-A5B7-9F23BAA14C8A}" destId="{2466922A-0EE3-45B3-98C3-32910B4BD001}" srcOrd="0" destOrd="0" presId="urn:microsoft.com/office/officeart/2005/8/layout/arrow2"/>
    <dgm:cxn modelId="{56F5A8E2-1BD7-4539-B8EB-65F30F18B213}" srcId="{284A13F9-9077-4A86-B127-BA8759ED0911}" destId="{FB458A5B-9307-4C55-9564-30085E4FEF16}" srcOrd="4" destOrd="0" parTransId="{F252EFCB-CC97-46A6-8EF3-A857A63DCD05}" sibTransId="{82574B4F-46C0-450C-957C-3F960AA952BC}"/>
    <dgm:cxn modelId="{A96B539F-2294-4617-99A8-A5F5D397B471}" srcId="{284A13F9-9077-4A86-B127-BA8759ED0911}" destId="{72C2BE6D-BA0C-42F0-BB4F-3B7DBA58D3E1}" srcOrd="0" destOrd="0" parTransId="{980F713F-87A9-4DF5-9FF8-263F2DD8E371}" sibTransId="{9EB28F8D-FEA8-4D68-B03A-314F9D1A35E2}"/>
    <dgm:cxn modelId="{5ABFDC46-656D-4CA3-AEC8-68BC3B4794E9}" srcId="{284A13F9-9077-4A86-B127-BA8759ED0911}" destId="{6114A86C-20D8-4044-BD0B-D1C4623B25D4}" srcOrd="6" destOrd="0" parTransId="{D2DAA69A-4D01-47ED-9A05-9CBF25EB5E21}" sibTransId="{9676A45F-3CE3-44E9-833A-D7021CB322DD}"/>
    <dgm:cxn modelId="{03A86A8E-1853-4C95-BBAA-E1B94BA7E5BC}" type="presOf" srcId="{72C2BE6D-BA0C-42F0-BB4F-3B7DBA58D3E1}" destId="{6081D416-D558-4EDD-8991-2197A5D0A16F}" srcOrd="0" destOrd="0" presId="urn:microsoft.com/office/officeart/2005/8/layout/arrow2"/>
    <dgm:cxn modelId="{5F6CE21B-D5AA-40E1-B8E6-EF5390535669}" srcId="{284A13F9-9077-4A86-B127-BA8759ED0911}" destId="{D5CB8C11-67EC-472B-A5B7-9F23BAA14C8A}" srcOrd="3" destOrd="0" parTransId="{07C7BBBA-1DDB-4EA3-AB3C-D2C64FEB9047}" sibTransId="{B8EC906B-80EE-47C7-93EA-F3695DE585FD}"/>
    <dgm:cxn modelId="{645646C0-AB06-4A87-A148-179A7C63D205}" srcId="{284A13F9-9077-4A86-B127-BA8759ED0911}" destId="{C3EDD03C-6660-4C39-A0D2-6B18B305662F}" srcOrd="5" destOrd="0" parTransId="{66623816-FBBF-4BC9-A33F-15E7A7DC9C92}" sibTransId="{3E26BFA3-19F0-43A2-8A26-1AEEC02A5B74}"/>
    <dgm:cxn modelId="{AE735A97-E832-4AE0-85E0-E9A6111CFFA4}" srcId="{284A13F9-9077-4A86-B127-BA8759ED0911}" destId="{7CE4FE04-5184-4B14-B488-7256F6EF1EAB}" srcOrd="2" destOrd="0" parTransId="{0777840A-F181-4CE9-90BE-2775FEA0B4AE}" sibTransId="{0BBC21EE-DEEA-4955-A9E2-9F06312D0DAA}"/>
    <dgm:cxn modelId="{B0EF771E-B308-4E35-8687-EB94B4150040}" type="presOf" srcId="{FB458A5B-9307-4C55-9564-30085E4FEF16}" destId="{64AB8582-8EA8-45FF-9D8F-63702EBB130C}" srcOrd="0" destOrd="0" presId="urn:microsoft.com/office/officeart/2005/8/layout/arrow2"/>
    <dgm:cxn modelId="{93F54440-2F11-42F1-9646-D691EB283C23}" srcId="{284A13F9-9077-4A86-B127-BA8759ED0911}" destId="{66C135C3-6E50-4846-AE49-23EE7563FFB0}" srcOrd="1" destOrd="0" parTransId="{29D2C544-A5E9-4361-8F27-E8886AEFB4B6}" sibTransId="{DC6D7CCB-9A0B-40DA-9098-7D3DE2C700EB}"/>
    <dgm:cxn modelId="{76B1C5EC-382A-4E23-88C6-6873A5BAE4D1}" type="presOf" srcId="{7CE4FE04-5184-4B14-B488-7256F6EF1EAB}" destId="{B14A8478-D15C-4C69-9456-A474AD137C57}" srcOrd="0" destOrd="0" presId="urn:microsoft.com/office/officeart/2005/8/layout/arrow2"/>
    <dgm:cxn modelId="{4EC6B1E0-3641-4909-B5E2-A5C7775461EE}" type="presParOf" srcId="{A5CD8B07-4BFD-4C99-A785-284B89164655}" destId="{550D2957-2B8E-484F-AC7D-65AD3F5E8528}" srcOrd="0" destOrd="0" presId="urn:microsoft.com/office/officeart/2005/8/layout/arrow2"/>
    <dgm:cxn modelId="{026C7D1E-9C56-4D67-A11F-A8EA45B5BBDD}" type="presParOf" srcId="{A5CD8B07-4BFD-4C99-A785-284B89164655}" destId="{81429872-E67C-4227-95A1-8ABEA1A3FF4F}" srcOrd="1" destOrd="0" presId="urn:microsoft.com/office/officeart/2005/8/layout/arrow2"/>
    <dgm:cxn modelId="{F68DDBF6-952D-4AAF-891A-CABA464D0CCE}" type="presParOf" srcId="{81429872-E67C-4227-95A1-8ABEA1A3FF4F}" destId="{80B56BA8-EEBD-43BB-B7FE-EF63DADD1E5F}" srcOrd="0" destOrd="0" presId="urn:microsoft.com/office/officeart/2005/8/layout/arrow2"/>
    <dgm:cxn modelId="{F3DEE146-973A-4D2D-82A3-F4137424F605}" type="presParOf" srcId="{81429872-E67C-4227-95A1-8ABEA1A3FF4F}" destId="{6081D416-D558-4EDD-8991-2197A5D0A16F}" srcOrd="1" destOrd="0" presId="urn:microsoft.com/office/officeart/2005/8/layout/arrow2"/>
    <dgm:cxn modelId="{5486DCF5-8B6C-453C-B573-72B2593219E3}" type="presParOf" srcId="{81429872-E67C-4227-95A1-8ABEA1A3FF4F}" destId="{72927D7B-23A7-4FE1-9B86-C7DFECFD0149}" srcOrd="2" destOrd="0" presId="urn:microsoft.com/office/officeart/2005/8/layout/arrow2"/>
    <dgm:cxn modelId="{7DBA2EE8-1933-4485-A87C-AFBCD88EC0C2}" type="presParOf" srcId="{81429872-E67C-4227-95A1-8ABEA1A3FF4F}" destId="{BB099BC2-3182-4254-81FB-EA16E66EDABA}" srcOrd="3" destOrd="0" presId="urn:microsoft.com/office/officeart/2005/8/layout/arrow2"/>
    <dgm:cxn modelId="{643C2083-3E3C-492A-BE9E-A2FF54C4CF35}" type="presParOf" srcId="{81429872-E67C-4227-95A1-8ABEA1A3FF4F}" destId="{0A8C4C9E-0F75-40C7-84B8-FE4489661FFF}" srcOrd="4" destOrd="0" presId="urn:microsoft.com/office/officeart/2005/8/layout/arrow2"/>
    <dgm:cxn modelId="{57A95A3E-74D7-4AA5-A8EC-2B001067EFCC}" type="presParOf" srcId="{81429872-E67C-4227-95A1-8ABEA1A3FF4F}" destId="{B14A8478-D15C-4C69-9456-A474AD137C57}" srcOrd="5" destOrd="0" presId="urn:microsoft.com/office/officeart/2005/8/layout/arrow2"/>
    <dgm:cxn modelId="{E219C6CB-FED3-4F49-BCFE-5FBC5ED80AE0}" type="presParOf" srcId="{81429872-E67C-4227-95A1-8ABEA1A3FF4F}" destId="{0F56A230-A7EC-4F37-A0FA-143A8CDAA7F4}" srcOrd="6" destOrd="0" presId="urn:microsoft.com/office/officeart/2005/8/layout/arrow2"/>
    <dgm:cxn modelId="{0E2C03AC-6A4C-42A9-BA36-86972C6DED06}" type="presParOf" srcId="{81429872-E67C-4227-95A1-8ABEA1A3FF4F}" destId="{2466922A-0EE3-45B3-98C3-32910B4BD001}" srcOrd="7" destOrd="0" presId="urn:microsoft.com/office/officeart/2005/8/layout/arrow2"/>
    <dgm:cxn modelId="{90BC9264-3ECD-4674-B486-E64B327445FA}" type="presParOf" srcId="{81429872-E67C-4227-95A1-8ABEA1A3FF4F}" destId="{8BF2E22E-0165-4988-9C5F-2903292E73C2}" srcOrd="8" destOrd="0" presId="urn:microsoft.com/office/officeart/2005/8/layout/arrow2"/>
    <dgm:cxn modelId="{00426A2C-79F7-4B09-9E32-0A31851D7698}" type="presParOf" srcId="{81429872-E67C-4227-95A1-8ABEA1A3FF4F}" destId="{64AB8582-8EA8-45FF-9D8F-63702EBB130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6298B-EEBF-447B-9D68-B96A61DA55E9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F8E322-ADAD-4F39-B641-C8A3728A1E79}">
      <dgm:prSet/>
      <dgm:spPr/>
      <dgm:t>
        <a:bodyPr/>
        <a:lstStyle/>
        <a:p>
          <a:endParaRPr lang="ru-RU" dirty="0"/>
        </a:p>
      </dgm:t>
    </dgm:pt>
    <dgm:pt modelId="{61F0C654-5C38-40A5-8B28-1B08D31CCEC1}" type="parTrans" cxnId="{82E1A506-7FAA-43C1-87E6-7AA47BAC93FE}">
      <dgm:prSet/>
      <dgm:spPr/>
      <dgm:t>
        <a:bodyPr/>
        <a:lstStyle/>
        <a:p>
          <a:endParaRPr lang="ru-RU"/>
        </a:p>
      </dgm:t>
    </dgm:pt>
    <dgm:pt modelId="{8BD0C42A-6CE9-49E2-96DA-78BD43B3713C}" type="sibTrans" cxnId="{82E1A506-7FAA-43C1-87E6-7AA47BAC93FE}">
      <dgm:prSet/>
      <dgm:spPr/>
      <dgm:t>
        <a:bodyPr/>
        <a:lstStyle/>
        <a:p>
          <a:endParaRPr lang="ru-RU"/>
        </a:p>
      </dgm:t>
    </dgm:pt>
    <dgm:pt modelId="{2D5C2187-6F97-4ACA-A871-D535A4316AEE}">
      <dgm:prSet phldrT="[Текст]" phldr="1"/>
      <dgm:spPr/>
      <dgm:t>
        <a:bodyPr/>
        <a:lstStyle/>
        <a:p>
          <a:endParaRPr lang="ru-RU" dirty="0"/>
        </a:p>
      </dgm:t>
    </dgm:pt>
    <dgm:pt modelId="{AB4105CE-18FE-4B97-A515-D164A2562FC9}" type="sibTrans" cxnId="{FA34F83E-B7F5-42FC-8217-3CFAE16BCCF7}">
      <dgm:prSet/>
      <dgm:spPr/>
      <dgm:t>
        <a:bodyPr/>
        <a:lstStyle/>
        <a:p>
          <a:endParaRPr lang="ru-RU"/>
        </a:p>
      </dgm:t>
    </dgm:pt>
    <dgm:pt modelId="{33128B2D-68FD-40B9-AB0C-3B6BC88F6B30}" type="parTrans" cxnId="{FA34F83E-B7F5-42FC-8217-3CFAE16BCCF7}">
      <dgm:prSet/>
      <dgm:spPr/>
      <dgm:t>
        <a:bodyPr/>
        <a:lstStyle/>
        <a:p>
          <a:endParaRPr lang="ru-RU"/>
        </a:p>
      </dgm:t>
    </dgm:pt>
    <dgm:pt modelId="{767F8E74-8D18-4F9C-8A40-0FCDCAA300B7}" type="pres">
      <dgm:prSet presAssocID="{3EE6298B-EEBF-447B-9D68-B96A61DA55E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41AA12-828A-407B-B7B8-FB4A2069A694}" type="pres">
      <dgm:prSet presAssocID="{3EE6298B-EEBF-447B-9D68-B96A61DA55E9}" presName="divider" presStyleLbl="fgShp" presStyleIdx="0" presStyleCnt="1" custScaleY="148138" custLinFactNeighborY="-16666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5DDA76F7-450C-40CF-BAB9-A69F203E44CF}" type="pres">
      <dgm:prSet presAssocID="{2D5C2187-6F97-4ACA-A871-D535A4316AEE}" presName="downArrow" presStyleLbl="node1" presStyleIdx="0" presStyleCnt="2" custLinFactNeighborX="-6726" custLinFactNeighborY="-4247"/>
      <dgm:spPr/>
    </dgm:pt>
    <dgm:pt modelId="{DEBAE2D0-88D1-47B5-AD9F-133BAF55FF49}" type="pres">
      <dgm:prSet presAssocID="{2D5C2187-6F97-4ACA-A871-D535A4316AEE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4CEDA-67B0-45BC-8857-6C038CDCD52E}" type="pres">
      <dgm:prSet presAssocID="{3AF8E322-ADAD-4F39-B641-C8A3728A1E79}" presName="upArrow" presStyleLbl="node1" presStyleIdx="1" presStyleCnt="2" custLinFactNeighborX="-11515" custLinFactNeighborY="-19637"/>
      <dgm:spPr/>
    </dgm:pt>
    <dgm:pt modelId="{A06EA461-6C12-40B4-8613-942BF0E9EDDC}" type="pres">
      <dgm:prSet presAssocID="{3AF8E322-ADAD-4F39-B641-C8A3728A1E7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E1A506-7FAA-43C1-87E6-7AA47BAC93FE}" srcId="{3EE6298B-EEBF-447B-9D68-B96A61DA55E9}" destId="{3AF8E322-ADAD-4F39-B641-C8A3728A1E79}" srcOrd="1" destOrd="0" parTransId="{61F0C654-5C38-40A5-8B28-1B08D31CCEC1}" sibTransId="{8BD0C42A-6CE9-49E2-96DA-78BD43B3713C}"/>
    <dgm:cxn modelId="{FA34F83E-B7F5-42FC-8217-3CFAE16BCCF7}" srcId="{3EE6298B-EEBF-447B-9D68-B96A61DA55E9}" destId="{2D5C2187-6F97-4ACA-A871-D535A4316AEE}" srcOrd="0" destOrd="0" parTransId="{33128B2D-68FD-40B9-AB0C-3B6BC88F6B30}" sibTransId="{AB4105CE-18FE-4B97-A515-D164A2562FC9}"/>
    <dgm:cxn modelId="{6AB74D37-767F-45F4-B456-8B5DFF6E2FA3}" type="presOf" srcId="{2D5C2187-6F97-4ACA-A871-D535A4316AEE}" destId="{DEBAE2D0-88D1-47B5-AD9F-133BAF55FF49}" srcOrd="0" destOrd="0" presId="urn:microsoft.com/office/officeart/2005/8/layout/arrow3"/>
    <dgm:cxn modelId="{E114D26F-4DE4-48A7-A032-23AB48FF9345}" type="presOf" srcId="{3AF8E322-ADAD-4F39-B641-C8A3728A1E79}" destId="{A06EA461-6C12-40B4-8613-942BF0E9EDDC}" srcOrd="0" destOrd="0" presId="urn:microsoft.com/office/officeart/2005/8/layout/arrow3"/>
    <dgm:cxn modelId="{24719A87-A9AE-4C14-95E6-7879EC6A0AA4}" type="presOf" srcId="{3EE6298B-EEBF-447B-9D68-B96A61DA55E9}" destId="{767F8E74-8D18-4F9C-8A40-0FCDCAA300B7}" srcOrd="0" destOrd="0" presId="urn:microsoft.com/office/officeart/2005/8/layout/arrow3"/>
    <dgm:cxn modelId="{D502E963-EAB0-4DC2-A63B-38D275255EA6}" type="presParOf" srcId="{767F8E74-8D18-4F9C-8A40-0FCDCAA300B7}" destId="{F141AA12-828A-407B-B7B8-FB4A2069A694}" srcOrd="0" destOrd="0" presId="urn:microsoft.com/office/officeart/2005/8/layout/arrow3"/>
    <dgm:cxn modelId="{A592CCBD-C16F-4D45-BA9E-43AE5D4E7B24}" type="presParOf" srcId="{767F8E74-8D18-4F9C-8A40-0FCDCAA300B7}" destId="{5DDA76F7-450C-40CF-BAB9-A69F203E44CF}" srcOrd="1" destOrd="0" presId="urn:microsoft.com/office/officeart/2005/8/layout/arrow3"/>
    <dgm:cxn modelId="{BDBED318-2F74-4705-ABE5-4D5A616D0305}" type="presParOf" srcId="{767F8E74-8D18-4F9C-8A40-0FCDCAA300B7}" destId="{DEBAE2D0-88D1-47B5-AD9F-133BAF55FF49}" srcOrd="2" destOrd="0" presId="urn:microsoft.com/office/officeart/2005/8/layout/arrow3"/>
    <dgm:cxn modelId="{A09F8976-FB95-4937-B76F-CC76BC5EC811}" type="presParOf" srcId="{767F8E74-8D18-4F9C-8A40-0FCDCAA300B7}" destId="{2264CEDA-67B0-45BC-8857-6C038CDCD52E}" srcOrd="3" destOrd="0" presId="urn:microsoft.com/office/officeart/2005/8/layout/arrow3"/>
    <dgm:cxn modelId="{29A98701-64C3-447F-B676-84F4C869C5AB}" type="presParOf" srcId="{767F8E74-8D18-4F9C-8A40-0FCDCAA300B7}" destId="{A06EA461-6C12-40B4-8613-942BF0E9EDD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9FFB1E-126A-483A-A549-521C7E5C587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A9A35DD-1587-4482-99FE-EA41A6A44EFE}">
      <dgm:prSet phldrT="[Текст]" custT="1"/>
      <dgm:spPr/>
      <dgm:t>
        <a:bodyPr/>
        <a:lstStyle/>
        <a:p>
          <a:r>
            <a:rPr lang="ru-RU" sz="2000" b="1" dirty="0" err="1" smtClean="0"/>
            <a:t>Фгос</a:t>
          </a:r>
          <a:r>
            <a:rPr lang="ru-RU" sz="2000" b="1" dirty="0" smtClean="0"/>
            <a:t> </a:t>
          </a:r>
          <a:r>
            <a:rPr lang="ru-RU" sz="2000" b="1" dirty="0" err="1" smtClean="0"/>
            <a:t>ноо</a:t>
          </a:r>
          <a:endParaRPr lang="ru-RU" sz="2000" b="1" dirty="0"/>
        </a:p>
      </dgm:t>
    </dgm:pt>
    <dgm:pt modelId="{D9DDADA2-326B-4789-BA9E-3335347770E7}" type="parTrans" cxnId="{4F2D8C1F-8A4D-4E8C-ACBE-9DC486C0237F}">
      <dgm:prSet/>
      <dgm:spPr/>
      <dgm:t>
        <a:bodyPr/>
        <a:lstStyle/>
        <a:p>
          <a:endParaRPr lang="ru-RU"/>
        </a:p>
      </dgm:t>
    </dgm:pt>
    <dgm:pt modelId="{A8FA9B5F-46ED-4F68-A7FB-11392E18184C}" type="sibTrans" cxnId="{4F2D8C1F-8A4D-4E8C-ACBE-9DC486C0237F}">
      <dgm:prSet/>
      <dgm:spPr/>
      <dgm:t>
        <a:bodyPr/>
        <a:lstStyle/>
        <a:p>
          <a:endParaRPr lang="ru-RU"/>
        </a:p>
      </dgm:t>
    </dgm:pt>
    <dgm:pt modelId="{5D2B5C48-BFE5-446C-9819-639772CA84D8}">
      <dgm:prSet phldrT="[Текст]" custT="1"/>
      <dgm:spPr/>
      <dgm:t>
        <a:bodyPr/>
        <a:lstStyle/>
        <a:p>
          <a:r>
            <a:rPr lang="ru-RU" sz="2000" b="1" dirty="0" err="1" smtClean="0"/>
            <a:t>Фгос</a:t>
          </a:r>
          <a:r>
            <a:rPr lang="ru-RU" sz="2000" b="1" dirty="0" smtClean="0"/>
            <a:t> </a:t>
          </a:r>
          <a:r>
            <a:rPr lang="ru-RU" sz="2000" b="1" dirty="0" err="1" smtClean="0"/>
            <a:t>ооо</a:t>
          </a:r>
          <a:endParaRPr lang="ru-RU" sz="2000" b="1" dirty="0"/>
        </a:p>
      </dgm:t>
    </dgm:pt>
    <dgm:pt modelId="{927705DF-E6C9-41BB-AE49-B0CA616703E8}" type="parTrans" cxnId="{47043AC1-91B4-4B38-B411-C97246A3C8A4}">
      <dgm:prSet/>
      <dgm:spPr/>
      <dgm:t>
        <a:bodyPr/>
        <a:lstStyle/>
        <a:p>
          <a:endParaRPr lang="ru-RU"/>
        </a:p>
      </dgm:t>
    </dgm:pt>
    <dgm:pt modelId="{F593C652-6DD5-4F0E-A86C-B3006D1C46D7}" type="sibTrans" cxnId="{47043AC1-91B4-4B38-B411-C97246A3C8A4}">
      <dgm:prSet/>
      <dgm:spPr/>
      <dgm:t>
        <a:bodyPr/>
        <a:lstStyle/>
        <a:p>
          <a:endParaRPr lang="ru-RU"/>
        </a:p>
      </dgm:t>
    </dgm:pt>
    <dgm:pt modelId="{A52A7BD8-F160-4674-9DBD-FDB4A9276C1D}">
      <dgm:prSet phldrT="[Текст]" custT="1"/>
      <dgm:spPr/>
      <dgm:t>
        <a:bodyPr/>
        <a:lstStyle/>
        <a:p>
          <a:r>
            <a:rPr lang="ru-RU" sz="2000" b="1" dirty="0" err="1" smtClean="0"/>
            <a:t>Фгос</a:t>
          </a:r>
          <a:r>
            <a:rPr lang="ru-RU" sz="2000" b="1" dirty="0" smtClean="0"/>
            <a:t> </a:t>
          </a:r>
          <a:r>
            <a:rPr lang="ru-RU" sz="2000" b="1" dirty="0" err="1" smtClean="0"/>
            <a:t>соо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6B90C435-90A0-41EC-AFDF-24A03983740E}" type="parTrans" cxnId="{5D60FB9C-D49C-427B-BD25-D2284F37E49E}">
      <dgm:prSet/>
      <dgm:spPr/>
      <dgm:t>
        <a:bodyPr/>
        <a:lstStyle/>
        <a:p>
          <a:endParaRPr lang="ru-RU"/>
        </a:p>
      </dgm:t>
    </dgm:pt>
    <dgm:pt modelId="{F076CA0C-3CB1-4854-AC41-7580E6803092}" type="sibTrans" cxnId="{5D60FB9C-D49C-427B-BD25-D2284F37E49E}">
      <dgm:prSet/>
      <dgm:spPr/>
      <dgm:t>
        <a:bodyPr/>
        <a:lstStyle/>
        <a:p>
          <a:endParaRPr lang="ru-RU"/>
        </a:p>
      </dgm:t>
    </dgm:pt>
    <dgm:pt modelId="{647BB4C2-8869-43E3-A380-D8BBA9C919C3}" type="pres">
      <dgm:prSet presAssocID="{499FFB1E-126A-483A-A549-521C7E5C5875}" presName="arrowDiagram" presStyleCnt="0">
        <dgm:presLayoutVars>
          <dgm:chMax val="5"/>
          <dgm:dir/>
          <dgm:resizeHandles val="exact"/>
        </dgm:presLayoutVars>
      </dgm:prSet>
      <dgm:spPr/>
    </dgm:pt>
    <dgm:pt modelId="{EC488CE7-8894-4508-8005-09E5E5B3DFE2}" type="pres">
      <dgm:prSet presAssocID="{499FFB1E-126A-483A-A549-521C7E5C5875}" presName="arrow" presStyleLbl="bgShp" presStyleIdx="0" presStyleCnt="1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89709C19-7CCA-429E-A3C6-59F5DE241EF5}" type="pres">
      <dgm:prSet presAssocID="{499FFB1E-126A-483A-A549-521C7E5C5875}" presName="arrowDiagram3" presStyleCnt="0"/>
      <dgm:spPr/>
    </dgm:pt>
    <dgm:pt modelId="{2008E741-1FA2-428B-B834-55FB1C28299A}" type="pres">
      <dgm:prSet presAssocID="{FA9A35DD-1587-4482-99FE-EA41A6A44EFE}" presName="bullet3a" presStyleLbl="node1" presStyleIdx="0" presStyleCnt="3"/>
      <dgm:spPr/>
    </dgm:pt>
    <dgm:pt modelId="{0F91CEF9-51A5-42FE-B355-3537712ECCEF}" type="pres">
      <dgm:prSet presAssocID="{FA9A35DD-1587-4482-99FE-EA41A6A44EFE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F9643-C9C2-4347-8C3F-F97FAEAD7D30}" type="pres">
      <dgm:prSet presAssocID="{5D2B5C48-BFE5-446C-9819-639772CA84D8}" presName="bullet3b" presStyleLbl="node1" presStyleIdx="1" presStyleCnt="3"/>
      <dgm:spPr/>
    </dgm:pt>
    <dgm:pt modelId="{B3CDF3CE-A925-468B-BE99-875B61CD2233}" type="pres">
      <dgm:prSet presAssocID="{5D2B5C48-BFE5-446C-9819-639772CA84D8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E07B4-B4A2-4F4A-8D8D-E47B10D27D29}" type="pres">
      <dgm:prSet presAssocID="{A52A7BD8-F160-4674-9DBD-FDB4A9276C1D}" presName="bullet3c" presStyleLbl="node1" presStyleIdx="2" presStyleCnt="3"/>
      <dgm:spPr/>
    </dgm:pt>
    <dgm:pt modelId="{6F595437-94D4-4972-A8C8-F9A23EDB80CD}" type="pres">
      <dgm:prSet presAssocID="{A52A7BD8-F160-4674-9DBD-FDB4A9276C1D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60FB9C-D49C-427B-BD25-D2284F37E49E}" srcId="{499FFB1E-126A-483A-A549-521C7E5C5875}" destId="{A52A7BD8-F160-4674-9DBD-FDB4A9276C1D}" srcOrd="2" destOrd="0" parTransId="{6B90C435-90A0-41EC-AFDF-24A03983740E}" sibTransId="{F076CA0C-3CB1-4854-AC41-7580E6803092}"/>
    <dgm:cxn modelId="{47043AC1-91B4-4B38-B411-C97246A3C8A4}" srcId="{499FFB1E-126A-483A-A549-521C7E5C5875}" destId="{5D2B5C48-BFE5-446C-9819-639772CA84D8}" srcOrd="1" destOrd="0" parTransId="{927705DF-E6C9-41BB-AE49-B0CA616703E8}" sibTransId="{F593C652-6DD5-4F0E-A86C-B3006D1C46D7}"/>
    <dgm:cxn modelId="{F90DC26C-4488-4FFE-91C6-3DD201AAD45C}" type="presOf" srcId="{A52A7BD8-F160-4674-9DBD-FDB4A9276C1D}" destId="{6F595437-94D4-4972-A8C8-F9A23EDB80CD}" srcOrd="0" destOrd="0" presId="urn:microsoft.com/office/officeart/2005/8/layout/arrow2"/>
    <dgm:cxn modelId="{4F2D8C1F-8A4D-4E8C-ACBE-9DC486C0237F}" srcId="{499FFB1E-126A-483A-A549-521C7E5C5875}" destId="{FA9A35DD-1587-4482-99FE-EA41A6A44EFE}" srcOrd="0" destOrd="0" parTransId="{D9DDADA2-326B-4789-BA9E-3335347770E7}" sibTransId="{A8FA9B5F-46ED-4F68-A7FB-11392E18184C}"/>
    <dgm:cxn modelId="{50251093-0880-46D9-870E-B2C2CC4D9093}" type="presOf" srcId="{5D2B5C48-BFE5-446C-9819-639772CA84D8}" destId="{B3CDF3CE-A925-468B-BE99-875B61CD2233}" srcOrd="0" destOrd="0" presId="urn:microsoft.com/office/officeart/2005/8/layout/arrow2"/>
    <dgm:cxn modelId="{26266C3D-BA44-4D02-BDB2-A4E48C0C45D0}" type="presOf" srcId="{FA9A35DD-1587-4482-99FE-EA41A6A44EFE}" destId="{0F91CEF9-51A5-42FE-B355-3537712ECCEF}" srcOrd="0" destOrd="0" presId="urn:microsoft.com/office/officeart/2005/8/layout/arrow2"/>
    <dgm:cxn modelId="{9A84AEDD-3527-4EA9-8AE5-C7A4B0A08D4E}" type="presOf" srcId="{499FFB1E-126A-483A-A549-521C7E5C5875}" destId="{647BB4C2-8869-43E3-A380-D8BBA9C919C3}" srcOrd="0" destOrd="0" presId="urn:microsoft.com/office/officeart/2005/8/layout/arrow2"/>
    <dgm:cxn modelId="{1513B865-F6AE-42B5-82B7-F2B32AFA9C69}" type="presParOf" srcId="{647BB4C2-8869-43E3-A380-D8BBA9C919C3}" destId="{EC488CE7-8894-4508-8005-09E5E5B3DFE2}" srcOrd="0" destOrd="0" presId="urn:microsoft.com/office/officeart/2005/8/layout/arrow2"/>
    <dgm:cxn modelId="{CF3A941B-9250-4959-9EE7-20040B3775D9}" type="presParOf" srcId="{647BB4C2-8869-43E3-A380-D8BBA9C919C3}" destId="{89709C19-7CCA-429E-A3C6-59F5DE241EF5}" srcOrd="1" destOrd="0" presId="urn:microsoft.com/office/officeart/2005/8/layout/arrow2"/>
    <dgm:cxn modelId="{883D6662-6885-43DF-BD16-96D686F9F47D}" type="presParOf" srcId="{89709C19-7CCA-429E-A3C6-59F5DE241EF5}" destId="{2008E741-1FA2-428B-B834-55FB1C28299A}" srcOrd="0" destOrd="0" presId="urn:microsoft.com/office/officeart/2005/8/layout/arrow2"/>
    <dgm:cxn modelId="{A256DED4-F9B3-424D-A114-46E40CC59A79}" type="presParOf" srcId="{89709C19-7CCA-429E-A3C6-59F5DE241EF5}" destId="{0F91CEF9-51A5-42FE-B355-3537712ECCEF}" srcOrd="1" destOrd="0" presId="urn:microsoft.com/office/officeart/2005/8/layout/arrow2"/>
    <dgm:cxn modelId="{207433C3-4A2A-4F7F-B918-A99C2CF3BB7A}" type="presParOf" srcId="{89709C19-7CCA-429E-A3C6-59F5DE241EF5}" destId="{500F9643-C9C2-4347-8C3F-F97FAEAD7D30}" srcOrd="2" destOrd="0" presId="urn:microsoft.com/office/officeart/2005/8/layout/arrow2"/>
    <dgm:cxn modelId="{EC53859A-1D81-47BA-8EBD-034C7E8A2199}" type="presParOf" srcId="{89709C19-7CCA-429E-A3C6-59F5DE241EF5}" destId="{B3CDF3CE-A925-468B-BE99-875B61CD2233}" srcOrd="3" destOrd="0" presId="urn:microsoft.com/office/officeart/2005/8/layout/arrow2"/>
    <dgm:cxn modelId="{3AB72B24-0589-4D08-BA78-4FEEAADF76F3}" type="presParOf" srcId="{89709C19-7CCA-429E-A3C6-59F5DE241EF5}" destId="{AE4E07B4-B4A2-4F4A-8D8D-E47B10D27D29}" srcOrd="4" destOrd="0" presId="urn:microsoft.com/office/officeart/2005/8/layout/arrow2"/>
    <dgm:cxn modelId="{89A08F7F-755E-4620-9A91-E377CA9862DE}" type="presParOf" srcId="{89709C19-7CCA-429E-A3C6-59F5DE241EF5}" destId="{6F595437-94D4-4972-A8C8-F9A23EDB80C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A0FBDF-F0AF-43C7-8C98-D8DE4D7E3A5E}" type="doc">
      <dgm:prSet loTypeId="urn:microsoft.com/office/officeart/2005/8/layout/cycle4#1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196AE45F-5D54-4ED0-812D-56A948769BBD}">
      <dgm:prSet phldrT="[Текст]" custT="1"/>
      <dgm:spPr/>
      <dgm:t>
        <a:bodyPr/>
        <a:lstStyle/>
        <a:p>
          <a:r>
            <a:rPr lang="ru-RU" sz="27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База</a:t>
          </a:r>
          <a:endParaRPr lang="ru-RU" sz="2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0EC2CD-6F5F-4EC6-95D3-C0A111A465E8}" type="parTrans" cxnId="{EB15DFB4-905E-48FF-9A12-E32290D1CD20}">
      <dgm:prSet/>
      <dgm:spPr/>
      <dgm:t>
        <a:bodyPr/>
        <a:lstStyle/>
        <a:p>
          <a:endParaRPr lang="ru-RU"/>
        </a:p>
      </dgm:t>
    </dgm:pt>
    <dgm:pt modelId="{03ADE360-A267-45AD-8D89-04103D6B418C}" type="sibTrans" cxnId="{EB15DFB4-905E-48FF-9A12-E32290D1CD20}">
      <dgm:prSet/>
      <dgm:spPr/>
      <dgm:t>
        <a:bodyPr/>
        <a:lstStyle/>
        <a:p>
          <a:endParaRPr lang="ru-RU"/>
        </a:p>
      </dgm:t>
    </dgm:pt>
    <dgm:pt modelId="{42AC9911-EE9E-4989-9705-8DFBC9C17B54}">
      <dgm:prSet phldrT="[Текст]" custT="1"/>
      <dgm:spPr/>
      <dgm:t>
        <a:bodyPr/>
        <a:lstStyle/>
        <a:p>
          <a:pPr>
            <a:tabLst/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программы на основе индивидуальных учебных планов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2E5EFF-C48D-465C-B80C-84FC9C7400CF}" type="parTrans" cxnId="{F6957F67-E4F1-42DB-8345-6CC57570D9F3}">
      <dgm:prSet/>
      <dgm:spPr/>
      <dgm:t>
        <a:bodyPr/>
        <a:lstStyle/>
        <a:p>
          <a:endParaRPr lang="ru-RU"/>
        </a:p>
      </dgm:t>
    </dgm:pt>
    <dgm:pt modelId="{3B3D7988-B72F-4C31-97AD-7F5CBFD4874C}" type="sibTrans" cxnId="{F6957F67-E4F1-42DB-8345-6CC57570D9F3}">
      <dgm:prSet/>
      <dgm:spPr/>
      <dgm:t>
        <a:bodyPr/>
        <a:lstStyle/>
        <a:p>
          <a:endParaRPr lang="ru-RU"/>
        </a:p>
      </dgm:t>
    </dgm:pt>
    <dgm:pt modelId="{856D659A-348D-404F-95AE-4F182D71C149}">
      <dgm:prSet phldrT="[Текст]" custT="1"/>
      <dgm:spPr/>
      <dgm:t>
        <a:bodyPr/>
        <a:lstStyle/>
        <a:p>
          <a:r>
            <a:rPr lang="ru-RU" sz="27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Проба</a:t>
          </a:r>
          <a:endParaRPr lang="ru-RU" sz="2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5CFEE0-1C65-466E-A7ED-C8EAA41DE2C5}" type="parTrans" cxnId="{9D9DAD4F-4D41-4A39-8E48-27411077EC1D}">
      <dgm:prSet/>
      <dgm:spPr/>
      <dgm:t>
        <a:bodyPr/>
        <a:lstStyle/>
        <a:p>
          <a:endParaRPr lang="ru-RU"/>
        </a:p>
      </dgm:t>
    </dgm:pt>
    <dgm:pt modelId="{AE0FA36A-0C16-47DD-B97D-B2D501B152CD}" type="sibTrans" cxnId="{9D9DAD4F-4D41-4A39-8E48-27411077EC1D}">
      <dgm:prSet/>
      <dgm:spPr/>
      <dgm:t>
        <a:bodyPr/>
        <a:lstStyle/>
        <a:p>
          <a:endParaRPr lang="ru-RU"/>
        </a:p>
      </dgm:t>
    </dgm:pt>
    <dgm:pt modelId="{CD7711C9-C1B7-434B-990D-6B4E002DCCDD}">
      <dgm:prSet phldrT="[Текст]" custT="1"/>
      <dgm:spPr/>
      <dgm:t>
        <a:bodyPr/>
        <a:lstStyle/>
        <a:p>
          <a:pPr marL="266700" indent="0" algn="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Места получения рефлексивного опыта: курсы по выбору, программа социализации (</a:t>
          </a:r>
          <a:r>
            <a:rPr lang="ru-RU" sz="18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события,традиции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C95E36-D4F6-4124-9AD1-726D9174DAE5}" type="parTrans" cxnId="{2384D1FB-CA3E-4A5D-866D-E939CB3D20F2}">
      <dgm:prSet/>
      <dgm:spPr/>
      <dgm:t>
        <a:bodyPr/>
        <a:lstStyle/>
        <a:p>
          <a:endParaRPr lang="ru-RU"/>
        </a:p>
      </dgm:t>
    </dgm:pt>
    <dgm:pt modelId="{4CD4B089-813D-4BAA-AD3D-82A1C1EA1B19}" type="sibTrans" cxnId="{2384D1FB-CA3E-4A5D-866D-E939CB3D20F2}">
      <dgm:prSet/>
      <dgm:spPr/>
      <dgm:t>
        <a:bodyPr/>
        <a:lstStyle/>
        <a:p>
          <a:endParaRPr lang="ru-RU"/>
        </a:p>
      </dgm:t>
    </dgm:pt>
    <dgm:pt modelId="{BF16A503-0E5E-4955-B96B-DE3EDA699ABE}">
      <dgm:prSet phldrT="[Текст]" custT="1"/>
      <dgm:spPr/>
      <dgm:t>
        <a:bodyPr tIns="0" anchor="t" anchorCtr="0"/>
        <a:lstStyle/>
        <a:p>
          <a:pPr algn="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Академические результаты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FF92CA-44AE-40AA-9113-E161689693EE}" type="parTrans" cxnId="{BC472399-DD7F-4B54-8CEC-F8F0B39AF670}">
      <dgm:prSet/>
      <dgm:spPr/>
      <dgm:t>
        <a:bodyPr/>
        <a:lstStyle/>
        <a:p>
          <a:endParaRPr lang="ru-RU"/>
        </a:p>
      </dgm:t>
    </dgm:pt>
    <dgm:pt modelId="{F00BD6C7-E02A-4023-9738-83D2E66B4143}" type="sibTrans" cxnId="{BC472399-DD7F-4B54-8CEC-F8F0B39AF670}">
      <dgm:prSet/>
      <dgm:spPr/>
      <dgm:t>
        <a:bodyPr/>
        <a:lstStyle/>
        <a:p>
          <a:endParaRPr lang="ru-RU"/>
        </a:p>
      </dgm:t>
    </dgm:pt>
    <dgm:pt modelId="{2EBF1FD9-8FB5-4851-A12F-EA2C4973A59D}">
      <dgm:prSet phldrT="[Текст]" custT="1"/>
      <dgm:spPr/>
      <dgm:t>
        <a:bodyPr/>
        <a:lstStyle/>
        <a:p>
          <a:r>
            <a:rPr lang="ru-RU" sz="27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Заказ</a:t>
          </a:r>
          <a:endParaRPr lang="ru-RU" sz="2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3BB97-FCDB-4D35-90C4-20EE5C37E5BD}" type="parTrans" cxnId="{0A2174C9-111F-42E2-A729-034519293BF3}">
      <dgm:prSet/>
      <dgm:spPr/>
      <dgm:t>
        <a:bodyPr/>
        <a:lstStyle/>
        <a:p>
          <a:endParaRPr lang="ru-RU"/>
        </a:p>
      </dgm:t>
    </dgm:pt>
    <dgm:pt modelId="{D177DC9A-BB01-45AF-BDCE-8724628AA555}" type="sibTrans" cxnId="{0A2174C9-111F-42E2-A729-034519293BF3}">
      <dgm:prSet/>
      <dgm:spPr/>
      <dgm:t>
        <a:bodyPr/>
        <a:lstStyle/>
        <a:p>
          <a:endParaRPr lang="ru-RU"/>
        </a:p>
      </dgm:t>
    </dgm:pt>
    <dgm:pt modelId="{3BBD7374-1FAD-4F9B-AEB9-2F402147E097}">
      <dgm:prSet phldrT="[Текст]" custT="1"/>
      <dgm:spPr/>
      <dgm:t>
        <a:bodyPr tIns="0" anchor="b" anchorCtr="0"/>
        <a:lstStyle/>
        <a:p>
          <a:pPr marL="0" indent="0"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Места проявления собственного интереса, заказа, постановки целей образования: консультации, события, семинары-тренинги и др. 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AA268-8A13-43F5-87A8-5A94C17DD25D}" type="parTrans" cxnId="{41C77650-B61E-4116-8D86-A5E6DE376396}">
      <dgm:prSet/>
      <dgm:spPr/>
      <dgm:t>
        <a:bodyPr/>
        <a:lstStyle/>
        <a:p>
          <a:endParaRPr lang="ru-RU"/>
        </a:p>
      </dgm:t>
    </dgm:pt>
    <dgm:pt modelId="{CC99C43F-EE3C-4D3C-84A1-A0275A4B28D9}" type="sibTrans" cxnId="{41C77650-B61E-4116-8D86-A5E6DE376396}">
      <dgm:prSet/>
      <dgm:spPr/>
      <dgm:t>
        <a:bodyPr/>
        <a:lstStyle/>
        <a:p>
          <a:endParaRPr lang="ru-RU"/>
        </a:p>
      </dgm:t>
    </dgm:pt>
    <dgm:pt modelId="{5F123B4A-F2F3-4184-A006-9842B45328B4}">
      <dgm:prSet phldrT="[Текст]" custT="1"/>
      <dgm:spPr/>
      <dgm:t>
        <a:bodyPr/>
        <a:lstStyle/>
        <a:p>
          <a:endParaRPr lang="ru-RU" sz="2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0A7BA8-C6CD-44EA-A0EB-2A0FBC8C7731}" type="sibTrans" cxnId="{6B04C220-A3C2-43E9-AAFB-E8546D69EF26}">
      <dgm:prSet/>
      <dgm:spPr/>
      <dgm:t>
        <a:bodyPr/>
        <a:lstStyle/>
        <a:p>
          <a:endParaRPr lang="ru-RU"/>
        </a:p>
      </dgm:t>
    </dgm:pt>
    <dgm:pt modelId="{02E102DE-07C6-4B74-8233-A6AC9B6D008C}" type="parTrans" cxnId="{6B04C220-A3C2-43E9-AAFB-E8546D69EF26}">
      <dgm:prSet/>
      <dgm:spPr/>
      <dgm:t>
        <a:bodyPr/>
        <a:lstStyle/>
        <a:p>
          <a:endParaRPr lang="ru-RU"/>
        </a:p>
      </dgm:t>
    </dgm:pt>
    <dgm:pt modelId="{6FDC200E-61B9-4451-9E88-830466ACDDC4}">
      <dgm:prSet phldrT="[Текст]" custT="1"/>
      <dgm:spPr/>
      <dgm:t>
        <a:bodyPr tIns="0" anchor="t" anchorCtr="0"/>
        <a:lstStyle/>
        <a:p>
          <a:pPr algn="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Практики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16B19C-841A-454C-82F3-4DF93F576035}" type="parTrans" cxnId="{272A0D66-20A0-4B80-A663-8CE6A334C833}">
      <dgm:prSet/>
      <dgm:spPr/>
      <dgm:t>
        <a:bodyPr/>
        <a:lstStyle/>
        <a:p>
          <a:endParaRPr lang="ru-RU"/>
        </a:p>
      </dgm:t>
    </dgm:pt>
    <dgm:pt modelId="{E7AEE865-BFED-4A45-8654-8BF056892BB7}" type="sibTrans" cxnId="{272A0D66-20A0-4B80-A663-8CE6A334C833}">
      <dgm:prSet/>
      <dgm:spPr/>
      <dgm:t>
        <a:bodyPr/>
        <a:lstStyle/>
        <a:p>
          <a:endParaRPr lang="ru-RU"/>
        </a:p>
      </dgm:t>
    </dgm:pt>
    <dgm:pt modelId="{ADBD9D07-654D-4759-A95C-D3FB7869E941}">
      <dgm:prSet phldrT="[Текст]" custT="1"/>
      <dgm:spPr/>
      <dgm:t>
        <a:bodyPr tIns="0" anchor="t" anchorCtr="0"/>
        <a:lstStyle/>
        <a:p>
          <a:pPr algn="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A72D35-5E89-48FB-83E2-3E1E1CBEF9AE}" type="parTrans" cxnId="{B79FC8CC-62BD-46BA-B230-3D7D9C1AAAFC}">
      <dgm:prSet/>
      <dgm:spPr/>
      <dgm:t>
        <a:bodyPr/>
        <a:lstStyle/>
        <a:p>
          <a:endParaRPr lang="ru-RU"/>
        </a:p>
      </dgm:t>
    </dgm:pt>
    <dgm:pt modelId="{6E9F0BEB-6801-4E75-97EC-4AD9A63190F1}" type="sibTrans" cxnId="{B79FC8CC-62BD-46BA-B230-3D7D9C1AAAFC}">
      <dgm:prSet/>
      <dgm:spPr/>
      <dgm:t>
        <a:bodyPr/>
        <a:lstStyle/>
        <a:p>
          <a:endParaRPr lang="ru-RU"/>
        </a:p>
      </dgm:t>
    </dgm:pt>
    <dgm:pt modelId="{7E53B201-EA1D-4D51-829C-E0923241E99E}">
      <dgm:prSet phldrT="[Текст]" custT="1"/>
      <dgm:spPr/>
      <dgm:t>
        <a:bodyPr tIns="0" anchor="t" anchorCtr="0"/>
        <a:lstStyle/>
        <a:p>
          <a:pPr algn="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Авторские разработки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A16C23-08DD-43CC-A544-2C5A5058E903}" type="parTrans" cxnId="{04A6B671-A37E-4D9D-9CE5-967C93E748E8}">
      <dgm:prSet/>
      <dgm:spPr/>
      <dgm:t>
        <a:bodyPr/>
        <a:lstStyle/>
        <a:p>
          <a:endParaRPr lang="ru-RU"/>
        </a:p>
      </dgm:t>
    </dgm:pt>
    <dgm:pt modelId="{D3C2AEDA-F50D-4D07-BBC0-CE4356E15A13}" type="sibTrans" cxnId="{04A6B671-A37E-4D9D-9CE5-967C93E748E8}">
      <dgm:prSet/>
      <dgm:spPr/>
      <dgm:t>
        <a:bodyPr/>
        <a:lstStyle/>
        <a:p>
          <a:endParaRPr lang="ru-RU"/>
        </a:p>
      </dgm:t>
    </dgm:pt>
    <dgm:pt modelId="{B00371F3-B046-4557-BA70-17E9433D12FB}">
      <dgm:prSet phldrT="[Текст]" custT="1"/>
      <dgm:spPr/>
      <dgm:t>
        <a:bodyPr/>
        <a:lstStyle/>
        <a:p>
          <a:pPr>
            <a:tabLst/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Кадры 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A5247-02C9-499B-B9AB-21CB82361DDC}" type="parTrans" cxnId="{C101FF2C-B7F0-4DA2-AF47-C7E7CD7E6F20}">
      <dgm:prSet/>
      <dgm:spPr/>
      <dgm:t>
        <a:bodyPr/>
        <a:lstStyle/>
        <a:p>
          <a:endParaRPr lang="ru-RU"/>
        </a:p>
      </dgm:t>
    </dgm:pt>
    <dgm:pt modelId="{502E2834-2F2F-43FB-9351-2DB662D17A8D}" type="sibTrans" cxnId="{C101FF2C-B7F0-4DA2-AF47-C7E7CD7E6F20}">
      <dgm:prSet/>
      <dgm:spPr/>
      <dgm:t>
        <a:bodyPr/>
        <a:lstStyle/>
        <a:p>
          <a:endParaRPr lang="ru-RU"/>
        </a:p>
      </dgm:t>
    </dgm:pt>
    <dgm:pt modelId="{B58C3ED0-17B2-46DF-B884-883704C160B6}">
      <dgm:prSet phldrT="[Текст]" custT="1"/>
      <dgm:spPr/>
      <dgm:t>
        <a:bodyPr tIns="0" anchor="t" anchorCtr="0"/>
        <a:lstStyle/>
        <a:p>
          <a:pPr algn="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НИР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321C08-0CE5-4248-A162-4FE66B869660}" type="parTrans" cxnId="{5440643E-ADCB-4A9B-BA80-E58DDB2424CA}">
      <dgm:prSet/>
      <dgm:spPr/>
      <dgm:t>
        <a:bodyPr/>
        <a:lstStyle/>
        <a:p>
          <a:endParaRPr lang="ru-RU"/>
        </a:p>
      </dgm:t>
    </dgm:pt>
    <dgm:pt modelId="{4E7E780B-A683-4415-8683-9D95597B00E7}" type="sibTrans" cxnId="{5440643E-ADCB-4A9B-BA80-E58DDB2424CA}">
      <dgm:prSet/>
      <dgm:spPr/>
      <dgm:t>
        <a:bodyPr/>
        <a:lstStyle/>
        <a:p>
          <a:endParaRPr lang="ru-RU"/>
        </a:p>
      </dgm:t>
    </dgm:pt>
    <dgm:pt modelId="{83FD7AA6-D197-4E9A-B7A3-0AEAB039F88E}" type="pres">
      <dgm:prSet presAssocID="{6FA0FBDF-F0AF-43C7-8C98-D8DE4D7E3A5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7CDD29-AF1A-4025-8010-C8FB85D1A51C}" type="pres">
      <dgm:prSet presAssocID="{6FA0FBDF-F0AF-43C7-8C98-D8DE4D7E3A5E}" presName="children" presStyleCnt="0"/>
      <dgm:spPr/>
    </dgm:pt>
    <dgm:pt modelId="{5590D41A-F4D1-4940-ADD8-5B34AB2F7E4D}" type="pres">
      <dgm:prSet presAssocID="{6FA0FBDF-F0AF-43C7-8C98-D8DE4D7E3A5E}" presName="child1group" presStyleCnt="0"/>
      <dgm:spPr/>
    </dgm:pt>
    <dgm:pt modelId="{7D260202-BC96-42A3-9AC0-CEDA9919D9B7}" type="pres">
      <dgm:prSet presAssocID="{6FA0FBDF-F0AF-43C7-8C98-D8DE4D7E3A5E}" presName="child1" presStyleLbl="bgAcc1" presStyleIdx="0" presStyleCnt="4" custScaleX="143452" custScaleY="126864" custLinFactNeighborX="-4759" custLinFactNeighborY="31846"/>
      <dgm:spPr/>
      <dgm:t>
        <a:bodyPr/>
        <a:lstStyle/>
        <a:p>
          <a:endParaRPr lang="ru-RU"/>
        </a:p>
      </dgm:t>
    </dgm:pt>
    <dgm:pt modelId="{F08DF438-1393-405E-B285-C9CA4F405C33}" type="pres">
      <dgm:prSet presAssocID="{6FA0FBDF-F0AF-43C7-8C98-D8DE4D7E3A5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F4CCCA-DB54-42D4-AD9C-460FCB022AFE}" type="pres">
      <dgm:prSet presAssocID="{6FA0FBDF-F0AF-43C7-8C98-D8DE4D7E3A5E}" presName="child2group" presStyleCnt="0"/>
      <dgm:spPr/>
    </dgm:pt>
    <dgm:pt modelId="{5231A1F7-BFF6-4614-B0EC-A559EA27C2D7}" type="pres">
      <dgm:prSet presAssocID="{6FA0FBDF-F0AF-43C7-8C98-D8DE4D7E3A5E}" presName="child2" presStyleLbl="bgAcc1" presStyleIdx="1" presStyleCnt="4" custScaleX="140890" custScaleY="114114" custLinFactNeighborX="8030" custLinFactNeighborY="24519"/>
      <dgm:spPr/>
      <dgm:t>
        <a:bodyPr/>
        <a:lstStyle/>
        <a:p>
          <a:endParaRPr lang="ru-RU"/>
        </a:p>
      </dgm:t>
    </dgm:pt>
    <dgm:pt modelId="{C18E6019-36A4-49DB-9C8F-AE0624E064D1}" type="pres">
      <dgm:prSet presAssocID="{6FA0FBDF-F0AF-43C7-8C98-D8DE4D7E3A5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0250C-66F4-416F-BD8D-EB79FD7B1337}" type="pres">
      <dgm:prSet presAssocID="{6FA0FBDF-F0AF-43C7-8C98-D8DE4D7E3A5E}" presName="child3group" presStyleCnt="0"/>
      <dgm:spPr/>
    </dgm:pt>
    <dgm:pt modelId="{F23CBAE7-6744-4630-9D17-1A6FA0D7F8B5}" type="pres">
      <dgm:prSet presAssocID="{6FA0FBDF-F0AF-43C7-8C98-D8DE4D7E3A5E}" presName="child3" presStyleLbl="bgAcc1" presStyleIdx="2" presStyleCnt="4" custScaleX="147361" custScaleY="134549" custLinFactNeighborX="6070" custLinFactNeighborY="-22873"/>
      <dgm:spPr/>
      <dgm:t>
        <a:bodyPr/>
        <a:lstStyle/>
        <a:p>
          <a:endParaRPr lang="ru-RU"/>
        </a:p>
      </dgm:t>
    </dgm:pt>
    <dgm:pt modelId="{31B89C81-286B-4987-87E7-ABD1485BE37B}" type="pres">
      <dgm:prSet presAssocID="{6FA0FBDF-F0AF-43C7-8C98-D8DE4D7E3A5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A5E5D7-E20E-4448-97FF-F20D60C08359}" type="pres">
      <dgm:prSet presAssocID="{6FA0FBDF-F0AF-43C7-8C98-D8DE4D7E3A5E}" presName="child4group" presStyleCnt="0"/>
      <dgm:spPr/>
    </dgm:pt>
    <dgm:pt modelId="{8E246258-1B7D-4DD7-A6D0-83B411DF442F}" type="pres">
      <dgm:prSet presAssocID="{6FA0FBDF-F0AF-43C7-8C98-D8DE4D7E3A5E}" presName="child4" presStyleLbl="bgAcc1" presStyleIdx="3" presStyleCnt="4" custScaleX="128005" custScaleY="146788" custLinFactNeighborX="-12836" custLinFactNeighborY="-26401"/>
      <dgm:spPr/>
      <dgm:t>
        <a:bodyPr/>
        <a:lstStyle/>
        <a:p>
          <a:endParaRPr lang="ru-RU"/>
        </a:p>
      </dgm:t>
    </dgm:pt>
    <dgm:pt modelId="{73A1B009-D4FB-4EFE-A18D-2128885EA0AB}" type="pres">
      <dgm:prSet presAssocID="{6FA0FBDF-F0AF-43C7-8C98-D8DE4D7E3A5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D56E7-9A43-4940-8EAD-D887E540E42F}" type="pres">
      <dgm:prSet presAssocID="{6FA0FBDF-F0AF-43C7-8C98-D8DE4D7E3A5E}" presName="childPlaceholder" presStyleCnt="0"/>
      <dgm:spPr/>
    </dgm:pt>
    <dgm:pt modelId="{D3C1639F-A30F-479A-B8D2-61229B7B7936}" type="pres">
      <dgm:prSet presAssocID="{6FA0FBDF-F0AF-43C7-8C98-D8DE4D7E3A5E}" presName="circle" presStyleCnt="0"/>
      <dgm:spPr/>
    </dgm:pt>
    <dgm:pt modelId="{28E2D8C9-F2E5-4C29-A447-5C27F19B3E54}" type="pres">
      <dgm:prSet presAssocID="{6FA0FBDF-F0AF-43C7-8C98-D8DE4D7E3A5E}" presName="quadrant1" presStyleLbl="node1" presStyleIdx="0" presStyleCnt="4" custScaleX="92478" custScaleY="89180" custLinFactNeighborX="3837" custLinFactNeighborY="40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49CC5-BE14-45A7-8DDE-427561CE17D2}" type="pres">
      <dgm:prSet presAssocID="{6FA0FBDF-F0AF-43C7-8C98-D8DE4D7E3A5E}" presName="quadrant2" presStyleLbl="node1" presStyleIdx="1" presStyleCnt="4" custScaleX="92478" custScaleY="89180" custLinFactNeighborX="-2964" custLinFactNeighborY="38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EADF6-E50C-4594-9DBB-F26FB9FAE3F4}" type="pres">
      <dgm:prSet presAssocID="{6FA0FBDF-F0AF-43C7-8C98-D8DE4D7E3A5E}" presName="quadrant3" presStyleLbl="node1" presStyleIdx="2" presStyleCnt="4" custScaleX="92478" custScaleY="89180" custLinFactNeighborX="-2964" custLinFactNeighborY="-59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245B9-9244-443F-A188-F3D5667C070C}" type="pres">
      <dgm:prSet presAssocID="{6FA0FBDF-F0AF-43C7-8C98-D8DE4D7E3A5E}" presName="quadrant4" presStyleLbl="node1" presStyleIdx="3" presStyleCnt="4" custScaleX="92478" custScaleY="89180" custLinFactNeighborX="3837" custLinFactNeighborY="-56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21546-2EEC-48C8-95EE-05C375A26526}" type="pres">
      <dgm:prSet presAssocID="{6FA0FBDF-F0AF-43C7-8C98-D8DE4D7E3A5E}" presName="quadrantPlaceholder" presStyleCnt="0"/>
      <dgm:spPr/>
    </dgm:pt>
    <dgm:pt modelId="{B6B13F9E-9BA4-4692-A9D9-B8884E819533}" type="pres">
      <dgm:prSet presAssocID="{6FA0FBDF-F0AF-43C7-8C98-D8DE4D7E3A5E}" presName="center1" presStyleLbl="fgShp" presStyleIdx="0" presStyleCnt="2"/>
      <dgm:spPr/>
    </dgm:pt>
    <dgm:pt modelId="{9A8620E2-716E-4B62-9031-FBAD73312465}" type="pres">
      <dgm:prSet presAssocID="{6FA0FBDF-F0AF-43C7-8C98-D8DE4D7E3A5E}" presName="center2" presStyleLbl="fgShp" presStyleIdx="1" presStyleCnt="2"/>
      <dgm:spPr/>
    </dgm:pt>
  </dgm:ptLst>
  <dgm:cxnLst>
    <dgm:cxn modelId="{04A6B671-A37E-4D9D-9CE5-967C93E748E8}" srcId="{5F123B4A-F2F3-4184-A006-9842B45328B4}" destId="{7E53B201-EA1D-4D51-829C-E0923241E99E}" srcOrd="4" destOrd="0" parTransId="{2EA16C23-08DD-43CC-A544-2C5A5058E903}" sibTransId="{D3C2AEDA-F50D-4D07-BBC0-CE4356E15A13}"/>
    <dgm:cxn modelId="{D2CB01C3-CAAD-468D-BA64-9D94E401F635}" type="presOf" srcId="{B58C3ED0-17B2-46DF-B884-883704C160B6}" destId="{F23CBAE7-6744-4630-9D17-1A6FA0D7F8B5}" srcOrd="0" destOrd="1" presId="urn:microsoft.com/office/officeart/2005/8/layout/cycle4#1"/>
    <dgm:cxn modelId="{F6957F67-E4F1-42DB-8345-6CC57570D9F3}" srcId="{196AE45F-5D54-4ED0-812D-56A948769BBD}" destId="{42AC9911-EE9E-4989-9705-8DFBC9C17B54}" srcOrd="0" destOrd="0" parTransId="{5B2E5EFF-C48D-465C-B80C-84FC9C7400CF}" sibTransId="{3B3D7988-B72F-4C31-97AD-7F5CBFD4874C}"/>
    <dgm:cxn modelId="{22E0E265-7778-4A70-A8FF-113C89A4889B}" type="presOf" srcId="{6FA0FBDF-F0AF-43C7-8C98-D8DE4D7E3A5E}" destId="{83FD7AA6-D197-4E9A-B7A3-0AEAB039F88E}" srcOrd="0" destOrd="0" presId="urn:microsoft.com/office/officeart/2005/8/layout/cycle4#1"/>
    <dgm:cxn modelId="{9D9DAD4F-4D41-4A39-8E48-27411077EC1D}" srcId="{6FA0FBDF-F0AF-43C7-8C98-D8DE4D7E3A5E}" destId="{856D659A-348D-404F-95AE-4F182D71C149}" srcOrd="1" destOrd="0" parTransId="{BD5CFEE0-1C65-466E-A7ED-C8EAA41DE2C5}" sibTransId="{AE0FA36A-0C16-47DD-B97D-B2D501B152CD}"/>
    <dgm:cxn modelId="{F2092C6E-401E-491D-83CE-0D498CD24763}" type="presOf" srcId="{856D659A-348D-404F-95AE-4F182D71C149}" destId="{90F49CC5-BE14-45A7-8DDE-427561CE17D2}" srcOrd="0" destOrd="0" presId="urn:microsoft.com/office/officeart/2005/8/layout/cycle4#1"/>
    <dgm:cxn modelId="{EB15DFB4-905E-48FF-9A12-E32290D1CD20}" srcId="{6FA0FBDF-F0AF-43C7-8C98-D8DE4D7E3A5E}" destId="{196AE45F-5D54-4ED0-812D-56A948769BBD}" srcOrd="0" destOrd="0" parTransId="{900EC2CD-6F5F-4EC6-95D3-C0A111A465E8}" sibTransId="{03ADE360-A267-45AD-8D89-04103D6B418C}"/>
    <dgm:cxn modelId="{74D14380-C223-4E0D-8629-67E5999BFAB7}" type="presOf" srcId="{BF16A503-0E5E-4955-B96B-DE3EDA699ABE}" destId="{F23CBAE7-6744-4630-9D17-1A6FA0D7F8B5}" srcOrd="0" destOrd="0" presId="urn:microsoft.com/office/officeart/2005/8/layout/cycle4#1"/>
    <dgm:cxn modelId="{41C77650-B61E-4116-8D86-A5E6DE376396}" srcId="{2EBF1FD9-8FB5-4851-A12F-EA2C4973A59D}" destId="{3BBD7374-1FAD-4F9B-AEB9-2F402147E097}" srcOrd="0" destOrd="0" parTransId="{412AA268-8A13-43F5-87A8-5A94C17DD25D}" sibTransId="{CC99C43F-EE3C-4D3C-84A1-A0275A4B28D9}"/>
    <dgm:cxn modelId="{E9D4C51E-6AFB-4293-836A-947D64B1E35C}" type="presOf" srcId="{196AE45F-5D54-4ED0-812D-56A948769BBD}" destId="{28E2D8C9-F2E5-4C29-A447-5C27F19B3E54}" srcOrd="0" destOrd="0" presId="urn:microsoft.com/office/officeart/2005/8/layout/cycle4#1"/>
    <dgm:cxn modelId="{C101FF2C-B7F0-4DA2-AF47-C7E7CD7E6F20}" srcId="{196AE45F-5D54-4ED0-812D-56A948769BBD}" destId="{B00371F3-B046-4557-BA70-17E9433D12FB}" srcOrd="1" destOrd="0" parTransId="{A9BA5247-02C9-499B-B9AB-21CB82361DDC}" sibTransId="{502E2834-2F2F-43FB-9351-2DB662D17A8D}"/>
    <dgm:cxn modelId="{A290D6C4-5878-4FB5-BF25-A2BBACB2108C}" type="presOf" srcId="{B00371F3-B046-4557-BA70-17E9433D12FB}" destId="{F08DF438-1393-405E-B285-C9CA4F405C33}" srcOrd="1" destOrd="1" presId="urn:microsoft.com/office/officeart/2005/8/layout/cycle4#1"/>
    <dgm:cxn modelId="{99EBB550-172D-4BF1-879B-4EC8E37AA958}" type="presOf" srcId="{6FDC200E-61B9-4451-9E88-830466ACDDC4}" destId="{F23CBAE7-6744-4630-9D17-1A6FA0D7F8B5}" srcOrd="0" destOrd="2" presId="urn:microsoft.com/office/officeart/2005/8/layout/cycle4#1"/>
    <dgm:cxn modelId="{506049FF-CFE4-48FC-9B2A-4F204A200BD4}" type="presOf" srcId="{3BBD7374-1FAD-4F9B-AEB9-2F402147E097}" destId="{73A1B009-D4FB-4EFE-A18D-2128885EA0AB}" srcOrd="1" destOrd="0" presId="urn:microsoft.com/office/officeart/2005/8/layout/cycle4#1"/>
    <dgm:cxn modelId="{6B04C220-A3C2-43E9-AAFB-E8546D69EF26}" srcId="{6FA0FBDF-F0AF-43C7-8C98-D8DE4D7E3A5E}" destId="{5F123B4A-F2F3-4184-A006-9842B45328B4}" srcOrd="2" destOrd="0" parTransId="{02E102DE-07C6-4B74-8233-A6AC9B6D008C}" sibTransId="{8E0A7BA8-C6CD-44EA-A0EB-2A0FBC8C7731}"/>
    <dgm:cxn modelId="{01F1BF1B-7B13-4887-84EF-BC923FEA7278}" type="presOf" srcId="{7E53B201-EA1D-4D51-829C-E0923241E99E}" destId="{31B89C81-286B-4987-87E7-ABD1485BE37B}" srcOrd="1" destOrd="4" presId="urn:microsoft.com/office/officeart/2005/8/layout/cycle4#1"/>
    <dgm:cxn modelId="{EE59C8DA-91E1-464B-8FA5-4FB2EF09E259}" type="presOf" srcId="{B00371F3-B046-4557-BA70-17E9433D12FB}" destId="{7D260202-BC96-42A3-9AC0-CEDA9919D9B7}" srcOrd="0" destOrd="1" presId="urn:microsoft.com/office/officeart/2005/8/layout/cycle4#1"/>
    <dgm:cxn modelId="{FE556BB3-A3DC-44FA-8A03-A8FAAC9C3F41}" type="presOf" srcId="{B58C3ED0-17B2-46DF-B884-883704C160B6}" destId="{31B89C81-286B-4987-87E7-ABD1485BE37B}" srcOrd="1" destOrd="1" presId="urn:microsoft.com/office/officeart/2005/8/layout/cycle4#1"/>
    <dgm:cxn modelId="{5440643E-ADCB-4A9B-BA80-E58DDB2424CA}" srcId="{5F123B4A-F2F3-4184-A006-9842B45328B4}" destId="{B58C3ED0-17B2-46DF-B884-883704C160B6}" srcOrd="1" destOrd="0" parTransId="{44321C08-0CE5-4248-A162-4FE66B869660}" sibTransId="{4E7E780B-A683-4415-8683-9D95597B00E7}"/>
    <dgm:cxn modelId="{272A0D66-20A0-4B80-A663-8CE6A334C833}" srcId="{5F123B4A-F2F3-4184-A006-9842B45328B4}" destId="{6FDC200E-61B9-4451-9E88-830466ACDDC4}" srcOrd="2" destOrd="0" parTransId="{5516B19C-841A-454C-82F3-4DF93F576035}" sibTransId="{E7AEE865-BFED-4A45-8654-8BF056892BB7}"/>
    <dgm:cxn modelId="{2384D1FB-CA3E-4A5D-866D-E939CB3D20F2}" srcId="{856D659A-348D-404F-95AE-4F182D71C149}" destId="{CD7711C9-C1B7-434B-990D-6B4E002DCCDD}" srcOrd="0" destOrd="0" parTransId="{02C95E36-D4F6-4124-9AD1-726D9174DAE5}" sibTransId="{4CD4B089-813D-4BAA-AD3D-82A1C1EA1B19}"/>
    <dgm:cxn modelId="{0A2174C9-111F-42E2-A729-034519293BF3}" srcId="{6FA0FBDF-F0AF-43C7-8C98-D8DE4D7E3A5E}" destId="{2EBF1FD9-8FB5-4851-A12F-EA2C4973A59D}" srcOrd="3" destOrd="0" parTransId="{E303BB97-FCDB-4D35-90C4-20EE5C37E5BD}" sibTransId="{D177DC9A-BB01-45AF-BDCE-8724628AA555}"/>
    <dgm:cxn modelId="{BC472399-DD7F-4B54-8CEC-F8F0B39AF670}" srcId="{5F123B4A-F2F3-4184-A006-9842B45328B4}" destId="{BF16A503-0E5E-4955-B96B-DE3EDA699ABE}" srcOrd="0" destOrd="0" parTransId="{41FF92CA-44AE-40AA-9113-E161689693EE}" sibTransId="{F00BD6C7-E02A-4023-9738-83D2E66B4143}"/>
    <dgm:cxn modelId="{8CF460B4-0B1A-4176-B696-068FB8631D63}" type="presOf" srcId="{ADBD9D07-654D-4759-A95C-D3FB7869E941}" destId="{F23CBAE7-6744-4630-9D17-1A6FA0D7F8B5}" srcOrd="0" destOrd="3" presId="urn:microsoft.com/office/officeart/2005/8/layout/cycle4#1"/>
    <dgm:cxn modelId="{BC38946C-51CD-4915-83B6-02D18ED57511}" type="presOf" srcId="{7E53B201-EA1D-4D51-829C-E0923241E99E}" destId="{F23CBAE7-6744-4630-9D17-1A6FA0D7F8B5}" srcOrd="0" destOrd="4" presId="urn:microsoft.com/office/officeart/2005/8/layout/cycle4#1"/>
    <dgm:cxn modelId="{1DD08071-635B-4829-9018-D77F9D42BD29}" type="presOf" srcId="{CD7711C9-C1B7-434B-990D-6B4E002DCCDD}" destId="{5231A1F7-BFF6-4614-B0EC-A559EA27C2D7}" srcOrd="0" destOrd="0" presId="urn:microsoft.com/office/officeart/2005/8/layout/cycle4#1"/>
    <dgm:cxn modelId="{CF794852-6FA0-4939-A981-1BE10DEC1B01}" type="presOf" srcId="{42AC9911-EE9E-4989-9705-8DFBC9C17B54}" destId="{F08DF438-1393-405E-B285-C9CA4F405C33}" srcOrd="1" destOrd="0" presId="urn:microsoft.com/office/officeart/2005/8/layout/cycle4#1"/>
    <dgm:cxn modelId="{47C3238F-A219-4236-9054-0CFBE9AE7EBD}" type="presOf" srcId="{ADBD9D07-654D-4759-A95C-D3FB7869E941}" destId="{31B89C81-286B-4987-87E7-ABD1485BE37B}" srcOrd="1" destOrd="3" presId="urn:microsoft.com/office/officeart/2005/8/layout/cycle4#1"/>
    <dgm:cxn modelId="{EBBB6E23-78DD-4217-97A9-AA386F477081}" type="presOf" srcId="{6FDC200E-61B9-4451-9E88-830466ACDDC4}" destId="{31B89C81-286B-4987-87E7-ABD1485BE37B}" srcOrd="1" destOrd="2" presId="urn:microsoft.com/office/officeart/2005/8/layout/cycle4#1"/>
    <dgm:cxn modelId="{1B4E3484-FD27-466C-A2CC-B69A1480B4D8}" type="presOf" srcId="{5F123B4A-F2F3-4184-A006-9842B45328B4}" destId="{C47EADF6-E50C-4594-9DBB-F26FB9FAE3F4}" srcOrd="0" destOrd="0" presId="urn:microsoft.com/office/officeart/2005/8/layout/cycle4#1"/>
    <dgm:cxn modelId="{B79FC8CC-62BD-46BA-B230-3D7D9C1AAAFC}" srcId="{5F123B4A-F2F3-4184-A006-9842B45328B4}" destId="{ADBD9D07-654D-4759-A95C-D3FB7869E941}" srcOrd="3" destOrd="0" parTransId="{32A72D35-5E89-48FB-83E2-3E1E1CBEF9AE}" sibTransId="{6E9F0BEB-6801-4E75-97EC-4AD9A63190F1}"/>
    <dgm:cxn modelId="{FE0E42F0-CA7F-436D-AB50-1DE0BD8A4BC5}" type="presOf" srcId="{CD7711C9-C1B7-434B-990D-6B4E002DCCDD}" destId="{C18E6019-36A4-49DB-9C8F-AE0624E064D1}" srcOrd="1" destOrd="0" presId="urn:microsoft.com/office/officeart/2005/8/layout/cycle4#1"/>
    <dgm:cxn modelId="{5218AF33-BED7-4F56-BB92-B0B3710F3F7B}" type="presOf" srcId="{42AC9911-EE9E-4989-9705-8DFBC9C17B54}" destId="{7D260202-BC96-42A3-9AC0-CEDA9919D9B7}" srcOrd="0" destOrd="0" presId="urn:microsoft.com/office/officeart/2005/8/layout/cycle4#1"/>
    <dgm:cxn modelId="{87654988-2A13-41D8-A79B-0B583231EBDB}" type="presOf" srcId="{BF16A503-0E5E-4955-B96B-DE3EDA699ABE}" destId="{31B89C81-286B-4987-87E7-ABD1485BE37B}" srcOrd="1" destOrd="0" presId="urn:microsoft.com/office/officeart/2005/8/layout/cycle4#1"/>
    <dgm:cxn modelId="{3F93191D-4627-4B07-8F30-526DB5058183}" type="presOf" srcId="{3BBD7374-1FAD-4F9B-AEB9-2F402147E097}" destId="{8E246258-1B7D-4DD7-A6D0-83B411DF442F}" srcOrd="0" destOrd="0" presId="urn:microsoft.com/office/officeart/2005/8/layout/cycle4#1"/>
    <dgm:cxn modelId="{D40B8E0B-18C9-4291-91B7-DD5761AEC71A}" type="presOf" srcId="{2EBF1FD9-8FB5-4851-A12F-EA2C4973A59D}" destId="{E1E245B9-9244-443F-A188-F3D5667C070C}" srcOrd="0" destOrd="0" presId="urn:microsoft.com/office/officeart/2005/8/layout/cycle4#1"/>
    <dgm:cxn modelId="{A9AA2138-8CA2-4B8A-A079-7C68BABCBB65}" type="presParOf" srcId="{83FD7AA6-D197-4E9A-B7A3-0AEAB039F88E}" destId="{927CDD29-AF1A-4025-8010-C8FB85D1A51C}" srcOrd="0" destOrd="0" presId="urn:microsoft.com/office/officeart/2005/8/layout/cycle4#1"/>
    <dgm:cxn modelId="{7851EE51-F65B-474A-86E0-5649E776C71B}" type="presParOf" srcId="{927CDD29-AF1A-4025-8010-C8FB85D1A51C}" destId="{5590D41A-F4D1-4940-ADD8-5B34AB2F7E4D}" srcOrd="0" destOrd="0" presId="urn:microsoft.com/office/officeart/2005/8/layout/cycle4#1"/>
    <dgm:cxn modelId="{42553CE5-C3B8-4CC8-B993-F821851863D2}" type="presParOf" srcId="{5590D41A-F4D1-4940-ADD8-5B34AB2F7E4D}" destId="{7D260202-BC96-42A3-9AC0-CEDA9919D9B7}" srcOrd="0" destOrd="0" presId="urn:microsoft.com/office/officeart/2005/8/layout/cycle4#1"/>
    <dgm:cxn modelId="{1968B339-6EAF-41E9-9BDF-CC0F04C1124F}" type="presParOf" srcId="{5590D41A-F4D1-4940-ADD8-5B34AB2F7E4D}" destId="{F08DF438-1393-405E-B285-C9CA4F405C33}" srcOrd="1" destOrd="0" presId="urn:microsoft.com/office/officeart/2005/8/layout/cycle4#1"/>
    <dgm:cxn modelId="{D4132093-687D-455F-9C49-7F9570C68713}" type="presParOf" srcId="{927CDD29-AF1A-4025-8010-C8FB85D1A51C}" destId="{E4F4CCCA-DB54-42D4-AD9C-460FCB022AFE}" srcOrd="1" destOrd="0" presId="urn:microsoft.com/office/officeart/2005/8/layout/cycle4#1"/>
    <dgm:cxn modelId="{C471B078-C4C8-49E3-8364-B7FA1E7D0414}" type="presParOf" srcId="{E4F4CCCA-DB54-42D4-AD9C-460FCB022AFE}" destId="{5231A1F7-BFF6-4614-B0EC-A559EA27C2D7}" srcOrd="0" destOrd="0" presId="urn:microsoft.com/office/officeart/2005/8/layout/cycle4#1"/>
    <dgm:cxn modelId="{1C78D28F-E23F-4269-B90A-9B06342E84CE}" type="presParOf" srcId="{E4F4CCCA-DB54-42D4-AD9C-460FCB022AFE}" destId="{C18E6019-36A4-49DB-9C8F-AE0624E064D1}" srcOrd="1" destOrd="0" presId="urn:microsoft.com/office/officeart/2005/8/layout/cycle4#1"/>
    <dgm:cxn modelId="{846D0E18-0BC8-4A50-8147-A53F5163BE12}" type="presParOf" srcId="{927CDD29-AF1A-4025-8010-C8FB85D1A51C}" destId="{2B70250C-66F4-416F-BD8D-EB79FD7B1337}" srcOrd="2" destOrd="0" presId="urn:microsoft.com/office/officeart/2005/8/layout/cycle4#1"/>
    <dgm:cxn modelId="{120BA280-55DE-4EED-920B-DAF19AA1391F}" type="presParOf" srcId="{2B70250C-66F4-416F-BD8D-EB79FD7B1337}" destId="{F23CBAE7-6744-4630-9D17-1A6FA0D7F8B5}" srcOrd="0" destOrd="0" presId="urn:microsoft.com/office/officeart/2005/8/layout/cycle4#1"/>
    <dgm:cxn modelId="{2EB8C7CD-7034-4224-B617-4D1281901D5F}" type="presParOf" srcId="{2B70250C-66F4-416F-BD8D-EB79FD7B1337}" destId="{31B89C81-286B-4987-87E7-ABD1485BE37B}" srcOrd="1" destOrd="0" presId="urn:microsoft.com/office/officeart/2005/8/layout/cycle4#1"/>
    <dgm:cxn modelId="{E98E3806-D3C8-4253-9769-1C864B570C11}" type="presParOf" srcId="{927CDD29-AF1A-4025-8010-C8FB85D1A51C}" destId="{BDA5E5D7-E20E-4448-97FF-F20D60C08359}" srcOrd="3" destOrd="0" presId="urn:microsoft.com/office/officeart/2005/8/layout/cycle4#1"/>
    <dgm:cxn modelId="{AE5E7697-4DE9-4D23-851D-695FB7304350}" type="presParOf" srcId="{BDA5E5D7-E20E-4448-97FF-F20D60C08359}" destId="{8E246258-1B7D-4DD7-A6D0-83B411DF442F}" srcOrd="0" destOrd="0" presId="urn:microsoft.com/office/officeart/2005/8/layout/cycle4#1"/>
    <dgm:cxn modelId="{865396D9-0063-4D49-BD32-705AC21037D4}" type="presParOf" srcId="{BDA5E5D7-E20E-4448-97FF-F20D60C08359}" destId="{73A1B009-D4FB-4EFE-A18D-2128885EA0AB}" srcOrd="1" destOrd="0" presId="urn:microsoft.com/office/officeart/2005/8/layout/cycle4#1"/>
    <dgm:cxn modelId="{6569AF40-F647-470C-AC1D-F5C27E321460}" type="presParOf" srcId="{927CDD29-AF1A-4025-8010-C8FB85D1A51C}" destId="{05DD56E7-9A43-4940-8EAD-D887E540E42F}" srcOrd="4" destOrd="0" presId="urn:microsoft.com/office/officeart/2005/8/layout/cycle4#1"/>
    <dgm:cxn modelId="{FFB8E927-7B6E-470B-9A84-EF33C26C6CD8}" type="presParOf" srcId="{83FD7AA6-D197-4E9A-B7A3-0AEAB039F88E}" destId="{D3C1639F-A30F-479A-B8D2-61229B7B7936}" srcOrd="1" destOrd="0" presId="urn:microsoft.com/office/officeart/2005/8/layout/cycle4#1"/>
    <dgm:cxn modelId="{0DE1F62D-CBE2-439D-885C-6B2FE9C37822}" type="presParOf" srcId="{D3C1639F-A30F-479A-B8D2-61229B7B7936}" destId="{28E2D8C9-F2E5-4C29-A447-5C27F19B3E54}" srcOrd="0" destOrd="0" presId="urn:microsoft.com/office/officeart/2005/8/layout/cycle4#1"/>
    <dgm:cxn modelId="{D0ED3D40-0C86-4FC3-AA1D-DAC50C831367}" type="presParOf" srcId="{D3C1639F-A30F-479A-B8D2-61229B7B7936}" destId="{90F49CC5-BE14-45A7-8DDE-427561CE17D2}" srcOrd="1" destOrd="0" presId="urn:microsoft.com/office/officeart/2005/8/layout/cycle4#1"/>
    <dgm:cxn modelId="{218DEF28-9529-4282-8DC1-A3715D0E4644}" type="presParOf" srcId="{D3C1639F-A30F-479A-B8D2-61229B7B7936}" destId="{C47EADF6-E50C-4594-9DBB-F26FB9FAE3F4}" srcOrd="2" destOrd="0" presId="urn:microsoft.com/office/officeart/2005/8/layout/cycle4#1"/>
    <dgm:cxn modelId="{AC8CD1FD-DBA9-4101-8642-AE62A01B4460}" type="presParOf" srcId="{D3C1639F-A30F-479A-B8D2-61229B7B7936}" destId="{E1E245B9-9244-443F-A188-F3D5667C070C}" srcOrd="3" destOrd="0" presId="urn:microsoft.com/office/officeart/2005/8/layout/cycle4#1"/>
    <dgm:cxn modelId="{2EAA8D90-13FF-44EC-87ED-77DAF0AD593B}" type="presParOf" srcId="{D3C1639F-A30F-479A-B8D2-61229B7B7936}" destId="{C3921546-2EEC-48C8-95EE-05C375A26526}" srcOrd="4" destOrd="0" presId="urn:microsoft.com/office/officeart/2005/8/layout/cycle4#1"/>
    <dgm:cxn modelId="{ED023AE5-571D-4375-8B41-ED8B88CCF173}" type="presParOf" srcId="{83FD7AA6-D197-4E9A-B7A3-0AEAB039F88E}" destId="{B6B13F9E-9BA4-4692-A9D9-B8884E819533}" srcOrd="2" destOrd="0" presId="urn:microsoft.com/office/officeart/2005/8/layout/cycle4#1"/>
    <dgm:cxn modelId="{1EEFA170-0F42-46C2-853C-E597EF363072}" type="presParOf" srcId="{83FD7AA6-D197-4E9A-B7A3-0AEAB039F88E}" destId="{9A8620E2-716E-4B62-9031-FBAD73312465}" srcOrd="3" destOrd="0" presId="urn:microsoft.com/office/officeart/2005/8/layout/cycle4#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EEFE36-3F28-4447-80BB-A4BED664132A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3F8657B8-1040-42EF-B2B8-7F2E3FA312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rPr>
            <a:t>Формы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rPr>
            <a:t>деятельности</a:t>
          </a:r>
        </a:p>
      </dgm:t>
    </dgm:pt>
    <dgm:pt modelId="{812990DA-8F21-4E2B-9BA6-1C983958BFFE}" type="parTrans" cxnId="{6D6E24C2-996E-4723-B491-2D0DED922644}">
      <dgm:prSet/>
      <dgm:spPr/>
      <dgm:t>
        <a:bodyPr/>
        <a:lstStyle/>
        <a:p>
          <a:endParaRPr lang="ru-RU"/>
        </a:p>
      </dgm:t>
    </dgm:pt>
    <dgm:pt modelId="{039906E3-30DF-4DF3-872F-28E76083204D}" type="sibTrans" cxnId="{6D6E24C2-996E-4723-B491-2D0DED922644}">
      <dgm:prSet/>
      <dgm:spPr/>
      <dgm:t>
        <a:bodyPr/>
        <a:lstStyle/>
        <a:p>
          <a:endParaRPr lang="ru-RU"/>
        </a:p>
      </dgm:t>
    </dgm:pt>
    <dgm:pt modelId="{89A4458E-6681-4A6B-88B4-66B5116C0728}">
      <dgm:prSet custT="1"/>
      <dgm:spPr/>
      <dgm:t>
        <a:bodyPr/>
        <a:lstStyle/>
        <a:p>
          <a:endParaRPr lang="ru-RU" sz="1100" b="1" dirty="0">
            <a:latin typeface="Times New Roman" pitchFamily="18" charset="0"/>
            <a:cs typeface="Times New Roman" pitchFamily="18" charset="0"/>
          </a:endParaRPr>
        </a:p>
      </dgm:t>
    </dgm:pt>
    <dgm:pt modelId="{F487F2D5-C752-4DBB-BCE3-0D9E95D37FB3}" type="parTrans" cxnId="{6260149A-849F-457C-AC03-DB3D6EB7C9CF}">
      <dgm:prSet/>
      <dgm:spPr/>
      <dgm:t>
        <a:bodyPr/>
        <a:lstStyle/>
        <a:p>
          <a:endParaRPr lang="ru-RU"/>
        </a:p>
      </dgm:t>
    </dgm:pt>
    <dgm:pt modelId="{A93B5D79-0007-4683-A4CA-35142D0F0635}" type="sibTrans" cxnId="{6260149A-849F-457C-AC03-DB3D6EB7C9CF}">
      <dgm:prSet/>
      <dgm:spPr/>
      <dgm:t>
        <a:bodyPr/>
        <a:lstStyle/>
        <a:p>
          <a:endParaRPr lang="ru-RU"/>
        </a:p>
      </dgm:t>
    </dgm:pt>
    <dgm:pt modelId="{89464073-A41C-4806-9870-D4ED3B88C0D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научные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исследования  (лаборатории)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1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06967E34-EB25-49F2-8853-77B54C4A84CE}" type="parTrans" cxnId="{B63A61A3-F8A3-4E6B-858A-154CB10DE1D6}">
      <dgm:prSet/>
      <dgm:spPr/>
      <dgm:t>
        <a:bodyPr/>
        <a:lstStyle/>
        <a:p>
          <a:endParaRPr lang="ru-RU"/>
        </a:p>
      </dgm:t>
    </dgm:pt>
    <dgm:pt modelId="{FB64406C-202C-4667-AC79-9A97501D3A0F}" type="sibTrans" cxnId="{B63A61A3-F8A3-4E6B-858A-154CB10DE1D6}">
      <dgm:prSet/>
      <dgm:spPr/>
      <dgm:t>
        <a:bodyPr/>
        <a:lstStyle/>
        <a:p>
          <a:endParaRPr lang="ru-RU"/>
        </a:p>
      </dgm:t>
    </dgm:pt>
    <dgm:pt modelId="{F51B21C9-5BE7-448B-B66C-79CB4C3F393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социальные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Практики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 (организаторы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лицейских событий)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1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3B65703B-0407-4BA7-B01C-20ED725CACDF}" type="parTrans" cxnId="{88CD34E0-A942-45AE-B58B-2C486BEEAA00}">
      <dgm:prSet/>
      <dgm:spPr/>
      <dgm:t>
        <a:bodyPr/>
        <a:lstStyle/>
        <a:p>
          <a:endParaRPr lang="ru-RU"/>
        </a:p>
      </dgm:t>
    </dgm:pt>
    <dgm:pt modelId="{187EF801-CB78-4BA6-BB10-C82A214C6DC6}" type="sibTrans" cxnId="{88CD34E0-A942-45AE-B58B-2C486BEEAA00}">
      <dgm:prSet/>
      <dgm:spPr/>
      <dgm:t>
        <a:bodyPr/>
        <a:lstStyle/>
        <a:p>
          <a:endParaRPr lang="ru-RU"/>
        </a:p>
      </dgm:t>
    </dgm:pt>
    <dgm:pt modelId="{75C501FA-776B-4A1B-A97F-2D5F6238530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олимпиады, интеллектуал </a:t>
          </a:r>
          <a:r>
            <a:rPr kumimoji="1" lang="ru-RU" altLang="ru-RU" sz="11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ьные</a:t>
          </a:r>
          <a:endParaRPr kumimoji="1" lang="ru-RU" altLang="ru-RU" sz="11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соревнования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1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AF596E56-7F65-4677-B8BE-87AE0E86DD05}" type="parTrans" cxnId="{014B0ADA-7158-49AC-949F-28205BFB94FF}">
      <dgm:prSet/>
      <dgm:spPr/>
      <dgm:t>
        <a:bodyPr/>
        <a:lstStyle/>
        <a:p>
          <a:endParaRPr lang="ru-RU"/>
        </a:p>
      </dgm:t>
    </dgm:pt>
    <dgm:pt modelId="{96D8C123-70B4-4754-854B-D30C69781E91}" type="sibTrans" cxnId="{014B0ADA-7158-49AC-949F-28205BFB94FF}">
      <dgm:prSet/>
      <dgm:spPr/>
      <dgm:t>
        <a:bodyPr/>
        <a:lstStyle/>
        <a:p>
          <a:endParaRPr lang="ru-RU"/>
        </a:p>
      </dgm:t>
    </dgm:pt>
    <dgm:pt modelId="{81121B62-12AE-4B9D-BB0F-9EF58EDFB88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круглые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столы, диспуты, дебаты </a:t>
          </a:r>
          <a:r>
            <a:rPr kumimoji="1" lang="ru-RU" altLang="ru-RU" sz="1100" b="1" i="0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дея-ть</a:t>
          </a: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  Совета  Лицеистов</a:t>
          </a:r>
        </a:p>
      </dgm:t>
    </dgm:pt>
    <dgm:pt modelId="{B4F22DA7-BECF-4486-8D32-209C55619D01}" type="parTrans" cxnId="{954C749A-31EF-4195-96C5-2BF2F76E2B1D}">
      <dgm:prSet/>
      <dgm:spPr/>
      <dgm:t>
        <a:bodyPr/>
        <a:lstStyle/>
        <a:p>
          <a:endParaRPr lang="ru-RU"/>
        </a:p>
      </dgm:t>
    </dgm:pt>
    <dgm:pt modelId="{60AEBD6A-5911-4F13-B89A-AE350CFF4B4A}" type="sibTrans" cxnId="{954C749A-31EF-4195-96C5-2BF2F76E2B1D}">
      <dgm:prSet/>
      <dgm:spPr/>
      <dgm:t>
        <a:bodyPr/>
        <a:lstStyle/>
        <a:p>
          <a:endParaRPr lang="ru-RU"/>
        </a:p>
      </dgm:t>
    </dgm:pt>
    <dgm:pt modelId="{8B5B9B2C-8442-452A-833D-44D9211CAFF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спортивные игры, соревнования, дин здоровья (ФСК «Олимпиец»)</a:t>
          </a:r>
          <a:endParaRPr kumimoji="0" lang="ru-RU" altLang="ru-RU" sz="11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8BFB6327-4BB0-46A4-8CE9-6F72BB7F790D}" type="parTrans" cxnId="{9AE27388-D9A0-4E1A-A950-A934947D81C5}">
      <dgm:prSet/>
      <dgm:spPr/>
      <dgm:t>
        <a:bodyPr/>
        <a:lstStyle/>
        <a:p>
          <a:endParaRPr lang="ru-RU"/>
        </a:p>
      </dgm:t>
    </dgm:pt>
    <dgm:pt modelId="{FF2093EA-5C4F-495A-B937-D3B8D9AE0F0D}" type="sibTrans" cxnId="{9AE27388-D9A0-4E1A-A950-A934947D81C5}">
      <dgm:prSet/>
      <dgm:spPr/>
      <dgm:t>
        <a:bodyPr/>
        <a:lstStyle/>
        <a:p>
          <a:endParaRPr lang="ru-RU"/>
        </a:p>
      </dgm:t>
    </dgm:pt>
    <dgm:pt modelId="{C72155BD-1008-41C1-8DB5-4D706579BE2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фестивали, конкурсы , концерты (творческие студии)</a:t>
          </a:r>
          <a:endParaRPr kumimoji="0" lang="ru-RU" altLang="ru-RU" sz="1100" b="1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44711005-91BA-45E4-8922-E5FE933D0396}" type="parTrans" cxnId="{EA444543-C3D2-4070-BC54-1C2F94DCD1A2}">
      <dgm:prSet/>
      <dgm:spPr/>
      <dgm:t>
        <a:bodyPr/>
        <a:lstStyle/>
        <a:p>
          <a:endParaRPr lang="ru-RU"/>
        </a:p>
      </dgm:t>
    </dgm:pt>
    <dgm:pt modelId="{6C2D3207-7ED1-44DB-8DF6-1EEAFE2349F7}" type="sibTrans" cxnId="{EA444543-C3D2-4070-BC54-1C2F94DCD1A2}">
      <dgm:prSet/>
      <dgm:spPr/>
      <dgm:t>
        <a:bodyPr/>
        <a:lstStyle/>
        <a:p>
          <a:endParaRPr lang="ru-RU"/>
        </a:p>
      </dgm:t>
    </dgm:pt>
    <dgm:pt modelId="{00CD3CEC-D5AA-4219-94B1-270A3CC5659B}" type="pres">
      <dgm:prSet presAssocID="{5FEEFE36-3F28-4447-80BB-A4BED664132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A28753C-391D-4EBE-8A78-494AB19B2E89}" type="pres">
      <dgm:prSet presAssocID="{3F8657B8-1040-42EF-B2B8-7F2E3FA312EE}" presName="centerShape" presStyleLbl="node0" presStyleIdx="0" presStyleCnt="1" custScaleX="158973" custScaleY="131549" custLinFactNeighborX="-1587" custLinFactNeighborY="281"/>
      <dgm:spPr/>
      <dgm:t>
        <a:bodyPr/>
        <a:lstStyle/>
        <a:p>
          <a:endParaRPr lang="ru-RU"/>
        </a:p>
      </dgm:t>
    </dgm:pt>
    <dgm:pt modelId="{90ED3C2C-6D4F-4C50-80BD-AD03D1B59B4D}" type="pres">
      <dgm:prSet presAssocID="{F487F2D5-C752-4DBB-BCE3-0D9E95D37FB3}" presName="Name9" presStyleLbl="parChTrans1D2" presStyleIdx="0" presStyleCnt="7"/>
      <dgm:spPr/>
      <dgm:t>
        <a:bodyPr/>
        <a:lstStyle/>
        <a:p>
          <a:endParaRPr lang="ru-RU"/>
        </a:p>
      </dgm:t>
    </dgm:pt>
    <dgm:pt modelId="{307B1A66-CE8E-4380-928B-FEDD184D593C}" type="pres">
      <dgm:prSet presAssocID="{F487F2D5-C752-4DBB-BCE3-0D9E95D37FB3}" presName="connTx" presStyleLbl="parChTrans1D2" presStyleIdx="0" presStyleCnt="7"/>
      <dgm:spPr/>
      <dgm:t>
        <a:bodyPr/>
        <a:lstStyle/>
        <a:p>
          <a:endParaRPr lang="ru-RU"/>
        </a:p>
      </dgm:t>
    </dgm:pt>
    <dgm:pt modelId="{B4CCE002-0D5C-40FD-A10B-1D14741FB710}" type="pres">
      <dgm:prSet presAssocID="{89A4458E-6681-4A6B-88B4-66B5116C0728}" presName="node" presStyleLbl="node1" presStyleIdx="0" presStyleCnt="7" custScaleX="148375" custScaleY="107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310B7-5B64-4BA2-9C5D-486A6387BB28}" type="pres">
      <dgm:prSet presAssocID="{06967E34-EB25-49F2-8853-77B54C4A84CE}" presName="Name9" presStyleLbl="parChTrans1D2" presStyleIdx="1" presStyleCnt="7"/>
      <dgm:spPr/>
      <dgm:t>
        <a:bodyPr/>
        <a:lstStyle/>
        <a:p>
          <a:endParaRPr lang="ru-RU"/>
        </a:p>
      </dgm:t>
    </dgm:pt>
    <dgm:pt modelId="{71B084FA-89D4-4BBE-99FC-D57C55CDF8F5}" type="pres">
      <dgm:prSet presAssocID="{06967E34-EB25-49F2-8853-77B54C4A84CE}" presName="connTx" presStyleLbl="parChTrans1D2" presStyleIdx="1" presStyleCnt="7"/>
      <dgm:spPr/>
      <dgm:t>
        <a:bodyPr/>
        <a:lstStyle/>
        <a:p>
          <a:endParaRPr lang="ru-RU"/>
        </a:p>
      </dgm:t>
    </dgm:pt>
    <dgm:pt modelId="{22A13E01-ACD0-476B-B9C4-9B4A60928706}" type="pres">
      <dgm:prSet presAssocID="{89464073-A41C-4806-9870-D4ED3B88C0DD}" presName="node" presStyleLbl="node1" presStyleIdx="1" presStyleCnt="7" custScaleX="150692" custScaleY="109519" custRadScaleRad="100571" custRadScaleInc="220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D7F88-C2CE-4810-8D84-A5303367AED0}" type="pres">
      <dgm:prSet presAssocID="{3B65703B-0407-4BA7-B01C-20ED725CACDF}" presName="Name9" presStyleLbl="parChTrans1D2" presStyleIdx="2" presStyleCnt="7"/>
      <dgm:spPr/>
      <dgm:t>
        <a:bodyPr/>
        <a:lstStyle/>
        <a:p>
          <a:endParaRPr lang="ru-RU"/>
        </a:p>
      </dgm:t>
    </dgm:pt>
    <dgm:pt modelId="{1E542A33-305C-4302-ACFB-6C351AA492A9}" type="pres">
      <dgm:prSet presAssocID="{3B65703B-0407-4BA7-B01C-20ED725CACDF}" presName="connTx" presStyleLbl="parChTrans1D2" presStyleIdx="2" presStyleCnt="7"/>
      <dgm:spPr/>
      <dgm:t>
        <a:bodyPr/>
        <a:lstStyle/>
        <a:p>
          <a:endParaRPr lang="ru-RU"/>
        </a:p>
      </dgm:t>
    </dgm:pt>
    <dgm:pt modelId="{65005583-EBFF-4A3E-814E-6D9736D2BD8D}" type="pres">
      <dgm:prSet presAssocID="{F51B21C9-5BE7-448B-B66C-79CB4C3F3932}" presName="node" presStyleLbl="node1" presStyleIdx="2" presStyleCnt="7" custScaleX="138438" custScaleY="103481" custRadScaleRad="97682" custRadScaleInc="8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446994-0B7F-423C-B26D-16930D410A11}" type="pres">
      <dgm:prSet presAssocID="{AF596E56-7F65-4677-B8BE-87AE0E86DD05}" presName="Name9" presStyleLbl="parChTrans1D2" presStyleIdx="3" presStyleCnt="7"/>
      <dgm:spPr/>
      <dgm:t>
        <a:bodyPr/>
        <a:lstStyle/>
        <a:p>
          <a:endParaRPr lang="ru-RU"/>
        </a:p>
      </dgm:t>
    </dgm:pt>
    <dgm:pt modelId="{0C4957AF-1A46-4D9D-A0AC-5DCAD66348C8}" type="pres">
      <dgm:prSet presAssocID="{AF596E56-7F65-4677-B8BE-87AE0E86DD05}" presName="connTx" presStyleLbl="parChTrans1D2" presStyleIdx="3" presStyleCnt="7"/>
      <dgm:spPr/>
      <dgm:t>
        <a:bodyPr/>
        <a:lstStyle/>
        <a:p>
          <a:endParaRPr lang="ru-RU"/>
        </a:p>
      </dgm:t>
    </dgm:pt>
    <dgm:pt modelId="{8330673C-BA68-4D4B-B41D-936D433DDE69}" type="pres">
      <dgm:prSet presAssocID="{75C501FA-776B-4A1B-A97F-2D5F62385309}" presName="node" presStyleLbl="node1" presStyleIdx="3" presStyleCnt="7" custScaleX="145907" custScaleY="102567" custRadScaleRad="102423" custRadScaleInc="-13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8FD9E-398F-42E2-BE3C-C41ED7D20FF8}" type="pres">
      <dgm:prSet presAssocID="{B4F22DA7-BECF-4486-8D32-209C55619D01}" presName="Name9" presStyleLbl="parChTrans1D2" presStyleIdx="4" presStyleCnt="7"/>
      <dgm:spPr/>
      <dgm:t>
        <a:bodyPr/>
        <a:lstStyle/>
        <a:p>
          <a:endParaRPr lang="ru-RU"/>
        </a:p>
      </dgm:t>
    </dgm:pt>
    <dgm:pt modelId="{3F2D7BC7-3207-42AD-AAF2-7665FE275171}" type="pres">
      <dgm:prSet presAssocID="{B4F22DA7-BECF-4486-8D32-209C55619D01}" presName="connTx" presStyleLbl="parChTrans1D2" presStyleIdx="4" presStyleCnt="7"/>
      <dgm:spPr/>
      <dgm:t>
        <a:bodyPr/>
        <a:lstStyle/>
        <a:p>
          <a:endParaRPr lang="ru-RU"/>
        </a:p>
      </dgm:t>
    </dgm:pt>
    <dgm:pt modelId="{67591405-32DB-4D6E-8FB3-F0E364F68935}" type="pres">
      <dgm:prSet presAssocID="{81121B62-12AE-4B9D-BB0F-9EF58EDFB888}" presName="node" presStyleLbl="node1" presStyleIdx="4" presStyleCnt="7" custScaleX="144123" custScaleY="102473" custRadScaleRad="103446" custRadScaleInc="427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0AAFC-9D8A-456D-BC9C-3DEE47F0DC78}" type="pres">
      <dgm:prSet presAssocID="{8BFB6327-4BB0-46A4-8CE9-6F72BB7F790D}" presName="Name9" presStyleLbl="parChTrans1D2" presStyleIdx="5" presStyleCnt="7"/>
      <dgm:spPr/>
      <dgm:t>
        <a:bodyPr/>
        <a:lstStyle/>
        <a:p>
          <a:endParaRPr lang="ru-RU"/>
        </a:p>
      </dgm:t>
    </dgm:pt>
    <dgm:pt modelId="{D6324737-3883-40E5-A15D-5EF9585E64FA}" type="pres">
      <dgm:prSet presAssocID="{8BFB6327-4BB0-46A4-8CE9-6F72BB7F790D}" presName="connTx" presStyleLbl="parChTrans1D2" presStyleIdx="5" presStyleCnt="7"/>
      <dgm:spPr/>
      <dgm:t>
        <a:bodyPr/>
        <a:lstStyle/>
        <a:p>
          <a:endParaRPr lang="ru-RU"/>
        </a:p>
      </dgm:t>
    </dgm:pt>
    <dgm:pt modelId="{11812B77-2BAB-4464-A84D-B9565462E3AF}" type="pres">
      <dgm:prSet presAssocID="{8B5B9B2C-8442-452A-833D-44D9211CAFFB}" presName="node" presStyleLbl="node1" presStyleIdx="5" presStyleCnt="7" custScaleX="141587" custScaleY="103638" custRadScaleRad="107534" custRadScaleInc="17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BEF50C-8214-4A8E-B717-B0E50A721705}" type="pres">
      <dgm:prSet presAssocID="{44711005-91BA-45E4-8922-E5FE933D0396}" presName="Name9" presStyleLbl="parChTrans1D2" presStyleIdx="6" presStyleCnt="7"/>
      <dgm:spPr/>
      <dgm:t>
        <a:bodyPr/>
        <a:lstStyle/>
        <a:p>
          <a:endParaRPr lang="ru-RU"/>
        </a:p>
      </dgm:t>
    </dgm:pt>
    <dgm:pt modelId="{BCDD3C31-808B-417E-AD17-117E6F2C6839}" type="pres">
      <dgm:prSet presAssocID="{44711005-91BA-45E4-8922-E5FE933D0396}" presName="connTx" presStyleLbl="parChTrans1D2" presStyleIdx="6" presStyleCnt="7"/>
      <dgm:spPr/>
      <dgm:t>
        <a:bodyPr/>
        <a:lstStyle/>
        <a:p>
          <a:endParaRPr lang="ru-RU"/>
        </a:p>
      </dgm:t>
    </dgm:pt>
    <dgm:pt modelId="{41B6BC2D-1729-4FC2-BCBA-7E49843E2BFE}" type="pres">
      <dgm:prSet presAssocID="{C72155BD-1008-41C1-8DB5-4D706579BE2C}" presName="node" presStyleLbl="node1" presStyleIdx="6" presStyleCnt="7" custScaleX="153009" custScaleY="108169" custRadScaleRad="113897" custRadScaleInc="-8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13259A-1DCF-4D4C-814F-AA91005ED1B4}" type="presOf" srcId="{3B65703B-0407-4BA7-B01C-20ED725CACDF}" destId="{DBDD7F88-C2CE-4810-8D84-A5303367AED0}" srcOrd="0" destOrd="0" presId="urn:microsoft.com/office/officeart/2005/8/layout/radial1"/>
    <dgm:cxn modelId="{35FEEBBE-9E98-4757-8BF0-F64DCCDA43DB}" type="presOf" srcId="{F487F2D5-C752-4DBB-BCE3-0D9E95D37FB3}" destId="{307B1A66-CE8E-4380-928B-FEDD184D593C}" srcOrd="1" destOrd="0" presId="urn:microsoft.com/office/officeart/2005/8/layout/radial1"/>
    <dgm:cxn modelId="{014B0ADA-7158-49AC-949F-28205BFB94FF}" srcId="{3F8657B8-1040-42EF-B2B8-7F2E3FA312EE}" destId="{75C501FA-776B-4A1B-A97F-2D5F62385309}" srcOrd="3" destOrd="0" parTransId="{AF596E56-7F65-4677-B8BE-87AE0E86DD05}" sibTransId="{96D8C123-70B4-4754-854B-D30C69781E91}"/>
    <dgm:cxn modelId="{67D6E8F4-A430-419D-9182-44FF45ACD2C1}" type="presOf" srcId="{8B5B9B2C-8442-452A-833D-44D9211CAFFB}" destId="{11812B77-2BAB-4464-A84D-B9565462E3AF}" srcOrd="0" destOrd="0" presId="urn:microsoft.com/office/officeart/2005/8/layout/radial1"/>
    <dgm:cxn modelId="{586B123B-5C13-43E1-BF15-2CB16D3707D2}" type="presOf" srcId="{75C501FA-776B-4A1B-A97F-2D5F62385309}" destId="{8330673C-BA68-4D4B-B41D-936D433DDE69}" srcOrd="0" destOrd="0" presId="urn:microsoft.com/office/officeart/2005/8/layout/radial1"/>
    <dgm:cxn modelId="{3E513546-8525-4DAE-B2F0-1855359AB295}" type="presOf" srcId="{8BFB6327-4BB0-46A4-8CE9-6F72BB7F790D}" destId="{9FD0AAFC-9D8A-456D-BC9C-3DEE47F0DC78}" srcOrd="0" destOrd="0" presId="urn:microsoft.com/office/officeart/2005/8/layout/radial1"/>
    <dgm:cxn modelId="{5AD968F8-1191-455B-9156-CCBE2CCF1D20}" type="presOf" srcId="{89A4458E-6681-4A6B-88B4-66B5116C0728}" destId="{B4CCE002-0D5C-40FD-A10B-1D14741FB710}" srcOrd="0" destOrd="0" presId="urn:microsoft.com/office/officeart/2005/8/layout/radial1"/>
    <dgm:cxn modelId="{B63A61A3-F8A3-4E6B-858A-154CB10DE1D6}" srcId="{3F8657B8-1040-42EF-B2B8-7F2E3FA312EE}" destId="{89464073-A41C-4806-9870-D4ED3B88C0DD}" srcOrd="1" destOrd="0" parTransId="{06967E34-EB25-49F2-8853-77B54C4A84CE}" sibTransId="{FB64406C-202C-4667-AC79-9A97501D3A0F}"/>
    <dgm:cxn modelId="{9C8F9992-F2C4-4635-9FC5-FCCE3E11C668}" type="presOf" srcId="{81121B62-12AE-4B9D-BB0F-9EF58EDFB888}" destId="{67591405-32DB-4D6E-8FB3-F0E364F68935}" srcOrd="0" destOrd="0" presId="urn:microsoft.com/office/officeart/2005/8/layout/radial1"/>
    <dgm:cxn modelId="{873952CB-E307-44E3-8CA2-F12EBBF19A61}" type="presOf" srcId="{3F8657B8-1040-42EF-B2B8-7F2E3FA312EE}" destId="{0A28753C-391D-4EBE-8A78-494AB19B2E89}" srcOrd="0" destOrd="0" presId="urn:microsoft.com/office/officeart/2005/8/layout/radial1"/>
    <dgm:cxn modelId="{C2E63E22-8F42-4AD9-A30D-AB1E89BE2274}" type="presOf" srcId="{F51B21C9-5BE7-448B-B66C-79CB4C3F3932}" destId="{65005583-EBFF-4A3E-814E-6D9736D2BD8D}" srcOrd="0" destOrd="0" presId="urn:microsoft.com/office/officeart/2005/8/layout/radial1"/>
    <dgm:cxn modelId="{6D6E24C2-996E-4723-B491-2D0DED922644}" srcId="{5FEEFE36-3F28-4447-80BB-A4BED664132A}" destId="{3F8657B8-1040-42EF-B2B8-7F2E3FA312EE}" srcOrd="0" destOrd="0" parTransId="{812990DA-8F21-4E2B-9BA6-1C983958BFFE}" sibTransId="{039906E3-30DF-4DF3-872F-28E76083204D}"/>
    <dgm:cxn modelId="{39CB00E1-7555-4F86-96CA-27144358A081}" type="presOf" srcId="{8BFB6327-4BB0-46A4-8CE9-6F72BB7F790D}" destId="{D6324737-3883-40E5-A15D-5EF9585E64FA}" srcOrd="1" destOrd="0" presId="urn:microsoft.com/office/officeart/2005/8/layout/radial1"/>
    <dgm:cxn modelId="{274F1870-7791-4948-9D56-4DD1A76B4094}" type="presOf" srcId="{89464073-A41C-4806-9870-D4ED3B88C0DD}" destId="{22A13E01-ACD0-476B-B9C4-9B4A60928706}" srcOrd="0" destOrd="0" presId="urn:microsoft.com/office/officeart/2005/8/layout/radial1"/>
    <dgm:cxn modelId="{954C749A-31EF-4195-96C5-2BF2F76E2B1D}" srcId="{3F8657B8-1040-42EF-B2B8-7F2E3FA312EE}" destId="{81121B62-12AE-4B9D-BB0F-9EF58EDFB888}" srcOrd="4" destOrd="0" parTransId="{B4F22DA7-BECF-4486-8D32-209C55619D01}" sibTransId="{60AEBD6A-5911-4F13-B89A-AE350CFF4B4A}"/>
    <dgm:cxn modelId="{3464ED51-CB37-4CE7-B11E-372A21EE529A}" type="presOf" srcId="{5FEEFE36-3F28-4447-80BB-A4BED664132A}" destId="{00CD3CEC-D5AA-4219-94B1-270A3CC5659B}" srcOrd="0" destOrd="0" presId="urn:microsoft.com/office/officeart/2005/8/layout/radial1"/>
    <dgm:cxn modelId="{6260149A-849F-457C-AC03-DB3D6EB7C9CF}" srcId="{3F8657B8-1040-42EF-B2B8-7F2E3FA312EE}" destId="{89A4458E-6681-4A6B-88B4-66B5116C0728}" srcOrd="0" destOrd="0" parTransId="{F487F2D5-C752-4DBB-BCE3-0D9E95D37FB3}" sibTransId="{A93B5D79-0007-4683-A4CA-35142D0F0635}"/>
    <dgm:cxn modelId="{88CD34E0-A942-45AE-B58B-2C486BEEAA00}" srcId="{3F8657B8-1040-42EF-B2B8-7F2E3FA312EE}" destId="{F51B21C9-5BE7-448B-B66C-79CB4C3F3932}" srcOrd="2" destOrd="0" parTransId="{3B65703B-0407-4BA7-B01C-20ED725CACDF}" sibTransId="{187EF801-CB78-4BA6-BB10-C82A214C6DC6}"/>
    <dgm:cxn modelId="{42C5E0B4-3A78-4C7B-9099-DB4FB85E9FC8}" type="presOf" srcId="{06967E34-EB25-49F2-8853-77B54C4A84CE}" destId="{A96310B7-5B64-4BA2-9C5D-486A6387BB28}" srcOrd="0" destOrd="0" presId="urn:microsoft.com/office/officeart/2005/8/layout/radial1"/>
    <dgm:cxn modelId="{308889BA-82AE-4858-B70B-D2944019156A}" type="presOf" srcId="{AF596E56-7F65-4677-B8BE-87AE0E86DD05}" destId="{0C4957AF-1A46-4D9D-A0AC-5DCAD66348C8}" srcOrd="1" destOrd="0" presId="urn:microsoft.com/office/officeart/2005/8/layout/radial1"/>
    <dgm:cxn modelId="{0F3DF065-BE4A-4FDF-AD5E-F5E521E50640}" type="presOf" srcId="{AF596E56-7F65-4677-B8BE-87AE0E86DD05}" destId="{CE446994-0B7F-423C-B26D-16930D410A11}" srcOrd="0" destOrd="0" presId="urn:microsoft.com/office/officeart/2005/8/layout/radial1"/>
    <dgm:cxn modelId="{6861094E-33B2-4AFC-AF10-0826DAED7596}" type="presOf" srcId="{06967E34-EB25-49F2-8853-77B54C4A84CE}" destId="{71B084FA-89D4-4BBE-99FC-D57C55CDF8F5}" srcOrd="1" destOrd="0" presId="urn:microsoft.com/office/officeart/2005/8/layout/radial1"/>
    <dgm:cxn modelId="{AE46200F-D16F-4462-88C4-35A49BC9CB69}" type="presOf" srcId="{B4F22DA7-BECF-4486-8D32-209C55619D01}" destId="{3F2D7BC7-3207-42AD-AAF2-7665FE275171}" srcOrd="1" destOrd="0" presId="urn:microsoft.com/office/officeart/2005/8/layout/radial1"/>
    <dgm:cxn modelId="{DCEBFD3A-15AA-4556-BEBF-015859AE9377}" type="presOf" srcId="{B4F22DA7-BECF-4486-8D32-209C55619D01}" destId="{2C18FD9E-398F-42E2-BE3C-C41ED7D20FF8}" srcOrd="0" destOrd="0" presId="urn:microsoft.com/office/officeart/2005/8/layout/radial1"/>
    <dgm:cxn modelId="{FD82A459-45F4-4818-9C0B-98E290F4CA42}" type="presOf" srcId="{44711005-91BA-45E4-8922-E5FE933D0396}" destId="{32BEF50C-8214-4A8E-B717-B0E50A721705}" srcOrd="0" destOrd="0" presId="urn:microsoft.com/office/officeart/2005/8/layout/radial1"/>
    <dgm:cxn modelId="{EA444543-C3D2-4070-BC54-1C2F94DCD1A2}" srcId="{3F8657B8-1040-42EF-B2B8-7F2E3FA312EE}" destId="{C72155BD-1008-41C1-8DB5-4D706579BE2C}" srcOrd="6" destOrd="0" parTransId="{44711005-91BA-45E4-8922-E5FE933D0396}" sibTransId="{6C2D3207-7ED1-44DB-8DF6-1EEAFE2349F7}"/>
    <dgm:cxn modelId="{4F8929BD-7E62-41C3-8BBC-672ACF08A763}" type="presOf" srcId="{F487F2D5-C752-4DBB-BCE3-0D9E95D37FB3}" destId="{90ED3C2C-6D4F-4C50-80BD-AD03D1B59B4D}" srcOrd="0" destOrd="0" presId="urn:microsoft.com/office/officeart/2005/8/layout/radial1"/>
    <dgm:cxn modelId="{29B5AE5E-E427-414F-B3E9-48ABA5D9B535}" type="presOf" srcId="{44711005-91BA-45E4-8922-E5FE933D0396}" destId="{BCDD3C31-808B-417E-AD17-117E6F2C6839}" srcOrd="1" destOrd="0" presId="urn:microsoft.com/office/officeart/2005/8/layout/radial1"/>
    <dgm:cxn modelId="{9AE27388-D9A0-4E1A-A950-A934947D81C5}" srcId="{3F8657B8-1040-42EF-B2B8-7F2E3FA312EE}" destId="{8B5B9B2C-8442-452A-833D-44D9211CAFFB}" srcOrd="5" destOrd="0" parTransId="{8BFB6327-4BB0-46A4-8CE9-6F72BB7F790D}" sibTransId="{FF2093EA-5C4F-495A-B937-D3B8D9AE0F0D}"/>
    <dgm:cxn modelId="{9291138F-02AC-4045-9E48-1E7B6B243B26}" type="presOf" srcId="{3B65703B-0407-4BA7-B01C-20ED725CACDF}" destId="{1E542A33-305C-4302-ACFB-6C351AA492A9}" srcOrd="1" destOrd="0" presId="urn:microsoft.com/office/officeart/2005/8/layout/radial1"/>
    <dgm:cxn modelId="{A4DD07F2-41B3-43A3-8D46-C5F20B65F97D}" type="presOf" srcId="{C72155BD-1008-41C1-8DB5-4D706579BE2C}" destId="{41B6BC2D-1729-4FC2-BCBA-7E49843E2BFE}" srcOrd="0" destOrd="0" presId="urn:microsoft.com/office/officeart/2005/8/layout/radial1"/>
    <dgm:cxn modelId="{49984760-CEF9-4659-A9DD-869C08348BA3}" type="presParOf" srcId="{00CD3CEC-D5AA-4219-94B1-270A3CC5659B}" destId="{0A28753C-391D-4EBE-8A78-494AB19B2E89}" srcOrd="0" destOrd="0" presId="urn:microsoft.com/office/officeart/2005/8/layout/radial1"/>
    <dgm:cxn modelId="{519B374B-9E05-4026-8C89-E7091524B3D5}" type="presParOf" srcId="{00CD3CEC-D5AA-4219-94B1-270A3CC5659B}" destId="{90ED3C2C-6D4F-4C50-80BD-AD03D1B59B4D}" srcOrd="1" destOrd="0" presId="urn:microsoft.com/office/officeart/2005/8/layout/radial1"/>
    <dgm:cxn modelId="{9BF8CBBA-F4E5-4D2B-AB9F-A9B45DCA74ED}" type="presParOf" srcId="{90ED3C2C-6D4F-4C50-80BD-AD03D1B59B4D}" destId="{307B1A66-CE8E-4380-928B-FEDD184D593C}" srcOrd="0" destOrd="0" presId="urn:microsoft.com/office/officeart/2005/8/layout/radial1"/>
    <dgm:cxn modelId="{A403D72A-3A83-43F2-8705-644A186B216A}" type="presParOf" srcId="{00CD3CEC-D5AA-4219-94B1-270A3CC5659B}" destId="{B4CCE002-0D5C-40FD-A10B-1D14741FB710}" srcOrd="2" destOrd="0" presId="urn:microsoft.com/office/officeart/2005/8/layout/radial1"/>
    <dgm:cxn modelId="{17789206-8BF7-464E-A7B8-88B953EE0658}" type="presParOf" srcId="{00CD3CEC-D5AA-4219-94B1-270A3CC5659B}" destId="{A96310B7-5B64-4BA2-9C5D-486A6387BB28}" srcOrd="3" destOrd="0" presId="urn:microsoft.com/office/officeart/2005/8/layout/radial1"/>
    <dgm:cxn modelId="{945113E8-D921-4FD4-B5C3-E1856E7ED10F}" type="presParOf" srcId="{A96310B7-5B64-4BA2-9C5D-486A6387BB28}" destId="{71B084FA-89D4-4BBE-99FC-D57C55CDF8F5}" srcOrd="0" destOrd="0" presId="urn:microsoft.com/office/officeart/2005/8/layout/radial1"/>
    <dgm:cxn modelId="{24D54E4C-534D-4046-A710-418AD38C4BD1}" type="presParOf" srcId="{00CD3CEC-D5AA-4219-94B1-270A3CC5659B}" destId="{22A13E01-ACD0-476B-B9C4-9B4A60928706}" srcOrd="4" destOrd="0" presId="urn:microsoft.com/office/officeart/2005/8/layout/radial1"/>
    <dgm:cxn modelId="{2C4CD882-C95D-4C0A-9568-AAE91A84B546}" type="presParOf" srcId="{00CD3CEC-D5AA-4219-94B1-270A3CC5659B}" destId="{DBDD7F88-C2CE-4810-8D84-A5303367AED0}" srcOrd="5" destOrd="0" presId="urn:microsoft.com/office/officeart/2005/8/layout/radial1"/>
    <dgm:cxn modelId="{1A6A667A-A98B-4FEC-85C4-985F43681B77}" type="presParOf" srcId="{DBDD7F88-C2CE-4810-8D84-A5303367AED0}" destId="{1E542A33-305C-4302-ACFB-6C351AA492A9}" srcOrd="0" destOrd="0" presId="urn:microsoft.com/office/officeart/2005/8/layout/radial1"/>
    <dgm:cxn modelId="{4B0C702C-1565-43CA-9F93-94F4810EEA76}" type="presParOf" srcId="{00CD3CEC-D5AA-4219-94B1-270A3CC5659B}" destId="{65005583-EBFF-4A3E-814E-6D9736D2BD8D}" srcOrd="6" destOrd="0" presId="urn:microsoft.com/office/officeart/2005/8/layout/radial1"/>
    <dgm:cxn modelId="{DCE40484-C67D-469B-A079-9B3BDFA1C0B5}" type="presParOf" srcId="{00CD3CEC-D5AA-4219-94B1-270A3CC5659B}" destId="{CE446994-0B7F-423C-B26D-16930D410A11}" srcOrd="7" destOrd="0" presId="urn:microsoft.com/office/officeart/2005/8/layout/radial1"/>
    <dgm:cxn modelId="{9E1EA2D0-2C8A-4DC1-AD1E-634E248A3CB4}" type="presParOf" srcId="{CE446994-0B7F-423C-B26D-16930D410A11}" destId="{0C4957AF-1A46-4D9D-A0AC-5DCAD66348C8}" srcOrd="0" destOrd="0" presId="urn:microsoft.com/office/officeart/2005/8/layout/radial1"/>
    <dgm:cxn modelId="{9A82E73B-4FB4-41AC-8CA4-A51824794C42}" type="presParOf" srcId="{00CD3CEC-D5AA-4219-94B1-270A3CC5659B}" destId="{8330673C-BA68-4D4B-B41D-936D433DDE69}" srcOrd="8" destOrd="0" presId="urn:microsoft.com/office/officeart/2005/8/layout/radial1"/>
    <dgm:cxn modelId="{B4DC2328-5D0E-4192-896E-F2B2D28F037E}" type="presParOf" srcId="{00CD3CEC-D5AA-4219-94B1-270A3CC5659B}" destId="{2C18FD9E-398F-42E2-BE3C-C41ED7D20FF8}" srcOrd="9" destOrd="0" presId="urn:microsoft.com/office/officeart/2005/8/layout/radial1"/>
    <dgm:cxn modelId="{447C25B0-D221-419E-B954-B67FCEAFA169}" type="presParOf" srcId="{2C18FD9E-398F-42E2-BE3C-C41ED7D20FF8}" destId="{3F2D7BC7-3207-42AD-AAF2-7665FE275171}" srcOrd="0" destOrd="0" presId="urn:microsoft.com/office/officeart/2005/8/layout/radial1"/>
    <dgm:cxn modelId="{14DD6CEC-F119-4F6B-8323-1FC479BB12F3}" type="presParOf" srcId="{00CD3CEC-D5AA-4219-94B1-270A3CC5659B}" destId="{67591405-32DB-4D6E-8FB3-F0E364F68935}" srcOrd="10" destOrd="0" presId="urn:microsoft.com/office/officeart/2005/8/layout/radial1"/>
    <dgm:cxn modelId="{EB25C4E9-E9F2-400E-B253-E05B0421D0DD}" type="presParOf" srcId="{00CD3CEC-D5AA-4219-94B1-270A3CC5659B}" destId="{9FD0AAFC-9D8A-456D-BC9C-3DEE47F0DC78}" srcOrd="11" destOrd="0" presId="urn:microsoft.com/office/officeart/2005/8/layout/radial1"/>
    <dgm:cxn modelId="{A045A83C-3EBE-4B34-AA38-EAF84170F39F}" type="presParOf" srcId="{9FD0AAFC-9D8A-456D-BC9C-3DEE47F0DC78}" destId="{D6324737-3883-40E5-A15D-5EF9585E64FA}" srcOrd="0" destOrd="0" presId="urn:microsoft.com/office/officeart/2005/8/layout/radial1"/>
    <dgm:cxn modelId="{4F32E7A1-7FC6-48B8-847B-E5C5D24AA104}" type="presParOf" srcId="{00CD3CEC-D5AA-4219-94B1-270A3CC5659B}" destId="{11812B77-2BAB-4464-A84D-B9565462E3AF}" srcOrd="12" destOrd="0" presId="urn:microsoft.com/office/officeart/2005/8/layout/radial1"/>
    <dgm:cxn modelId="{D4A89E21-A54C-4C88-B738-CFF72D0F3D6D}" type="presParOf" srcId="{00CD3CEC-D5AA-4219-94B1-270A3CC5659B}" destId="{32BEF50C-8214-4A8E-B717-B0E50A721705}" srcOrd="13" destOrd="0" presId="urn:microsoft.com/office/officeart/2005/8/layout/radial1"/>
    <dgm:cxn modelId="{C370F105-78C2-4869-A436-1A4C0CB2DEBE}" type="presParOf" srcId="{32BEF50C-8214-4A8E-B717-B0E50A721705}" destId="{BCDD3C31-808B-417E-AD17-117E6F2C6839}" srcOrd="0" destOrd="0" presId="urn:microsoft.com/office/officeart/2005/8/layout/radial1"/>
    <dgm:cxn modelId="{F771DADB-2EA3-4829-A6F7-A771EAEC5DB2}" type="presParOf" srcId="{00CD3CEC-D5AA-4219-94B1-270A3CC5659B}" destId="{41B6BC2D-1729-4FC2-BCBA-7E49843E2BF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709C3D-BE2F-453D-B1B6-011631253315}" type="doc">
      <dgm:prSet loTypeId="urn:microsoft.com/office/officeart/2005/8/layout/radial5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2A04FAD-FE9F-4817-9B27-F72E46D40A22}">
      <dgm:prSet phldrT="[Текст]" custT="1"/>
      <dgm:spPr/>
      <dgm:t>
        <a:bodyPr/>
        <a:lstStyle/>
        <a:p>
          <a:r>
            <a:rPr lang="ru-RU" sz="900" b="1" cap="all" baseline="0" dirty="0"/>
            <a:t>гражданская</a:t>
          </a:r>
        </a:p>
      </dgm:t>
    </dgm:pt>
    <dgm:pt modelId="{9978BA9E-297A-4111-9CED-D2A45AB40192}" type="parTrans" cxnId="{762939A9-078C-4B05-96EE-BFC3538A584D}">
      <dgm:prSet/>
      <dgm:spPr/>
      <dgm:t>
        <a:bodyPr/>
        <a:lstStyle/>
        <a:p>
          <a:endParaRPr lang="ru-RU"/>
        </a:p>
      </dgm:t>
    </dgm:pt>
    <dgm:pt modelId="{0CCDE380-A244-4BE2-BAC7-536C24B25595}" type="sibTrans" cxnId="{762939A9-078C-4B05-96EE-BFC3538A584D}">
      <dgm:prSet/>
      <dgm:spPr/>
      <dgm:t>
        <a:bodyPr/>
        <a:lstStyle/>
        <a:p>
          <a:endParaRPr lang="ru-RU"/>
        </a:p>
      </dgm:t>
    </dgm:pt>
    <dgm:pt modelId="{95E198D9-D9AA-40D3-A460-F5EFD85E8087}">
      <dgm:prSet phldrT="[Текст]" custT="1"/>
      <dgm:spPr/>
      <dgm:t>
        <a:bodyPr/>
        <a:lstStyle/>
        <a:p>
          <a:r>
            <a:rPr lang="ru-RU" sz="900" b="1" cap="all" baseline="0" dirty="0"/>
            <a:t>политическая</a:t>
          </a:r>
        </a:p>
      </dgm:t>
    </dgm:pt>
    <dgm:pt modelId="{8701F523-62A1-4651-9AA5-44DD5351CC97}" type="parTrans" cxnId="{DD3CBCA1-E82D-4303-932D-6B56EB162C92}">
      <dgm:prSet/>
      <dgm:spPr/>
      <dgm:t>
        <a:bodyPr/>
        <a:lstStyle/>
        <a:p>
          <a:endParaRPr lang="ru-RU"/>
        </a:p>
      </dgm:t>
    </dgm:pt>
    <dgm:pt modelId="{1FE52922-A464-4459-8160-DAC690DB2EE7}" type="sibTrans" cxnId="{DD3CBCA1-E82D-4303-932D-6B56EB162C92}">
      <dgm:prSet/>
      <dgm:spPr/>
      <dgm:t>
        <a:bodyPr/>
        <a:lstStyle/>
        <a:p>
          <a:endParaRPr lang="ru-RU"/>
        </a:p>
      </dgm:t>
    </dgm:pt>
    <dgm:pt modelId="{F5DC0326-FD4D-4918-97A0-62784C92769B}">
      <dgm:prSet phldrT="[Текст]" custT="1"/>
      <dgm:spPr/>
      <dgm:t>
        <a:bodyPr/>
        <a:lstStyle/>
        <a:p>
          <a:r>
            <a:rPr lang="ru-RU" sz="900" b="1" cap="all" baseline="0" dirty="0"/>
            <a:t>региональная</a:t>
          </a:r>
        </a:p>
      </dgm:t>
    </dgm:pt>
    <dgm:pt modelId="{35AF1175-829F-4EFC-B00A-2B9E966BBF66}" type="parTrans" cxnId="{6E5DAB89-03F6-4CB7-B461-15801B58B907}">
      <dgm:prSet/>
      <dgm:spPr/>
      <dgm:t>
        <a:bodyPr/>
        <a:lstStyle/>
        <a:p>
          <a:endParaRPr lang="ru-RU"/>
        </a:p>
      </dgm:t>
    </dgm:pt>
    <dgm:pt modelId="{F320D07A-4860-430E-8AFD-8CC2D1C1CC5A}" type="sibTrans" cxnId="{6E5DAB89-03F6-4CB7-B461-15801B58B907}">
      <dgm:prSet/>
      <dgm:spPr/>
      <dgm:t>
        <a:bodyPr/>
        <a:lstStyle/>
        <a:p>
          <a:endParaRPr lang="ru-RU"/>
        </a:p>
      </dgm:t>
    </dgm:pt>
    <dgm:pt modelId="{487FCA34-C223-438B-88FB-1D99331C935A}">
      <dgm:prSet phldrT="[Текст]" custT="1"/>
      <dgm:spPr/>
      <dgm:t>
        <a:bodyPr/>
        <a:lstStyle/>
        <a:p>
          <a:r>
            <a:rPr lang="ru-RU" sz="900" b="1" cap="all" baseline="0" dirty="0" err="1"/>
            <a:t>Профессио-нальная</a:t>
          </a:r>
          <a:endParaRPr lang="ru-RU" sz="900" b="1" cap="all" baseline="0" dirty="0"/>
        </a:p>
      </dgm:t>
    </dgm:pt>
    <dgm:pt modelId="{1C8F3B67-A03A-4286-A817-3B66665A4228}" type="parTrans" cxnId="{94ECA539-8E02-4457-9785-BD8D2F338877}">
      <dgm:prSet/>
      <dgm:spPr/>
      <dgm:t>
        <a:bodyPr/>
        <a:lstStyle/>
        <a:p>
          <a:endParaRPr lang="ru-RU"/>
        </a:p>
      </dgm:t>
    </dgm:pt>
    <dgm:pt modelId="{3F509817-0E8E-4DCB-BB1E-C47A850FA03E}" type="sibTrans" cxnId="{94ECA539-8E02-4457-9785-BD8D2F338877}">
      <dgm:prSet/>
      <dgm:spPr/>
      <dgm:t>
        <a:bodyPr/>
        <a:lstStyle/>
        <a:p>
          <a:endParaRPr lang="ru-RU"/>
        </a:p>
      </dgm:t>
    </dgm:pt>
    <dgm:pt modelId="{6D2FFABD-983D-480B-9EA4-39D8AD45FB35}">
      <dgm:prSet phldrT="[Текст]"/>
      <dgm:spPr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ru-RU" dirty="0"/>
        </a:p>
      </dgm:t>
    </dgm:pt>
    <dgm:pt modelId="{7435D17F-16D8-46D7-8AA0-0CBC98E149D2}" type="sibTrans" cxnId="{7169D189-D3B5-44AA-9357-FB2ED886CB34}">
      <dgm:prSet/>
      <dgm:spPr/>
      <dgm:t>
        <a:bodyPr/>
        <a:lstStyle/>
        <a:p>
          <a:endParaRPr lang="ru-RU"/>
        </a:p>
      </dgm:t>
    </dgm:pt>
    <dgm:pt modelId="{B179DE53-9C25-414E-A8EC-A4E82A1E7512}" type="parTrans" cxnId="{7169D189-D3B5-44AA-9357-FB2ED886CB34}">
      <dgm:prSet/>
      <dgm:spPr/>
      <dgm:t>
        <a:bodyPr/>
        <a:lstStyle/>
        <a:p>
          <a:endParaRPr lang="ru-RU"/>
        </a:p>
      </dgm:t>
    </dgm:pt>
    <dgm:pt modelId="{E1B41AE7-7481-4CE6-BC0A-798138B81678}">
      <dgm:prSet phldrT="[Текст]" custT="1"/>
      <dgm:spPr/>
      <dgm:t>
        <a:bodyPr/>
        <a:lstStyle/>
        <a:p>
          <a:r>
            <a:rPr lang="ru-RU" sz="1000" b="1" cap="all" baseline="0" dirty="0"/>
            <a:t>семейная</a:t>
          </a:r>
          <a:endParaRPr lang="ru-RU" sz="900" b="1" cap="all" baseline="0" dirty="0"/>
        </a:p>
      </dgm:t>
    </dgm:pt>
    <dgm:pt modelId="{21FF77F4-F663-42D0-A83A-EA6783220F19}" type="parTrans" cxnId="{5A176774-47CE-4D66-9C63-A8CDBB244D0F}">
      <dgm:prSet/>
      <dgm:spPr/>
      <dgm:t>
        <a:bodyPr/>
        <a:lstStyle/>
        <a:p>
          <a:endParaRPr lang="ru-RU"/>
        </a:p>
      </dgm:t>
    </dgm:pt>
    <dgm:pt modelId="{D75DA86B-7F1C-4A7D-8C13-6740AAFEDE4B}" type="sibTrans" cxnId="{5A176774-47CE-4D66-9C63-A8CDBB244D0F}">
      <dgm:prSet/>
      <dgm:spPr/>
      <dgm:t>
        <a:bodyPr/>
        <a:lstStyle/>
        <a:p>
          <a:endParaRPr lang="ru-RU"/>
        </a:p>
      </dgm:t>
    </dgm:pt>
    <dgm:pt modelId="{0C36A2FF-0F49-411C-974E-D7A5A1A94FA9}">
      <dgm:prSet phldrT="[Текст]" custT="1"/>
      <dgm:spPr/>
      <dgm:t>
        <a:bodyPr/>
        <a:lstStyle/>
        <a:p>
          <a:r>
            <a:rPr lang="ru-RU" sz="1050" b="1" cap="all" baseline="0" dirty="0"/>
            <a:t>…</a:t>
          </a:r>
        </a:p>
      </dgm:t>
    </dgm:pt>
    <dgm:pt modelId="{8815FE5C-47FD-49C9-85FC-C6F29AC90714}" type="parTrans" cxnId="{5849E42D-2880-4588-9463-9CD11A42B29B}">
      <dgm:prSet/>
      <dgm:spPr/>
      <dgm:t>
        <a:bodyPr/>
        <a:lstStyle/>
        <a:p>
          <a:endParaRPr lang="ru-RU"/>
        </a:p>
      </dgm:t>
    </dgm:pt>
    <dgm:pt modelId="{FC87DE45-996F-4127-A00C-9789FE182192}" type="sibTrans" cxnId="{5849E42D-2880-4588-9463-9CD11A42B29B}">
      <dgm:prSet/>
      <dgm:spPr/>
      <dgm:t>
        <a:bodyPr/>
        <a:lstStyle/>
        <a:p>
          <a:endParaRPr lang="ru-RU"/>
        </a:p>
      </dgm:t>
    </dgm:pt>
    <dgm:pt modelId="{2B1540DD-1E89-4AC1-8F8F-25E47193BD46}">
      <dgm:prSet phldrT="[Текст]" custT="1"/>
      <dgm:spPr/>
      <dgm:t>
        <a:bodyPr/>
        <a:lstStyle/>
        <a:p>
          <a:r>
            <a:rPr lang="ru-RU" sz="1050" b="1" cap="all" baseline="0" dirty="0"/>
            <a:t>социальная</a:t>
          </a:r>
          <a:endParaRPr lang="ru-RU" sz="900" b="1" cap="all" baseline="0" dirty="0"/>
        </a:p>
      </dgm:t>
    </dgm:pt>
    <dgm:pt modelId="{798DB638-41CB-4B87-80F5-ED09F9BEBBD8}" type="parTrans" cxnId="{C2FC6E10-32AF-4F3A-B6A6-F1DC906B19DD}">
      <dgm:prSet/>
      <dgm:spPr/>
      <dgm:t>
        <a:bodyPr/>
        <a:lstStyle/>
        <a:p>
          <a:endParaRPr lang="ru-RU"/>
        </a:p>
      </dgm:t>
    </dgm:pt>
    <dgm:pt modelId="{4CBE9688-591C-48A3-942E-FB23E2AB54AD}" type="sibTrans" cxnId="{C2FC6E10-32AF-4F3A-B6A6-F1DC906B19DD}">
      <dgm:prSet/>
      <dgm:spPr/>
      <dgm:t>
        <a:bodyPr/>
        <a:lstStyle/>
        <a:p>
          <a:endParaRPr lang="ru-RU"/>
        </a:p>
      </dgm:t>
    </dgm:pt>
    <dgm:pt modelId="{2AFAA5C3-7543-427C-B194-69656A6856BB}">
      <dgm:prSet phldrT="[Текст]" custT="1"/>
      <dgm:spPr/>
      <dgm:t>
        <a:bodyPr/>
        <a:lstStyle/>
        <a:p>
          <a:r>
            <a:rPr lang="ru-RU" sz="1000" b="1" cap="all" baseline="0" dirty="0"/>
            <a:t>сетевая</a:t>
          </a:r>
          <a:endParaRPr lang="ru-RU" sz="900" b="1" cap="all" baseline="0" dirty="0"/>
        </a:p>
      </dgm:t>
    </dgm:pt>
    <dgm:pt modelId="{F734A53E-E483-44C8-AC14-ED78976F9EB2}" type="parTrans" cxnId="{0129DD48-7A0E-49B8-8A62-0F79E3F383B4}">
      <dgm:prSet/>
      <dgm:spPr/>
      <dgm:t>
        <a:bodyPr/>
        <a:lstStyle/>
        <a:p>
          <a:endParaRPr lang="ru-RU"/>
        </a:p>
      </dgm:t>
    </dgm:pt>
    <dgm:pt modelId="{57FB558C-189A-4AD5-8BA1-86618D9BB818}" type="sibTrans" cxnId="{0129DD48-7A0E-49B8-8A62-0F79E3F383B4}">
      <dgm:prSet/>
      <dgm:spPr/>
      <dgm:t>
        <a:bodyPr/>
        <a:lstStyle/>
        <a:p>
          <a:endParaRPr lang="ru-RU"/>
        </a:p>
      </dgm:t>
    </dgm:pt>
    <dgm:pt modelId="{BDA86B02-D73A-4BB2-ACF5-470450295106}">
      <dgm:prSet phldrT="[Текст]" custT="1"/>
      <dgm:spPr/>
      <dgm:t>
        <a:bodyPr/>
        <a:lstStyle/>
        <a:p>
          <a:r>
            <a:rPr lang="ru-RU" sz="1000" b="1" cap="all" baseline="0" dirty="0"/>
            <a:t>религиозная</a:t>
          </a:r>
          <a:endParaRPr lang="ru-RU" sz="900" b="1" cap="all" baseline="0" dirty="0"/>
        </a:p>
      </dgm:t>
    </dgm:pt>
    <dgm:pt modelId="{B9C2873B-65E2-4579-896F-D517535AAB28}" type="parTrans" cxnId="{63F0FC78-0520-47B1-97BE-3186823BF56C}">
      <dgm:prSet/>
      <dgm:spPr/>
      <dgm:t>
        <a:bodyPr/>
        <a:lstStyle/>
        <a:p>
          <a:endParaRPr lang="ru-RU"/>
        </a:p>
      </dgm:t>
    </dgm:pt>
    <dgm:pt modelId="{0E552D8F-F99C-411C-8DEC-065892B8D87E}" type="sibTrans" cxnId="{63F0FC78-0520-47B1-97BE-3186823BF56C}">
      <dgm:prSet/>
      <dgm:spPr/>
      <dgm:t>
        <a:bodyPr/>
        <a:lstStyle/>
        <a:p>
          <a:endParaRPr lang="ru-RU"/>
        </a:p>
      </dgm:t>
    </dgm:pt>
    <dgm:pt modelId="{FD2A88E8-D02C-4AEB-B118-E6C8A1F9E6AD}">
      <dgm:prSet phldrT="[Текст]" custT="1"/>
      <dgm:spPr/>
      <dgm:t>
        <a:bodyPr/>
        <a:lstStyle/>
        <a:p>
          <a:r>
            <a:rPr lang="ru-RU" sz="1050" b="1" cap="all" baseline="0" dirty="0"/>
            <a:t>этническая</a:t>
          </a:r>
          <a:endParaRPr lang="ru-RU" sz="900" b="1" cap="all" baseline="0" dirty="0"/>
        </a:p>
      </dgm:t>
    </dgm:pt>
    <dgm:pt modelId="{C63D2DF7-CB01-45E1-90C3-7E7B035AD627}" type="parTrans" cxnId="{1500D343-E527-49EF-8DAE-5C30E8E6502A}">
      <dgm:prSet/>
      <dgm:spPr/>
      <dgm:t>
        <a:bodyPr/>
        <a:lstStyle/>
        <a:p>
          <a:endParaRPr lang="ru-RU"/>
        </a:p>
      </dgm:t>
    </dgm:pt>
    <dgm:pt modelId="{F09D852B-713F-4B5D-AB35-7618B7E3FA66}" type="sibTrans" cxnId="{1500D343-E527-49EF-8DAE-5C30E8E6502A}">
      <dgm:prSet/>
      <dgm:spPr/>
      <dgm:t>
        <a:bodyPr/>
        <a:lstStyle/>
        <a:p>
          <a:endParaRPr lang="ru-RU"/>
        </a:p>
      </dgm:t>
    </dgm:pt>
    <dgm:pt modelId="{8AD893AC-C14E-413E-BC0B-033D8148ED03}">
      <dgm:prSet phldrT="[Текст]" custT="1"/>
      <dgm:spPr/>
      <dgm:t>
        <a:bodyPr/>
        <a:lstStyle/>
        <a:p>
          <a:r>
            <a:rPr lang="ru-RU" sz="1100" b="1" cap="all" baseline="0" dirty="0"/>
            <a:t>гендерная</a:t>
          </a:r>
          <a:endParaRPr lang="ru-RU" sz="1000" b="1" cap="all" baseline="0" dirty="0"/>
        </a:p>
      </dgm:t>
    </dgm:pt>
    <dgm:pt modelId="{5F297414-98DF-4FB3-87DD-3EC542E580F5}" type="parTrans" cxnId="{76A1345F-37D9-4DA3-A3A2-E1BF3E98ABA0}">
      <dgm:prSet/>
      <dgm:spPr/>
      <dgm:t>
        <a:bodyPr/>
        <a:lstStyle/>
        <a:p>
          <a:endParaRPr lang="ru-RU"/>
        </a:p>
      </dgm:t>
    </dgm:pt>
    <dgm:pt modelId="{303E48BC-5B18-409E-B70F-DAA5AB26E36A}" type="sibTrans" cxnId="{76A1345F-37D9-4DA3-A3A2-E1BF3E98ABA0}">
      <dgm:prSet/>
      <dgm:spPr/>
      <dgm:t>
        <a:bodyPr/>
        <a:lstStyle/>
        <a:p>
          <a:endParaRPr lang="ru-RU"/>
        </a:p>
      </dgm:t>
    </dgm:pt>
    <dgm:pt modelId="{64B6B20B-E258-4FF3-BA6A-71206364428F}" type="pres">
      <dgm:prSet presAssocID="{C9709C3D-BE2F-453D-B1B6-01163125331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006A43-2B31-4935-9D3C-ED456CE60A63}" type="pres">
      <dgm:prSet presAssocID="{6D2FFABD-983D-480B-9EA4-39D8AD45FB35}" presName="centerShape" presStyleLbl="node0" presStyleIdx="0" presStyleCnt="1" custScaleX="201248" custScaleY="154277" custLinFactNeighborX="-1259" custLinFactNeighborY="-628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A2F659F-4C1C-4DCD-9485-D0639E966034}" type="pres">
      <dgm:prSet presAssocID="{9978BA9E-297A-4111-9CED-D2A45AB40192}" presName="parTrans" presStyleLbl="sibTrans2D1" presStyleIdx="0" presStyleCnt="11" custScaleX="78080" custScaleY="87149"/>
      <dgm:spPr/>
      <dgm:t>
        <a:bodyPr/>
        <a:lstStyle/>
        <a:p>
          <a:endParaRPr lang="ru-RU"/>
        </a:p>
      </dgm:t>
    </dgm:pt>
    <dgm:pt modelId="{2E4E6DC3-A950-4E45-8A5F-37AD9566AAFE}" type="pres">
      <dgm:prSet presAssocID="{9978BA9E-297A-4111-9CED-D2A45AB40192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77083C06-CC86-4EB0-86C8-45C8E80E8D53}" type="pres">
      <dgm:prSet presAssocID="{02A04FAD-FE9F-4817-9B27-F72E46D40A22}" presName="node" presStyleLbl="node1" presStyleIdx="0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01DDC-DD14-4E7D-AA3E-528E00841635}" type="pres">
      <dgm:prSet presAssocID="{8701F523-62A1-4651-9AA5-44DD5351CC97}" presName="parTrans" presStyleLbl="sibTrans2D1" presStyleIdx="1" presStyleCnt="11" custScaleX="78080" custScaleY="87149"/>
      <dgm:spPr/>
      <dgm:t>
        <a:bodyPr/>
        <a:lstStyle/>
        <a:p>
          <a:endParaRPr lang="ru-RU"/>
        </a:p>
      </dgm:t>
    </dgm:pt>
    <dgm:pt modelId="{09976FEC-C04D-4BE1-92D9-9EF8D460D930}" type="pres">
      <dgm:prSet presAssocID="{8701F523-62A1-4651-9AA5-44DD5351CC97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D74F2935-A6A6-4563-B507-5423A4618FA0}" type="pres">
      <dgm:prSet presAssocID="{95E198D9-D9AA-40D3-A460-F5EFD85E8087}" presName="node" presStyleLbl="node1" presStyleIdx="1" presStyleCnt="11" custScaleX="15837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13626-7D56-4A15-A031-7C2EAAB9C556}" type="pres">
      <dgm:prSet presAssocID="{35AF1175-829F-4EFC-B00A-2B9E966BBF66}" presName="parTrans" presStyleLbl="sibTrans2D1" presStyleIdx="2" presStyleCnt="11" custScaleX="78080" custScaleY="87149"/>
      <dgm:spPr/>
      <dgm:t>
        <a:bodyPr/>
        <a:lstStyle/>
        <a:p>
          <a:endParaRPr lang="ru-RU"/>
        </a:p>
      </dgm:t>
    </dgm:pt>
    <dgm:pt modelId="{8C29B0DE-C935-4833-8BDE-494FC01938AC}" type="pres">
      <dgm:prSet presAssocID="{35AF1175-829F-4EFC-B00A-2B9E966BBF66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1047EE40-2C45-4741-8075-7B1C1D152128}" type="pres">
      <dgm:prSet presAssocID="{F5DC0326-FD4D-4918-97A0-62784C92769B}" presName="node" presStyleLbl="node1" presStyleIdx="2" presStyleCnt="11" custScaleX="163325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1785D-EA96-485A-BBE8-F5B279E7041C}" type="pres">
      <dgm:prSet presAssocID="{1C8F3B67-A03A-4286-A817-3B66665A4228}" presName="parTrans" presStyleLbl="sibTrans2D1" presStyleIdx="3" presStyleCnt="11" custScaleX="78080" custScaleY="87149"/>
      <dgm:spPr/>
      <dgm:t>
        <a:bodyPr/>
        <a:lstStyle/>
        <a:p>
          <a:endParaRPr lang="ru-RU"/>
        </a:p>
      </dgm:t>
    </dgm:pt>
    <dgm:pt modelId="{4AB92F66-C0C0-45A3-81AF-E8EECD1841ED}" type="pres">
      <dgm:prSet presAssocID="{1C8F3B67-A03A-4286-A817-3B66665A4228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F153AE75-347B-45DB-82D6-8223D084CC06}" type="pres">
      <dgm:prSet presAssocID="{487FCA34-C223-438B-88FB-1D99331C935A}" presName="node" presStyleLbl="node1" presStyleIdx="3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D6ABE-19C8-4D31-8F34-25B65F0D6B85}" type="pres">
      <dgm:prSet presAssocID="{8815FE5C-47FD-49C9-85FC-C6F29AC90714}" presName="parTrans" presStyleLbl="sibTrans2D1" presStyleIdx="4" presStyleCnt="11" custScaleX="78080" custScaleY="87149"/>
      <dgm:spPr/>
      <dgm:t>
        <a:bodyPr/>
        <a:lstStyle/>
        <a:p>
          <a:endParaRPr lang="ru-RU"/>
        </a:p>
      </dgm:t>
    </dgm:pt>
    <dgm:pt modelId="{4E0E4C09-CF12-4A81-BFFD-9AF7369B6171}" type="pres">
      <dgm:prSet presAssocID="{8815FE5C-47FD-49C9-85FC-C6F29AC90714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4E94A565-1EFF-4B9C-BC38-410C40D58640}" type="pres">
      <dgm:prSet presAssocID="{0C36A2FF-0F49-411C-974E-D7A5A1A94FA9}" presName="node" presStyleLbl="node1" presStyleIdx="4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992D59-2979-435A-BA4F-DC34B4E86912}" type="pres">
      <dgm:prSet presAssocID="{21FF77F4-F663-42D0-A83A-EA6783220F19}" presName="parTrans" presStyleLbl="sibTrans2D1" presStyleIdx="5" presStyleCnt="11" custScaleX="78080" custScaleY="87149"/>
      <dgm:spPr/>
      <dgm:t>
        <a:bodyPr/>
        <a:lstStyle/>
        <a:p>
          <a:endParaRPr lang="ru-RU"/>
        </a:p>
      </dgm:t>
    </dgm:pt>
    <dgm:pt modelId="{F1AE15A2-0789-4F42-9191-97311765DB56}" type="pres">
      <dgm:prSet presAssocID="{21FF77F4-F663-42D0-A83A-EA6783220F19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2C03F596-3A32-4B96-B713-B899359290EC}" type="pres">
      <dgm:prSet presAssocID="{E1B41AE7-7481-4CE6-BC0A-798138B81678}" presName="node" presStyleLbl="node1" presStyleIdx="5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358F7-0C66-4D76-940C-86EC45EDEBA8}" type="pres">
      <dgm:prSet presAssocID="{F734A53E-E483-44C8-AC14-ED78976F9EB2}" presName="parTrans" presStyleLbl="sibTrans2D1" presStyleIdx="6" presStyleCnt="11" custScaleX="78080" custScaleY="87149"/>
      <dgm:spPr/>
      <dgm:t>
        <a:bodyPr/>
        <a:lstStyle/>
        <a:p>
          <a:endParaRPr lang="ru-RU"/>
        </a:p>
      </dgm:t>
    </dgm:pt>
    <dgm:pt modelId="{B87D4024-31E6-486D-B2A7-4761D141AB2D}" type="pres">
      <dgm:prSet presAssocID="{F734A53E-E483-44C8-AC14-ED78976F9EB2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50FCA564-CD83-4999-81D6-D53EDB7B6FF1}" type="pres">
      <dgm:prSet presAssocID="{2AFAA5C3-7543-427C-B194-69656A6856BB}" presName="node" presStyleLbl="node1" presStyleIdx="6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B9F14-8FB2-4B0A-9BCA-5AA18639B5CE}" type="pres">
      <dgm:prSet presAssocID="{B9C2873B-65E2-4579-896F-D517535AAB28}" presName="parTrans" presStyleLbl="sibTrans2D1" presStyleIdx="7" presStyleCnt="11" custScaleX="78080" custScaleY="87149"/>
      <dgm:spPr/>
      <dgm:t>
        <a:bodyPr/>
        <a:lstStyle/>
        <a:p>
          <a:endParaRPr lang="ru-RU"/>
        </a:p>
      </dgm:t>
    </dgm:pt>
    <dgm:pt modelId="{D6E3F1A1-810B-4142-AF7E-D9C0F9A3F9CD}" type="pres">
      <dgm:prSet presAssocID="{B9C2873B-65E2-4579-896F-D517535AAB28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A6B14E21-3FDF-470F-A314-6E966FF62FFF}" type="pres">
      <dgm:prSet presAssocID="{BDA86B02-D73A-4BB2-ACF5-470450295106}" presName="node" presStyleLbl="node1" presStyleIdx="7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BC8B18-DD4C-4B89-8657-0506FC9FDBD8}" type="pres">
      <dgm:prSet presAssocID="{C63D2DF7-CB01-45E1-90C3-7E7B035AD627}" presName="parTrans" presStyleLbl="sibTrans2D1" presStyleIdx="8" presStyleCnt="11" custScaleX="78080" custScaleY="87149"/>
      <dgm:spPr/>
      <dgm:t>
        <a:bodyPr/>
        <a:lstStyle/>
        <a:p>
          <a:endParaRPr lang="ru-RU"/>
        </a:p>
      </dgm:t>
    </dgm:pt>
    <dgm:pt modelId="{2D113B4F-3B81-4A03-B011-FB557CA53D0A}" type="pres">
      <dgm:prSet presAssocID="{C63D2DF7-CB01-45E1-90C3-7E7B035AD627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60B823FB-68D4-4CAC-8274-BF3205247E21}" type="pres">
      <dgm:prSet presAssocID="{FD2A88E8-D02C-4AEB-B118-E6C8A1F9E6AD}" presName="node" presStyleLbl="node1" presStyleIdx="8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8DA7A-8C12-4EAE-8B45-0E851BEAAD16}" type="pres">
      <dgm:prSet presAssocID="{5F297414-98DF-4FB3-87DD-3EC542E580F5}" presName="parTrans" presStyleLbl="sibTrans2D1" presStyleIdx="9" presStyleCnt="11" custScaleX="78080" custScaleY="87149"/>
      <dgm:spPr/>
      <dgm:t>
        <a:bodyPr/>
        <a:lstStyle/>
        <a:p>
          <a:endParaRPr lang="ru-RU"/>
        </a:p>
      </dgm:t>
    </dgm:pt>
    <dgm:pt modelId="{4D12F05D-9695-4F6A-B6BB-0D0D82514F23}" type="pres">
      <dgm:prSet presAssocID="{5F297414-98DF-4FB3-87DD-3EC542E580F5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71D17813-77C5-4F6F-89ED-E27BEBD7C786}" type="pres">
      <dgm:prSet presAssocID="{8AD893AC-C14E-413E-BC0B-033D8148ED03}" presName="node" presStyleLbl="node1" presStyleIdx="9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EB8CFF-595D-4EF6-829E-7104F695581D}" type="pres">
      <dgm:prSet presAssocID="{798DB638-41CB-4B87-80F5-ED09F9BEBBD8}" presName="parTrans" presStyleLbl="sibTrans2D1" presStyleIdx="10" presStyleCnt="11" custScaleX="78080" custScaleY="87149"/>
      <dgm:spPr/>
      <dgm:t>
        <a:bodyPr/>
        <a:lstStyle/>
        <a:p>
          <a:endParaRPr lang="ru-RU"/>
        </a:p>
      </dgm:t>
    </dgm:pt>
    <dgm:pt modelId="{925876F9-75E7-4CD0-8850-DD71AB0F99ED}" type="pres">
      <dgm:prSet presAssocID="{798DB638-41CB-4B87-80F5-ED09F9BEBBD8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9000AF67-3298-423E-8711-9904F469D902}" type="pres">
      <dgm:prSet presAssocID="{2B1540DD-1E89-4AC1-8F8F-25E47193BD46}" presName="node" presStyleLbl="node1" presStyleIdx="10" presStyleCnt="11" custScaleX="144364" custScaleY="13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EF9A97-8B0E-446A-97FC-AB462A421F25}" type="presOf" srcId="{0C36A2FF-0F49-411C-974E-D7A5A1A94FA9}" destId="{4E94A565-1EFF-4B9C-BC38-410C40D58640}" srcOrd="0" destOrd="0" presId="urn:microsoft.com/office/officeart/2005/8/layout/radial5"/>
    <dgm:cxn modelId="{76A1345F-37D9-4DA3-A3A2-E1BF3E98ABA0}" srcId="{6D2FFABD-983D-480B-9EA4-39D8AD45FB35}" destId="{8AD893AC-C14E-413E-BC0B-033D8148ED03}" srcOrd="9" destOrd="0" parTransId="{5F297414-98DF-4FB3-87DD-3EC542E580F5}" sibTransId="{303E48BC-5B18-409E-B70F-DAA5AB26E36A}"/>
    <dgm:cxn modelId="{6096573A-6CF8-406F-BBA4-F543CC55F76A}" type="presOf" srcId="{F734A53E-E483-44C8-AC14-ED78976F9EB2}" destId="{E6C358F7-0C66-4D76-940C-86EC45EDEBA8}" srcOrd="0" destOrd="0" presId="urn:microsoft.com/office/officeart/2005/8/layout/radial5"/>
    <dgm:cxn modelId="{1500D343-E527-49EF-8DAE-5C30E8E6502A}" srcId="{6D2FFABD-983D-480B-9EA4-39D8AD45FB35}" destId="{FD2A88E8-D02C-4AEB-B118-E6C8A1F9E6AD}" srcOrd="8" destOrd="0" parTransId="{C63D2DF7-CB01-45E1-90C3-7E7B035AD627}" sibTransId="{F09D852B-713F-4B5D-AB35-7618B7E3FA66}"/>
    <dgm:cxn modelId="{CF3AC386-341C-49E0-9394-9A6E9E972DA7}" type="presOf" srcId="{95E198D9-D9AA-40D3-A460-F5EFD85E8087}" destId="{D74F2935-A6A6-4563-B507-5423A4618FA0}" srcOrd="0" destOrd="0" presId="urn:microsoft.com/office/officeart/2005/8/layout/radial5"/>
    <dgm:cxn modelId="{9BF8A49D-76CE-4048-8446-185689AE9C81}" type="presOf" srcId="{B9C2873B-65E2-4579-896F-D517535AAB28}" destId="{34DB9F14-8FB2-4B0A-9BCA-5AA18639B5CE}" srcOrd="0" destOrd="0" presId="urn:microsoft.com/office/officeart/2005/8/layout/radial5"/>
    <dgm:cxn modelId="{32C3F259-34BB-477C-9DE7-A74D0AE28D3C}" type="presOf" srcId="{487FCA34-C223-438B-88FB-1D99331C935A}" destId="{F153AE75-347B-45DB-82D6-8223D084CC06}" srcOrd="0" destOrd="0" presId="urn:microsoft.com/office/officeart/2005/8/layout/radial5"/>
    <dgm:cxn modelId="{BB7EB13E-6DC6-47A2-822E-19EF72FB8673}" type="presOf" srcId="{6D2FFABD-983D-480B-9EA4-39D8AD45FB35}" destId="{C1006A43-2B31-4935-9D3C-ED456CE60A63}" srcOrd="0" destOrd="0" presId="urn:microsoft.com/office/officeart/2005/8/layout/radial5"/>
    <dgm:cxn modelId="{326B9B54-5106-43DD-ACDD-BC39E4D22A79}" type="presOf" srcId="{BDA86B02-D73A-4BB2-ACF5-470450295106}" destId="{A6B14E21-3FDF-470F-A314-6E966FF62FFF}" srcOrd="0" destOrd="0" presId="urn:microsoft.com/office/officeart/2005/8/layout/radial5"/>
    <dgm:cxn modelId="{390A6BCD-BC2C-4538-8794-ABDEFEB9A7E2}" type="presOf" srcId="{F5DC0326-FD4D-4918-97A0-62784C92769B}" destId="{1047EE40-2C45-4741-8075-7B1C1D152128}" srcOrd="0" destOrd="0" presId="urn:microsoft.com/office/officeart/2005/8/layout/radial5"/>
    <dgm:cxn modelId="{01453675-3BEF-4460-BB73-D199E3FB1707}" type="presOf" srcId="{798DB638-41CB-4B87-80F5-ED09F9BEBBD8}" destId="{E9EB8CFF-595D-4EF6-829E-7104F695581D}" srcOrd="0" destOrd="0" presId="urn:microsoft.com/office/officeart/2005/8/layout/radial5"/>
    <dgm:cxn modelId="{FD1F8E2D-4FF2-4467-962A-E082E06ED3D8}" type="presOf" srcId="{798DB638-41CB-4B87-80F5-ED09F9BEBBD8}" destId="{925876F9-75E7-4CD0-8850-DD71AB0F99ED}" srcOrd="1" destOrd="0" presId="urn:microsoft.com/office/officeart/2005/8/layout/radial5"/>
    <dgm:cxn modelId="{E446B747-265F-469B-9DDA-427F9EB68C67}" type="presOf" srcId="{8701F523-62A1-4651-9AA5-44DD5351CC97}" destId="{09976FEC-C04D-4BE1-92D9-9EF8D460D930}" srcOrd="1" destOrd="0" presId="urn:microsoft.com/office/officeart/2005/8/layout/radial5"/>
    <dgm:cxn modelId="{C8957764-1CD2-47F6-ACC0-3D69CEFEF551}" type="presOf" srcId="{35AF1175-829F-4EFC-B00A-2B9E966BBF66}" destId="{8C29B0DE-C935-4833-8BDE-494FC01938AC}" srcOrd="1" destOrd="0" presId="urn:microsoft.com/office/officeart/2005/8/layout/radial5"/>
    <dgm:cxn modelId="{DB712C73-9B78-4CED-B40B-CA93BA248185}" type="presOf" srcId="{9978BA9E-297A-4111-9CED-D2A45AB40192}" destId="{AA2F659F-4C1C-4DCD-9485-D0639E966034}" srcOrd="0" destOrd="0" presId="urn:microsoft.com/office/officeart/2005/8/layout/radial5"/>
    <dgm:cxn modelId="{C3A4D4EE-7B45-422A-86CB-4603190BFAF1}" type="presOf" srcId="{C9709C3D-BE2F-453D-B1B6-011631253315}" destId="{64B6B20B-E258-4FF3-BA6A-71206364428F}" srcOrd="0" destOrd="0" presId="urn:microsoft.com/office/officeart/2005/8/layout/radial5"/>
    <dgm:cxn modelId="{DD3CBCA1-E82D-4303-932D-6B56EB162C92}" srcId="{6D2FFABD-983D-480B-9EA4-39D8AD45FB35}" destId="{95E198D9-D9AA-40D3-A460-F5EFD85E8087}" srcOrd="1" destOrd="0" parTransId="{8701F523-62A1-4651-9AA5-44DD5351CC97}" sibTransId="{1FE52922-A464-4459-8160-DAC690DB2EE7}"/>
    <dgm:cxn modelId="{607BF4F8-A22E-4C06-8234-FF64AD5B76A6}" type="presOf" srcId="{35AF1175-829F-4EFC-B00A-2B9E966BBF66}" destId="{A9313626-7D56-4A15-A031-7C2EAAB9C556}" srcOrd="0" destOrd="0" presId="urn:microsoft.com/office/officeart/2005/8/layout/radial5"/>
    <dgm:cxn modelId="{8F056AA3-52CE-4861-8890-C0803D039CEA}" type="presOf" srcId="{8815FE5C-47FD-49C9-85FC-C6F29AC90714}" destId="{3CDD6ABE-19C8-4D31-8F34-25B65F0D6B85}" srcOrd="0" destOrd="0" presId="urn:microsoft.com/office/officeart/2005/8/layout/radial5"/>
    <dgm:cxn modelId="{63F0FC78-0520-47B1-97BE-3186823BF56C}" srcId="{6D2FFABD-983D-480B-9EA4-39D8AD45FB35}" destId="{BDA86B02-D73A-4BB2-ACF5-470450295106}" srcOrd="7" destOrd="0" parTransId="{B9C2873B-65E2-4579-896F-D517535AAB28}" sibTransId="{0E552D8F-F99C-411C-8DEC-065892B8D87E}"/>
    <dgm:cxn modelId="{762939A9-078C-4B05-96EE-BFC3538A584D}" srcId="{6D2FFABD-983D-480B-9EA4-39D8AD45FB35}" destId="{02A04FAD-FE9F-4817-9B27-F72E46D40A22}" srcOrd="0" destOrd="0" parTransId="{9978BA9E-297A-4111-9CED-D2A45AB40192}" sibTransId="{0CCDE380-A244-4BE2-BAC7-536C24B25595}"/>
    <dgm:cxn modelId="{EFD47A81-7D31-4108-831A-8DD80622F1F0}" type="presOf" srcId="{9978BA9E-297A-4111-9CED-D2A45AB40192}" destId="{2E4E6DC3-A950-4E45-8A5F-37AD9566AAFE}" srcOrd="1" destOrd="0" presId="urn:microsoft.com/office/officeart/2005/8/layout/radial5"/>
    <dgm:cxn modelId="{61D1D603-DCF7-49AB-BCC0-82AC1E5BDB00}" type="presOf" srcId="{02A04FAD-FE9F-4817-9B27-F72E46D40A22}" destId="{77083C06-CC86-4EB0-86C8-45C8E80E8D53}" srcOrd="0" destOrd="0" presId="urn:microsoft.com/office/officeart/2005/8/layout/radial5"/>
    <dgm:cxn modelId="{4FB308C8-0C7E-4CD5-BCBA-BBFC82CDE2D6}" type="presOf" srcId="{5F297414-98DF-4FB3-87DD-3EC542E580F5}" destId="{4D12F05D-9695-4F6A-B6BB-0D0D82514F23}" srcOrd="1" destOrd="0" presId="urn:microsoft.com/office/officeart/2005/8/layout/radial5"/>
    <dgm:cxn modelId="{760E007C-6771-4BA3-ACB2-7FFD5D965DA5}" type="presOf" srcId="{8AD893AC-C14E-413E-BC0B-033D8148ED03}" destId="{71D17813-77C5-4F6F-89ED-E27BEBD7C786}" srcOrd="0" destOrd="0" presId="urn:microsoft.com/office/officeart/2005/8/layout/radial5"/>
    <dgm:cxn modelId="{ED8AD1D1-D80E-4E87-935A-A0D0A3087971}" type="presOf" srcId="{21FF77F4-F663-42D0-A83A-EA6783220F19}" destId="{E9992D59-2979-435A-BA4F-DC34B4E86912}" srcOrd="0" destOrd="0" presId="urn:microsoft.com/office/officeart/2005/8/layout/radial5"/>
    <dgm:cxn modelId="{E13F51AE-E4F1-4B54-B1B0-625818F21989}" type="presOf" srcId="{E1B41AE7-7481-4CE6-BC0A-798138B81678}" destId="{2C03F596-3A32-4B96-B713-B899359290EC}" srcOrd="0" destOrd="0" presId="urn:microsoft.com/office/officeart/2005/8/layout/radial5"/>
    <dgm:cxn modelId="{C2FC6E10-32AF-4F3A-B6A6-F1DC906B19DD}" srcId="{6D2FFABD-983D-480B-9EA4-39D8AD45FB35}" destId="{2B1540DD-1E89-4AC1-8F8F-25E47193BD46}" srcOrd="10" destOrd="0" parTransId="{798DB638-41CB-4B87-80F5-ED09F9BEBBD8}" sibTransId="{4CBE9688-591C-48A3-942E-FB23E2AB54AD}"/>
    <dgm:cxn modelId="{5849E42D-2880-4588-9463-9CD11A42B29B}" srcId="{6D2FFABD-983D-480B-9EA4-39D8AD45FB35}" destId="{0C36A2FF-0F49-411C-974E-D7A5A1A94FA9}" srcOrd="4" destOrd="0" parTransId="{8815FE5C-47FD-49C9-85FC-C6F29AC90714}" sibTransId="{FC87DE45-996F-4127-A00C-9789FE182192}"/>
    <dgm:cxn modelId="{E7C3F4DF-E961-4D5F-A691-8DAB47ECD09E}" type="presOf" srcId="{1C8F3B67-A03A-4286-A817-3B66665A4228}" destId="{44B1785D-EA96-485A-BBE8-F5B279E7041C}" srcOrd="0" destOrd="0" presId="urn:microsoft.com/office/officeart/2005/8/layout/radial5"/>
    <dgm:cxn modelId="{E2A32F71-B11E-4F4C-9219-363736249916}" type="presOf" srcId="{C63D2DF7-CB01-45E1-90C3-7E7B035AD627}" destId="{2D113B4F-3B81-4A03-B011-FB557CA53D0A}" srcOrd="1" destOrd="0" presId="urn:microsoft.com/office/officeart/2005/8/layout/radial5"/>
    <dgm:cxn modelId="{73FEDE55-DDA1-4978-BCA7-BE6A5FECDF80}" type="presOf" srcId="{FD2A88E8-D02C-4AEB-B118-E6C8A1F9E6AD}" destId="{60B823FB-68D4-4CAC-8274-BF3205247E21}" srcOrd="0" destOrd="0" presId="urn:microsoft.com/office/officeart/2005/8/layout/radial5"/>
    <dgm:cxn modelId="{0AA780E7-8FC8-43E0-9D03-229C65A97D00}" type="presOf" srcId="{8815FE5C-47FD-49C9-85FC-C6F29AC90714}" destId="{4E0E4C09-CF12-4A81-BFFD-9AF7369B6171}" srcOrd="1" destOrd="0" presId="urn:microsoft.com/office/officeart/2005/8/layout/radial5"/>
    <dgm:cxn modelId="{5A176774-47CE-4D66-9C63-A8CDBB244D0F}" srcId="{6D2FFABD-983D-480B-9EA4-39D8AD45FB35}" destId="{E1B41AE7-7481-4CE6-BC0A-798138B81678}" srcOrd="5" destOrd="0" parTransId="{21FF77F4-F663-42D0-A83A-EA6783220F19}" sibTransId="{D75DA86B-7F1C-4A7D-8C13-6740AAFEDE4B}"/>
    <dgm:cxn modelId="{0129DD48-7A0E-49B8-8A62-0F79E3F383B4}" srcId="{6D2FFABD-983D-480B-9EA4-39D8AD45FB35}" destId="{2AFAA5C3-7543-427C-B194-69656A6856BB}" srcOrd="6" destOrd="0" parTransId="{F734A53E-E483-44C8-AC14-ED78976F9EB2}" sibTransId="{57FB558C-189A-4AD5-8BA1-86618D9BB818}"/>
    <dgm:cxn modelId="{D48017FE-482F-4FEE-A3B4-2E053D61444E}" type="presOf" srcId="{2B1540DD-1E89-4AC1-8F8F-25E47193BD46}" destId="{9000AF67-3298-423E-8711-9904F469D902}" srcOrd="0" destOrd="0" presId="urn:microsoft.com/office/officeart/2005/8/layout/radial5"/>
    <dgm:cxn modelId="{2ECCECE1-F7C2-4EF8-9BD1-5191E30F02E7}" type="presOf" srcId="{B9C2873B-65E2-4579-896F-D517535AAB28}" destId="{D6E3F1A1-810B-4142-AF7E-D9C0F9A3F9CD}" srcOrd="1" destOrd="0" presId="urn:microsoft.com/office/officeart/2005/8/layout/radial5"/>
    <dgm:cxn modelId="{70EDD1A5-EF9B-4A1E-A5C3-906613266FA8}" type="presOf" srcId="{8701F523-62A1-4651-9AA5-44DD5351CC97}" destId="{77401DDC-DD14-4E7D-AA3E-528E00841635}" srcOrd="0" destOrd="0" presId="urn:microsoft.com/office/officeart/2005/8/layout/radial5"/>
    <dgm:cxn modelId="{7169D189-D3B5-44AA-9357-FB2ED886CB34}" srcId="{C9709C3D-BE2F-453D-B1B6-011631253315}" destId="{6D2FFABD-983D-480B-9EA4-39D8AD45FB35}" srcOrd="0" destOrd="0" parTransId="{B179DE53-9C25-414E-A8EC-A4E82A1E7512}" sibTransId="{7435D17F-16D8-46D7-8AA0-0CBC98E149D2}"/>
    <dgm:cxn modelId="{6E5DAB89-03F6-4CB7-B461-15801B58B907}" srcId="{6D2FFABD-983D-480B-9EA4-39D8AD45FB35}" destId="{F5DC0326-FD4D-4918-97A0-62784C92769B}" srcOrd="2" destOrd="0" parTransId="{35AF1175-829F-4EFC-B00A-2B9E966BBF66}" sibTransId="{F320D07A-4860-430E-8AFD-8CC2D1C1CC5A}"/>
    <dgm:cxn modelId="{B57F152F-0A08-426B-A980-ED769F66C16D}" type="presOf" srcId="{1C8F3B67-A03A-4286-A817-3B66665A4228}" destId="{4AB92F66-C0C0-45A3-81AF-E8EECD1841ED}" srcOrd="1" destOrd="0" presId="urn:microsoft.com/office/officeart/2005/8/layout/radial5"/>
    <dgm:cxn modelId="{713C6AAC-261A-4960-B943-B042388F6426}" type="presOf" srcId="{5F297414-98DF-4FB3-87DD-3EC542E580F5}" destId="{A6B8DA7A-8C12-4EAE-8B45-0E851BEAAD16}" srcOrd="0" destOrd="0" presId="urn:microsoft.com/office/officeart/2005/8/layout/radial5"/>
    <dgm:cxn modelId="{94ECA539-8E02-4457-9785-BD8D2F338877}" srcId="{6D2FFABD-983D-480B-9EA4-39D8AD45FB35}" destId="{487FCA34-C223-438B-88FB-1D99331C935A}" srcOrd="3" destOrd="0" parTransId="{1C8F3B67-A03A-4286-A817-3B66665A4228}" sibTransId="{3F509817-0E8E-4DCB-BB1E-C47A850FA03E}"/>
    <dgm:cxn modelId="{9C2E7D20-5D25-48CE-BD56-1B758CEBDB26}" type="presOf" srcId="{2AFAA5C3-7543-427C-B194-69656A6856BB}" destId="{50FCA564-CD83-4999-81D6-D53EDB7B6FF1}" srcOrd="0" destOrd="0" presId="urn:microsoft.com/office/officeart/2005/8/layout/radial5"/>
    <dgm:cxn modelId="{166CD8B0-FBBA-4EA8-9F48-0CF718C1ACA6}" type="presOf" srcId="{F734A53E-E483-44C8-AC14-ED78976F9EB2}" destId="{B87D4024-31E6-486D-B2A7-4761D141AB2D}" srcOrd="1" destOrd="0" presId="urn:microsoft.com/office/officeart/2005/8/layout/radial5"/>
    <dgm:cxn modelId="{61C67993-0861-4A0E-ABD8-F670156E8950}" type="presOf" srcId="{C63D2DF7-CB01-45E1-90C3-7E7B035AD627}" destId="{4DBC8B18-DD4C-4B89-8657-0506FC9FDBD8}" srcOrd="0" destOrd="0" presId="urn:microsoft.com/office/officeart/2005/8/layout/radial5"/>
    <dgm:cxn modelId="{97E7613C-3AFD-4574-88B8-F608A9EA2D0E}" type="presOf" srcId="{21FF77F4-F663-42D0-A83A-EA6783220F19}" destId="{F1AE15A2-0789-4F42-9191-97311765DB56}" srcOrd="1" destOrd="0" presId="urn:microsoft.com/office/officeart/2005/8/layout/radial5"/>
    <dgm:cxn modelId="{3E82CE5C-114A-4780-A6D4-5C900825BF27}" type="presParOf" srcId="{64B6B20B-E258-4FF3-BA6A-71206364428F}" destId="{C1006A43-2B31-4935-9D3C-ED456CE60A63}" srcOrd="0" destOrd="0" presId="urn:microsoft.com/office/officeart/2005/8/layout/radial5"/>
    <dgm:cxn modelId="{9EC8F5B6-73BF-4386-8870-02B2D18B468A}" type="presParOf" srcId="{64B6B20B-E258-4FF3-BA6A-71206364428F}" destId="{AA2F659F-4C1C-4DCD-9485-D0639E966034}" srcOrd="1" destOrd="0" presId="urn:microsoft.com/office/officeart/2005/8/layout/radial5"/>
    <dgm:cxn modelId="{DD17AB73-5B04-45CB-A09B-B393F4E6985D}" type="presParOf" srcId="{AA2F659F-4C1C-4DCD-9485-D0639E966034}" destId="{2E4E6DC3-A950-4E45-8A5F-37AD9566AAFE}" srcOrd="0" destOrd="0" presId="urn:microsoft.com/office/officeart/2005/8/layout/radial5"/>
    <dgm:cxn modelId="{FD5E0FE0-97E0-4B82-8664-60C38BE7681A}" type="presParOf" srcId="{64B6B20B-E258-4FF3-BA6A-71206364428F}" destId="{77083C06-CC86-4EB0-86C8-45C8E80E8D53}" srcOrd="2" destOrd="0" presId="urn:microsoft.com/office/officeart/2005/8/layout/radial5"/>
    <dgm:cxn modelId="{436D84AE-3A55-46CC-B65D-A7D47F43FC72}" type="presParOf" srcId="{64B6B20B-E258-4FF3-BA6A-71206364428F}" destId="{77401DDC-DD14-4E7D-AA3E-528E00841635}" srcOrd="3" destOrd="0" presId="urn:microsoft.com/office/officeart/2005/8/layout/radial5"/>
    <dgm:cxn modelId="{F4492AA0-0EBC-428D-BCAE-54C75406AAE9}" type="presParOf" srcId="{77401DDC-DD14-4E7D-AA3E-528E00841635}" destId="{09976FEC-C04D-4BE1-92D9-9EF8D460D930}" srcOrd="0" destOrd="0" presId="urn:microsoft.com/office/officeart/2005/8/layout/radial5"/>
    <dgm:cxn modelId="{65694186-4361-45AC-B39A-8A740D93875D}" type="presParOf" srcId="{64B6B20B-E258-4FF3-BA6A-71206364428F}" destId="{D74F2935-A6A6-4563-B507-5423A4618FA0}" srcOrd="4" destOrd="0" presId="urn:microsoft.com/office/officeart/2005/8/layout/radial5"/>
    <dgm:cxn modelId="{166D8F93-5381-4EC8-9D33-FDDFA34C283C}" type="presParOf" srcId="{64B6B20B-E258-4FF3-BA6A-71206364428F}" destId="{A9313626-7D56-4A15-A031-7C2EAAB9C556}" srcOrd="5" destOrd="0" presId="urn:microsoft.com/office/officeart/2005/8/layout/radial5"/>
    <dgm:cxn modelId="{AA81EBC1-273B-491B-B225-62D74F34D2A4}" type="presParOf" srcId="{A9313626-7D56-4A15-A031-7C2EAAB9C556}" destId="{8C29B0DE-C935-4833-8BDE-494FC01938AC}" srcOrd="0" destOrd="0" presId="urn:microsoft.com/office/officeart/2005/8/layout/radial5"/>
    <dgm:cxn modelId="{491C5765-8DD5-4B89-931A-0D25E252A28D}" type="presParOf" srcId="{64B6B20B-E258-4FF3-BA6A-71206364428F}" destId="{1047EE40-2C45-4741-8075-7B1C1D152128}" srcOrd="6" destOrd="0" presId="urn:microsoft.com/office/officeart/2005/8/layout/radial5"/>
    <dgm:cxn modelId="{E414A770-E543-4DC7-A7C9-45BBF9211189}" type="presParOf" srcId="{64B6B20B-E258-4FF3-BA6A-71206364428F}" destId="{44B1785D-EA96-485A-BBE8-F5B279E7041C}" srcOrd="7" destOrd="0" presId="urn:microsoft.com/office/officeart/2005/8/layout/radial5"/>
    <dgm:cxn modelId="{EE8A8526-5C40-499A-B8F9-3512F5C5441D}" type="presParOf" srcId="{44B1785D-EA96-485A-BBE8-F5B279E7041C}" destId="{4AB92F66-C0C0-45A3-81AF-E8EECD1841ED}" srcOrd="0" destOrd="0" presId="urn:microsoft.com/office/officeart/2005/8/layout/radial5"/>
    <dgm:cxn modelId="{B877712B-3902-4DA4-9F98-BC5C40CB6E16}" type="presParOf" srcId="{64B6B20B-E258-4FF3-BA6A-71206364428F}" destId="{F153AE75-347B-45DB-82D6-8223D084CC06}" srcOrd="8" destOrd="0" presId="urn:microsoft.com/office/officeart/2005/8/layout/radial5"/>
    <dgm:cxn modelId="{89ECBB94-EC9F-4886-ADF6-A9F4ED765653}" type="presParOf" srcId="{64B6B20B-E258-4FF3-BA6A-71206364428F}" destId="{3CDD6ABE-19C8-4D31-8F34-25B65F0D6B85}" srcOrd="9" destOrd="0" presId="urn:microsoft.com/office/officeart/2005/8/layout/radial5"/>
    <dgm:cxn modelId="{6DCC6D13-6E47-4127-AFE3-90F3E4E9EC1F}" type="presParOf" srcId="{3CDD6ABE-19C8-4D31-8F34-25B65F0D6B85}" destId="{4E0E4C09-CF12-4A81-BFFD-9AF7369B6171}" srcOrd="0" destOrd="0" presId="urn:microsoft.com/office/officeart/2005/8/layout/radial5"/>
    <dgm:cxn modelId="{8682D2AE-E788-44A3-886D-4F888C8257A0}" type="presParOf" srcId="{64B6B20B-E258-4FF3-BA6A-71206364428F}" destId="{4E94A565-1EFF-4B9C-BC38-410C40D58640}" srcOrd="10" destOrd="0" presId="urn:microsoft.com/office/officeart/2005/8/layout/radial5"/>
    <dgm:cxn modelId="{FDCB0820-D55E-4C11-866C-1CD3015A2EE2}" type="presParOf" srcId="{64B6B20B-E258-4FF3-BA6A-71206364428F}" destId="{E9992D59-2979-435A-BA4F-DC34B4E86912}" srcOrd="11" destOrd="0" presId="urn:microsoft.com/office/officeart/2005/8/layout/radial5"/>
    <dgm:cxn modelId="{C6F549E6-EE76-4E69-9B37-0BCF325444B7}" type="presParOf" srcId="{E9992D59-2979-435A-BA4F-DC34B4E86912}" destId="{F1AE15A2-0789-4F42-9191-97311765DB56}" srcOrd="0" destOrd="0" presId="urn:microsoft.com/office/officeart/2005/8/layout/radial5"/>
    <dgm:cxn modelId="{902B99ED-40C8-4B0E-87DF-BCDA9103F560}" type="presParOf" srcId="{64B6B20B-E258-4FF3-BA6A-71206364428F}" destId="{2C03F596-3A32-4B96-B713-B899359290EC}" srcOrd="12" destOrd="0" presId="urn:microsoft.com/office/officeart/2005/8/layout/radial5"/>
    <dgm:cxn modelId="{2027B6FE-029F-44AC-99AB-929B6EFAC154}" type="presParOf" srcId="{64B6B20B-E258-4FF3-BA6A-71206364428F}" destId="{E6C358F7-0C66-4D76-940C-86EC45EDEBA8}" srcOrd="13" destOrd="0" presId="urn:microsoft.com/office/officeart/2005/8/layout/radial5"/>
    <dgm:cxn modelId="{E6764626-B7A6-4031-B030-6F1A7C2D70E9}" type="presParOf" srcId="{E6C358F7-0C66-4D76-940C-86EC45EDEBA8}" destId="{B87D4024-31E6-486D-B2A7-4761D141AB2D}" srcOrd="0" destOrd="0" presId="urn:microsoft.com/office/officeart/2005/8/layout/radial5"/>
    <dgm:cxn modelId="{3A04E0D3-F41E-47F4-83B5-16DED048C4D3}" type="presParOf" srcId="{64B6B20B-E258-4FF3-BA6A-71206364428F}" destId="{50FCA564-CD83-4999-81D6-D53EDB7B6FF1}" srcOrd="14" destOrd="0" presId="urn:microsoft.com/office/officeart/2005/8/layout/radial5"/>
    <dgm:cxn modelId="{7F4F2EE1-E0C6-480D-AD95-167420B3C925}" type="presParOf" srcId="{64B6B20B-E258-4FF3-BA6A-71206364428F}" destId="{34DB9F14-8FB2-4B0A-9BCA-5AA18639B5CE}" srcOrd="15" destOrd="0" presId="urn:microsoft.com/office/officeart/2005/8/layout/radial5"/>
    <dgm:cxn modelId="{19CD6799-2767-4020-B72C-2CDA53D2053B}" type="presParOf" srcId="{34DB9F14-8FB2-4B0A-9BCA-5AA18639B5CE}" destId="{D6E3F1A1-810B-4142-AF7E-D9C0F9A3F9CD}" srcOrd="0" destOrd="0" presId="urn:microsoft.com/office/officeart/2005/8/layout/radial5"/>
    <dgm:cxn modelId="{C471E4B2-CEE1-46C6-A299-221CDC4C64B2}" type="presParOf" srcId="{64B6B20B-E258-4FF3-BA6A-71206364428F}" destId="{A6B14E21-3FDF-470F-A314-6E966FF62FFF}" srcOrd="16" destOrd="0" presId="urn:microsoft.com/office/officeart/2005/8/layout/radial5"/>
    <dgm:cxn modelId="{7AA02FA9-A7C8-4C32-BCDE-BE4B39269ECB}" type="presParOf" srcId="{64B6B20B-E258-4FF3-BA6A-71206364428F}" destId="{4DBC8B18-DD4C-4B89-8657-0506FC9FDBD8}" srcOrd="17" destOrd="0" presId="urn:microsoft.com/office/officeart/2005/8/layout/radial5"/>
    <dgm:cxn modelId="{5C9BEA39-903D-4C4D-A664-50AA316FAD25}" type="presParOf" srcId="{4DBC8B18-DD4C-4B89-8657-0506FC9FDBD8}" destId="{2D113B4F-3B81-4A03-B011-FB557CA53D0A}" srcOrd="0" destOrd="0" presId="urn:microsoft.com/office/officeart/2005/8/layout/radial5"/>
    <dgm:cxn modelId="{235DAC78-7FE4-4CC8-A21F-3A2C1F6EA7CC}" type="presParOf" srcId="{64B6B20B-E258-4FF3-BA6A-71206364428F}" destId="{60B823FB-68D4-4CAC-8274-BF3205247E21}" srcOrd="18" destOrd="0" presId="urn:microsoft.com/office/officeart/2005/8/layout/radial5"/>
    <dgm:cxn modelId="{FC173015-5322-4690-A153-EC059A8BF3CA}" type="presParOf" srcId="{64B6B20B-E258-4FF3-BA6A-71206364428F}" destId="{A6B8DA7A-8C12-4EAE-8B45-0E851BEAAD16}" srcOrd="19" destOrd="0" presId="urn:microsoft.com/office/officeart/2005/8/layout/radial5"/>
    <dgm:cxn modelId="{5AB8499B-3469-449E-8F92-78AFEC50D940}" type="presParOf" srcId="{A6B8DA7A-8C12-4EAE-8B45-0E851BEAAD16}" destId="{4D12F05D-9695-4F6A-B6BB-0D0D82514F23}" srcOrd="0" destOrd="0" presId="urn:microsoft.com/office/officeart/2005/8/layout/radial5"/>
    <dgm:cxn modelId="{E99E235C-EA88-4CD2-9E9C-FCFA2C625CE0}" type="presParOf" srcId="{64B6B20B-E258-4FF3-BA6A-71206364428F}" destId="{71D17813-77C5-4F6F-89ED-E27BEBD7C786}" srcOrd="20" destOrd="0" presId="urn:microsoft.com/office/officeart/2005/8/layout/radial5"/>
    <dgm:cxn modelId="{075F4F8B-8DE4-4B87-9885-96A2B02AEFD9}" type="presParOf" srcId="{64B6B20B-E258-4FF3-BA6A-71206364428F}" destId="{E9EB8CFF-595D-4EF6-829E-7104F695581D}" srcOrd="21" destOrd="0" presId="urn:microsoft.com/office/officeart/2005/8/layout/radial5"/>
    <dgm:cxn modelId="{BCB8206F-593C-439C-BE30-4BC107DABF86}" type="presParOf" srcId="{E9EB8CFF-595D-4EF6-829E-7104F695581D}" destId="{925876F9-75E7-4CD0-8850-DD71AB0F99ED}" srcOrd="0" destOrd="0" presId="urn:microsoft.com/office/officeart/2005/8/layout/radial5"/>
    <dgm:cxn modelId="{01A1FA44-DED5-40D0-B590-9E5684E205C1}" type="presParOf" srcId="{64B6B20B-E258-4FF3-BA6A-71206364428F}" destId="{9000AF67-3298-423E-8711-9904F469D902}" srcOrd="2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40C689-43F7-4195-8011-581E1221E1E0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579839-C757-4D23-AB54-E6A88F7ECEC3}">
      <dgm:prSet phldrT="[Текст]"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Профессиональное самоопределение выпускников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09BC72-B42E-4379-82A1-D2224CC21225}" type="parTrans" cxnId="{C81C173F-B5AC-4F3E-BC9C-F07A780232D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D8C0DF-DCF0-405F-A323-95CB53D4D0C6}" type="sibTrans" cxnId="{C81C173F-B5AC-4F3E-BC9C-F07A780232DC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3ED40E-0B7E-421C-B86F-78445072D983}">
      <dgm:prSet phldrT="[Текст]"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Урочная деятельность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DD89D3-9131-4C10-B1AD-358CE391D7BA}" type="parTrans" cxnId="{FE8DED41-74B5-4F34-98E6-46604C55400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ABB92-247A-49ED-A6D1-79D5B1917ADC}" type="sibTrans" cxnId="{FE8DED41-74B5-4F34-98E6-46604C554001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E36498-8D54-4880-9E16-3065F7067B07}">
      <dgm:prSet phldrT="[Текст]"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1AFBFF-83EA-467D-B497-125D2BC77C02}" type="parTrans" cxnId="{FD8B5465-842C-4D22-9C1E-6C3448FA303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B33384-528F-4EB1-A353-D57B4512C3D4}" type="sibTrans" cxnId="{FD8B5465-842C-4D22-9C1E-6C3448FA3036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1806DA-6CD0-4191-AB20-2ED0D2BC026A}">
      <dgm:prSet phldrT="[Текст]"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Лицейский уклад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74C3FF-2AC7-4445-85D7-83BC83EDB925}" type="parTrans" cxnId="{7D0AA366-3478-40E2-B630-8FEC573CE88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781F0-00CF-45D5-9B50-B47CBD7C703D}" type="sibTrans" cxnId="{7D0AA366-3478-40E2-B630-8FEC573CE883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2AD78-84F3-4676-B4DB-41A1D95402A3}">
      <dgm:prSet custT="1"/>
      <dgm:spPr>
        <a:solidFill>
          <a:srgbClr val="DAF5FA"/>
        </a:solidFill>
      </dgm:spPr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Деятельностные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формы образования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E81BF9-7504-4BE6-B445-514364653B43}" type="parTrans" cxnId="{272CA016-D6BD-4233-AC90-17997354FFD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93F4D3-3B40-4FCE-8F0F-F840A4243A33}" type="sibTrans" cxnId="{272CA016-D6BD-4233-AC90-17997354FFDE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8A35E6-DEFA-4E7B-8B14-41F933768E29}">
      <dgm:prSet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Профессиональные пробы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2D41E5-0ADF-4F53-979A-5A7435A38BE6}" type="parTrans" cxnId="{D9580127-626C-49C6-B690-705B8D65463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CE8C3C-CEEA-4494-BFC1-C101100B8074}" type="sibTrans" cxnId="{D9580127-626C-49C6-B690-705B8D654634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6EB8C3-0788-4DA5-A01F-B4AB63940A87}">
      <dgm:prSet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Научно-практическая работа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A0FE83-BA0E-4C7F-A53E-ADD55290CA6A}" type="parTrans" cxnId="{0A8C6B27-71F7-4AB9-9961-15D5ABD051E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580F48-DEFB-4FE0-9DF3-EBBAA1E93493}" type="sibTrans" cxnId="{0A8C6B27-71F7-4AB9-9961-15D5ABD051E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B335F2-844B-445D-B2E0-9A17B36E4724}">
      <dgm:prSet custT="1"/>
      <dgm:spPr>
        <a:solidFill>
          <a:srgbClr val="DAF5FA"/>
        </a:solidFill>
      </dgm:spPr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Проектные интенсивы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2C8C01-AE05-433F-A324-5CEB96399BFB}" type="parTrans" cxnId="{4912B522-EC2A-4DB7-A3E1-D671EB1E43C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A2009D-4C81-4484-A6AB-37F9B1E8A51F}" type="sibTrans" cxnId="{4912B522-EC2A-4DB7-A3E1-D671EB1E43C8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F30492-BC91-4735-9115-2A5AA4BAE05F}" type="pres">
      <dgm:prSet presAssocID="{6340C689-43F7-4195-8011-581E1221E1E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7C35CCF-65E1-4B87-83C0-5957EF59FF5D}" type="pres">
      <dgm:prSet presAssocID="{B2579839-C757-4D23-AB54-E6A88F7ECEC3}" presName="singleCycle" presStyleCnt="0"/>
      <dgm:spPr/>
    </dgm:pt>
    <dgm:pt modelId="{200A722D-EA01-44E2-9B95-22C1520915B9}" type="pres">
      <dgm:prSet presAssocID="{B2579839-C757-4D23-AB54-E6A88F7ECEC3}" presName="singleCenter" presStyleLbl="node1" presStyleIdx="0" presStyleCnt="8" custScaleX="193162" custScaleY="97046" custLinFactNeighborX="2552" custLinFactNeighborY="6959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8AB44FBD-C64C-4E8F-9541-D23954624E6B}" type="pres">
      <dgm:prSet presAssocID="{40DD89D3-9131-4C10-B1AD-358CE391D7BA}" presName="Name56" presStyleLbl="parChTrans1D2" presStyleIdx="0" presStyleCnt="7"/>
      <dgm:spPr/>
      <dgm:t>
        <a:bodyPr/>
        <a:lstStyle/>
        <a:p>
          <a:endParaRPr lang="ru-RU"/>
        </a:p>
      </dgm:t>
    </dgm:pt>
    <dgm:pt modelId="{F6EF44F8-6BBF-42B6-8755-F2089FA70889}" type="pres">
      <dgm:prSet presAssocID="{3D3ED40E-0B7E-421C-B86F-78445072D983}" presName="text0" presStyleLbl="node1" presStyleIdx="1" presStyleCnt="8" custScaleX="261940" custRadScaleRad="102490" custRadScaleInc="4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0F00D-36FF-47E2-A4C6-E5C4E9E6AB73}" type="pres">
      <dgm:prSet presAssocID="{68E81BF9-7504-4BE6-B445-514364653B43}" presName="Name56" presStyleLbl="parChTrans1D2" presStyleIdx="1" presStyleCnt="7"/>
      <dgm:spPr/>
      <dgm:t>
        <a:bodyPr/>
        <a:lstStyle/>
        <a:p>
          <a:endParaRPr lang="ru-RU"/>
        </a:p>
      </dgm:t>
    </dgm:pt>
    <dgm:pt modelId="{EE096A81-0E6A-4142-AA77-91CE339BAB7D}" type="pres">
      <dgm:prSet presAssocID="{C272AD78-84F3-4676-B4DB-41A1D95402A3}" presName="text0" presStyleLbl="node1" presStyleIdx="2" presStyleCnt="8" custScaleX="280365" custRadScaleRad="156576" custRadScaleInc="74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4F0E79-7A2C-47BD-B247-8F54D3CF1F1F}" type="pres">
      <dgm:prSet presAssocID="{BC2D41E5-0ADF-4F53-979A-5A7435A38BE6}" presName="Name56" presStyleLbl="parChTrans1D2" presStyleIdx="2" presStyleCnt="7"/>
      <dgm:spPr/>
      <dgm:t>
        <a:bodyPr/>
        <a:lstStyle/>
        <a:p>
          <a:endParaRPr lang="ru-RU"/>
        </a:p>
      </dgm:t>
    </dgm:pt>
    <dgm:pt modelId="{ADE8A362-7331-4DC0-BEAD-80F0A8159648}" type="pres">
      <dgm:prSet presAssocID="{B18A35E6-DEFA-4E7B-8B14-41F933768E29}" presName="text0" presStyleLbl="node1" presStyleIdx="3" presStyleCnt="8" custScaleX="236893" custScaleY="101014" custRadScaleRad="144832" custRadScaleInc="-24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EF358-1113-4FA6-860E-885353B168CE}" type="pres">
      <dgm:prSet presAssocID="{C7A0FE83-BA0E-4C7F-A53E-ADD55290CA6A}" presName="Name56" presStyleLbl="parChTrans1D2" presStyleIdx="3" presStyleCnt="7"/>
      <dgm:spPr/>
      <dgm:t>
        <a:bodyPr/>
        <a:lstStyle/>
        <a:p>
          <a:endParaRPr lang="ru-RU"/>
        </a:p>
      </dgm:t>
    </dgm:pt>
    <dgm:pt modelId="{B30A06FA-4FB5-4F2B-8842-177FD2B4140E}" type="pres">
      <dgm:prSet presAssocID="{0C6EB8C3-0788-4DA5-A01F-B4AB63940A87}" presName="text0" presStyleLbl="node1" presStyleIdx="4" presStyleCnt="8" custScaleX="281025" custRadScaleRad="144186" custRadScaleInc="-103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CDB42-E847-486C-A8DE-C23003A8535B}" type="pres">
      <dgm:prSet presAssocID="{9E2C8C01-AE05-433F-A324-5CEB96399BFB}" presName="Name56" presStyleLbl="parChTrans1D2" presStyleIdx="4" presStyleCnt="7"/>
      <dgm:spPr/>
      <dgm:t>
        <a:bodyPr/>
        <a:lstStyle/>
        <a:p>
          <a:endParaRPr lang="ru-RU"/>
        </a:p>
      </dgm:t>
    </dgm:pt>
    <dgm:pt modelId="{733FB7CB-EBC4-438A-B2C5-11EC5F244531}" type="pres">
      <dgm:prSet presAssocID="{77B335F2-844B-445D-B2E0-9A17B36E4724}" presName="text0" presStyleLbl="node1" presStyleIdx="5" presStyleCnt="8" custScaleX="278236" custRadScaleRad="150593" custRadScaleInc="963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130DE-C610-45A4-AE12-EA335FBA0A5D}" type="pres">
      <dgm:prSet presAssocID="{391AFBFF-83EA-467D-B497-125D2BC77C02}" presName="Name56" presStyleLbl="parChTrans1D2" presStyleIdx="5" presStyleCnt="7"/>
      <dgm:spPr/>
      <dgm:t>
        <a:bodyPr/>
        <a:lstStyle/>
        <a:p>
          <a:endParaRPr lang="ru-RU"/>
        </a:p>
      </dgm:t>
    </dgm:pt>
    <dgm:pt modelId="{2D3698BF-75FF-45CF-9EAF-54C7B1420D23}" type="pres">
      <dgm:prSet presAssocID="{27E36498-8D54-4880-9E16-3065F7067B07}" presName="text0" presStyleLbl="node1" presStyleIdx="6" presStyleCnt="8" custScaleX="245294" custRadScaleRad="146447" custRadScaleInc="24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62C239-0CCA-4350-BD94-A49D1B3FF8BE}" type="pres">
      <dgm:prSet presAssocID="{8C74C3FF-2AC7-4445-85D7-83BC83EDB925}" presName="Name56" presStyleLbl="parChTrans1D2" presStyleIdx="6" presStyleCnt="7"/>
      <dgm:spPr/>
      <dgm:t>
        <a:bodyPr/>
        <a:lstStyle/>
        <a:p>
          <a:endParaRPr lang="ru-RU"/>
        </a:p>
      </dgm:t>
    </dgm:pt>
    <dgm:pt modelId="{4490AAA3-2460-4EBB-A2B6-F2E0F87BC19E}" type="pres">
      <dgm:prSet presAssocID="{2B1806DA-6CD0-4191-AB20-2ED0D2BC026A}" presName="text0" presStyleLbl="node1" presStyleIdx="7" presStyleCnt="8" custScaleX="288116" custRadScaleRad="165486" custRadScaleInc="-79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CC7921-04CE-48DC-98BD-3332FD768300}" type="presOf" srcId="{27E36498-8D54-4880-9E16-3065F7067B07}" destId="{2D3698BF-75FF-45CF-9EAF-54C7B1420D23}" srcOrd="0" destOrd="0" presId="urn:microsoft.com/office/officeart/2008/layout/RadialCluster"/>
    <dgm:cxn modelId="{A3E6A4CC-94D3-468C-8EAF-6B2CC4DFE16C}" type="presOf" srcId="{BC2D41E5-0ADF-4F53-979A-5A7435A38BE6}" destId="{AA4F0E79-7A2C-47BD-B247-8F54D3CF1F1F}" srcOrd="0" destOrd="0" presId="urn:microsoft.com/office/officeart/2008/layout/RadialCluster"/>
    <dgm:cxn modelId="{FDC4470C-9C37-41D5-9483-C3C015F217AB}" type="presOf" srcId="{9E2C8C01-AE05-433F-A324-5CEB96399BFB}" destId="{00BCDB42-E847-486C-A8DE-C23003A8535B}" srcOrd="0" destOrd="0" presId="urn:microsoft.com/office/officeart/2008/layout/RadialCluster"/>
    <dgm:cxn modelId="{D9580127-626C-49C6-B690-705B8D654634}" srcId="{B2579839-C757-4D23-AB54-E6A88F7ECEC3}" destId="{B18A35E6-DEFA-4E7B-8B14-41F933768E29}" srcOrd="2" destOrd="0" parTransId="{BC2D41E5-0ADF-4F53-979A-5A7435A38BE6}" sibTransId="{CBCE8C3C-CEEA-4494-BFC1-C101100B8074}"/>
    <dgm:cxn modelId="{5520BB51-DFCE-4596-B087-564EFB0C25A9}" type="presOf" srcId="{B2579839-C757-4D23-AB54-E6A88F7ECEC3}" destId="{200A722D-EA01-44E2-9B95-22C1520915B9}" srcOrd="0" destOrd="0" presId="urn:microsoft.com/office/officeart/2008/layout/RadialCluster"/>
    <dgm:cxn modelId="{2A54A5F8-5009-410E-94C5-E0C5165F0582}" type="presOf" srcId="{6340C689-43F7-4195-8011-581E1221E1E0}" destId="{17F30492-BC91-4735-9115-2A5AA4BAE05F}" srcOrd="0" destOrd="0" presId="urn:microsoft.com/office/officeart/2008/layout/RadialCluster"/>
    <dgm:cxn modelId="{2755BC03-19CD-4013-90B1-840FBDE252C1}" type="presOf" srcId="{C7A0FE83-BA0E-4C7F-A53E-ADD55290CA6A}" destId="{F98EF358-1113-4FA6-860E-885353B168CE}" srcOrd="0" destOrd="0" presId="urn:microsoft.com/office/officeart/2008/layout/RadialCluster"/>
    <dgm:cxn modelId="{AC7FC4C6-8B92-427E-8822-D11A0C3A2D54}" type="presOf" srcId="{2B1806DA-6CD0-4191-AB20-2ED0D2BC026A}" destId="{4490AAA3-2460-4EBB-A2B6-F2E0F87BC19E}" srcOrd="0" destOrd="0" presId="urn:microsoft.com/office/officeart/2008/layout/RadialCluster"/>
    <dgm:cxn modelId="{C81C173F-B5AC-4F3E-BC9C-F07A780232DC}" srcId="{6340C689-43F7-4195-8011-581E1221E1E0}" destId="{B2579839-C757-4D23-AB54-E6A88F7ECEC3}" srcOrd="0" destOrd="0" parTransId="{0D09BC72-B42E-4379-82A1-D2224CC21225}" sibTransId="{0ED8C0DF-DCF0-405F-A323-95CB53D4D0C6}"/>
    <dgm:cxn modelId="{C5BB0AFA-329C-4661-A3D6-6599E435C6C9}" type="presOf" srcId="{C272AD78-84F3-4676-B4DB-41A1D95402A3}" destId="{EE096A81-0E6A-4142-AA77-91CE339BAB7D}" srcOrd="0" destOrd="0" presId="urn:microsoft.com/office/officeart/2008/layout/RadialCluster"/>
    <dgm:cxn modelId="{0A8C6B27-71F7-4AB9-9961-15D5ABD051E0}" srcId="{B2579839-C757-4D23-AB54-E6A88F7ECEC3}" destId="{0C6EB8C3-0788-4DA5-A01F-B4AB63940A87}" srcOrd="3" destOrd="0" parTransId="{C7A0FE83-BA0E-4C7F-A53E-ADD55290CA6A}" sibTransId="{66580F48-DEFB-4FE0-9DF3-EBBAA1E93493}"/>
    <dgm:cxn modelId="{4912B522-EC2A-4DB7-A3E1-D671EB1E43C8}" srcId="{B2579839-C757-4D23-AB54-E6A88F7ECEC3}" destId="{77B335F2-844B-445D-B2E0-9A17B36E4724}" srcOrd="4" destOrd="0" parTransId="{9E2C8C01-AE05-433F-A324-5CEB96399BFB}" sibTransId="{76A2009D-4C81-4484-A6AB-37F9B1E8A51F}"/>
    <dgm:cxn modelId="{5A1D8017-8420-4B59-AFE4-FAEEA2124473}" type="presOf" srcId="{3D3ED40E-0B7E-421C-B86F-78445072D983}" destId="{F6EF44F8-6BBF-42B6-8755-F2089FA70889}" srcOrd="0" destOrd="0" presId="urn:microsoft.com/office/officeart/2008/layout/RadialCluster"/>
    <dgm:cxn modelId="{8B16A1BD-D7D8-44D5-A67D-136B0AD29759}" type="presOf" srcId="{77B335F2-844B-445D-B2E0-9A17B36E4724}" destId="{733FB7CB-EBC4-438A-B2C5-11EC5F244531}" srcOrd="0" destOrd="0" presId="urn:microsoft.com/office/officeart/2008/layout/RadialCluster"/>
    <dgm:cxn modelId="{CD37914A-CB41-46DA-A074-A8CB8710FB77}" type="presOf" srcId="{40DD89D3-9131-4C10-B1AD-358CE391D7BA}" destId="{8AB44FBD-C64C-4E8F-9541-D23954624E6B}" srcOrd="0" destOrd="0" presId="urn:microsoft.com/office/officeart/2008/layout/RadialCluster"/>
    <dgm:cxn modelId="{DAEBB23C-52C0-47AB-AFB7-AB3247F4459D}" type="presOf" srcId="{B18A35E6-DEFA-4E7B-8B14-41F933768E29}" destId="{ADE8A362-7331-4DC0-BEAD-80F0A8159648}" srcOrd="0" destOrd="0" presId="urn:microsoft.com/office/officeart/2008/layout/RadialCluster"/>
    <dgm:cxn modelId="{7D0AA366-3478-40E2-B630-8FEC573CE883}" srcId="{B2579839-C757-4D23-AB54-E6A88F7ECEC3}" destId="{2B1806DA-6CD0-4191-AB20-2ED0D2BC026A}" srcOrd="6" destOrd="0" parTransId="{8C74C3FF-2AC7-4445-85D7-83BC83EDB925}" sibTransId="{5E6781F0-00CF-45D5-9B50-B47CBD7C703D}"/>
    <dgm:cxn modelId="{0A59FA62-001E-419A-AF65-DD65A7584693}" type="presOf" srcId="{391AFBFF-83EA-467D-B497-125D2BC77C02}" destId="{161130DE-C610-45A4-AE12-EA335FBA0A5D}" srcOrd="0" destOrd="0" presId="urn:microsoft.com/office/officeart/2008/layout/RadialCluster"/>
    <dgm:cxn modelId="{A789DAB6-D1A1-47AA-AD23-6998C18FC169}" type="presOf" srcId="{68E81BF9-7504-4BE6-B445-514364653B43}" destId="{BD10F00D-36FF-47E2-A4C6-E5C4E9E6AB73}" srcOrd="0" destOrd="0" presId="urn:microsoft.com/office/officeart/2008/layout/RadialCluster"/>
    <dgm:cxn modelId="{FD8B5465-842C-4D22-9C1E-6C3448FA3036}" srcId="{B2579839-C757-4D23-AB54-E6A88F7ECEC3}" destId="{27E36498-8D54-4880-9E16-3065F7067B07}" srcOrd="5" destOrd="0" parTransId="{391AFBFF-83EA-467D-B497-125D2BC77C02}" sibTransId="{F9B33384-528F-4EB1-A353-D57B4512C3D4}"/>
    <dgm:cxn modelId="{D836A557-3A85-4E73-93CD-D57CE90CB4DB}" type="presOf" srcId="{0C6EB8C3-0788-4DA5-A01F-B4AB63940A87}" destId="{B30A06FA-4FB5-4F2B-8842-177FD2B4140E}" srcOrd="0" destOrd="0" presId="urn:microsoft.com/office/officeart/2008/layout/RadialCluster"/>
    <dgm:cxn modelId="{FE8DED41-74B5-4F34-98E6-46604C554001}" srcId="{B2579839-C757-4D23-AB54-E6A88F7ECEC3}" destId="{3D3ED40E-0B7E-421C-B86F-78445072D983}" srcOrd="0" destOrd="0" parTransId="{40DD89D3-9131-4C10-B1AD-358CE391D7BA}" sibTransId="{7AEABB92-247A-49ED-A6D1-79D5B1917ADC}"/>
    <dgm:cxn modelId="{3CB30515-9225-4353-8660-7997CA048081}" type="presOf" srcId="{8C74C3FF-2AC7-4445-85D7-83BC83EDB925}" destId="{AC62C239-0CCA-4350-BD94-A49D1B3FF8BE}" srcOrd="0" destOrd="0" presId="urn:microsoft.com/office/officeart/2008/layout/RadialCluster"/>
    <dgm:cxn modelId="{272CA016-D6BD-4233-AC90-17997354FFDE}" srcId="{B2579839-C757-4D23-AB54-E6A88F7ECEC3}" destId="{C272AD78-84F3-4676-B4DB-41A1D95402A3}" srcOrd="1" destOrd="0" parTransId="{68E81BF9-7504-4BE6-B445-514364653B43}" sibTransId="{4993F4D3-3B40-4FCE-8F0F-F840A4243A33}"/>
    <dgm:cxn modelId="{11E4C3A6-E81B-4BCA-B8A3-BA4180D5B5F5}" type="presParOf" srcId="{17F30492-BC91-4735-9115-2A5AA4BAE05F}" destId="{77C35CCF-65E1-4B87-83C0-5957EF59FF5D}" srcOrd="0" destOrd="0" presId="urn:microsoft.com/office/officeart/2008/layout/RadialCluster"/>
    <dgm:cxn modelId="{77E028A8-120D-4D65-83E2-0C9F004F3256}" type="presParOf" srcId="{77C35CCF-65E1-4B87-83C0-5957EF59FF5D}" destId="{200A722D-EA01-44E2-9B95-22C1520915B9}" srcOrd="0" destOrd="0" presId="urn:microsoft.com/office/officeart/2008/layout/RadialCluster"/>
    <dgm:cxn modelId="{433860AF-FF29-43F4-81DE-32A8F4723911}" type="presParOf" srcId="{77C35CCF-65E1-4B87-83C0-5957EF59FF5D}" destId="{8AB44FBD-C64C-4E8F-9541-D23954624E6B}" srcOrd="1" destOrd="0" presId="urn:microsoft.com/office/officeart/2008/layout/RadialCluster"/>
    <dgm:cxn modelId="{797520C3-7B5B-4F5B-9172-366E63778301}" type="presParOf" srcId="{77C35CCF-65E1-4B87-83C0-5957EF59FF5D}" destId="{F6EF44F8-6BBF-42B6-8755-F2089FA70889}" srcOrd="2" destOrd="0" presId="urn:microsoft.com/office/officeart/2008/layout/RadialCluster"/>
    <dgm:cxn modelId="{7E1DC067-F458-4D16-A6F4-6B52D58D7017}" type="presParOf" srcId="{77C35CCF-65E1-4B87-83C0-5957EF59FF5D}" destId="{BD10F00D-36FF-47E2-A4C6-E5C4E9E6AB73}" srcOrd="3" destOrd="0" presId="urn:microsoft.com/office/officeart/2008/layout/RadialCluster"/>
    <dgm:cxn modelId="{A5BA86EF-D9D7-40AE-B49D-92F559EDF4F1}" type="presParOf" srcId="{77C35CCF-65E1-4B87-83C0-5957EF59FF5D}" destId="{EE096A81-0E6A-4142-AA77-91CE339BAB7D}" srcOrd="4" destOrd="0" presId="urn:microsoft.com/office/officeart/2008/layout/RadialCluster"/>
    <dgm:cxn modelId="{9DF19017-8D57-4E13-917F-80B45E43ED49}" type="presParOf" srcId="{77C35CCF-65E1-4B87-83C0-5957EF59FF5D}" destId="{AA4F0E79-7A2C-47BD-B247-8F54D3CF1F1F}" srcOrd="5" destOrd="0" presId="urn:microsoft.com/office/officeart/2008/layout/RadialCluster"/>
    <dgm:cxn modelId="{39109BC9-B76C-4FD7-8A01-A7FF63F3E932}" type="presParOf" srcId="{77C35CCF-65E1-4B87-83C0-5957EF59FF5D}" destId="{ADE8A362-7331-4DC0-BEAD-80F0A8159648}" srcOrd="6" destOrd="0" presId="urn:microsoft.com/office/officeart/2008/layout/RadialCluster"/>
    <dgm:cxn modelId="{79F930B4-C3E2-4B0F-AF3D-57E69B78B42E}" type="presParOf" srcId="{77C35CCF-65E1-4B87-83C0-5957EF59FF5D}" destId="{F98EF358-1113-4FA6-860E-885353B168CE}" srcOrd="7" destOrd="0" presId="urn:microsoft.com/office/officeart/2008/layout/RadialCluster"/>
    <dgm:cxn modelId="{4DB02B48-3E29-4CD6-BFA8-6B111157D643}" type="presParOf" srcId="{77C35CCF-65E1-4B87-83C0-5957EF59FF5D}" destId="{B30A06FA-4FB5-4F2B-8842-177FD2B4140E}" srcOrd="8" destOrd="0" presId="urn:microsoft.com/office/officeart/2008/layout/RadialCluster"/>
    <dgm:cxn modelId="{33FD5CA0-F92E-4C8C-9193-74711446E896}" type="presParOf" srcId="{77C35CCF-65E1-4B87-83C0-5957EF59FF5D}" destId="{00BCDB42-E847-486C-A8DE-C23003A8535B}" srcOrd="9" destOrd="0" presId="urn:microsoft.com/office/officeart/2008/layout/RadialCluster"/>
    <dgm:cxn modelId="{AEB50250-673F-4A78-8FAC-61AF08BE6AFA}" type="presParOf" srcId="{77C35CCF-65E1-4B87-83C0-5957EF59FF5D}" destId="{733FB7CB-EBC4-438A-B2C5-11EC5F244531}" srcOrd="10" destOrd="0" presId="urn:microsoft.com/office/officeart/2008/layout/RadialCluster"/>
    <dgm:cxn modelId="{7AFAFA1A-9AED-4FE0-903C-9AAA15AEB23D}" type="presParOf" srcId="{77C35CCF-65E1-4B87-83C0-5957EF59FF5D}" destId="{161130DE-C610-45A4-AE12-EA335FBA0A5D}" srcOrd="11" destOrd="0" presId="urn:microsoft.com/office/officeart/2008/layout/RadialCluster"/>
    <dgm:cxn modelId="{87606FE0-7178-4753-B4AE-12248B1F4C57}" type="presParOf" srcId="{77C35CCF-65E1-4B87-83C0-5957EF59FF5D}" destId="{2D3698BF-75FF-45CF-9EAF-54C7B1420D23}" srcOrd="12" destOrd="0" presId="urn:microsoft.com/office/officeart/2008/layout/RadialCluster"/>
    <dgm:cxn modelId="{1EB85885-AE94-4414-B6ED-C6D3F0158577}" type="presParOf" srcId="{77C35CCF-65E1-4B87-83C0-5957EF59FF5D}" destId="{AC62C239-0CCA-4350-BD94-A49D1B3FF8BE}" srcOrd="13" destOrd="0" presId="urn:microsoft.com/office/officeart/2008/layout/RadialCluster"/>
    <dgm:cxn modelId="{F536BC5D-0EF7-4DF5-AF16-58C32532CA3A}" type="presParOf" srcId="{77C35CCF-65E1-4B87-83C0-5957EF59FF5D}" destId="{4490AAA3-2460-4EBB-A2B6-F2E0F87BC19E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07A7270-DDEA-450A-9B04-492301F2705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BA94FD-3DA4-45D7-8A36-CF44D309828B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1уровень: персональная модель выпускника через «формулу профессии»</a:t>
          </a:r>
          <a:endParaRPr lang="ru-RU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2AB73E3-FB92-4520-8812-87A2AABDD5E9}" type="parTrans" cxnId="{A762932C-67BE-43AE-819A-C4B64D00318D}">
      <dgm:prSet/>
      <dgm:spPr/>
      <dgm:t>
        <a:bodyPr/>
        <a:lstStyle/>
        <a:p>
          <a:endParaRPr lang="ru-RU" b="1" i="0">
            <a:latin typeface="Times New Roman" pitchFamily="18" charset="0"/>
            <a:cs typeface="Times New Roman" pitchFamily="18" charset="0"/>
          </a:endParaRPr>
        </a:p>
      </dgm:t>
    </dgm:pt>
    <dgm:pt modelId="{06524BE6-00D4-4621-8AB0-AE2D84AF9201}" type="sibTrans" cxnId="{A762932C-67BE-43AE-819A-C4B64D00318D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b="1" i="0">
            <a:latin typeface="Times New Roman" pitchFamily="18" charset="0"/>
            <a:cs typeface="Times New Roman" pitchFamily="18" charset="0"/>
          </a:endParaRPr>
        </a:p>
      </dgm:t>
    </dgm:pt>
    <dgm:pt modelId="{2C86298A-F9F1-410E-994A-248E6B6FA823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уровень: цикл профессиональных проб</a:t>
          </a:r>
          <a:endParaRPr lang="ru-RU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01BFF4-80AC-431E-8CC8-70292946DCF6}" type="parTrans" cxnId="{B0B7F46B-9665-46D0-9EE5-F66FBF6A72BE}">
      <dgm:prSet/>
      <dgm:spPr/>
      <dgm:t>
        <a:bodyPr/>
        <a:lstStyle/>
        <a:p>
          <a:endParaRPr lang="ru-RU" b="1" i="0">
            <a:latin typeface="Times New Roman" pitchFamily="18" charset="0"/>
            <a:cs typeface="Times New Roman" pitchFamily="18" charset="0"/>
          </a:endParaRPr>
        </a:p>
      </dgm:t>
    </dgm:pt>
    <dgm:pt modelId="{F0B08564-2E98-4229-9F3A-37A55967C036}" type="sibTrans" cxnId="{B0B7F46B-9665-46D0-9EE5-F66FBF6A72BE}">
      <dgm:prSet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ru-RU" b="1" i="0">
            <a:latin typeface="Times New Roman" pitchFamily="18" charset="0"/>
            <a:cs typeface="Times New Roman" pitchFamily="18" charset="0"/>
          </a:endParaRPr>
        </a:p>
      </dgm:t>
    </dgm:pt>
    <dgm:pt modelId="{F38F2C43-AD3B-4E66-A6D7-F2442732B8FE}">
      <dgm:prSet phldrT="[Текст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ru-RU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уровень: «карьерная стратегия» и «</a:t>
          </a:r>
          <a:r>
            <a:rPr lang="ru-RU" b="1" i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компетентностная</a:t>
          </a:r>
          <a:r>
            <a:rPr lang="ru-RU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модель профессионала»</a:t>
          </a:r>
          <a:endParaRPr lang="ru-RU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C551E3-F164-4678-B13D-872408F727A9}" type="parTrans" cxnId="{A53E21C0-FC09-4479-9444-545B7843B7BB}">
      <dgm:prSet/>
      <dgm:spPr/>
      <dgm:t>
        <a:bodyPr/>
        <a:lstStyle/>
        <a:p>
          <a:endParaRPr lang="ru-RU" b="1" i="0">
            <a:latin typeface="Times New Roman" pitchFamily="18" charset="0"/>
            <a:cs typeface="Times New Roman" pitchFamily="18" charset="0"/>
          </a:endParaRPr>
        </a:p>
      </dgm:t>
    </dgm:pt>
    <dgm:pt modelId="{E69E32F5-E640-4705-AB06-07BEF1A0B208}" type="sibTrans" cxnId="{A53E21C0-FC09-4479-9444-545B7843B7BB}">
      <dgm:prSet/>
      <dgm:spPr/>
      <dgm:t>
        <a:bodyPr/>
        <a:lstStyle/>
        <a:p>
          <a:endParaRPr lang="ru-RU" b="1" i="0">
            <a:latin typeface="Times New Roman" pitchFamily="18" charset="0"/>
            <a:cs typeface="Times New Roman" pitchFamily="18" charset="0"/>
          </a:endParaRPr>
        </a:p>
      </dgm:t>
    </dgm:pt>
    <dgm:pt modelId="{6CF2A33F-2262-4470-A00E-FABB6DBA05EF}" type="pres">
      <dgm:prSet presAssocID="{F07A7270-DDEA-450A-9B04-492301F2705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4081C6-5A55-4816-9258-A9801499CFDD}" type="pres">
      <dgm:prSet presAssocID="{F07A7270-DDEA-450A-9B04-492301F2705F}" presName="dummyMaxCanvas" presStyleCnt="0">
        <dgm:presLayoutVars/>
      </dgm:prSet>
      <dgm:spPr/>
    </dgm:pt>
    <dgm:pt modelId="{3662B35C-097F-4534-8C17-72D43DDFB16A}" type="pres">
      <dgm:prSet presAssocID="{F07A7270-DDEA-450A-9B04-492301F2705F}" presName="ThreeNodes_1" presStyleLbl="node1" presStyleIdx="0" presStyleCnt="3" custScaleX="110293" custLinFactNeighborX="3751" custLinFactNeighborY="55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442E8-8AE6-4AAC-A789-D2FD0FE3A25A}" type="pres">
      <dgm:prSet presAssocID="{F07A7270-DDEA-450A-9B04-492301F2705F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94FCC-5959-46AE-89B0-9FCF8C6077CE}" type="pres">
      <dgm:prSet presAssocID="{F07A7270-DDEA-450A-9B04-492301F2705F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2891B-D216-4164-81B6-4F222B8A3822}" type="pres">
      <dgm:prSet presAssocID="{F07A7270-DDEA-450A-9B04-492301F2705F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3BF65-2165-4E8E-A9C9-36DE988A692E}" type="pres">
      <dgm:prSet presAssocID="{F07A7270-DDEA-450A-9B04-492301F2705F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AE93F-08EC-44A8-9A18-04DA9F87C3A6}" type="pres">
      <dgm:prSet presAssocID="{F07A7270-DDEA-450A-9B04-492301F2705F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91230A-DA64-4766-B295-496AC2A5235C}" type="pres">
      <dgm:prSet presAssocID="{F07A7270-DDEA-450A-9B04-492301F2705F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075793-99D4-41AB-A0F1-06D366F91257}" type="pres">
      <dgm:prSet presAssocID="{F07A7270-DDEA-450A-9B04-492301F2705F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3E21C0-FC09-4479-9444-545B7843B7BB}" srcId="{F07A7270-DDEA-450A-9B04-492301F2705F}" destId="{F38F2C43-AD3B-4E66-A6D7-F2442732B8FE}" srcOrd="2" destOrd="0" parTransId="{39C551E3-F164-4678-B13D-872408F727A9}" sibTransId="{E69E32F5-E640-4705-AB06-07BEF1A0B208}"/>
    <dgm:cxn modelId="{4976383E-D6CB-4C80-9392-2AF7B64CE7CE}" type="presOf" srcId="{F07A7270-DDEA-450A-9B04-492301F2705F}" destId="{6CF2A33F-2262-4470-A00E-FABB6DBA05EF}" srcOrd="0" destOrd="0" presId="urn:microsoft.com/office/officeart/2005/8/layout/vProcess5"/>
    <dgm:cxn modelId="{A762932C-67BE-43AE-819A-C4B64D00318D}" srcId="{F07A7270-DDEA-450A-9B04-492301F2705F}" destId="{04BA94FD-3DA4-45D7-8A36-CF44D309828B}" srcOrd="0" destOrd="0" parTransId="{42AB73E3-FB92-4520-8812-87A2AABDD5E9}" sibTransId="{06524BE6-00D4-4621-8AB0-AE2D84AF9201}"/>
    <dgm:cxn modelId="{00819FF5-42D0-447F-B2CD-17B6486A73CB}" type="presOf" srcId="{04BA94FD-3DA4-45D7-8A36-CF44D309828B}" destId="{3662B35C-097F-4534-8C17-72D43DDFB16A}" srcOrd="0" destOrd="0" presId="urn:microsoft.com/office/officeart/2005/8/layout/vProcess5"/>
    <dgm:cxn modelId="{744980DD-FB58-4F99-8CC5-0714B4A6A6E9}" type="presOf" srcId="{F0B08564-2E98-4229-9F3A-37A55967C036}" destId="{40F3BF65-2165-4E8E-A9C9-36DE988A692E}" srcOrd="0" destOrd="0" presId="urn:microsoft.com/office/officeart/2005/8/layout/vProcess5"/>
    <dgm:cxn modelId="{B0B7F46B-9665-46D0-9EE5-F66FBF6A72BE}" srcId="{F07A7270-DDEA-450A-9B04-492301F2705F}" destId="{2C86298A-F9F1-410E-994A-248E6B6FA823}" srcOrd="1" destOrd="0" parTransId="{A301BFF4-80AC-431E-8CC8-70292946DCF6}" sibTransId="{F0B08564-2E98-4229-9F3A-37A55967C036}"/>
    <dgm:cxn modelId="{B800BA91-5FF1-4603-9D3E-D7AC8EA080D5}" type="presOf" srcId="{04BA94FD-3DA4-45D7-8A36-CF44D309828B}" destId="{7D2AE93F-08EC-44A8-9A18-04DA9F87C3A6}" srcOrd="1" destOrd="0" presId="urn:microsoft.com/office/officeart/2005/8/layout/vProcess5"/>
    <dgm:cxn modelId="{635D8B78-6677-4B0B-9559-4C731000FBAC}" type="presOf" srcId="{F38F2C43-AD3B-4E66-A6D7-F2442732B8FE}" destId="{85075793-99D4-41AB-A0F1-06D366F91257}" srcOrd="1" destOrd="0" presId="urn:microsoft.com/office/officeart/2005/8/layout/vProcess5"/>
    <dgm:cxn modelId="{2379D5D2-A81F-47D8-B507-362B0A4EF1CC}" type="presOf" srcId="{06524BE6-00D4-4621-8AB0-AE2D84AF9201}" destId="{E142891B-D216-4164-81B6-4F222B8A3822}" srcOrd="0" destOrd="0" presId="urn:microsoft.com/office/officeart/2005/8/layout/vProcess5"/>
    <dgm:cxn modelId="{6E5C9C02-E50C-490D-8176-EC49EE84E2ED}" type="presOf" srcId="{2C86298A-F9F1-410E-994A-248E6B6FA823}" destId="{AC91230A-DA64-4766-B295-496AC2A5235C}" srcOrd="1" destOrd="0" presId="urn:microsoft.com/office/officeart/2005/8/layout/vProcess5"/>
    <dgm:cxn modelId="{17AB8A48-BBE2-452A-824D-1308ED956599}" type="presOf" srcId="{2C86298A-F9F1-410E-994A-248E6B6FA823}" destId="{52F442E8-8AE6-4AAC-A789-D2FD0FE3A25A}" srcOrd="0" destOrd="0" presId="urn:microsoft.com/office/officeart/2005/8/layout/vProcess5"/>
    <dgm:cxn modelId="{A515C900-C329-40B8-B461-1A92C7155ECA}" type="presOf" srcId="{F38F2C43-AD3B-4E66-A6D7-F2442732B8FE}" destId="{D7994FCC-5959-46AE-89B0-9FCF8C6077CE}" srcOrd="0" destOrd="0" presId="urn:microsoft.com/office/officeart/2005/8/layout/vProcess5"/>
    <dgm:cxn modelId="{24E18807-B954-4EA8-81F3-6EA22E1D77B2}" type="presParOf" srcId="{6CF2A33F-2262-4470-A00E-FABB6DBA05EF}" destId="{FB4081C6-5A55-4816-9258-A9801499CFDD}" srcOrd="0" destOrd="0" presId="urn:microsoft.com/office/officeart/2005/8/layout/vProcess5"/>
    <dgm:cxn modelId="{CD43BFD1-676E-4EE3-B0BF-9C39C592CDD1}" type="presParOf" srcId="{6CF2A33F-2262-4470-A00E-FABB6DBA05EF}" destId="{3662B35C-097F-4534-8C17-72D43DDFB16A}" srcOrd="1" destOrd="0" presId="urn:microsoft.com/office/officeart/2005/8/layout/vProcess5"/>
    <dgm:cxn modelId="{D546F92C-C204-4FF2-975C-90B9876ED271}" type="presParOf" srcId="{6CF2A33F-2262-4470-A00E-FABB6DBA05EF}" destId="{52F442E8-8AE6-4AAC-A789-D2FD0FE3A25A}" srcOrd="2" destOrd="0" presId="urn:microsoft.com/office/officeart/2005/8/layout/vProcess5"/>
    <dgm:cxn modelId="{1461F0EA-75DB-4B49-B7EE-40F7C851F7E1}" type="presParOf" srcId="{6CF2A33F-2262-4470-A00E-FABB6DBA05EF}" destId="{D7994FCC-5959-46AE-89B0-9FCF8C6077CE}" srcOrd="3" destOrd="0" presId="urn:microsoft.com/office/officeart/2005/8/layout/vProcess5"/>
    <dgm:cxn modelId="{FBA99DD0-15F9-4C28-8AA4-C1D9657B17F8}" type="presParOf" srcId="{6CF2A33F-2262-4470-A00E-FABB6DBA05EF}" destId="{E142891B-D216-4164-81B6-4F222B8A3822}" srcOrd="4" destOrd="0" presId="urn:microsoft.com/office/officeart/2005/8/layout/vProcess5"/>
    <dgm:cxn modelId="{118E74F1-5B96-476F-91F2-C401747C5808}" type="presParOf" srcId="{6CF2A33F-2262-4470-A00E-FABB6DBA05EF}" destId="{40F3BF65-2165-4E8E-A9C9-36DE988A692E}" srcOrd="5" destOrd="0" presId="urn:microsoft.com/office/officeart/2005/8/layout/vProcess5"/>
    <dgm:cxn modelId="{B6269736-BD6C-4588-B0CA-2BEBC820FEF9}" type="presParOf" srcId="{6CF2A33F-2262-4470-A00E-FABB6DBA05EF}" destId="{7D2AE93F-08EC-44A8-9A18-04DA9F87C3A6}" srcOrd="6" destOrd="0" presId="urn:microsoft.com/office/officeart/2005/8/layout/vProcess5"/>
    <dgm:cxn modelId="{482C0B06-F53F-4A30-A3C9-8951A5104864}" type="presParOf" srcId="{6CF2A33F-2262-4470-A00E-FABB6DBA05EF}" destId="{AC91230A-DA64-4766-B295-496AC2A5235C}" srcOrd="7" destOrd="0" presId="urn:microsoft.com/office/officeart/2005/8/layout/vProcess5"/>
    <dgm:cxn modelId="{6113E245-7E50-429A-BB88-E20D0508B233}" type="presParOf" srcId="{6CF2A33F-2262-4470-A00E-FABB6DBA05EF}" destId="{85075793-99D4-41AB-A0F1-06D366F9125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D2957-2B8E-484F-AC7D-65AD3F5E8528}">
      <dsp:nvSpPr>
        <dsp:cNvPr id="0" name=""/>
        <dsp:cNvSpPr/>
      </dsp:nvSpPr>
      <dsp:spPr>
        <a:xfrm rot="285323">
          <a:off x="-206435" y="-6"/>
          <a:ext cx="7740352" cy="5301221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80B56BA8-EEBD-43BB-B7FE-EF63DADD1E5F}">
      <dsp:nvSpPr>
        <dsp:cNvPr id="0" name=""/>
        <dsp:cNvSpPr/>
      </dsp:nvSpPr>
      <dsp:spPr>
        <a:xfrm>
          <a:off x="720080" y="3600400"/>
          <a:ext cx="178028" cy="1780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81D416-D558-4EDD-8991-2197A5D0A16F}">
      <dsp:nvSpPr>
        <dsp:cNvPr id="0" name=""/>
        <dsp:cNvSpPr/>
      </dsp:nvSpPr>
      <dsp:spPr>
        <a:xfrm>
          <a:off x="365906" y="4077068"/>
          <a:ext cx="2010359" cy="1151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333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Коммуникативные компетенции</a:t>
          </a:r>
          <a:endParaRPr lang="ru-RU" sz="1600" kern="1200" dirty="0"/>
        </a:p>
      </dsp:txBody>
      <dsp:txXfrm>
        <a:off x="365906" y="4077068"/>
        <a:ext cx="2010359" cy="1151377"/>
      </dsp:txXfrm>
    </dsp:sp>
    <dsp:sp modelId="{72927D7B-23A7-4FE1-9B86-C7DFECFD0149}">
      <dsp:nvSpPr>
        <dsp:cNvPr id="0" name=""/>
        <dsp:cNvSpPr/>
      </dsp:nvSpPr>
      <dsp:spPr>
        <a:xfrm>
          <a:off x="1656184" y="2808313"/>
          <a:ext cx="278652" cy="2786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099BC2-3182-4254-81FB-EA16E66EDABA}">
      <dsp:nvSpPr>
        <dsp:cNvPr id="0" name=""/>
        <dsp:cNvSpPr/>
      </dsp:nvSpPr>
      <dsp:spPr>
        <a:xfrm>
          <a:off x="1960288" y="3010138"/>
          <a:ext cx="1897024" cy="11961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652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Умение работать с большими объемами информации</a:t>
          </a:r>
          <a:endParaRPr lang="ru-RU" sz="1600" b="1" kern="1200" dirty="0">
            <a:effectLst>
              <a:outerShdw blurRad="38100" dist="38100" dir="2700000" algn="tl">
                <a:srgbClr val="C0C0C0"/>
              </a:outerShdw>
            </a:effectLst>
          </a:endParaRPr>
        </a:p>
      </dsp:txBody>
      <dsp:txXfrm>
        <a:off x="1960288" y="3010138"/>
        <a:ext cx="1897024" cy="1196115"/>
      </dsp:txXfrm>
    </dsp:sp>
    <dsp:sp modelId="{0A8C4C9E-0F75-40C7-84B8-FE4489661FFF}">
      <dsp:nvSpPr>
        <dsp:cNvPr id="0" name=""/>
        <dsp:cNvSpPr/>
      </dsp:nvSpPr>
      <dsp:spPr>
        <a:xfrm>
          <a:off x="2952327" y="2016226"/>
          <a:ext cx="371536" cy="3715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4A8478-D15C-4C69-9456-A474AD137C57}">
      <dsp:nvSpPr>
        <dsp:cNvPr id="0" name=""/>
        <dsp:cNvSpPr/>
      </dsp:nvSpPr>
      <dsp:spPr>
        <a:xfrm>
          <a:off x="3168354" y="2420891"/>
          <a:ext cx="2718637" cy="2718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7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Cambria" pitchFamily="16" charset="0"/>
            </a:rPr>
            <a:t>Способность к самообразован</a:t>
          </a:r>
          <a:r>
            <a:rPr lang="ru-RU" sz="1800" b="0" kern="1200" dirty="0" smtClean="0">
              <a:latin typeface="Cambria" pitchFamily="16" charset="0"/>
            </a:rPr>
            <a:t>ию </a:t>
          </a:r>
          <a:endParaRPr lang="ru-RU" sz="1800" kern="1200" dirty="0"/>
        </a:p>
      </dsp:txBody>
      <dsp:txXfrm>
        <a:off x="3168354" y="2420891"/>
        <a:ext cx="2718637" cy="2718798"/>
      </dsp:txXfrm>
    </dsp:sp>
    <dsp:sp modelId="{0F56A230-A7EC-4F37-A0FA-143A8CDAA7F4}">
      <dsp:nvSpPr>
        <dsp:cNvPr id="0" name=""/>
        <dsp:cNvSpPr/>
      </dsp:nvSpPr>
      <dsp:spPr>
        <a:xfrm>
          <a:off x="4392488" y="1440162"/>
          <a:ext cx="479901" cy="4799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466922A-0EE3-45B3-98C3-32910B4BD001}">
      <dsp:nvSpPr>
        <dsp:cNvPr id="0" name=""/>
        <dsp:cNvSpPr/>
      </dsp:nvSpPr>
      <dsp:spPr>
        <a:xfrm>
          <a:off x="4356386" y="1916840"/>
          <a:ext cx="2052323" cy="3241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29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effectLst>
                <a:outerShdw blurRad="38100" dist="38100" dir="2700000" algn="tl">
                  <a:srgbClr val="C0C0C0"/>
                </a:outerShdw>
              </a:effectLst>
            </a:rPr>
            <a:t>Креативность</a:t>
          </a:r>
          <a:endParaRPr lang="ru-RU" sz="1800" b="1" kern="1200" dirty="0">
            <a:effectLst>
              <a:outerShdw blurRad="38100" dist="38100" dir="2700000" algn="tl">
                <a:srgbClr val="C0C0C0"/>
              </a:outerShdw>
            </a:effectLst>
          </a:endParaRPr>
        </a:p>
      </dsp:txBody>
      <dsp:txXfrm>
        <a:off x="4356386" y="1916840"/>
        <a:ext cx="2052323" cy="3241272"/>
      </dsp:txXfrm>
    </dsp:sp>
    <dsp:sp modelId="{8BF2E22E-0165-4988-9C5F-2903292E73C2}">
      <dsp:nvSpPr>
        <dsp:cNvPr id="0" name=""/>
        <dsp:cNvSpPr/>
      </dsp:nvSpPr>
      <dsp:spPr>
        <a:xfrm>
          <a:off x="5832647" y="1080120"/>
          <a:ext cx="611487" cy="6114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AB8582-8EA8-45FF-9D8F-63702EBB130C}">
      <dsp:nvSpPr>
        <dsp:cNvPr id="0" name=""/>
        <dsp:cNvSpPr/>
      </dsp:nvSpPr>
      <dsp:spPr>
        <a:xfrm>
          <a:off x="6192281" y="1508902"/>
          <a:ext cx="1548070" cy="3560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4015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Cambria" pitchFamily="16" charset="0"/>
            </a:rPr>
            <a:t>Смена социальных ролей</a:t>
          </a:r>
          <a:endParaRPr lang="ru-RU" sz="1600" b="1" kern="1200" dirty="0"/>
        </a:p>
      </dsp:txBody>
      <dsp:txXfrm>
        <a:off x="6192281" y="1508902"/>
        <a:ext cx="1548070" cy="35605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1AA12-828A-407B-B7B8-FB4A2069A694}">
      <dsp:nvSpPr>
        <dsp:cNvPr id="0" name=""/>
        <dsp:cNvSpPr/>
      </dsp:nvSpPr>
      <dsp:spPr>
        <a:xfrm rot="21300000">
          <a:off x="11610" y="306735"/>
          <a:ext cx="1560955" cy="334580"/>
        </a:xfrm>
        <a:prstGeom prst="mathMinus">
          <a:avLst/>
        </a:prstGeom>
        <a:solidFill>
          <a:schemeClr val="tx1"/>
        </a:soli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DA76F7-450C-40CF-BAB9-A69F203E44CF}">
      <dsp:nvSpPr>
        <dsp:cNvPr id="0" name=""/>
        <dsp:cNvSpPr/>
      </dsp:nvSpPr>
      <dsp:spPr>
        <a:xfrm>
          <a:off x="158135" y="34783"/>
          <a:ext cx="475252" cy="421463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AE2D0-88D1-47B5-AD9F-133BAF55FF49}">
      <dsp:nvSpPr>
        <dsp:cNvPr id="0" name=""/>
        <dsp:cNvSpPr/>
      </dsp:nvSpPr>
      <dsp:spPr>
        <a:xfrm>
          <a:off x="839613" y="0"/>
          <a:ext cx="506936" cy="442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839613" y="0"/>
        <a:ext cx="506936" cy="442536"/>
      </dsp:txXfrm>
    </dsp:sp>
    <dsp:sp modelId="{2264CEDA-67B0-45BC-8857-6C038CDCD52E}">
      <dsp:nvSpPr>
        <dsp:cNvPr id="0" name=""/>
        <dsp:cNvSpPr/>
      </dsp:nvSpPr>
      <dsp:spPr>
        <a:xfrm>
          <a:off x="864096" y="496749"/>
          <a:ext cx="475252" cy="421463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EA461-6C12-40B4-8613-942BF0E9EDDC}">
      <dsp:nvSpPr>
        <dsp:cNvPr id="0" name=""/>
        <dsp:cNvSpPr/>
      </dsp:nvSpPr>
      <dsp:spPr>
        <a:xfrm>
          <a:off x="237626" y="611122"/>
          <a:ext cx="506936" cy="442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37626" y="611122"/>
        <a:ext cx="506936" cy="4425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88CE7-8894-4508-8005-09E5E5B3DFE2}">
      <dsp:nvSpPr>
        <dsp:cNvPr id="0" name=""/>
        <dsp:cNvSpPr/>
      </dsp:nvSpPr>
      <dsp:spPr>
        <a:xfrm>
          <a:off x="115212" y="0"/>
          <a:ext cx="4954150" cy="3096344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08E741-1FA2-428B-B834-55FB1C28299A}">
      <dsp:nvSpPr>
        <dsp:cNvPr id="0" name=""/>
        <dsp:cNvSpPr/>
      </dsp:nvSpPr>
      <dsp:spPr>
        <a:xfrm>
          <a:off x="744389" y="2137096"/>
          <a:ext cx="128807" cy="1288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1CEF9-51A5-42FE-B355-3537712ECCEF}">
      <dsp:nvSpPr>
        <dsp:cNvPr id="0" name=""/>
        <dsp:cNvSpPr/>
      </dsp:nvSpPr>
      <dsp:spPr>
        <a:xfrm>
          <a:off x="808793" y="2201500"/>
          <a:ext cx="1154317" cy="894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25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Фгос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ноо</a:t>
          </a:r>
          <a:endParaRPr lang="ru-RU" sz="2000" b="1" kern="1200" dirty="0"/>
        </a:p>
      </dsp:txBody>
      <dsp:txXfrm>
        <a:off x="808793" y="2201500"/>
        <a:ext cx="1154317" cy="894843"/>
      </dsp:txXfrm>
    </dsp:sp>
    <dsp:sp modelId="{500F9643-C9C2-4347-8C3F-F97FAEAD7D30}">
      <dsp:nvSpPr>
        <dsp:cNvPr id="0" name=""/>
        <dsp:cNvSpPr/>
      </dsp:nvSpPr>
      <dsp:spPr>
        <a:xfrm>
          <a:off x="1881367" y="1295510"/>
          <a:ext cx="232845" cy="232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DF3CE-A925-468B-BE99-875B61CD2233}">
      <dsp:nvSpPr>
        <dsp:cNvPr id="0" name=""/>
        <dsp:cNvSpPr/>
      </dsp:nvSpPr>
      <dsp:spPr>
        <a:xfrm>
          <a:off x="1997789" y="1411932"/>
          <a:ext cx="1188996" cy="1684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38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Фгос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ооо</a:t>
          </a:r>
          <a:endParaRPr lang="ru-RU" sz="2000" b="1" kern="1200" dirty="0"/>
        </a:p>
      </dsp:txBody>
      <dsp:txXfrm>
        <a:off x="1997789" y="1411932"/>
        <a:ext cx="1188996" cy="1684411"/>
      </dsp:txXfrm>
    </dsp:sp>
    <dsp:sp modelId="{AE4E07B4-B4A2-4F4A-8D8D-E47B10D27D29}">
      <dsp:nvSpPr>
        <dsp:cNvPr id="0" name=""/>
        <dsp:cNvSpPr/>
      </dsp:nvSpPr>
      <dsp:spPr>
        <a:xfrm>
          <a:off x="3248712" y="783375"/>
          <a:ext cx="322019" cy="322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95437-94D4-4972-A8C8-F9A23EDB80CD}">
      <dsp:nvSpPr>
        <dsp:cNvPr id="0" name=""/>
        <dsp:cNvSpPr/>
      </dsp:nvSpPr>
      <dsp:spPr>
        <a:xfrm>
          <a:off x="3409722" y="944384"/>
          <a:ext cx="1188996" cy="2151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32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Фгос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соо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3409722" y="944384"/>
        <a:ext cx="1188996" cy="21519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CBAE7-6744-4630-9D17-1A6FA0D7F8B5}">
      <dsp:nvSpPr>
        <dsp:cNvPr id="0" name=""/>
        <dsp:cNvSpPr/>
      </dsp:nvSpPr>
      <dsp:spPr>
        <a:xfrm>
          <a:off x="4929619" y="3028940"/>
          <a:ext cx="4056523" cy="2399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0" rIns="68580" bIns="68580" numCol="1" spcCol="1270" anchor="t" anchorCtr="0">
          <a:noAutofit/>
        </a:bodyPr>
        <a:lstStyle/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Академические результаты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НИР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Практики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Проекты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Авторские разработки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99279" y="3681455"/>
        <a:ext cx="2734158" cy="1694027"/>
      </dsp:txXfrm>
    </dsp:sp>
    <dsp:sp modelId="{8E246258-1B7D-4DD7-A6D0-83B411DF442F}">
      <dsp:nvSpPr>
        <dsp:cNvPr id="0" name=""/>
        <dsp:cNvSpPr/>
      </dsp:nvSpPr>
      <dsp:spPr>
        <a:xfrm>
          <a:off x="184215" y="2856908"/>
          <a:ext cx="3523695" cy="26174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0" rIns="68580" bIns="68580" numCol="1" spcCol="1270" anchor="b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Места проявления собственного интереса, заказа, постановки целей образования: консультации, события, семинары-тренинги и др. 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1713" y="3568778"/>
        <a:ext cx="2351590" cy="1848121"/>
      </dsp:txXfrm>
    </dsp:sp>
    <dsp:sp modelId="{5231A1F7-BFF6-4614-B0EC-A559EA27C2D7}">
      <dsp:nvSpPr>
        <dsp:cNvPr id="0" name=""/>
        <dsp:cNvSpPr/>
      </dsp:nvSpPr>
      <dsp:spPr>
        <a:xfrm>
          <a:off x="5072639" y="266968"/>
          <a:ext cx="3878390" cy="2034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266700" lvl="1" indent="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Места получения рефлексивного опыта: курсы по выбору, программа социализации (</a:t>
          </a:r>
          <a:r>
            <a:rPr lang="ru-RU" sz="18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события,традиции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0855" y="311667"/>
        <a:ext cx="2625475" cy="1436742"/>
      </dsp:txXfrm>
    </dsp:sp>
    <dsp:sp modelId="{7D260202-BC96-42A3-9AC0-CEDA9919D9B7}">
      <dsp:nvSpPr>
        <dsp:cNvPr id="0" name=""/>
        <dsp:cNvSpPr/>
      </dsp:nvSpPr>
      <dsp:spPr>
        <a:xfrm>
          <a:off x="193946" y="283944"/>
          <a:ext cx="3948917" cy="2262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Образовательные программы на основе индивидуальных учебных планов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  <a:tabLst/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Кадры 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3639" y="333637"/>
        <a:ext cx="2664855" cy="1597271"/>
      </dsp:txXfrm>
    </dsp:sp>
    <dsp:sp modelId="{28E2D8C9-F2E5-4C29-A447-5C27F19B3E54}">
      <dsp:nvSpPr>
        <dsp:cNvPr id="0" name=""/>
        <dsp:cNvSpPr/>
      </dsp:nvSpPr>
      <dsp:spPr>
        <a:xfrm>
          <a:off x="2286743" y="591284"/>
          <a:ext cx="2231365" cy="2151789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База</a:t>
          </a:r>
          <a:endParaRPr lang="ru-RU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0295" y="1221528"/>
        <a:ext cx="1577813" cy="1521545"/>
      </dsp:txXfrm>
    </dsp:sp>
    <dsp:sp modelId="{90F49CC5-BE14-45A7-8DDE-427561CE17D2}">
      <dsp:nvSpPr>
        <dsp:cNvPr id="0" name=""/>
        <dsp:cNvSpPr/>
      </dsp:nvSpPr>
      <dsp:spPr>
        <a:xfrm rot="5400000">
          <a:off x="4686742" y="545367"/>
          <a:ext cx="2151789" cy="2231365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Проба</a:t>
          </a:r>
          <a:endParaRPr lang="ru-RU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646954" y="1215399"/>
        <a:ext cx="1577813" cy="1521545"/>
      </dsp:txXfrm>
    </dsp:sp>
    <dsp:sp modelId="{C47EADF6-E50C-4594-9DBB-F26FB9FAE3F4}">
      <dsp:nvSpPr>
        <dsp:cNvPr id="0" name=""/>
        <dsp:cNvSpPr/>
      </dsp:nvSpPr>
      <dsp:spPr>
        <a:xfrm rot="10800000">
          <a:off x="4646954" y="2873849"/>
          <a:ext cx="2231365" cy="2151789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4646954" y="2873849"/>
        <a:ext cx="1577813" cy="1521545"/>
      </dsp:txXfrm>
    </dsp:sp>
    <dsp:sp modelId="{E1E245B9-9244-443F-A188-F3D5667C070C}">
      <dsp:nvSpPr>
        <dsp:cNvPr id="0" name=""/>
        <dsp:cNvSpPr/>
      </dsp:nvSpPr>
      <dsp:spPr>
        <a:xfrm rot="16200000">
          <a:off x="2326531" y="2840190"/>
          <a:ext cx="2151789" cy="2231365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5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Заказ</a:t>
          </a:r>
          <a:endParaRPr lang="ru-RU" sz="2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940295" y="2879978"/>
        <a:ext cx="1577813" cy="1521545"/>
      </dsp:txXfrm>
    </dsp:sp>
    <dsp:sp modelId="{B6B13F9E-9BA4-4692-A9D9-B8884E819533}">
      <dsp:nvSpPr>
        <dsp:cNvPr id="0" name=""/>
        <dsp:cNvSpPr/>
      </dsp:nvSpPr>
      <dsp:spPr>
        <a:xfrm>
          <a:off x="4155461" y="2329105"/>
          <a:ext cx="833077" cy="724415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9A8620E2-716E-4B62-9031-FBAD73312465}">
      <dsp:nvSpPr>
        <dsp:cNvPr id="0" name=""/>
        <dsp:cNvSpPr/>
      </dsp:nvSpPr>
      <dsp:spPr>
        <a:xfrm rot="10800000">
          <a:off x="4155461" y="2607726"/>
          <a:ext cx="833077" cy="724415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2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8753C-391D-4EBE-8A78-494AB19B2E89}">
      <dsp:nvSpPr>
        <dsp:cNvPr id="0" name=""/>
        <dsp:cNvSpPr/>
      </dsp:nvSpPr>
      <dsp:spPr>
        <a:xfrm>
          <a:off x="3571860" y="1652598"/>
          <a:ext cx="1904981" cy="15763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rPr>
            <a:t>Формы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rPr>
            <a:t>деятельности</a:t>
          </a:r>
        </a:p>
      </dsp:txBody>
      <dsp:txXfrm>
        <a:off x="3850838" y="1883450"/>
        <a:ext cx="1347025" cy="1114653"/>
      </dsp:txXfrm>
    </dsp:sp>
    <dsp:sp modelId="{90ED3C2C-6D4F-4C50-80BD-AD03D1B59B4D}">
      <dsp:nvSpPr>
        <dsp:cNvPr id="0" name=""/>
        <dsp:cNvSpPr/>
      </dsp:nvSpPr>
      <dsp:spPr>
        <a:xfrm rot="16308468">
          <a:off x="4367054" y="1453067"/>
          <a:ext cx="376198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376198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545748" y="1455456"/>
        <a:ext cx="18809" cy="18809"/>
      </dsp:txXfrm>
    </dsp:sp>
    <dsp:sp modelId="{B4CCE002-0D5C-40FD-A10B-1D14741FB710}">
      <dsp:nvSpPr>
        <dsp:cNvPr id="0" name=""/>
        <dsp:cNvSpPr/>
      </dsp:nvSpPr>
      <dsp:spPr>
        <a:xfrm>
          <a:off x="3692441" y="-12590"/>
          <a:ext cx="1777984" cy="12896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52821" y="176270"/>
        <a:ext cx="1257224" cy="911895"/>
      </dsp:txXfrm>
    </dsp:sp>
    <dsp:sp modelId="{A96310B7-5B64-4BA2-9C5D-486A6387BB28}">
      <dsp:nvSpPr>
        <dsp:cNvPr id="0" name=""/>
        <dsp:cNvSpPr/>
      </dsp:nvSpPr>
      <dsp:spPr>
        <a:xfrm rot="19668088">
          <a:off x="5270018" y="1909015"/>
          <a:ext cx="160147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160147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46088" y="1916806"/>
        <a:ext cx="8007" cy="8007"/>
      </dsp:txXfrm>
    </dsp:sp>
    <dsp:sp modelId="{22A13E01-ACD0-476B-B9C4-9B4A60928706}">
      <dsp:nvSpPr>
        <dsp:cNvPr id="0" name=""/>
        <dsp:cNvSpPr/>
      </dsp:nvSpPr>
      <dsp:spPr>
        <a:xfrm>
          <a:off x="5197349" y="792267"/>
          <a:ext cx="1805749" cy="1312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научные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исследования  (лаборатории)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1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461795" y="984459"/>
        <a:ext cx="1276857" cy="927987"/>
      </dsp:txXfrm>
    </dsp:sp>
    <dsp:sp modelId="{DBDD7F88-C2CE-4810-8D84-A5303367AED0}">
      <dsp:nvSpPr>
        <dsp:cNvPr id="0" name=""/>
        <dsp:cNvSpPr/>
      </dsp:nvSpPr>
      <dsp:spPr>
        <a:xfrm rot="862468">
          <a:off x="5433262" y="2669628"/>
          <a:ext cx="60153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60153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461835" y="2679918"/>
        <a:ext cx="3007" cy="3007"/>
      </dsp:txXfrm>
    </dsp:sp>
    <dsp:sp modelId="{65005583-EBFF-4A3E-814E-6D9736D2BD8D}">
      <dsp:nvSpPr>
        <dsp:cNvPr id="0" name=""/>
        <dsp:cNvSpPr/>
      </dsp:nvSpPr>
      <dsp:spPr>
        <a:xfrm>
          <a:off x="5447639" y="2269963"/>
          <a:ext cx="1658909" cy="12400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социальные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Практики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 (организаторы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лицейских событий)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1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5690581" y="2451559"/>
        <a:ext cx="1173025" cy="876825"/>
      </dsp:txXfrm>
    </dsp:sp>
    <dsp:sp modelId="{CE446994-0B7F-423C-B26D-16930D410A11}">
      <dsp:nvSpPr>
        <dsp:cNvPr id="0" name=""/>
        <dsp:cNvSpPr/>
      </dsp:nvSpPr>
      <dsp:spPr>
        <a:xfrm rot="3546168">
          <a:off x="4854933" y="3297744"/>
          <a:ext cx="378605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378605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34770" y="3300073"/>
        <a:ext cx="18930" cy="18930"/>
      </dsp:txXfrm>
    </dsp:sp>
    <dsp:sp modelId="{8330673C-BA68-4D4B-B41D-936D433DDE69}">
      <dsp:nvSpPr>
        <dsp:cNvPr id="0" name=""/>
        <dsp:cNvSpPr/>
      </dsp:nvSpPr>
      <dsp:spPr>
        <a:xfrm>
          <a:off x="4606215" y="3423897"/>
          <a:ext cx="1748410" cy="12290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олимпиады, интеллектуал </a:t>
          </a:r>
          <a:r>
            <a:rPr kumimoji="1" lang="ru-RU" altLang="ru-RU" sz="1100" b="1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ьные</a:t>
          </a:r>
          <a:endParaRPr kumimoji="1" lang="ru-RU" altLang="ru-RU" sz="11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соревнования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ru-RU" sz="11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862264" y="3603889"/>
        <a:ext cx="1236312" cy="869081"/>
      </dsp:txXfrm>
    </dsp:sp>
    <dsp:sp modelId="{2C18FD9E-398F-42E2-BE3C-C41ED7D20FF8}">
      <dsp:nvSpPr>
        <dsp:cNvPr id="0" name=""/>
        <dsp:cNvSpPr/>
      </dsp:nvSpPr>
      <dsp:spPr>
        <a:xfrm rot="7527195">
          <a:off x="3793881" y="3235353"/>
          <a:ext cx="312566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312566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942350" y="3239333"/>
        <a:ext cx="15628" cy="15628"/>
      </dsp:txXfrm>
    </dsp:sp>
    <dsp:sp modelId="{67591405-32DB-4D6E-8FB3-F0E364F68935}">
      <dsp:nvSpPr>
        <dsp:cNvPr id="0" name=""/>
        <dsp:cNvSpPr/>
      </dsp:nvSpPr>
      <dsp:spPr>
        <a:xfrm>
          <a:off x="2605953" y="3308252"/>
          <a:ext cx="1727032" cy="12279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круглые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столы, диспуты, дебаты </a:t>
          </a:r>
          <a:r>
            <a:rPr kumimoji="1" lang="ru-RU" altLang="ru-RU" sz="1100" b="1" i="0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дея-ть</a:t>
          </a: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  Совета  Лицеистов</a:t>
          </a:r>
        </a:p>
      </dsp:txBody>
      <dsp:txXfrm>
        <a:off x="2858871" y="3488079"/>
        <a:ext cx="1221196" cy="868284"/>
      </dsp:txXfrm>
    </dsp:sp>
    <dsp:sp modelId="{9FD0AAFC-9D8A-456D-BC9C-3DEE47F0DC78}">
      <dsp:nvSpPr>
        <dsp:cNvPr id="0" name=""/>
        <dsp:cNvSpPr/>
      </dsp:nvSpPr>
      <dsp:spPr>
        <a:xfrm rot="10296142">
          <a:off x="3499572" y="2573802"/>
          <a:ext cx="87561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87561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541164" y="2583407"/>
        <a:ext cx="4378" cy="4378"/>
      </dsp:txXfrm>
    </dsp:sp>
    <dsp:sp modelId="{11812B77-2BAB-4464-A84D-B9565462E3AF}">
      <dsp:nvSpPr>
        <dsp:cNvPr id="0" name=""/>
        <dsp:cNvSpPr/>
      </dsp:nvSpPr>
      <dsp:spPr>
        <a:xfrm>
          <a:off x="1820142" y="2093802"/>
          <a:ext cx="1696643" cy="12418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спортивные игры, соревнования, дин здоровья (ФСК «Олимпиец»)</a:t>
          </a:r>
          <a:endParaRPr kumimoji="0" lang="ru-RU" altLang="ru-RU" sz="11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068610" y="2275674"/>
        <a:ext cx="1199707" cy="878155"/>
      </dsp:txXfrm>
    </dsp:sp>
    <dsp:sp modelId="{32BEF50C-8214-4A8E-B717-B0E50A721705}">
      <dsp:nvSpPr>
        <dsp:cNvPr id="0" name=""/>
        <dsp:cNvSpPr/>
      </dsp:nvSpPr>
      <dsp:spPr>
        <a:xfrm rot="13057255">
          <a:off x="3516854" y="1786045"/>
          <a:ext cx="346509" cy="23588"/>
        </a:xfrm>
        <a:custGeom>
          <a:avLst/>
          <a:gdLst/>
          <a:ahLst/>
          <a:cxnLst/>
          <a:rect l="0" t="0" r="0" b="0"/>
          <a:pathLst>
            <a:path>
              <a:moveTo>
                <a:pt x="0" y="11794"/>
              </a:moveTo>
              <a:lnTo>
                <a:pt x="346509" y="1179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681446" y="1789176"/>
        <a:ext cx="17325" cy="17325"/>
      </dsp:txXfrm>
    </dsp:sp>
    <dsp:sp modelId="{41B6BC2D-1729-4FC2-BCBA-7E49843E2BFE}">
      <dsp:nvSpPr>
        <dsp:cNvPr id="0" name=""/>
        <dsp:cNvSpPr/>
      </dsp:nvSpPr>
      <dsp:spPr>
        <a:xfrm>
          <a:off x="2016417" y="566383"/>
          <a:ext cx="1833514" cy="12961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ru-RU" altLang="ru-RU" sz="1100" b="1" i="0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rPr>
            <a:t>фестивали, конкурсы , концерты (творческие студии)</a:t>
          </a:r>
          <a:endParaRPr kumimoji="0" lang="ru-RU" altLang="ru-RU" sz="1100" b="1" i="0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284929" y="756206"/>
        <a:ext cx="1296490" cy="9165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06A43-2B31-4935-9D3C-ED456CE60A63}">
      <dsp:nvSpPr>
        <dsp:cNvPr id="0" name=""/>
        <dsp:cNvSpPr/>
      </dsp:nvSpPr>
      <dsp:spPr>
        <a:xfrm>
          <a:off x="3264857" y="1925031"/>
          <a:ext cx="2177936" cy="1669608"/>
        </a:xfrm>
        <a:prstGeom prst="rect">
          <a:avLst/>
        </a:prstGeom>
        <a:blipFill rotWithShape="0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400" kern="1200" dirty="0"/>
        </a:p>
      </dsp:txBody>
      <dsp:txXfrm>
        <a:off x="3264857" y="1925031"/>
        <a:ext cx="2177936" cy="1669608"/>
      </dsp:txXfrm>
    </dsp:sp>
    <dsp:sp modelId="{AA2F659F-4C1C-4DCD-9485-D0639E966034}">
      <dsp:nvSpPr>
        <dsp:cNvPr id="0" name=""/>
        <dsp:cNvSpPr/>
      </dsp:nvSpPr>
      <dsp:spPr>
        <a:xfrm rot="16287645">
          <a:off x="4229531" y="1354061"/>
          <a:ext cx="309658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4274795" y="1483825"/>
        <a:ext cx="216761" cy="249994"/>
      </dsp:txXfrm>
    </dsp:sp>
    <dsp:sp modelId="{77083C06-CC86-4EB0-86C8-45C8E80E8D53}">
      <dsp:nvSpPr>
        <dsp:cNvPr id="0" name=""/>
        <dsp:cNvSpPr/>
      </dsp:nvSpPr>
      <dsp:spPr>
        <a:xfrm>
          <a:off x="3700606" y="-150311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all" baseline="0" dirty="0"/>
            <a:t>гражданская</a:t>
          </a:r>
        </a:p>
      </dsp:txBody>
      <dsp:txXfrm>
        <a:off x="3908707" y="44118"/>
        <a:ext cx="1004798" cy="938789"/>
      </dsp:txXfrm>
    </dsp:sp>
    <dsp:sp modelId="{77401DDC-DD14-4E7D-AA3E-528E00841635}">
      <dsp:nvSpPr>
        <dsp:cNvPr id="0" name=""/>
        <dsp:cNvSpPr/>
      </dsp:nvSpPr>
      <dsp:spPr>
        <a:xfrm rot="18259484">
          <a:off x="4904908" y="1534608"/>
          <a:ext cx="286482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4923649" y="1653428"/>
        <a:ext cx="200537" cy="249994"/>
      </dsp:txXfrm>
    </dsp:sp>
    <dsp:sp modelId="{D74F2935-A6A6-4563-B507-5423A4618FA0}">
      <dsp:nvSpPr>
        <dsp:cNvPr id="0" name=""/>
        <dsp:cNvSpPr/>
      </dsp:nvSpPr>
      <dsp:spPr>
        <a:xfrm>
          <a:off x="4861556" y="210820"/>
          <a:ext cx="1558903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all" baseline="0" dirty="0"/>
            <a:t>политическая</a:t>
          </a:r>
        </a:p>
      </dsp:txBody>
      <dsp:txXfrm>
        <a:off x="5089852" y="405249"/>
        <a:ext cx="1102311" cy="938789"/>
      </dsp:txXfrm>
    </dsp:sp>
    <dsp:sp modelId="{A9313626-7D56-4A15-A031-7C2EAAB9C556}">
      <dsp:nvSpPr>
        <dsp:cNvPr id="0" name=""/>
        <dsp:cNvSpPr/>
      </dsp:nvSpPr>
      <dsp:spPr>
        <a:xfrm rot="20201189">
          <a:off x="5423766" y="2045296"/>
          <a:ext cx="209407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426331" y="2141058"/>
        <a:ext cx="146585" cy="249994"/>
      </dsp:txXfrm>
    </dsp:sp>
    <dsp:sp modelId="{1047EE40-2C45-4741-8075-7B1C1D152128}">
      <dsp:nvSpPr>
        <dsp:cNvPr id="0" name=""/>
        <dsp:cNvSpPr/>
      </dsp:nvSpPr>
      <dsp:spPr>
        <a:xfrm>
          <a:off x="5676606" y="1179558"/>
          <a:ext cx="1607636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all" baseline="0" dirty="0"/>
            <a:t>региональная</a:t>
          </a:r>
        </a:p>
      </dsp:txBody>
      <dsp:txXfrm>
        <a:off x="5912039" y="1373987"/>
        <a:ext cx="1136770" cy="938789"/>
      </dsp:txXfrm>
    </dsp:sp>
    <dsp:sp modelId="{44B1785D-EA96-485A-BBE8-F5B279E7041C}">
      <dsp:nvSpPr>
        <dsp:cNvPr id="0" name=""/>
        <dsp:cNvSpPr/>
      </dsp:nvSpPr>
      <dsp:spPr>
        <a:xfrm rot="520536">
          <a:off x="5570660" y="2754418"/>
          <a:ext cx="225965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571048" y="2832636"/>
        <a:ext cx="158176" cy="249994"/>
      </dsp:txXfrm>
    </dsp:sp>
    <dsp:sp modelId="{F153AE75-347B-45DB-82D6-8223D084CC06}">
      <dsp:nvSpPr>
        <dsp:cNvPr id="0" name=""/>
        <dsp:cNvSpPr/>
      </dsp:nvSpPr>
      <dsp:spPr>
        <a:xfrm>
          <a:off x="5952347" y="2448336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cap="all" baseline="0" dirty="0" err="1"/>
            <a:t>Профессио-нальная</a:t>
          </a:r>
          <a:endParaRPr lang="ru-RU" sz="900" b="1" kern="1200" cap="all" baseline="0" dirty="0"/>
        </a:p>
      </dsp:txBody>
      <dsp:txXfrm>
        <a:off x="6160448" y="2642765"/>
        <a:ext cx="1004798" cy="938789"/>
      </dsp:txXfrm>
    </dsp:sp>
    <dsp:sp modelId="{3CDD6ABE-19C8-4D31-8F34-25B65F0D6B85}">
      <dsp:nvSpPr>
        <dsp:cNvPr id="0" name=""/>
        <dsp:cNvSpPr/>
      </dsp:nvSpPr>
      <dsp:spPr>
        <a:xfrm rot="2431129">
          <a:off x="5192713" y="3390625"/>
          <a:ext cx="285877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202996" y="3446096"/>
        <a:ext cx="200114" cy="249994"/>
      </dsp:txXfrm>
    </dsp:sp>
    <dsp:sp modelId="{4E94A565-1EFF-4B9C-BC38-410C40D58640}">
      <dsp:nvSpPr>
        <dsp:cNvPr id="0" name=""/>
        <dsp:cNvSpPr/>
      </dsp:nvSpPr>
      <dsp:spPr>
        <a:xfrm>
          <a:off x="5419858" y="3614324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cap="all" baseline="0" dirty="0"/>
            <a:t>…</a:t>
          </a:r>
        </a:p>
      </dsp:txBody>
      <dsp:txXfrm>
        <a:off x="5627959" y="3808753"/>
        <a:ext cx="1004798" cy="938789"/>
      </dsp:txXfrm>
    </dsp:sp>
    <dsp:sp modelId="{E9992D59-2979-435A-BA4F-DC34B4E86912}">
      <dsp:nvSpPr>
        <dsp:cNvPr id="0" name=""/>
        <dsp:cNvSpPr/>
      </dsp:nvSpPr>
      <dsp:spPr>
        <a:xfrm rot="4348632">
          <a:off x="4561273" y="3733056"/>
          <a:ext cx="331218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4595997" y="3769010"/>
        <a:ext cx="231853" cy="249994"/>
      </dsp:txXfrm>
    </dsp:sp>
    <dsp:sp modelId="{2C03F596-3A32-4B96-B713-B899359290EC}">
      <dsp:nvSpPr>
        <dsp:cNvPr id="0" name=""/>
        <dsp:cNvSpPr/>
      </dsp:nvSpPr>
      <dsp:spPr>
        <a:xfrm>
          <a:off x="4341518" y="4307331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all" baseline="0" dirty="0"/>
            <a:t>семейная</a:t>
          </a:r>
          <a:endParaRPr lang="ru-RU" sz="900" b="1" kern="1200" cap="all" baseline="0" dirty="0"/>
        </a:p>
      </dsp:txBody>
      <dsp:txXfrm>
        <a:off x="4549619" y="4501760"/>
        <a:ext cx="1004798" cy="938789"/>
      </dsp:txXfrm>
    </dsp:sp>
    <dsp:sp modelId="{E6C358F7-0C66-4D76-940C-86EC45EDEBA8}">
      <dsp:nvSpPr>
        <dsp:cNvPr id="0" name=""/>
        <dsp:cNvSpPr/>
      </dsp:nvSpPr>
      <dsp:spPr>
        <a:xfrm rot="6287091">
          <a:off x="3881857" y="3732791"/>
          <a:ext cx="320386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942179" y="3769655"/>
        <a:ext cx="224270" cy="249994"/>
      </dsp:txXfrm>
    </dsp:sp>
    <dsp:sp modelId="{50FCA564-CD83-4999-81D6-D53EDB7B6FF1}">
      <dsp:nvSpPr>
        <dsp:cNvPr id="0" name=""/>
        <dsp:cNvSpPr/>
      </dsp:nvSpPr>
      <dsp:spPr>
        <a:xfrm>
          <a:off x="3059694" y="4307331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all" baseline="0" dirty="0"/>
            <a:t>сетевая</a:t>
          </a:r>
          <a:endParaRPr lang="ru-RU" sz="900" b="1" kern="1200" cap="all" baseline="0" dirty="0"/>
        </a:p>
      </dsp:txBody>
      <dsp:txXfrm>
        <a:off x="3267795" y="4501760"/>
        <a:ext cx="1004798" cy="938789"/>
      </dsp:txXfrm>
    </dsp:sp>
    <dsp:sp modelId="{34DB9F14-8FB2-4B0A-9BCA-5AA18639B5CE}">
      <dsp:nvSpPr>
        <dsp:cNvPr id="0" name=""/>
        <dsp:cNvSpPr/>
      </dsp:nvSpPr>
      <dsp:spPr>
        <a:xfrm rot="8255182">
          <a:off x="3306429" y="3392137"/>
          <a:ext cx="254456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372777" y="3449724"/>
        <a:ext cx="178119" cy="249994"/>
      </dsp:txXfrm>
    </dsp:sp>
    <dsp:sp modelId="{A6B14E21-3FDF-470F-A314-6E966FF62FFF}">
      <dsp:nvSpPr>
        <dsp:cNvPr id="0" name=""/>
        <dsp:cNvSpPr/>
      </dsp:nvSpPr>
      <dsp:spPr>
        <a:xfrm>
          <a:off x="1981355" y="3614324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all" baseline="0" dirty="0"/>
            <a:t>религиозная</a:t>
          </a:r>
          <a:endParaRPr lang="ru-RU" sz="900" b="1" kern="1200" cap="all" baseline="0" dirty="0"/>
        </a:p>
      </dsp:txBody>
      <dsp:txXfrm>
        <a:off x="2189456" y="3808753"/>
        <a:ext cx="1004798" cy="938789"/>
      </dsp:txXfrm>
    </dsp:sp>
    <dsp:sp modelId="{4DBC8B18-DD4C-4B89-8657-0506FC9FDBD8}">
      <dsp:nvSpPr>
        <dsp:cNvPr id="0" name=""/>
        <dsp:cNvSpPr/>
      </dsp:nvSpPr>
      <dsp:spPr>
        <a:xfrm rot="10252734">
          <a:off x="2990446" y="2755987"/>
          <a:ext cx="179543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043968" y="2835049"/>
        <a:ext cx="125680" cy="249994"/>
      </dsp:txXfrm>
    </dsp:sp>
    <dsp:sp modelId="{60B823FB-68D4-4CAC-8274-BF3205247E21}">
      <dsp:nvSpPr>
        <dsp:cNvPr id="0" name=""/>
        <dsp:cNvSpPr/>
      </dsp:nvSpPr>
      <dsp:spPr>
        <a:xfrm>
          <a:off x="1448866" y="2448336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cap="all" baseline="0" dirty="0"/>
            <a:t>этническая</a:t>
          </a:r>
          <a:endParaRPr lang="ru-RU" sz="900" b="1" kern="1200" cap="all" baseline="0" dirty="0"/>
        </a:p>
      </dsp:txBody>
      <dsp:txXfrm>
        <a:off x="1656967" y="2642765"/>
        <a:ext cx="1004798" cy="938789"/>
      </dsp:txXfrm>
    </dsp:sp>
    <dsp:sp modelId="{A6B8DA7A-8C12-4EAE-8B45-0E851BEAAD16}">
      <dsp:nvSpPr>
        <dsp:cNvPr id="0" name=""/>
        <dsp:cNvSpPr/>
      </dsp:nvSpPr>
      <dsp:spPr>
        <a:xfrm rot="12269314">
          <a:off x="3106192" y="2028506"/>
          <a:ext cx="198808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163151" y="2124198"/>
        <a:ext cx="139166" cy="249994"/>
      </dsp:txXfrm>
    </dsp:sp>
    <dsp:sp modelId="{71D17813-77C5-4F6F-89ED-E27BEBD7C786}">
      <dsp:nvSpPr>
        <dsp:cNvPr id="0" name=""/>
        <dsp:cNvSpPr/>
      </dsp:nvSpPr>
      <dsp:spPr>
        <a:xfrm>
          <a:off x="1631288" y="1179558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cap="all" baseline="0" dirty="0"/>
            <a:t>гендерная</a:t>
          </a:r>
          <a:endParaRPr lang="ru-RU" sz="1000" b="1" kern="1200" cap="all" baseline="0" dirty="0"/>
        </a:p>
      </dsp:txBody>
      <dsp:txXfrm>
        <a:off x="1839389" y="1373987"/>
        <a:ext cx="1004798" cy="938789"/>
      </dsp:txXfrm>
    </dsp:sp>
    <dsp:sp modelId="{E9EB8CFF-595D-4EF6-829E-7104F695581D}">
      <dsp:nvSpPr>
        <dsp:cNvPr id="0" name=""/>
        <dsp:cNvSpPr/>
      </dsp:nvSpPr>
      <dsp:spPr>
        <a:xfrm rot="14287063">
          <a:off x="3580964" y="1527487"/>
          <a:ext cx="271807" cy="416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10800000">
        <a:off x="3643269" y="1645438"/>
        <a:ext cx="190265" cy="249994"/>
      </dsp:txXfrm>
    </dsp:sp>
    <dsp:sp modelId="{9000AF67-3298-423E-8711-9904F469D902}">
      <dsp:nvSpPr>
        <dsp:cNvPr id="0" name=""/>
        <dsp:cNvSpPr/>
      </dsp:nvSpPr>
      <dsp:spPr>
        <a:xfrm>
          <a:off x="2470705" y="210820"/>
          <a:ext cx="1421000" cy="13276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cap="all" baseline="0" dirty="0"/>
            <a:t>социальная</a:t>
          </a:r>
          <a:endParaRPr lang="ru-RU" sz="900" b="1" kern="1200" cap="all" baseline="0" dirty="0"/>
        </a:p>
      </dsp:txBody>
      <dsp:txXfrm>
        <a:off x="2678806" y="405249"/>
        <a:ext cx="1004798" cy="9387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A722D-EA01-44E2-9B95-22C1520915B9}">
      <dsp:nvSpPr>
        <dsp:cNvPr id="0" name=""/>
        <dsp:cNvSpPr/>
      </dsp:nvSpPr>
      <dsp:spPr>
        <a:xfrm>
          <a:off x="3024341" y="2232229"/>
          <a:ext cx="2996167" cy="1505296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Профессиональное самоопределение выпускников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7823" y="2305711"/>
        <a:ext cx="2849203" cy="1358332"/>
      </dsp:txXfrm>
    </dsp:sp>
    <dsp:sp modelId="{8AB44FBD-C64C-4E8F-9541-D23954624E6B}">
      <dsp:nvSpPr>
        <dsp:cNvPr id="0" name=""/>
        <dsp:cNvSpPr/>
      </dsp:nvSpPr>
      <dsp:spPr>
        <a:xfrm rot="16109406">
          <a:off x="3890165" y="1635738"/>
          <a:ext cx="11933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93396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F44F8-6BBF-42B6-8755-F2089FA70889}">
      <dsp:nvSpPr>
        <dsp:cNvPr id="0" name=""/>
        <dsp:cNvSpPr/>
      </dsp:nvSpPr>
      <dsp:spPr>
        <a:xfrm>
          <a:off x="3096340" y="0"/>
          <a:ext cx="2722206" cy="1039247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Урочная деятельность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7072" y="50732"/>
        <a:ext cx="2620742" cy="937783"/>
      </dsp:txXfrm>
    </dsp:sp>
    <dsp:sp modelId="{BD10F00D-36FF-47E2-A4C6-E5C4E9E6AB73}">
      <dsp:nvSpPr>
        <dsp:cNvPr id="0" name=""/>
        <dsp:cNvSpPr/>
      </dsp:nvSpPr>
      <dsp:spPr>
        <a:xfrm rot="20017014">
          <a:off x="6005389" y="2177270"/>
          <a:ext cx="2903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030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96A81-0E6A-4142-AA77-91CE339BAB7D}">
      <dsp:nvSpPr>
        <dsp:cNvPr id="0" name=""/>
        <dsp:cNvSpPr/>
      </dsp:nvSpPr>
      <dsp:spPr>
        <a:xfrm>
          <a:off x="5871288" y="1073520"/>
          <a:ext cx="2913687" cy="1039247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Деятельностные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формы образования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2020" y="1124252"/>
        <a:ext cx="2812223" cy="937783"/>
      </dsp:txXfrm>
    </dsp:sp>
    <dsp:sp modelId="{AA4F0E79-7A2C-47BD-B247-8F54D3CF1F1F}">
      <dsp:nvSpPr>
        <dsp:cNvPr id="0" name=""/>
        <dsp:cNvSpPr/>
      </dsp:nvSpPr>
      <dsp:spPr>
        <a:xfrm rot="70525">
          <a:off x="6020486" y="3017769"/>
          <a:ext cx="2100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0023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8A362-7331-4DC0-BEAD-80F0A8159648}">
      <dsp:nvSpPr>
        <dsp:cNvPr id="0" name=""/>
        <dsp:cNvSpPr/>
      </dsp:nvSpPr>
      <dsp:spPr>
        <a:xfrm>
          <a:off x="6230488" y="2520287"/>
          <a:ext cx="2461905" cy="1049785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Профессиональные пробы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81734" y="2571533"/>
        <a:ext cx="2359413" cy="947293"/>
      </dsp:txXfrm>
    </dsp:sp>
    <dsp:sp modelId="{F98EF358-1113-4FA6-860E-885353B168CE}">
      <dsp:nvSpPr>
        <dsp:cNvPr id="0" name=""/>
        <dsp:cNvSpPr/>
      </dsp:nvSpPr>
      <dsp:spPr>
        <a:xfrm rot="2047411">
          <a:off x="5587841" y="3884987"/>
          <a:ext cx="5257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5727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A06FA-4FB5-4F2B-8842-177FD2B4140E}">
      <dsp:nvSpPr>
        <dsp:cNvPr id="0" name=""/>
        <dsp:cNvSpPr/>
      </dsp:nvSpPr>
      <dsp:spPr>
        <a:xfrm>
          <a:off x="5374842" y="4032448"/>
          <a:ext cx="2920546" cy="1039247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Научно-практическая работа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5574" y="4083180"/>
        <a:ext cx="2819082" cy="937783"/>
      </dsp:txXfrm>
    </dsp:sp>
    <dsp:sp modelId="{00BCDB42-E847-486C-A8DE-C23003A8535B}">
      <dsp:nvSpPr>
        <dsp:cNvPr id="0" name=""/>
        <dsp:cNvSpPr/>
      </dsp:nvSpPr>
      <dsp:spPr>
        <a:xfrm rot="8822522">
          <a:off x="2696279" y="3934333"/>
          <a:ext cx="7235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23523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FB7CB-EBC4-438A-B2C5-11EC5F244531}">
      <dsp:nvSpPr>
        <dsp:cNvPr id="0" name=""/>
        <dsp:cNvSpPr/>
      </dsp:nvSpPr>
      <dsp:spPr>
        <a:xfrm>
          <a:off x="507279" y="4131140"/>
          <a:ext cx="2891562" cy="1039247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Проектные интенсивы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011" y="4181872"/>
        <a:ext cx="2790098" cy="937783"/>
      </dsp:txXfrm>
    </dsp:sp>
    <dsp:sp modelId="{161130DE-C610-45A4-AE12-EA335FBA0A5D}">
      <dsp:nvSpPr>
        <dsp:cNvPr id="0" name=""/>
        <dsp:cNvSpPr/>
      </dsp:nvSpPr>
      <dsp:spPr>
        <a:xfrm rot="10740714">
          <a:off x="2606723" y="3014316"/>
          <a:ext cx="4176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7648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698BF-75FF-45CF-9EAF-54C7B1420D23}">
      <dsp:nvSpPr>
        <dsp:cNvPr id="0" name=""/>
        <dsp:cNvSpPr/>
      </dsp:nvSpPr>
      <dsp:spPr>
        <a:xfrm>
          <a:off x="57541" y="2520277"/>
          <a:ext cx="2549212" cy="1039247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Внеурочная деятельность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8273" y="2571009"/>
        <a:ext cx="2447748" cy="937783"/>
      </dsp:txXfrm>
    </dsp:sp>
    <dsp:sp modelId="{AC62C239-0CCA-4350-BD94-A49D1B3FF8BE}">
      <dsp:nvSpPr>
        <dsp:cNvPr id="0" name=""/>
        <dsp:cNvSpPr/>
      </dsp:nvSpPr>
      <dsp:spPr>
        <a:xfrm rot="12282191">
          <a:off x="2606669" y="2204274"/>
          <a:ext cx="43769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7699" y="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0AAA3-2460-4EBB-A2B6-F2E0F87BC19E}">
      <dsp:nvSpPr>
        <dsp:cNvPr id="0" name=""/>
        <dsp:cNvSpPr/>
      </dsp:nvSpPr>
      <dsp:spPr>
        <a:xfrm>
          <a:off x="0" y="1073565"/>
          <a:ext cx="2994239" cy="1039247"/>
        </a:xfrm>
        <a:prstGeom prst="roundRect">
          <a:avLst/>
        </a:prstGeom>
        <a:solidFill>
          <a:srgbClr val="DAF5FA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Лицейский уклад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32" y="1124297"/>
        <a:ext cx="2892775" cy="9377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2B35C-097F-4534-8C17-72D43DDFB16A}">
      <dsp:nvSpPr>
        <dsp:cNvPr id="0" name=""/>
        <dsp:cNvSpPr/>
      </dsp:nvSpPr>
      <dsp:spPr>
        <a:xfrm>
          <a:off x="87249" y="75655"/>
          <a:ext cx="8170638" cy="135778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1уровень: персональная модель выпускника через «формулу профессии»</a:t>
          </a:r>
          <a:endParaRPr lang="ru-RU" sz="2700" b="1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7017" y="115423"/>
        <a:ext cx="6562856" cy="1278252"/>
      </dsp:txXfrm>
    </dsp:sp>
    <dsp:sp modelId="{52F442E8-8AE6-4AAC-A789-D2FD0FE3A25A}">
      <dsp:nvSpPr>
        <dsp:cNvPr id="0" name=""/>
        <dsp:cNvSpPr/>
      </dsp:nvSpPr>
      <dsp:spPr>
        <a:xfrm>
          <a:off x="844287" y="1584086"/>
          <a:ext cx="7408120" cy="135778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уровень: цикл профессиональных проб</a:t>
          </a:r>
          <a:endParaRPr lang="ru-RU" sz="2700" b="1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84055" y="1623854"/>
        <a:ext cx="5792364" cy="1278252"/>
      </dsp:txXfrm>
    </dsp:sp>
    <dsp:sp modelId="{D7994FCC-5959-46AE-89B0-9FCF8C6077CE}">
      <dsp:nvSpPr>
        <dsp:cNvPr id="0" name=""/>
        <dsp:cNvSpPr/>
      </dsp:nvSpPr>
      <dsp:spPr>
        <a:xfrm>
          <a:off x="1497944" y="3168173"/>
          <a:ext cx="7408120" cy="1357788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уровень: «карьерная стратегия» и «</a:t>
          </a:r>
          <a:r>
            <a:rPr lang="ru-RU" sz="2700" b="1" i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компетентностная</a:t>
          </a:r>
          <a:r>
            <a:rPr lang="ru-RU" sz="27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модель профессионала»</a:t>
          </a:r>
          <a:endParaRPr lang="ru-RU" sz="2700" b="1" i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37712" y="3207941"/>
        <a:ext cx="5792364" cy="1278252"/>
      </dsp:txXfrm>
    </dsp:sp>
    <dsp:sp modelId="{E142891B-D216-4164-81B6-4F222B8A3822}">
      <dsp:nvSpPr>
        <dsp:cNvPr id="0" name=""/>
        <dsp:cNvSpPr/>
      </dsp:nvSpPr>
      <dsp:spPr>
        <a:xfrm>
          <a:off x="671618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0" kern="1200">
            <a:latin typeface="Times New Roman" pitchFamily="18" charset="0"/>
            <a:cs typeface="Times New Roman" pitchFamily="18" charset="0"/>
          </a:endParaRPr>
        </a:p>
      </dsp:txBody>
      <dsp:txXfrm>
        <a:off x="6914763" y="1029656"/>
        <a:ext cx="485410" cy="664128"/>
      </dsp:txXfrm>
    </dsp:sp>
    <dsp:sp modelId="{40F3BF65-2165-4E8E-A9C9-36DE988A692E}">
      <dsp:nvSpPr>
        <dsp:cNvPr id="0" name=""/>
        <dsp:cNvSpPr/>
      </dsp:nvSpPr>
      <dsp:spPr>
        <a:xfrm>
          <a:off x="7369845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i="0" kern="1200">
            <a:latin typeface="Times New Roman" pitchFamily="18" charset="0"/>
            <a:cs typeface="Times New Roman" pitchFamily="18" charset="0"/>
          </a:endParaRPr>
        </a:p>
      </dsp:txBody>
      <dsp:txXfrm>
        <a:off x="7568421" y="2604691"/>
        <a:ext cx="485410" cy="664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892AA-3708-4522-AB98-C81C011B85C4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C7AA6-E306-44CF-B0D1-DEA5AD654C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07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C7AA6-E306-44CF-B0D1-DEA5AD654CE7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81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Нашла вот такой слайд. Можно каждое из условий соотнести с лицеем</a:t>
            </a:r>
            <a:r>
              <a:rPr lang="ru-RU" baseline="0" dirty="0" smtClean="0"/>
              <a:t> и добавить что-то свое.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C7AA6-E306-44CF-B0D1-DEA5AD654CE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98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A5E9C0-FDD7-44D7-919A-D844BB99109D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Зачем</a:t>
            </a:r>
            <a:r>
              <a:rPr lang="ru-RU" b="1" baseline="0" dirty="0" smtClean="0"/>
              <a:t> мы показывает структурные подразделения лицея? Какой смысл они играют в ФГОС СОО. Может лучше их включить где-то один из слайдов.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C7AA6-E306-44CF-B0D1-DEA5AD654CE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84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данном слайде мы фиксируем оценку достижения планируемых результатов, которая проходи в традиционных и новых для нас формах.</a:t>
            </a:r>
            <a:r>
              <a:rPr lang="ru-RU" baseline="0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C7AA6-E306-44CF-B0D1-DEA5AD654CE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135;p6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30723" name="Google Shape;136;p6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Почему процессная модель? Каким образом схема</a:t>
            </a:r>
            <a:r>
              <a:rPr lang="ru-RU" b="1" baseline="0" dirty="0" smtClean="0"/>
              <a:t> отражает процесс? Процесс для меня это движение и изменение. Как его показать на слайде? В се элементы отвечают на вопрос что?  Развитие лицейского уклада – это действие. Выбивается из общего ряда. Может просто написать лицейский уклад.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C7AA6-E306-44CF-B0D1-DEA5AD654CE7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631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Что это за элементы?</a:t>
            </a:r>
            <a:r>
              <a:rPr lang="ru-RU" b="1" baseline="0" dirty="0" smtClean="0"/>
              <a:t> Как они взаимосвязаны?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C7AA6-E306-44CF-B0D1-DEA5AD654CE7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04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A1D65-9AC4-4D73-97C5-F11D83718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92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0BF92E-F434-4D9C-8D02-2759AEB94000}" type="datetimeFigureOut">
              <a:rPr lang="ru-RU" smtClean="0"/>
              <a:pPr/>
              <a:t>14.02.2019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95BB28-1193-495F-8AD9-1A5D45E570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13" Type="http://schemas.openxmlformats.org/officeDocument/2006/relationships/image" Target="../media/image29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12" Type="http://schemas.openxmlformats.org/officeDocument/2006/relationships/image" Target="../media/image28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11" Type="http://schemas.openxmlformats.org/officeDocument/2006/relationships/image" Target="../media/image27.jpeg"/><Relationship Id="rId5" Type="http://schemas.openxmlformats.org/officeDocument/2006/relationships/image" Target="../media/image21.jpeg"/><Relationship Id="rId10" Type="http://schemas.openxmlformats.org/officeDocument/2006/relationships/image" Target="../media/image26.jpeg"/><Relationship Id="rId4" Type="http://schemas.openxmlformats.org/officeDocument/2006/relationships/image" Target="../media/image20.jpeg"/><Relationship Id="rId9" Type="http://schemas.openxmlformats.org/officeDocument/2006/relationships/image" Target="../media/image25.jpeg"/><Relationship Id="rId1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diagramData" Target="../diagrams/data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44408" cy="3773977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партнёрская сеть как условие самоопределения учащихся в условиях реализации ФГОС СОО</a:t>
            </a:r>
            <a:br>
              <a:rPr lang="ru-RU" sz="44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МАОУ ЛИЦЕЙ  № 3</a:t>
            </a:r>
            <a:endParaRPr lang="ru-RU" sz="4400" dirty="0">
              <a:solidFill>
                <a:srgbClr val="66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5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611188" y="116632"/>
            <a:ext cx="8064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410082"/>
                </a:solidFill>
                <a:latin typeface="Times New Roman" pitchFamily="18" charset="0"/>
                <a:cs typeface="Times New Roman" pitchFamily="18" charset="0"/>
              </a:rPr>
              <a:t>Структурные подразделения Лицея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980728"/>
            <a:ext cx="3600450" cy="5029866"/>
          </a:xfrm>
          <a:prstGeom prst="rect">
            <a:avLst/>
          </a:prstGeom>
          <a:noFill/>
          <a:ln>
            <a:solidFill>
              <a:srgbClr val="3400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Математическая школа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внеурочной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во второй половине дня.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возможность совершать предметные пробы;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осуществлять предметное углубление в математику;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научно-исследовательской деятельностью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11613" y="980728"/>
            <a:ext cx="4953000" cy="5029865"/>
          </a:xfrm>
          <a:prstGeom prst="rect">
            <a:avLst/>
          </a:prstGeom>
          <a:noFill/>
          <a:ln>
            <a:solidFill>
              <a:srgbClr val="3400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Информационно-методический Ресурсный центр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курсы по выбору;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 лицейской газеты «Лицейские хроники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видеостудия «Лицейские новости»;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дистанционных форм обучения;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локальная компьютерная  сеть Лицея;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представление возможности для самообразования - образовательный электронный ресурс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www.in4teka.tk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36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2124075" y="44450"/>
            <a:ext cx="6840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8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Ресурсная база Лицея</a:t>
            </a:r>
          </a:p>
        </p:txBody>
      </p:sp>
      <p:pic>
        <p:nvPicPr>
          <p:cNvPr id="12291" name="Picture 16" descr="Эмблема-без-фона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185C7"/>
              </a:clrFrom>
              <a:clrTo>
                <a:srgbClr val="9185C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58738"/>
            <a:ext cx="2224088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2071670" y="1000108"/>
            <a:ext cx="6769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Кадровый Ресурс</a:t>
            </a:r>
          </a:p>
        </p:txBody>
      </p:sp>
      <p:graphicFrame>
        <p:nvGraphicFramePr>
          <p:cNvPr id="4130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03534"/>
              </p:ext>
            </p:extLst>
          </p:nvPr>
        </p:nvGraphicFramePr>
        <p:xfrm>
          <a:off x="285721" y="2071678"/>
          <a:ext cx="8643997" cy="4224113"/>
        </p:xfrm>
        <a:graphic>
          <a:graphicData uri="http://schemas.openxmlformats.org/drawingml/2006/table">
            <a:tbl>
              <a:tblPr/>
              <a:tblGrid>
                <a:gridCol w="2304325"/>
                <a:gridCol w="1165661"/>
                <a:gridCol w="1327503"/>
                <a:gridCol w="1923254"/>
                <a:gridCol w="1923254"/>
              </a:tblGrid>
              <a:tr h="1714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Высшая категория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Педагоги, имеющие опыт работы в профильных и углубленных программах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Преподаватели вузов, работающие в лицее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6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6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6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6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Химия 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6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16" descr="Эмблема-без-фона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185C7"/>
              </a:clrFrom>
              <a:clrTo>
                <a:srgbClr val="9185C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24088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87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10"/>
          <p:cNvSpPr>
            <a:spLocks/>
          </p:cNvSpPr>
          <p:nvPr/>
        </p:nvSpPr>
        <p:spPr bwMode="auto">
          <a:xfrm rot="5400000" flipV="1">
            <a:off x="3491707" y="3501231"/>
            <a:ext cx="719138" cy="1584325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07" name="Freeform 10"/>
          <p:cNvSpPr>
            <a:spLocks/>
          </p:cNvSpPr>
          <p:nvPr/>
        </p:nvSpPr>
        <p:spPr bwMode="auto">
          <a:xfrm rot="5400000">
            <a:off x="1651794" y="3729832"/>
            <a:ext cx="936625" cy="46037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0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353340" name="Rectangle 6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en-US" sz="120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450850" algn="ctr" eaLnBrk="0" hangingPunct="0">
              <a:defRPr/>
            </a:pPr>
            <a: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120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Freeform 10"/>
          <p:cNvSpPr>
            <a:spLocks/>
          </p:cNvSpPr>
          <p:nvPr/>
        </p:nvSpPr>
        <p:spPr bwMode="auto">
          <a:xfrm rot="5400000">
            <a:off x="19050" y="2436813"/>
            <a:ext cx="1265238" cy="512762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3" name="Freeform 10"/>
          <p:cNvSpPr>
            <a:spLocks/>
          </p:cNvSpPr>
          <p:nvPr/>
        </p:nvSpPr>
        <p:spPr bwMode="auto">
          <a:xfrm rot="5400000">
            <a:off x="1156494" y="2740819"/>
            <a:ext cx="1079500" cy="439738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4" name="Freeform 10"/>
          <p:cNvSpPr>
            <a:spLocks/>
          </p:cNvSpPr>
          <p:nvPr/>
        </p:nvSpPr>
        <p:spPr bwMode="auto">
          <a:xfrm rot="5400000">
            <a:off x="3435350" y="2405063"/>
            <a:ext cx="1120775" cy="863600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5" name="Freeform 10"/>
          <p:cNvSpPr>
            <a:spLocks/>
          </p:cNvSpPr>
          <p:nvPr/>
        </p:nvSpPr>
        <p:spPr bwMode="auto">
          <a:xfrm rot="5400000" flipV="1">
            <a:off x="2891621" y="2823363"/>
            <a:ext cx="792162" cy="431800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6" name="Freeform 10"/>
          <p:cNvSpPr>
            <a:spLocks/>
          </p:cNvSpPr>
          <p:nvPr/>
        </p:nvSpPr>
        <p:spPr bwMode="auto">
          <a:xfrm rot="5400000">
            <a:off x="1851819" y="2621757"/>
            <a:ext cx="1336675" cy="71437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142844" y="1785926"/>
            <a:ext cx="1296987" cy="5048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проектов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785918" y="1773238"/>
            <a:ext cx="1500198" cy="50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Самоанализ на основе портфолио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23850" y="3141663"/>
            <a:ext cx="3311525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Стартовый,  итоговый и текущий контроль</a:t>
            </a:r>
          </a:p>
        </p:txBody>
      </p:sp>
      <p:sp>
        <p:nvSpPr>
          <p:cNvPr id="21520" name="Freeform 10"/>
          <p:cNvSpPr>
            <a:spLocks/>
          </p:cNvSpPr>
          <p:nvPr/>
        </p:nvSpPr>
        <p:spPr bwMode="auto">
          <a:xfrm rot="5400000">
            <a:off x="4844257" y="3733006"/>
            <a:ext cx="1263650" cy="512763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1" name="Freeform 10"/>
          <p:cNvSpPr>
            <a:spLocks/>
          </p:cNvSpPr>
          <p:nvPr/>
        </p:nvSpPr>
        <p:spPr bwMode="auto">
          <a:xfrm rot="5400000" flipV="1">
            <a:off x="7165182" y="3788568"/>
            <a:ext cx="1079500" cy="360363"/>
          </a:xfrm>
          <a:custGeom>
            <a:avLst/>
            <a:gdLst>
              <a:gd name="T0" fmla="*/ 0 w 825"/>
              <a:gd name="T1" fmla="*/ 0 h 585"/>
              <a:gd name="T2" fmla="*/ 825 w 825"/>
              <a:gd name="T3" fmla="*/ 585 h 58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25" h="585">
                <a:moveTo>
                  <a:pt x="0" y="0"/>
                </a:moveTo>
                <a:lnTo>
                  <a:pt x="825" y="585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42844" y="214290"/>
            <a:ext cx="8858312" cy="5103812"/>
            <a:chOff x="957" y="1000"/>
            <a:chExt cx="10863" cy="689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53312" name="Text Box 32"/>
            <p:cNvSpPr txBox="1">
              <a:spLocks noChangeArrowheads="1"/>
            </p:cNvSpPr>
            <p:nvPr/>
          </p:nvSpPr>
          <p:spPr bwMode="auto">
            <a:xfrm>
              <a:off x="6751" y="3839"/>
              <a:ext cx="2199" cy="82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indent="450850" algn="ctr">
                <a:defRPr/>
              </a:pPr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Всероссийские проверочные работы по предмету</a:t>
              </a:r>
              <a:endParaRPr lang="ru-RU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3311" name="Text Box 31"/>
            <p:cNvSpPr txBox="1">
              <a:spLocks noChangeArrowheads="1"/>
            </p:cNvSpPr>
            <p:nvPr/>
          </p:nvSpPr>
          <p:spPr bwMode="auto">
            <a:xfrm>
              <a:off x="9189" y="3799"/>
              <a:ext cx="2199" cy="86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indent="450850" algn="ctr">
                <a:defRPr/>
              </a:pPr>
              <a:r>
                <a:rPr lang="ru-RU" sz="12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Анкетирование (стандартизированное)</a:t>
              </a:r>
              <a:endParaRPr lang="ru-RU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3309" name="Text Box 29"/>
            <p:cNvSpPr txBox="1">
              <a:spLocks noChangeArrowheads="1"/>
            </p:cNvSpPr>
            <p:nvPr/>
          </p:nvSpPr>
          <p:spPr bwMode="auto">
            <a:xfrm>
              <a:off x="5481" y="5094"/>
              <a:ext cx="3459" cy="57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indent="450850" algn="ctr">
                <a:defRPr/>
              </a:pPr>
              <a:r>
                <a:rPr lang="ru-RU" sz="12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Аттестация </a:t>
              </a:r>
              <a:r>
                <a:rPr lang="ru-RU" sz="12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обучающихся (ГИА)</a:t>
              </a:r>
              <a:endParaRPr lang="ru-RU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3308" name="Text Box 28"/>
            <p:cNvSpPr txBox="1">
              <a:spLocks noChangeArrowheads="1"/>
            </p:cNvSpPr>
            <p:nvPr/>
          </p:nvSpPr>
          <p:spPr bwMode="auto">
            <a:xfrm>
              <a:off x="9082" y="5094"/>
              <a:ext cx="2483" cy="63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000" tIns="10800" rIns="18000" bIns="10800"/>
            <a:lstStyle/>
            <a:p>
              <a:pPr indent="450850" algn="ctr">
                <a:defRPr/>
              </a:pPr>
              <a:r>
                <a:rPr lang="ru-RU" sz="12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Мониторинговые исследования</a:t>
              </a:r>
              <a:endParaRPr lang="ru-RU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4678" y="7323"/>
              <a:ext cx="3056" cy="572"/>
              <a:chOff x="4678" y="7323"/>
              <a:chExt cx="3056" cy="572"/>
            </a:xfrm>
            <a:grpFill/>
          </p:grpSpPr>
          <p:sp>
            <p:nvSpPr>
              <p:cNvPr id="21554" name="AutoShape 21"/>
              <p:cNvSpPr>
                <a:spLocks noChangeArrowheads="1"/>
              </p:cNvSpPr>
              <p:nvPr/>
            </p:nvSpPr>
            <p:spPr bwMode="auto">
              <a:xfrm rot="10800000">
                <a:off x="6474" y="7323"/>
                <a:ext cx="1260" cy="360"/>
              </a:xfrm>
              <a:prstGeom prst="rightArrow">
                <a:avLst>
                  <a:gd name="adj1" fmla="val 50000"/>
                  <a:gd name="adj2" fmla="val 87500"/>
                </a:avLst>
              </a:prstGeom>
              <a:grp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ru-RU" altLang="ru-RU" sz="1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55" name="AutoShape 22"/>
              <p:cNvSpPr>
                <a:spLocks noChangeArrowheads="1"/>
              </p:cNvSpPr>
              <p:nvPr/>
            </p:nvSpPr>
            <p:spPr bwMode="auto">
              <a:xfrm>
                <a:off x="4678" y="7323"/>
                <a:ext cx="1260" cy="360"/>
              </a:xfrm>
              <a:prstGeom prst="rightArrow">
                <a:avLst>
                  <a:gd name="adj1" fmla="val 50000"/>
                  <a:gd name="adj2" fmla="val 87500"/>
                </a:avLst>
              </a:prstGeom>
              <a:grp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ru-RU" altLang="ru-RU" sz="1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1556" name="AutoShape 20"/>
              <p:cNvSpPr>
                <a:spLocks noChangeArrowheads="1"/>
              </p:cNvSpPr>
              <p:nvPr/>
            </p:nvSpPr>
            <p:spPr bwMode="auto">
              <a:xfrm rot="5400000">
                <a:off x="5940" y="7429"/>
                <a:ext cx="572" cy="360"/>
              </a:xfrm>
              <a:prstGeom prst="rightArrow">
                <a:avLst>
                  <a:gd name="adj1" fmla="val 50000"/>
                  <a:gd name="adj2" fmla="val 39722"/>
                </a:avLst>
              </a:prstGeom>
              <a:grp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endParaRPr lang="ru-RU" altLang="ru-RU" sz="1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1537" name="Line 18"/>
            <p:cNvSpPr>
              <a:spLocks noChangeShapeType="1"/>
            </p:cNvSpPr>
            <p:nvPr/>
          </p:nvSpPr>
          <p:spPr bwMode="auto">
            <a:xfrm flipH="1">
              <a:off x="3309" y="1292"/>
              <a:ext cx="1080" cy="360"/>
            </a:xfrm>
            <a:prstGeom prst="line">
              <a:avLst/>
            </a:pr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8" name="Freeform 17"/>
            <p:cNvSpPr>
              <a:spLocks/>
            </p:cNvSpPr>
            <p:nvPr/>
          </p:nvSpPr>
          <p:spPr bwMode="auto">
            <a:xfrm>
              <a:off x="8271" y="1292"/>
              <a:ext cx="1082" cy="379"/>
            </a:xfrm>
            <a:custGeom>
              <a:avLst/>
              <a:gdLst>
                <a:gd name="T0" fmla="*/ 0 w 1082"/>
                <a:gd name="T1" fmla="*/ 0 h 379"/>
                <a:gd name="T2" fmla="*/ 1082 w 1082"/>
                <a:gd name="T3" fmla="*/ 379 h 37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82" h="379">
                  <a:moveTo>
                    <a:pt x="0" y="0"/>
                  </a:moveTo>
                  <a:lnTo>
                    <a:pt x="1082" y="379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39" name="Line 16"/>
            <p:cNvSpPr>
              <a:spLocks noChangeShapeType="1"/>
            </p:cNvSpPr>
            <p:nvPr/>
          </p:nvSpPr>
          <p:spPr bwMode="auto">
            <a:xfrm flipH="1">
              <a:off x="1551" y="2691"/>
              <a:ext cx="1041" cy="432"/>
            </a:xfrm>
            <a:prstGeom prst="line">
              <a:avLst/>
            </a:pr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0" name="Freeform 14"/>
            <p:cNvSpPr>
              <a:spLocks/>
            </p:cNvSpPr>
            <p:nvPr/>
          </p:nvSpPr>
          <p:spPr bwMode="auto">
            <a:xfrm flipH="1">
              <a:off x="3822" y="2565"/>
              <a:ext cx="54" cy="575"/>
            </a:xfrm>
            <a:custGeom>
              <a:avLst/>
              <a:gdLst>
                <a:gd name="T0" fmla="*/ 0 w 1"/>
                <a:gd name="T1" fmla="*/ 0 h 390"/>
                <a:gd name="T2" fmla="*/ 0 w 1"/>
                <a:gd name="T3" fmla="*/ 390 h 3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90">
                  <a:moveTo>
                    <a:pt x="0" y="0"/>
                  </a:moveTo>
                  <a:lnTo>
                    <a:pt x="0" y="390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1" name="Freeform 12"/>
            <p:cNvSpPr>
              <a:spLocks/>
            </p:cNvSpPr>
            <p:nvPr/>
          </p:nvSpPr>
          <p:spPr bwMode="auto">
            <a:xfrm>
              <a:off x="5301" y="2574"/>
              <a:ext cx="1259" cy="566"/>
            </a:xfrm>
            <a:custGeom>
              <a:avLst/>
              <a:gdLst>
                <a:gd name="T0" fmla="*/ 0 w 1082"/>
                <a:gd name="T1" fmla="*/ 0 h 379"/>
                <a:gd name="T2" fmla="*/ 1082 w 1082"/>
                <a:gd name="T3" fmla="*/ 379 h 37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82" h="379">
                  <a:moveTo>
                    <a:pt x="0" y="0"/>
                  </a:moveTo>
                  <a:lnTo>
                    <a:pt x="1082" y="379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2" name="Freeform 10"/>
            <p:cNvSpPr>
              <a:spLocks/>
            </p:cNvSpPr>
            <p:nvPr/>
          </p:nvSpPr>
          <p:spPr bwMode="auto">
            <a:xfrm rot="5400000">
              <a:off x="2065" y="3204"/>
              <a:ext cx="1708" cy="608"/>
            </a:xfrm>
            <a:custGeom>
              <a:avLst/>
              <a:gdLst>
                <a:gd name="T0" fmla="*/ 0 w 825"/>
                <a:gd name="T1" fmla="*/ 0 h 585"/>
                <a:gd name="T2" fmla="*/ 825 w 825"/>
                <a:gd name="T3" fmla="*/ 585 h 5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5" h="585">
                  <a:moveTo>
                    <a:pt x="0" y="0"/>
                  </a:moveTo>
                  <a:lnTo>
                    <a:pt x="825" y="585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3" name="Freeform 8"/>
            <p:cNvSpPr>
              <a:spLocks/>
            </p:cNvSpPr>
            <p:nvPr/>
          </p:nvSpPr>
          <p:spPr bwMode="auto">
            <a:xfrm rot="-4713686">
              <a:off x="4106" y="2984"/>
              <a:ext cx="1657" cy="993"/>
            </a:xfrm>
            <a:custGeom>
              <a:avLst/>
              <a:gdLst>
                <a:gd name="T0" fmla="*/ 780 w 780"/>
                <a:gd name="T1" fmla="*/ 0 h 585"/>
                <a:gd name="T2" fmla="*/ 0 w 780"/>
                <a:gd name="T3" fmla="*/ 585 h 5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0" h="585">
                  <a:moveTo>
                    <a:pt x="780" y="0"/>
                  </a:moveTo>
                  <a:lnTo>
                    <a:pt x="0" y="585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4" name="Freeform 6"/>
            <p:cNvSpPr>
              <a:spLocks/>
            </p:cNvSpPr>
            <p:nvPr/>
          </p:nvSpPr>
          <p:spPr bwMode="auto">
            <a:xfrm>
              <a:off x="7790" y="2600"/>
              <a:ext cx="730" cy="1240"/>
            </a:xfrm>
            <a:custGeom>
              <a:avLst/>
              <a:gdLst>
                <a:gd name="T0" fmla="*/ 730 w 730"/>
                <a:gd name="T1" fmla="*/ 0 h 1240"/>
                <a:gd name="T2" fmla="*/ 0 w 730"/>
                <a:gd name="T3" fmla="*/ 1240 h 12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0" h="1240">
                  <a:moveTo>
                    <a:pt x="730" y="0"/>
                  </a:moveTo>
                  <a:lnTo>
                    <a:pt x="0" y="1240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5" name="Freeform 5"/>
            <p:cNvSpPr>
              <a:spLocks/>
            </p:cNvSpPr>
            <p:nvPr/>
          </p:nvSpPr>
          <p:spPr bwMode="auto">
            <a:xfrm>
              <a:off x="9270" y="2600"/>
              <a:ext cx="840" cy="1240"/>
            </a:xfrm>
            <a:custGeom>
              <a:avLst/>
              <a:gdLst>
                <a:gd name="T0" fmla="*/ 0 w 840"/>
                <a:gd name="T1" fmla="*/ 0 h 1240"/>
                <a:gd name="T2" fmla="*/ 840 w 840"/>
                <a:gd name="T3" fmla="*/ 1240 h 12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0" h="1240">
                  <a:moveTo>
                    <a:pt x="0" y="0"/>
                  </a:moveTo>
                  <a:lnTo>
                    <a:pt x="840" y="1240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6" name="Freeform 4"/>
            <p:cNvSpPr>
              <a:spLocks/>
            </p:cNvSpPr>
            <p:nvPr/>
          </p:nvSpPr>
          <p:spPr bwMode="auto">
            <a:xfrm flipH="1">
              <a:off x="10112" y="4667"/>
              <a:ext cx="54" cy="422"/>
            </a:xfrm>
            <a:custGeom>
              <a:avLst/>
              <a:gdLst>
                <a:gd name="T0" fmla="*/ 2 w 2"/>
                <a:gd name="T1" fmla="*/ 0 h 602"/>
                <a:gd name="T2" fmla="*/ 0 w 2"/>
                <a:gd name="T3" fmla="*/ 602 h 6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" h="602">
                  <a:moveTo>
                    <a:pt x="2" y="0"/>
                  </a:moveTo>
                  <a:lnTo>
                    <a:pt x="0" y="602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7" name="Freeform 3"/>
            <p:cNvSpPr>
              <a:spLocks/>
            </p:cNvSpPr>
            <p:nvPr/>
          </p:nvSpPr>
          <p:spPr bwMode="auto">
            <a:xfrm>
              <a:off x="6788" y="4667"/>
              <a:ext cx="704" cy="418"/>
            </a:xfrm>
            <a:custGeom>
              <a:avLst/>
              <a:gdLst>
                <a:gd name="T0" fmla="*/ 1012 w 1012"/>
                <a:gd name="T1" fmla="*/ 0 h 625"/>
                <a:gd name="T2" fmla="*/ 0 w 1012"/>
                <a:gd name="T3" fmla="*/ 625 h 62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12" h="625">
                  <a:moveTo>
                    <a:pt x="1012" y="0"/>
                  </a:moveTo>
                  <a:lnTo>
                    <a:pt x="0" y="625"/>
                  </a:lnTo>
                </a:path>
              </a:pathLst>
            </a:custGeom>
            <a:grpFill/>
            <a:ln w="158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 sz="12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49" name="Text Box 40"/>
            <p:cNvSpPr txBox="1">
              <a:spLocks noChangeArrowheads="1"/>
            </p:cNvSpPr>
            <p:nvPr/>
          </p:nvSpPr>
          <p:spPr bwMode="auto">
            <a:xfrm>
              <a:off x="957" y="1000"/>
              <a:ext cx="10863" cy="8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45085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0" hangingPunct="0"/>
              <a:endParaRPr lang="ru-RU" altLang="ru-RU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0" name="Text Box 38"/>
            <p:cNvSpPr txBox="1">
              <a:spLocks noChangeArrowheads="1"/>
            </p:cNvSpPr>
            <p:nvPr/>
          </p:nvSpPr>
          <p:spPr bwMode="auto">
            <a:xfrm>
              <a:off x="7158" y="1973"/>
              <a:ext cx="3697" cy="99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45085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ru-RU" altLang="ru-RU" sz="12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Объективные методы оценки (инструментарий, процедуры и критерии)</a:t>
              </a:r>
            </a:p>
          </p:txBody>
        </p:sp>
        <p:sp>
          <p:nvSpPr>
            <p:cNvPr id="21551" name="Text Box 39"/>
            <p:cNvSpPr txBox="1">
              <a:spLocks noChangeArrowheads="1"/>
            </p:cNvSpPr>
            <p:nvPr/>
          </p:nvSpPr>
          <p:spPr bwMode="auto">
            <a:xfrm>
              <a:off x="2025" y="1973"/>
              <a:ext cx="3657" cy="89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45085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ru-RU" altLang="ru-RU" sz="1200" b="1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Субъективные методы оценки (инструментарий, процедуры </a:t>
              </a:r>
              <a:r>
                <a:rPr lang="ru-RU" altLang="ru-RU" sz="12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)</a:t>
              </a:r>
              <a:endParaRPr lang="ru-RU" altLang="ru-RU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552" name="Text Box 27"/>
            <p:cNvSpPr txBox="1">
              <a:spLocks noChangeArrowheads="1"/>
            </p:cNvSpPr>
            <p:nvPr/>
          </p:nvSpPr>
          <p:spPr bwMode="auto">
            <a:xfrm>
              <a:off x="1127" y="7226"/>
              <a:ext cx="3602" cy="54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45085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altLang="ru-RU" sz="1600" b="1" u="sng" dirty="0" err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Внутренняя</a:t>
              </a:r>
              <a:r>
                <a:rPr lang="en-US" altLang="ru-RU" sz="1600" b="1" u="sng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ru-RU" sz="1600" b="1" u="sng" dirty="0" err="1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оценка</a:t>
              </a:r>
              <a:r>
                <a:rPr lang="en-US" altLang="ru-RU" sz="1600" b="1" u="sng" dirty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1553" name="Text Box 26"/>
            <p:cNvSpPr txBox="1">
              <a:spLocks noChangeArrowheads="1"/>
            </p:cNvSpPr>
            <p:nvPr/>
          </p:nvSpPr>
          <p:spPr bwMode="auto">
            <a:xfrm>
              <a:off x="7672" y="7323"/>
              <a:ext cx="3809" cy="54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45085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/>
              <a:r>
                <a:rPr lang="en-US" altLang="ru-RU" sz="1600" b="1" u="sng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Внешняя оценка</a:t>
              </a:r>
            </a:p>
          </p:txBody>
        </p:sp>
      </p:grpSp>
      <p:sp>
        <p:nvSpPr>
          <p:cNvPr id="90" name="Скругленный прямоугольник 89"/>
          <p:cNvSpPr/>
          <p:nvPr/>
        </p:nvSpPr>
        <p:spPr>
          <a:xfrm>
            <a:off x="4140200" y="4357694"/>
            <a:ext cx="4789518" cy="366706"/>
          </a:xfrm>
          <a:prstGeom prst="roundRect">
            <a:avLst/>
          </a:prstGeom>
          <a:solidFill>
            <a:srgbClr val="6AC6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Аккредитация и лицензирование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627313" y="2420938"/>
            <a:ext cx="1444621" cy="50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практических работ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971550" y="2420938"/>
            <a:ext cx="1296988" cy="5032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Анкетирование (КОК)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26" name="Прямоугольник 102"/>
          <p:cNvSpPr>
            <a:spLocks noChangeArrowheads="1"/>
          </p:cNvSpPr>
          <p:nvPr/>
        </p:nvSpPr>
        <p:spPr bwMode="auto">
          <a:xfrm>
            <a:off x="0" y="1889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08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Оценка достижения  планируемых результатов </a:t>
            </a:r>
            <a:r>
              <a:rPr lang="ru-RU" alt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освоения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основных </a:t>
            </a:r>
            <a:r>
              <a:rPr lang="ru-RU" alt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образовательных программ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492500" y="1700213"/>
            <a:ext cx="1436690" cy="5762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Письменный или устный опрос </a:t>
            </a:r>
          </a:p>
        </p:txBody>
      </p:sp>
      <p:sp>
        <p:nvSpPr>
          <p:cNvPr id="21529" name="TextBox 57"/>
          <p:cNvSpPr txBox="1">
            <a:spLocks noChangeArrowheads="1"/>
          </p:cNvSpPr>
          <p:nvPr/>
        </p:nvSpPr>
        <p:spPr bwMode="auto">
          <a:xfrm>
            <a:off x="4356100" y="60213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250825" y="3860800"/>
            <a:ext cx="3384550" cy="568332"/>
          </a:xfrm>
          <a:prstGeom prst="roundRect">
            <a:avLst/>
          </a:prstGeom>
          <a:solidFill>
            <a:srgbClr val="6AC6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Самообследование образовательных  организаций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827088" y="5445125"/>
            <a:ext cx="7489825" cy="792163"/>
          </a:xfrm>
          <a:prstGeom prst="roundRect">
            <a:avLst>
              <a:gd name="adj" fmla="val 50000"/>
            </a:avLst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ru-RU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Содержательная и </a:t>
            </a:r>
            <a:r>
              <a:rPr kumimoji="1" lang="ru-RU" sz="1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критериальная</a:t>
            </a:r>
            <a:r>
              <a:rPr kumimoji="1"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основа оценки  - </a:t>
            </a:r>
            <a:endParaRPr kumimoji="1"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планируемые </a:t>
            </a:r>
            <a:r>
              <a:rPr kumimoji="1" lang="ru-RU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результаты освоения ООП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834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Выпуск 2016-2017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6"/>
          <p:cNvGrpSpPr/>
          <p:nvPr/>
        </p:nvGrpSpPr>
        <p:grpSpPr>
          <a:xfrm>
            <a:off x="142844" y="1268760"/>
            <a:ext cx="8749636" cy="3731876"/>
            <a:chOff x="323528" y="1268760"/>
            <a:chExt cx="8568952" cy="3620593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23528" y="1268760"/>
              <a:ext cx="8568952" cy="3620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Прямая со стрелкой 5"/>
            <p:cNvCxnSpPr/>
            <p:nvPr/>
          </p:nvCxnSpPr>
          <p:spPr>
            <a:xfrm flipV="1">
              <a:off x="4860032" y="3501008"/>
              <a:ext cx="648072" cy="720080"/>
            </a:xfrm>
            <a:prstGeom prst="straightConnector1">
              <a:avLst/>
            </a:prstGeom>
            <a:ln w="412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20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4910" y="1142984"/>
            <a:ext cx="3929090" cy="3030617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85% </a:t>
            </a:r>
            <a:r>
              <a:rPr lang="ru-RU" sz="1400" b="1" dirty="0" smtClean="0"/>
              <a:t>выпускников  11-х классов МБОУ Лицей №3  поступили по профилю</a:t>
            </a:r>
          </a:p>
          <a:p>
            <a:pPr algn="ctr"/>
            <a:r>
              <a:rPr lang="ru-RU" sz="1400" b="1" dirty="0" err="1" smtClean="0"/>
              <a:t>СибГУ</a:t>
            </a:r>
            <a:r>
              <a:rPr lang="ru-RU" sz="1400" b="1" dirty="0" smtClean="0"/>
              <a:t> – 14 чел.</a:t>
            </a:r>
          </a:p>
          <a:p>
            <a:pPr algn="ctr"/>
            <a:r>
              <a:rPr lang="ru-RU" sz="1400" b="1" dirty="0" smtClean="0"/>
              <a:t>СФУ – 6 чел.</a:t>
            </a:r>
          </a:p>
          <a:p>
            <a:pPr algn="ctr"/>
            <a:r>
              <a:rPr lang="ru-RU" sz="1400" b="1" dirty="0" err="1" smtClean="0"/>
              <a:t>КрасГМУ</a:t>
            </a:r>
            <a:r>
              <a:rPr lang="ru-RU" sz="1400" b="1" dirty="0" smtClean="0"/>
              <a:t> – 8 чел.</a:t>
            </a:r>
          </a:p>
          <a:p>
            <a:pPr algn="ctr"/>
            <a:r>
              <a:rPr lang="ru-RU" sz="1400" b="1" dirty="0" smtClean="0"/>
              <a:t>КГПУ – 4 чел.</a:t>
            </a:r>
          </a:p>
          <a:p>
            <a:pPr algn="ctr"/>
            <a:r>
              <a:rPr lang="ru-RU" sz="1400" b="1" dirty="0"/>
              <a:t>Красноярский государственный институт </a:t>
            </a:r>
            <a:r>
              <a:rPr lang="ru-RU" sz="1400" b="1" dirty="0" smtClean="0"/>
              <a:t>искусств – 1 чел.</a:t>
            </a:r>
          </a:p>
          <a:p>
            <a:pPr algn="ctr"/>
            <a:r>
              <a:rPr lang="ru-RU" sz="1400" b="1" dirty="0"/>
              <a:t>Сибирский юридический институт МВД </a:t>
            </a:r>
            <a:r>
              <a:rPr lang="ru-RU" sz="1400" b="1" dirty="0" smtClean="0"/>
              <a:t>России – 1 чел.</a:t>
            </a:r>
          </a:p>
          <a:p>
            <a:pPr algn="ctr"/>
            <a:r>
              <a:rPr lang="ru-RU" sz="1400" b="1" dirty="0" smtClean="0"/>
              <a:t>Колледжи – 6 чел.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43042" y="5000636"/>
            <a:ext cx="200026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Томск - 2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2000240"/>
            <a:ext cx="22860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Москва - 1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9124" y="4643446"/>
            <a:ext cx="228601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Иркутск - 1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3214686"/>
            <a:ext cx="242889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Новосибирск 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00364" y="3786190"/>
            <a:ext cx="2071702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Красноярск</a:t>
            </a:r>
            <a:endParaRPr lang="ru-RU" sz="2000" b="1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3071802" y="3929066"/>
            <a:ext cx="142876" cy="142876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571472" y="3286124"/>
            <a:ext cx="142876" cy="142876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571472" y="2143116"/>
            <a:ext cx="142876" cy="142876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1785918" y="5143512"/>
            <a:ext cx="142876" cy="142876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643438" y="4786322"/>
            <a:ext cx="142876" cy="142876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Выпуск 2017-2018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9" name="Скругленная соединительная линия 38"/>
          <p:cNvCxnSpPr>
            <a:stCxn id="10" idx="1"/>
            <a:endCxn id="15" idx="0"/>
          </p:cNvCxnSpPr>
          <p:nvPr/>
        </p:nvCxnSpPr>
        <p:spPr>
          <a:xfrm rot="16200000" flipH="1" flipV="1">
            <a:off x="1878280" y="3929066"/>
            <a:ext cx="1193522" cy="1235370"/>
          </a:xfrm>
          <a:prstGeom prst="curvedConnector3">
            <a:avLst>
              <a:gd name="adj1" fmla="val -2090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hape 40"/>
          <p:cNvCxnSpPr>
            <a:stCxn id="10" idx="1"/>
            <a:endCxn id="16" idx="5"/>
          </p:cNvCxnSpPr>
          <p:nvPr/>
        </p:nvCxnSpPr>
        <p:spPr>
          <a:xfrm rot="16200000" flipH="1">
            <a:off x="3449916" y="3592800"/>
            <a:ext cx="958284" cy="1672664"/>
          </a:xfrm>
          <a:prstGeom prst="curvedConnector5">
            <a:avLst>
              <a:gd name="adj1" fmla="val 9452"/>
              <a:gd name="adj2" fmla="val -41284"/>
              <a:gd name="adj3" fmla="val 123855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hape 44"/>
          <p:cNvCxnSpPr>
            <a:stCxn id="10" idx="1"/>
          </p:cNvCxnSpPr>
          <p:nvPr/>
        </p:nvCxnSpPr>
        <p:spPr>
          <a:xfrm rot="5400000" flipH="1" flipV="1">
            <a:off x="3750463" y="2628387"/>
            <a:ext cx="663866" cy="197934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10" idx="4"/>
            <a:endCxn id="14" idx="0"/>
          </p:cNvCxnSpPr>
          <p:nvPr/>
        </p:nvCxnSpPr>
        <p:spPr>
          <a:xfrm rot="5400000" flipH="1">
            <a:off x="928662" y="1857364"/>
            <a:ext cx="1928826" cy="2500330"/>
          </a:xfrm>
          <a:prstGeom prst="curvedConnector5">
            <a:avLst>
              <a:gd name="adj1" fmla="val 7826"/>
              <a:gd name="adj2" fmla="val -11412"/>
              <a:gd name="adj3" fmla="val 11185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10" idx="1"/>
            <a:endCxn id="8" idx="1"/>
          </p:cNvCxnSpPr>
          <p:nvPr/>
        </p:nvCxnSpPr>
        <p:spPr>
          <a:xfrm rot="16200000" flipV="1">
            <a:off x="1485342" y="2342606"/>
            <a:ext cx="550638" cy="2664130"/>
          </a:xfrm>
          <a:prstGeom prst="curvedConnector4">
            <a:avLst>
              <a:gd name="adj1" fmla="val -51699"/>
              <a:gd name="adj2" fmla="val 10858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32407277"/>
              </p:ext>
            </p:extLst>
          </p:nvPr>
        </p:nvGraphicFramePr>
        <p:xfrm>
          <a:off x="0" y="2071678"/>
          <a:ext cx="9144000" cy="465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4" name="Oval 3"/>
          <p:cNvSpPr>
            <a:spLocks noChangeArrowheads="1"/>
          </p:cNvSpPr>
          <p:nvPr/>
        </p:nvSpPr>
        <p:spPr bwMode="auto">
          <a:xfrm>
            <a:off x="7072330" y="1071546"/>
            <a:ext cx="1571635" cy="914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спортивно-</a:t>
            </a:r>
          </a:p>
          <a:p>
            <a:pPr algn="ctr"/>
            <a:r>
              <a:rPr lang="ru-RU" altLang="ru-RU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оздоровительное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0" y="1643050"/>
            <a:ext cx="571472" cy="4246564"/>
          </a:xfrm>
          <a:prstGeom prst="rect">
            <a:avLst/>
          </a:prstGeom>
          <a:solidFill>
            <a:srgbClr val="80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П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А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Р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Т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Н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Е</a:t>
            </a:r>
          </a:p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Р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Ы</a:t>
            </a:r>
          </a:p>
          <a:p>
            <a:pPr algn="ctr"/>
            <a:endParaRPr lang="ru-RU" altLang="ru-RU" sz="2400" b="1" dirty="0" smtClean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Д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О</a:t>
            </a:r>
            <a:endParaRPr lang="ru-RU" altLang="ru-RU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1071538" y="214290"/>
            <a:ext cx="6659562" cy="360363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b="1">
                <a:solidFill>
                  <a:schemeClr val="bg1"/>
                </a:solidFill>
                <a:latin typeface="Arial" charset="0"/>
              </a:rPr>
              <a:t>Направления развития личности</a:t>
            </a:r>
          </a:p>
        </p:txBody>
      </p:sp>
      <p:sp>
        <p:nvSpPr>
          <p:cNvPr id="30727" name="Oval 6"/>
          <p:cNvSpPr>
            <a:spLocks noChangeArrowheads="1"/>
          </p:cNvSpPr>
          <p:nvPr/>
        </p:nvSpPr>
        <p:spPr bwMode="auto">
          <a:xfrm>
            <a:off x="5357818" y="1071546"/>
            <a:ext cx="1493855" cy="842962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духовно-</a:t>
            </a:r>
          </a:p>
          <a:p>
            <a:pPr algn="ctr"/>
            <a:r>
              <a:rPr lang="ru-RU" altLang="ru-RU" sz="14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нравственное</a:t>
            </a:r>
          </a:p>
        </p:txBody>
      </p:sp>
      <p:sp>
        <p:nvSpPr>
          <p:cNvPr id="30728" name="Oval 7"/>
          <p:cNvSpPr>
            <a:spLocks noChangeArrowheads="1"/>
          </p:cNvSpPr>
          <p:nvPr/>
        </p:nvSpPr>
        <p:spPr bwMode="auto">
          <a:xfrm>
            <a:off x="2285984" y="1071546"/>
            <a:ext cx="1368425" cy="914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социальное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5400000">
            <a:off x="4498182" y="-2091550"/>
            <a:ext cx="431800" cy="5900737"/>
          </a:xfrm>
          <a:prstGeom prst="leftBrace">
            <a:avLst>
              <a:gd name="adj1" fmla="val 113879"/>
              <a:gd name="adj2" fmla="val 52532"/>
            </a:avLst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>
            <a:outerShdw dist="107763" dir="135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30730" name="Oval 9"/>
          <p:cNvSpPr>
            <a:spLocks noChangeArrowheads="1"/>
          </p:cNvSpPr>
          <p:nvPr/>
        </p:nvSpPr>
        <p:spPr bwMode="auto">
          <a:xfrm>
            <a:off x="3786182" y="1071546"/>
            <a:ext cx="1493853" cy="9143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интеллектуальное</a:t>
            </a:r>
          </a:p>
        </p:txBody>
      </p:sp>
      <p:sp>
        <p:nvSpPr>
          <p:cNvPr id="30731" name="Rectangle 34"/>
          <p:cNvSpPr>
            <a:spLocks noChangeArrowheads="1"/>
          </p:cNvSpPr>
          <p:nvPr/>
        </p:nvSpPr>
        <p:spPr bwMode="auto">
          <a:xfrm>
            <a:off x="3929058" y="2428868"/>
            <a:ext cx="12144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конференции, научные встречи (НОУ «Лидер»)</a:t>
            </a:r>
            <a:endParaRPr lang="ru-RU" alt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3" name="Oval 10"/>
          <p:cNvSpPr>
            <a:spLocks noChangeArrowheads="1"/>
          </p:cNvSpPr>
          <p:nvPr/>
        </p:nvSpPr>
        <p:spPr bwMode="auto">
          <a:xfrm>
            <a:off x="857224" y="1071546"/>
            <a:ext cx="1368425" cy="9144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1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общекультурное</a:t>
            </a:r>
          </a:p>
        </p:txBody>
      </p:sp>
      <p:sp>
        <p:nvSpPr>
          <p:cNvPr id="30734" name="TextBox 16"/>
          <p:cNvSpPr txBox="1">
            <a:spLocks noChangeArrowheads="1"/>
          </p:cNvSpPr>
          <p:nvPr/>
        </p:nvSpPr>
        <p:spPr bwMode="auto">
          <a:xfrm>
            <a:off x="7956550" y="6207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143768" y="2214554"/>
            <a:ext cx="1871663" cy="343853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Модель лицеиста – социально успешного человека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472" y="2285992"/>
            <a:ext cx="17859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АКШ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Патриот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Аграрный университет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СФУ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Композит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1143000"/>
          </a:xfrm>
        </p:spPr>
        <p:txBody>
          <a:bodyPr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7504" y="1714488"/>
            <a:ext cx="8784976" cy="464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ru-RU" altLang="ru-RU" sz="28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42844" y="2214554"/>
            <a:ext cx="3429024" cy="25717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Основные </a:t>
            </a:r>
            <a:r>
              <a:rPr lang="ru-RU" sz="2600" b="1" dirty="0" smtClean="0">
                <a:solidFill>
                  <a:schemeClr val="bg1"/>
                </a:solidFill>
              </a:rPr>
              <a:t>принципы </a:t>
            </a:r>
            <a:r>
              <a:rPr lang="ru-RU" sz="2600" b="1" dirty="0" smtClean="0"/>
              <a:t>деятельности</a:t>
            </a:r>
            <a:endParaRPr lang="ru-RU" sz="2600" b="1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857620" y="1285860"/>
            <a:ext cx="2428892" cy="114300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Культивирование педагогами  собственной позиции учащихся</a:t>
            </a:r>
            <a:endParaRPr lang="ru-RU" sz="1600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357950" y="2071678"/>
            <a:ext cx="2428892" cy="10001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Моделирование ситуации выбора для учащихся</a:t>
            </a:r>
            <a:endParaRPr lang="ru-RU" sz="1600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3857620" y="2928934"/>
            <a:ext cx="2428892" cy="114300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Обращение педагогов к личностным смыслам подростков</a:t>
            </a:r>
            <a:endParaRPr lang="ru-RU" sz="1600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286512" y="4071942"/>
            <a:ext cx="2428892" cy="78581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Использование групповых форм работы</a:t>
            </a:r>
            <a:endParaRPr lang="ru-RU" sz="1600" dirty="0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929058" y="5000636"/>
            <a:ext cx="2428892" cy="100013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Ориентация на возрастное развитие личности старшеклассника</a:t>
            </a:r>
            <a:endParaRPr lang="ru-RU" sz="16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214678" y="2285992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9" idx="2"/>
          </p:cNvCxnSpPr>
          <p:nvPr/>
        </p:nvCxnSpPr>
        <p:spPr>
          <a:xfrm flipV="1">
            <a:off x="3357554" y="2571744"/>
            <a:ext cx="300039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571868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1" idx="2"/>
          </p:cNvCxnSpPr>
          <p:nvPr/>
        </p:nvCxnSpPr>
        <p:spPr>
          <a:xfrm>
            <a:off x="3286116" y="4143380"/>
            <a:ext cx="3000396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3143240" y="4357694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7504" y="1714488"/>
            <a:ext cx="8784976" cy="464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ru-RU" altLang="ru-RU" sz="2800" b="1" dirty="0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500034" y="142852"/>
            <a:ext cx="8072494" cy="6429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 Ценностные ориентиры лицейского уклада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71802" y="928670"/>
            <a:ext cx="2928958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Ориентация</a:t>
            </a:r>
            <a:r>
              <a:rPr lang="ru-RU" sz="1400" b="1" dirty="0" smtClean="0">
                <a:solidFill>
                  <a:schemeClr val="accent2"/>
                </a:solidFill>
              </a:rPr>
              <a:t> </a:t>
            </a:r>
            <a:r>
              <a:rPr lang="ru-RU" sz="1400" b="1" dirty="0" smtClean="0"/>
              <a:t>успешного выпускника на успешных студентов рейтинговых ВУЗов</a:t>
            </a:r>
            <a:endParaRPr lang="ru-RU" sz="1400" b="1" dirty="0"/>
          </a:p>
        </p:txBody>
      </p:sp>
      <p:sp>
        <p:nvSpPr>
          <p:cNvPr id="7" name="Овал 6"/>
          <p:cNvSpPr/>
          <p:nvPr/>
        </p:nvSpPr>
        <p:spPr>
          <a:xfrm>
            <a:off x="5429256" y="2285992"/>
            <a:ext cx="3429024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Создание </a:t>
            </a:r>
            <a:r>
              <a:rPr lang="ru-RU" sz="1200" b="1" dirty="0" smtClean="0"/>
              <a:t>атмосферы поддержки созидательного социального опыта, формирование позитивного образа поведения </a:t>
            </a:r>
            <a:endParaRPr lang="ru-RU" sz="1200" b="1" dirty="0"/>
          </a:p>
        </p:txBody>
      </p:sp>
      <p:sp>
        <p:nvSpPr>
          <p:cNvPr id="8" name="Овал 7"/>
          <p:cNvSpPr/>
          <p:nvPr/>
        </p:nvSpPr>
        <p:spPr>
          <a:xfrm>
            <a:off x="0" y="1643050"/>
            <a:ext cx="278601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Система  общечеловеческих ценностей</a:t>
            </a:r>
            <a:endParaRPr lang="ru-RU" sz="1400" b="1" dirty="0"/>
          </a:p>
        </p:txBody>
      </p:sp>
      <p:sp>
        <p:nvSpPr>
          <p:cNvPr id="11" name="Овал 10"/>
          <p:cNvSpPr/>
          <p:nvPr/>
        </p:nvSpPr>
        <p:spPr>
          <a:xfrm>
            <a:off x="5143504" y="4357694"/>
            <a:ext cx="335758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Позит</a:t>
            </a:r>
            <a:r>
              <a:rPr lang="ru-RU" sz="1200" b="1" dirty="0" smtClean="0"/>
              <a:t>ивные межличностные отношения как этическая норма (совет лицеистов, служба медиации, молодежные объединения, клубы, лекторские группы) </a:t>
            </a:r>
            <a:endParaRPr lang="ru-RU" sz="1200" b="1" dirty="0"/>
          </a:p>
        </p:txBody>
      </p:sp>
      <p:sp>
        <p:nvSpPr>
          <p:cNvPr id="10" name="Овал 9"/>
          <p:cNvSpPr/>
          <p:nvPr/>
        </p:nvSpPr>
        <p:spPr>
          <a:xfrm>
            <a:off x="2857488" y="2643182"/>
            <a:ext cx="2500330" cy="192882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 </a:t>
            </a:r>
            <a:r>
              <a:rPr lang="ru-RU" b="1" dirty="0" smtClean="0">
                <a:solidFill>
                  <a:srgbClr val="6600CC"/>
                </a:solidFill>
              </a:rPr>
              <a:t>Лицейская идентичность</a:t>
            </a:r>
          </a:p>
          <a:p>
            <a:pPr algn="ctr"/>
            <a:r>
              <a:rPr lang="ru-RU" b="1" dirty="0" smtClean="0">
                <a:solidFill>
                  <a:srgbClr val="6600CC"/>
                </a:solidFill>
              </a:rPr>
              <a:t>«Мы – лицеисты»</a:t>
            </a:r>
            <a:endParaRPr lang="ru-RU" b="1" dirty="0">
              <a:solidFill>
                <a:srgbClr val="6600CC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71472" y="4071942"/>
            <a:ext cx="2571768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Лицейские традиции</a:t>
            </a:r>
            <a:endParaRPr lang="ru-RU" sz="1400" b="1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2643174" y="1857364"/>
            <a:ext cx="428628" cy="142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857884" y="2000240"/>
            <a:ext cx="428628" cy="357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6447247" y="3982646"/>
            <a:ext cx="642942" cy="1071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000364" y="5072074"/>
            <a:ext cx="21431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V="1">
            <a:off x="1071538" y="3500438"/>
            <a:ext cx="1071570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38;p1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fld id="{66EFB2B3-B082-4665-88DC-BA10C9EE370C}" type="slidenum">
              <a:rPr lang="ru-RU" altLang="ru-RU"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rPr>
              <a:pPr eaLnBrk="1" hangingPunct="1"/>
              <a:t>18</a:t>
            </a:fld>
            <a:endParaRPr lang="ru-RU" altLang="ru-RU" sz="1200">
              <a:solidFill>
                <a:srgbClr val="888888"/>
              </a:solidFill>
              <a:latin typeface="Calibri" pitchFamily="34" charset="0"/>
              <a:sym typeface="Calibri" pitchFamily="34" charset="0"/>
            </a:endParaRPr>
          </a:p>
        </p:txBody>
      </p:sp>
      <p:grpSp>
        <p:nvGrpSpPr>
          <p:cNvPr id="10243" name="Google Shape;139;p19"/>
          <p:cNvGrpSpPr>
            <a:grpSpLocks/>
          </p:cNvGrpSpPr>
          <p:nvPr/>
        </p:nvGrpSpPr>
        <p:grpSpPr bwMode="auto">
          <a:xfrm>
            <a:off x="1191" y="-77788"/>
            <a:ext cx="9141619" cy="6515101"/>
            <a:chOff x="0" y="-155940"/>
            <a:chExt cx="24377650" cy="13030200"/>
          </a:xfrm>
        </p:grpSpPr>
        <p:pic>
          <p:nvPicPr>
            <p:cNvPr id="10247" name="Google Shape;140;p19"/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55940"/>
              <a:ext cx="2933700" cy="1287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Google Shape;141;p19"/>
            <p:cNvPicPr preferRelativeResize="0"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21336000" y="-3540"/>
              <a:ext cx="3041650" cy="1287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4" name="Google Shape;142;p19"/>
          <p:cNvSpPr txBox="1">
            <a:spLocks noChangeArrowheads="1"/>
          </p:cNvSpPr>
          <p:nvPr/>
        </p:nvSpPr>
        <p:spPr bwMode="auto">
          <a:xfrm>
            <a:off x="551260" y="285750"/>
            <a:ext cx="77438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ru-RU" altLang="ru-RU" sz="5400">
                <a:solidFill>
                  <a:srgbClr val="01627B"/>
                </a:solidFill>
                <a:latin typeface="Source Sans Pro" charset="0"/>
                <a:sym typeface="Source Sans Pro" charset="0"/>
              </a:rPr>
              <a:t>ОСОБЕННОСТИ ВЫБОРА ПРОФЕССИИ</a:t>
            </a:r>
            <a:endParaRPr lang="ru-RU" altLang="ru-RU"/>
          </a:p>
        </p:txBody>
      </p:sp>
      <p:sp>
        <p:nvSpPr>
          <p:cNvPr id="10245" name="Google Shape;143;p19"/>
          <p:cNvSpPr txBox="1">
            <a:spLocks noChangeArrowheads="1"/>
          </p:cNvSpPr>
          <p:nvPr/>
        </p:nvSpPr>
        <p:spPr bwMode="auto">
          <a:xfrm>
            <a:off x="947737" y="2070100"/>
            <a:ext cx="7119938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 marL="285750" indent="-28575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eaLnBrk="1" hangingPunct="1">
              <a:buClr>
                <a:srgbClr val="44546A"/>
              </a:buClr>
              <a:buSzPts val="4000"/>
              <a:buFont typeface="Arial" charset="0"/>
              <a:buChar char="•"/>
            </a:pPr>
            <a:r>
              <a:rPr lang="ru-RU" altLang="ru-RU" sz="4000">
                <a:solidFill>
                  <a:srgbClr val="44546A"/>
                </a:solidFill>
                <a:latin typeface="Calibri" pitchFamily="34" charset="0"/>
                <a:sym typeface="Calibri" pitchFamily="34" charset="0"/>
              </a:rPr>
              <a:t>Осознанная конкуренция</a:t>
            </a:r>
            <a:endParaRPr lang="ru-RU" altLang="ru-RU"/>
          </a:p>
          <a:p>
            <a:pPr eaLnBrk="1" hangingPunct="1">
              <a:buSzPts val="4000"/>
            </a:pPr>
            <a:endParaRPr lang="ru-RU" altLang="ru-RU" sz="4000">
              <a:solidFill>
                <a:srgbClr val="44546A"/>
              </a:solidFill>
              <a:latin typeface="Calibri" pitchFamily="34" charset="0"/>
              <a:sym typeface="Calibri" pitchFamily="34" charset="0"/>
            </a:endParaRPr>
          </a:p>
          <a:p>
            <a:pPr eaLnBrk="1" hangingPunct="1">
              <a:buClr>
                <a:srgbClr val="44546A"/>
              </a:buClr>
              <a:buSzPts val="4000"/>
              <a:buFont typeface="Arial" charset="0"/>
              <a:buChar char="•"/>
            </a:pPr>
            <a:r>
              <a:rPr lang="ru-RU" altLang="ru-RU" sz="4000">
                <a:solidFill>
                  <a:srgbClr val="44546A"/>
                </a:solidFill>
                <a:latin typeface="Calibri" pitchFamily="34" charset="0"/>
                <a:sym typeface="Calibri" pitchFamily="34" charset="0"/>
              </a:rPr>
              <a:t>Профилизация в 10-11 классе в школах</a:t>
            </a:r>
            <a:endParaRPr lang="ru-RU" altLang="ru-RU"/>
          </a:p>
          <a:p>
            <a:pPr eaLnBrk="1" hangingPunct="1">
              <a:buSzPts val="4000"/>
            </a:pPr>
            <a:endParaRPr lang="ru-RU" altLang="ru-RU" sz="4000">
              <a:solidFill>
                <a:srgbClr val="44546A"/>
              </a:solidFill>
              <a:latin typeface="Calibri" pitchFamily="34" charset="0"/>
              <a:sym typeface="Calibri" pitchFamily="34" charset="0"/>
            </a:endParaRPr>
          </a:p>
          <a:p>
            <a:pPr eaLnBrk="1" hangingPunct="1">
              <a:buClr>
                <a:srgbClr val="44546A"/>
              </a:buClr>
              <a:buSzPts val="4000"/>
              <a:buFont typeface="Arial" charset="0"/>
              <a:buChar char="•"/>
            </a:pPr>
            <a:r>
              <a:rPr lang="ru-RU" altLang="ru-RU" sz="4000">
                <a:solidFill>
                  <a:srgbClr val="44546A"/>
                </a:solidFill>
                <a:latin typeface="Calibri" pitchFamily="34" charset="0"/>
                <a:sym typeface="Calibri" pitchFamily="34" charset="0"/>
              </a:rPr>
              <a:t>Появление профессий со своей системой требований к личности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 idx="4294967295"/>
          </p:nvPr>
        </p:nvSpPr>
        <p:spPr>
          <a:xfrm>
            <a:off x="0" y="179388"/>
            <a:ext cx="7986713" cy="148431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dirty="0" smtClean="0">
                <a:latin typeface="Arial" charset="0"/>
                <a:cs typeface="Arial" charset="0"/>
              </a:rPr>
              <a:t>Прогноз аналитиков  </a:t>
            </a:r>
            <a:r>
              <a:rPr lang="en-US" altLang="ru-RU" sz="3200" b="1" dirty="0" smtClean="0">
                <a:latin typeface="Arial" charset="0"/>
                <a:cs typeface="Arial" charset="0"/>
              </a:rPr>
              <a:t/>
            </a:r>
            <a:br>
              <a:rPr lang="en-US" altLang="ru-RU" sz="3200" b="1" dirty="0" smtClean="0">
                <a:latin typeface="Arial" charset="0"/>
                <a:cs typeface="Arial" charset="0"/>
              </a:rPr>
            </a:br>
            <a:r>
              <a:rPr lang="en-US" altLang="ru-RU" sz="3200" b="1" dirty="0" smtClean="0">
                <a:latin typeface="Arial" charset="0"/>
                <a:cs typeface="Arial" charset="0"/>
              </a:rPr>
              <a:t>World  economic forum</a:t>
            </a:r>
            <a:r>
              <a:rPr lang="ru-RU" altLang="ru-RU" sz="3200" b="1" dirty="0" smtClean="0">
                <a:latin typeface="Arial" charset="0"/>
                <a:cs typeface="Arial" charset="0"/>
              </a:rPr>
              <a:t/>
            </a:r>
            <a:br>
              <a:rPr lang="ru-RU" altLang="ru-RU" sz="3200" b="1" dirty="0" smtClean="0">
                <a:latin typeface="Arial" charset="0"/>
                <a:cs typeface="Arial" charset="0"/>
              </a:rPr>
            </a:br>
            <a:r>
              <a:rPr lang="ru-RU" altLang="ru-RU" sz="3200" b="1" dirty="0" smtClean="0">
                <a:latin typeface="Arial" charset="0"/>
                <a:cs typeface="Arial" charset="0"/>
              </a:rPr>
              <a:t>10 самых важных soft skills на 2020г.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1806575" y="1695450"/>
            <a:ext cx="7337425" cy="4392613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1.   Умение решать сложные задачи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2.   Наличие критического мышления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3.   Креативность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4.   Навыки координации и взаимодействия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5.   Навыки управления людьми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6.   </a:t>
            </a:r>
            <a:r>
              <a:rPr lang="en-US" altLang="ru-RU" sz="2400" dirty="0" smtClean="0">
                <a:latin typeface="Arial" charset="0"/>
                <a:cs typeface="Arial" charset="0"/>
              </a:rPr>
              <a:t>EQ</a:t>
            </a:r>
            <a:endParaRPr lang="ru-RU" altLang="ru-RU" sz="2400" dirty="0" smtClean="0">
              <a:latin typeface="Arial" charset="0"/>
              <a:cs typeface="Arial" charset="0"/>
            </a:endParaRP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7.   </a:t>
            </a:r>
            <a:r>
              <a:rPr lang="ru-RU" altLang="ru-RU" sz="2400" dirty="0" err="1" smtClean="0">
                <a:latin typeface="Arial" charset="0"/>
                <a:cs typeface="Arial" charset="0"/>
              </a:rPr>
              <a:t>Клиентоориентированность</a:t>
            </a:r>
            <a:endParaRPr lang="ru-RU" altLang="ru-RU" sz="2400" dirty="0" smtClean="0">
              <a:latin typeface="Arial" charset="0"/>
              <a:cs typeface="Arial" charset="0"/>
            </a:endParaRP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8.   Умение принимать решение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9.   Умение вести переговоры</a:t>
            </a:r>
          </a:p>
          <a:p>
            <a:pPr marL="514350" indent="-514350">
              <a:lnSpc>
                <a:spcPct val="90000"/>
              </a:lnSpc>
            </a:pPr>
            <a:r>
              <a:rPr lang="ru-RU" altLang="ru-RU" sz="2400" dirty="0" smtClean="0">
                <a:latin typeface="Arial" charset="0"/>
                <a:cs typeface="Arial" charset="0"/>
              </a:rPr>
              <a:t>10. </a:t>
            </a:r>
            <a:r>
              <a:rPr lang="ru-RU" altLang="ru-RU" sz="2400" dirty="0" err="1" smtClean="0">
                <a:latin typeface="Arial" charset="0"/>
                <a:cs typeface="Arial" charset="0"/>
              </a:rPr>
              <a:t>Когнетивная</a:t>
            </a:r>
            <a:r>
              <a:rPr lang="ru-RU" altLang="ru-RU" sz="2400" dirty="0" smtClean="0">
                <a:latin typeface="Arial" charset="0"/>
                <a:cs typeface="Arial" charset="0"/>
              </a:rPr>
              <a:t> гибкость</a:t>
            </a:r>
          </a:p>
          <a:p>
            <a:pPr marL="514350" indent="-514350">
              <a:lnSpc>
                <a:spcPct val="90000"/>
              </a:lnSpc>
            </a:pPr>
            <a:endParaRPr lang="ru-RU" altLang="ru-RU" sz="2400" dirty="0" smtClean="0">
              <a:latin typeface="Arial" charset="0"/>
              <a:cs typeface="Arial" charset="0"/>
            </a:endParaRPr>
          </a:p>
          <a:p>
            <a:pPr marL="514350" indent="-514350" algn="ctr">
              <a:lnSpc>
                <a:spcPct val="90000"/>
              </a:lnSpc>
            </a:pPr>
            <a:r>
              <a:rPr lang="ru-RU" altLang="ru-RU" sz="1900" b="1" dirty="0" smtClean="0">
                <a:latin typeface="Arial" charset="0"/>
                <a:cs typeface="Arial" charset="0"/>
              </a:rPr>
              <a:t>93% работодателей отдают предпочтение при подборе персонала – мягким навыкам</a:t>
            </a:r>
          </a:p>
          <a:p>
            <a:pPr marL="514350" indent="-514350">
              <a:lnSpc>
                <a:spcPct val="90000"/>
              </a:lnSpc>
            </a:pPr>
            <a:endParaRPr lang="ru-RU" altLang="ru-RU" sz="1300" dirty="0" smtClean="0">
              <a:latin typeface="Arial" charset="0"/>
              <a:cs typeface="Arial" charset="0"/>
            </a:endParaRPr>
          </a:p>
          <a:p>
            <a:pPr marL="514350" indent="-514350">
              <a:lnSpc>
                <a:spcPct val="90000"/>
              </a:lnSpc>
            </a:pPr>
            <a:endParaRPr lang="ru-RU" altLang="ru-RU" sz="13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58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142875"/>
            <a:ext cx="8064500" cy="71278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SzPts val="4400"/>
              <a:buFont typeface="Calibri" pitchFamily="34" charset="0"/>
              <a:buNone/>
            </a:pPr>
            <a:r>
              <a:rPr lang="ru-RU" altLang="ru-RU" sz="3200" b="1" dirty="0" smtClean="0">
                <a:solidFill>
                  <a:srgbClr val="0070C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Идентичность  личности: много – «Я» </a:t>
            </a:r>
          </a:p>
        </p:txBody>
      </p:sp>
      <p:graphicFrame>
        <p:nvGraphicFramePr>
          <p:cNvPr id="76" name="Схема 75"/>
          <p:cNvGraphicFramePr/>
          <p:nvPr>
            <p:extLst>
              <p:ext uri="{D42A27DB-BD31-4B8C-83A1-F6EECF244321}">
                <p14:modId xmlns:p14="http://schemas.microsoft.com/office/powerpoint/2010/main" val="3968425394"/>
              </p:ext>
            </p:extLst>
          </p:nvPr>
        </p:nvGraphicFramePr>
        <p:xfrm>
          <a:off x="214282" y="1000108"/>
          <a:ext cx="8822214" cy="5484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1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CC"/>
                </a:solidFill>
              </a:rPr>
              <a:t>Социальные роли</a:t>
            </a:r>
            <a:endParaRPr lang="ru-RU" dirty="0">
              <a:solidFill>
                <a:srgbClr val="6600CC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28662" y="1484784"/>
            <a:ext cx="7772400" cy="4515984"/>
          </a:xfrm>
          <a:prstGeom prst="rect">
            <a:avLst/>
          </a:prstGeom>
        </p:spPr>
        <p:txBody>
          <a:bodyPr vert="horz" anchor="ctr">
            <a:normAutofit fontScale="4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1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100" b="1" dirty="0" smtClean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Тьюторы</a:t>
            </a:r>
            <a:endParaRPr kumimoji="0" lang="ru-RU" sz="58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Исследователи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Проектировщики</a:t>
            </a:r>
            <a:endParaRPr lang="ru-RU" sz="5800" b="1" dirty="0" smtClean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Эксперты </a:t>
            </a:r>
            <a:br>
              <a:rPr kumimoji="0" lang="ru-RU" sz="5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5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Медиаторы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Волонтеры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Управленцы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Организаторы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Разработчики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Законотворцы</a:t>
            </a:r>
            <a:endParaRPr kumimoji="0" lang="ru-RU" sz="58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8521241"/>
              </p:ext>
            </p:extLst>
          </p:nvPr>
        </p:nvGraphicFramePr>
        <p:xfrm>
          <a:off x="179512" y="836712"/>
          <a:ext cx="8784976" cy="5170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697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Процессная модель</a:t>
            </a:r>
            <a:endParaRPr lang="ru-RU" dirty="0">
              <a:solidFill>
                <a:srgbClr val="66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0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039242"/>
              </p:ext>
            </p:extLst>
          </p:nvPr>
        </p:nvGraphicFramePr>
        <p:xfrm>
          <a:off x="214282" y="1481138"/>
          <a:ext cx="8715436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CC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Технология профессионального самоопределения</a:t>
            </a:r>
            <a:endParaRPr lang="ru-RU" dirty="0">
              <a:solidFill>
                <a:srgbClr val="6600C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1328"/>
            <a:ext cx="8507288" cy="4525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Blip>
                <a:blip r:embed="rId3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профессиональных проб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Blip>
                <a:blip r:embed="rId3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«Образ будущего»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Blip>
                <a:blip r:embed="rId3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анализа и мониторинга «Живое портфолио»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Blip>
                <a:blip r:embed="rId3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Принятие социальной роли</a:t>
            </a:r>
            <a:endParaRPr lang="ru-RU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Blip>
                <a:blip r:embed="rId3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 представления результатов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Blip>
                <a:blip r:embed="rId3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Сетевая образовательная траектория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156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Самоопределение старшеклассника</a:t>
            </a:r>
            <a:endParaRPr lang="ru-RU" dirty="0">
              <a:solidFill>
                <a:srgbClr val="66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8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:\2018-2019\Профмарафон_осень\Материалы\Занятие 8\lichn_razvitie-1024x652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51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8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22532" name="Picture 2" descr="I:\2018-2019\Профмарафон_осень\На печать\Карьера\Бланк карьера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640960" cy="592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Содержимое 9"/>
          <p:cNvSpPr txBox="1">
            <a:spLocks noGrp="1"/>
          </p:cNvSpPr>
          <p:nvPr>
            <p:ph sz="half" idx="1"/>
          </p:nvPr>
        </p:nvSpPr>
        <p:spPr>
          <a:xfrm>
            <a:off x="4714875" y="1785938"/>
            <a:ext cx="4038600" cy="2400300"/>
          </a:xfrm>
        </p:spPr>
        <p:txBody>
          <a:bodyPr>
            <a:normAutofit fontScale="92500" lnSpcReduction="10000"/>
          </a:bodyPr>
          <a:lstStyle/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Менеджеры аватаров и виртуальные учителя</a:t>
            </a:r>
          </a:p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Разработчики альтернативных видов транспорта</a:t>
            </a:r>
          </a:p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Специалисты по адресному вещанию </a:t>
            </a:r>
          </a:p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Утилизатор информации </a:t>
            </a:r>
          </a:p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Менеджер виртуального пространства</a:t>
            </a:r>
          </a:p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Брокеры и трейдеры банка времени</a:t>
            </a:r>
          </a:p>
          <a:p>
            <a:pPr marL="0"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Социальный работник социальных сетей</a:t>
            </a:r>
          </a:p>
        </p:txBody>
      </p:sp>
      <p:sp>
        <p:nvSpPr>
          <p:cNvPr id="25605" name="Содержимое 2"/>
          <p:cNvSpPr txBox="1">
            <a:spLocks noGrp="1"/>
          </p:cNvSpPr>
          <p:nvPr>
            <p:ph sz="half" idx="2"/>
          </p:nvPr>
        </p:nvSpPr>
        <p:spPr>
          <a:xfrm>
            <a:off x="428625" y="1785938"/>
            <a:ext cx="4038600" cy="4240212"/>
          </a:xfrm>
        </p:spPr>
        <p:txBody>
          <a:bodyPr/>
          <a:lstStyle/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Специалист по созданию искусственных органов 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Нано-медик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Фермеры и скотоводы, работающие с генными технологиями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Консультант для престарелых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Хирург по увеличению памяти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Знаток научной этики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Космические пилоты, архитекторы и гиды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Работники вертикальных ферм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Специалист по борьбе с изменением климата</a:t>
            </a:r>
            <a:endParaRPr lang="en-US" altLang="ru-RU" sz="1600" smtClean="0">
              <a:solidFill>
                <a:srgbClr val="002060"/>
              </a:solidFill>
              <a:latin typeface="Cambria" pitchFamily="18" charset="0"/>
              <a:cs typeface="Arial" charset="0"/>
              <a:sym typeface="Calibri" pitchFamily="34" charset="0"/>
            </a:endParaRP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Специалист по карантину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Погодная полиция</a:t>
            </a:r>
          </a:p>
          <a:p>
            <a:pPr marL="457200" indent="-406400" eaLnBrk="1" hangingPunct="1">
              <a:lnSpc>
                <a:spcPct val="90000"/>
              </a:lnSpc>
              <a:buSzPts val="2800"/>
              <a:buFont typeface="Arial" charset="0"/>
              <a:buChar char="•"/>
            </a:pPr>
            <a:r>
              <a:rPr lang="ru-RU" altLang="ru-RU" sz="1600" smtClean="0">
                <a:solidFill>
                  <a:srgbClr val="00206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Виртуальный юрист</a:t>
            </a:r>
            <a:endParaRPr lang="en-US" altLang="ru-RU" sz="1600" smtClean="0">
              <a:solidFill>
                <a:srgbClr val="002060"/>
              </a:solidFill>
              <a:latin typeface="Cambria" pitchFamily="18" charset="0"/>
              <a:cs typeface="Arial" charset="0"/>
              <a:sym typeface="Calibri" pitchFamily="34" charset="0"/>
            </a:endParaRPr>
          </a:p>
          <a:p>
            <a:pPr marL="457200" indent="-406400" eaLnBrk="1" hangingPunct="1">
              <a:lnSpc>
                <a:spcPct val="170000"/>
              </a:lnSpc>
              <a:spcBef>
                <a:spcPts val="1000"/>
              </a:spcBef>
              <a:buSzPts val="2800"/>
              <a:buFont typeface="Arial" charset="0"/>
              <a:buChar char="•"/>
            </a:pPr>
            <a:endParaRPr lang="ru-RU" altLang="ru-RU" sz="1200" smtClean="0">
              <a:latin typeface="Calibri" pitchFamily="34" charset="0"/>
              <a:cs typeface="Arial" charset="0"/>
              <a:sym typeface="Calibri" pitchFamily="34" charset="0"/>
            </a:endParaRPr>
          </a:p>
          <a:p>
            <a:pPr marL="457200" indent="-406400" eaLnBrk="1" hangingPunct="1">
              <a:lnSpc>
                <a:spcPct val="170000"/>
              </a:lnSpc>
              <a:spcBef>
                <a:spcPts val="1000"/>
              </a:spcBef>
              <a:buSzPts val="2800"/>
              <a:buFont typeface="Arial" charset="0"/>
              <a:buChar char="•"/>
            </a:pPr>
            <a:endParaRPr lang="ru-RU" altLang="ru-RU" sz="120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sp>
        <p:nvSpPr>
          <p:cNvPr id="25604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eaLnBrk="1" hangingPunct="1"/>
            <a:fld id="{190F8CF4-C0D6-4B33-8E47-8051595B9E74}" type="slidenum">
              <a:rPr lang="ru-RU" altLang="ru-RU" sz="1200">
                <a:solidFill>
                  <a:srgbClr val="888888"/>
                </a:solidFill>
                <a:latin typeface="Calibri" pitchFamily="34" charset="0"/>
                <a:sym typeface="Calibri" pitchFamily="34" charset="0"/>
              </a:rPr>
              <a:pPr eaLnBrk="1" hangingPunct="1"/>
              <a:t>27</a:t>
            </a:fld>
            <a:endParaRPr lang="ru-RU" altLang="ru-RU" sz="1200">
              <a:solidFill>
                <a:srgbClr val="888888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5602" name="Заголовок 1"/>
          <p:cNvSpPr txBox="1">
            <a:spLocks noGrp="1"/>
          </p:cNvSpPr>
          <p:nvPr>
            <p:ph type="title"/>
          </p:nvPr>
        </p:nvSpPr>
        <p:spPr>
          <a:xfrm>
            <a:off x="179512" y="260648"/>
            <a:ext cx="85725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Calibri" pitchFamily="34" charset="0"/>
              <a:buNone/>
            </a:pPr>
            <a:r>
              <a:rPr lang="ru-RU" altLang="ru-RU" sz="3600" b="1" dirty="0" smtClean="0">
                <a:solidFill>
                  <a:srgbClr val="0070C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Прогнозы футурологов: </a:t>
            </a:r>
            <a:r>
              <a:rPr lang="ru-RU" altLang="ru-RU" sz="2800" b="1" dirty="0" smtClean="0">
                <a:solidFill>
                  <a:srgbClr val="0070C0"/>
                </a:solidFill>
                <a:latin typeface="Cambria" pitchFamily="18" charset="0"/>
                <a:cs typeface="Arial" charset="0"/>
                <a:sym typeface="Calibri" pitchFamily="34" charset="0"/>
              </a:rPr>
              <a:t>профессии, которые будут востребованы в 2030 году*  </a:t>
            </a:r>
          </a:p>
        </p:txBody>
      </p:sp>
      <p:grpSp>
        <p:nvGrpSpPr>
          <p:cNvPr id="25606" name="Группа 6"/>
          <p:cNvGrpSpPr>
            <a:grpSpLocks/>
          </p:cNvGrpSpPr>
          <p:nvPr/>
        </p:nvGrpSpPr>
        <p:grpSpPr bwMode="auto">
          <a:xfrm>
            <a:off x="6026944" y="6543679"/>
            <a:ext cx="2664619" cy="246221"/>
            <a:chOff x="1026303" y="6348431"/>
            <a:chExt cx="2664759" cy="246379"/>
          </a:xfrm>
        </p:grpSpPr>
        <p:sp>
          <p:nvSpPr>
            <p:cNvPr id="25608" name="TextBox 4"/>
            <p:cNvSpPr txBox="1">
              <a:spLocks noChangeArrowheads="1"/>
            </p:cNvSpPr>
            <p:nvPr/>
          </p:nvSpPr>
          <p:spPr bwMode="auto">
            <a:xfrm>
              <a:off x="1026303" y="6348431"/>
              <a:ext cx="1505619" cy="246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1pPr>
              <a:lvl2pPr marL="742950" indent="-285750" eaLnBrk="0" hangingPunct="0"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2pPr>
              <a:lvl3pPr marL="1143000" indent="-228600" eaLnBrk="0" hangingPunct="0"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3pPr>
              <a:lvl4pPr marL="1600200" indent="-228600" eaLnBrk="0" hangingPunct="0"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4pPr>
              <a:lvl5pPr marL="2057400" indent="-228600" eaLnBrk="0" hangingPunct="0"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charset="0"/>
                <a:defRPr sz="1400">
                  <a:solidFill>
                    <a:srgbClr val="000000"/>
                  </a:solidFill>
                  <a:latin typeface="Arial" charset="0"/>
                  <a:cs typeface="Arial" charset="0"/>
                  <a:sym typeface="Arial" charset="0"/>
                </a:defRPr>
              </a:lvl9pPr>
            </a:lstStyle>
            <a:p>
              <a:pPr eaLnBrk="1" hangingPunct="1"/>
              <a:r>
                <a:rPr lang="en-US" altLang="ru-RU" sz="1000"/>
                <a:t>*</a:t>
              </a:r>
              <a:r>
                <a:rPr lang="ru-RU" altLang="ru-RU" sz="1000"/>
                <a:t>По данным компании</a:t>
              </a:r>
            </a:p>
          </p:txBody>
        </p:sp>
        <p:pic>
          <p:nvPicPr>
            <p:cNvPr id="25609" name="Picture 2" descr="http://www.clubofamsterdam.com/contentsummit2006/partners/Fast%20Future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8478" y="6348431"/>
              <a:ext cx="1032584" cy="227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5607" name="Picture 4" descr="http://www.designbuzz.com/wp-content/uploads/2012/07/zuidkas-horizontal-framing_SFNsd_114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6944" y="4724400"/>
            <a:ext cx="283726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95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525963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Школы – партнеры (совместно организованные события)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Учреждения дополнительного образования (АКШ, ЦМИТ Композит, Ньютон-парк)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Учреждения средне-специального образования (Аэрокосмический колледж, юридический  колледж, медицинский колледж)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Учреждения высшего образования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СибГУ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СФУ, КГАУ, КГМУ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Предприятия: завод холодильников «Бирюса»,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Красмаш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Горно-химический комбинат (г. Железногорск)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Организации – участники городской партнёрской сети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39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Содержимое 15" descr="1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335" y="442648"/>
            <a:ext cx="1512168" cy="1526041"/>
          </a:xfrm>
        </p:spPr>
      </p:pic>
      <p:pic>
        <p:nvPicPr>
          <p:cNvPr id="5122" name="Picture 2" descr="G:\фото для педсовета\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612" y="445518"/>
            <a:ext cx="1525192" cy="1504946"/>
          </a:xfrm>
          <a:prstGeom prst="rect">
            <a:avLst/>
          </a:prstGeom>
          <a:noFill/>
        </p:spPr>
      </p:pic>
      <p:pic>
        <p:nvPicPr>
          <p:cNvPr id="5123" name="Picture 3" descr="G:\фото для педсовета\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1800200" cy="1800200"/>
          </a:xfrm>
          <a:prstGeom prst="rect">
            <a:avLst/>
          </a:prstGeom>
          <a:noFill/>
        </p:spPr>
      </p:pic>
      <p:pic>
        <p:nvPicPr>
          <p:cNvPr id="5124" name="Picture 4" descr="G:\фото для педсовета\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2284387"/>
            <a:ext cx="2010028" cy="1350739"/>
          </a:xfrm>
          <a:prstGeom prst="rect">
            <a:avLst/>
          </a:prstGeom>
          <a:noFill/>
        </p:spPr>
      </p:pic>
      <p:pic>
        <p:nvPicPr>
          <p:cNvPr id="5125" name="Picture 5" descr="G:\фото для педсовета\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5323" y="4846488"/>
            <a:ext cx="2098677" cy="2011512"/>
          </a:xfrm>
          <a:prstGeom prst="rect">
            <a:avLst/>
          </a:prstGeom>
          <a:noFill/>
        </p:spPr>
      </p:pic>
      <p:pic>
        <p:nvPicPr>
          <p:cNvPr id="5126" name="Picture 6" descr="G:\фото для педсовета\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1304502"/>
            <a:ext cx="1905000" cy="1847850"/>
          </a:xfrm>
          <a:prstGeom prst="rect">
            <a:avLst/>
          </a:prstGeom>
          <a:noFill/>
        </p:spPr>
      </p:pic>
      <p:pic>
        <p:nvPicPr>
          <p:cNvPr id="5127" name="Picture 7" descr="G:\фото для педсовета\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740" y="4365487"/>
            <a:ext cx="1876489" cy="1772816"/>
          </a:xfrm>
          <a:prstGeom prst="rect">
            <a:avLst/>
          </a:prstGeom>
          <a:noFill/>
        </p:spPr>
      </p:pic>
      <p:pic>
        <p:nvPicPr>
          <p:cNvPr id="5128" name="Picture 8" descr="G:\фото для педсовета\8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0542" y="3380174"/>
            <a:ext cx="2338113" cy="1222499"/>
          </a:xfrm>
          <a:prstGeom prst="rect">
            <a:avLst/>
          </a:prstGeom>
          <a:noFill/>
        </p:spPr>
      </p:pic>
      <p:pic>
        <p:nvPicPr>
          <p:cNvPr id="5129" name="Picture 9" descr="G:\фото для педсовета\9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1590" y="5127963"/>
            <a:ext cx="2695755" cy="1448562"/>
          </a:xfrm>
          <a:prstGeom prst="rect">
            <a:avLst/>
          </a:prstGeom>
          <a:noFill/>
        </p:spPr>
      </p:pic>
      <p:pic>
        <p:nvPicPr>
          <p:cNvPr id="5130" name="Picture 10" descr="G:\фото для педсовета\10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99421" y="278483"/>
            <a:ext cx="3610892" cy="908341"/>
          </a:xfrm>
          <a:prstGeom prst="rect">
            <a:avLst/>
          </a:prstGeom>
          <a:noFill/>
        </p:spPr>
      </p:pic>
      <p:pic>
        <p:nvPicPr>
          <p:cNvPr id="5131" name="Picture 11" descr="G:\фото для педсовета\11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30979" y="1493940"/>
            <a:ext cx="1647612" cy="1584846"/>
          </a:xfrm>
          <a:prstGeom prst="rect">
            <a:avLst/>
          </a:prstGeom>
          <a:noFill/>
        </p:spPr>
      </p:pic>
      <p:pic>
        <p:nvPicPr>
          <p:cNvPr id="5132" name="Picture 12" descr="G:\фото для педсовета\12.jp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0975" y="3242929"/>
            <a:ext cx="1496987" cy="1496987"/>
          </a:xfrm>
          <a:prstGeom prst="rect">
            <a:avLst/>
          </a:prstGeom>
          <a:noFill/>
        </p:spPr>
      </p:pic>
      <p:sp>
        <p:nvSpPr>
          <p:cNvPr id="2" name="AutoShape 2" descr="http://sjkrsk.ru/wp-content/uploads/KrasMash-1024x88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://sjkrsk.ru/wp-content/uploads/KrasMash-1024x885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2215" y="4077072"/>
            <a:ext cx="2015590" cy="174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4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ымянный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0108"/>
            <a:ext cx="9122828" cy="471490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2852"/>
            <a:ext cx="8640960" cy="928694"/>
          </a:xfrm>
        </p:spPr>
        <p:txBody>
          <a:bodyPr>
            <a:noAutofit/>
          </a:bodyPr>
          <a:lstStyle/>
          <a:p>
            <a:pPr algn="ctr"/>
            <a:r>
              <a:rPr lang="ru-RU" sz="3200" kern="12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Приоритетные направления образования в Красноярском крае</a:t>
            </a:r>
            <a:endParaRPr lang="ru-RU" sz="3200" kern="1200" dirty="0">
              <a:solidFill>
                <a:srgbClr val="33CC33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4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8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Направления сотрудничества с </a:t>
            </a:r>
            <a:r>
              <a:rPr lang="ru-RU" altLang="ru-RU" sz="3800" b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СибГУ</a:t>
            </a:r>
            <a:endParaRPr lang="ru-RU" altLang="ru-RU" sz="38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150" y="692150"/>
            <a:ext cx="5761038" cy="576263"/>
          </a:xfrm>
          <a:prstGeom prst="rect">
            <a:avLst/>
          </a:prstGeom>
          <a:solidFill>
            <a:srgbClr val="B3B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Образовательная деятельность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357298"/>
            <a:ext cx="3816350" cy="1152525"/>
          </a:xfrm>
          <a:prstGeom prst="rect">
            <a:avLst/>
          </a:prstGeom>
          <a:solidFill>
            <a:srgbClr val="E7E7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Спецкурсы - практикумы 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363" y="1412875"/>
            <a:ext cx="4032250" cy="1152525"/>
          </a:xfrm>
          <a:prstGeom prst="rect">
            <a:avLst/>
          </a:prstGeom>
          <a:solidFill>
            <a:srgbClr val="E7E7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деятельности по самоопределению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388" y="2708275"/>
            <a:ext cx="4176712" cy="20161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Symbol" pitchFamily="18" charset="2"/>
              <a:buChar char=""/>
              <a:defRPr/>
            </a:pPr>
            <a:r>
              <a:rPr lang="ru-RU" sz="22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Основы высшей математики</a:t>
            </a:r>
          </a:p>
          <a:p>
            <a:pPr>
              <a:buFont typeface="Symbol" pitchFamily="18" charset="2"/>
              <a:buChar char=""/>
              <a:defRPr/>
            </a:pPr>
            <a:r>
              <a:rPr lang="ru-RU" sz="22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Решение нестандартных задач по физике, математике</a:t>
            </a:r>
          </a:p>
          <a:p>
            <a:pPr>
              <a:buFont typeface="Symbol" pitchFamily="18" charset="2"/>
              <a:buChar char=""/>
              <a:defRPr/>
            </a:pPr>
            <a:r>
              <a:rPr lang="ru-RU" sz="22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Решение экономических задач</a:t>
            </a:r>
          </a:p>
          <a:p>
            <a:pPr>
              <a:buFont typeface="Symbol" pitchFamily="18" charset="2"/>
              <a:buChar char=""/>
              <a:defRPr/>
            </a:pPr>
            <a:r>
              <a:rPr lang="ru-RU" sz="22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Подготовка к олимпиадам по математике</a:t>
            </a:r>
          </a:p>
        </p:txBody>
      </p:sp>
      <p:cxnSp>
        <p:nvCxnSpPr>
          <p:cNvPr id="10" name="Прямая со стрелкой 9"/>
          <p:cNvCxnSpPr>
            <a:stCxn id="3" idx="2"/>
          </p:cNvCxnSpPr>
          <p:nvPr/>
        </p:nvCxnSpPr>
        <p:spPr>
          <a:xfrm flipH="1">
            <a:off x="2195513" y="1268413"/>
            <a:ext cx="2520950" cy="144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</p:cNvCxnSpPr>
          <p:nvPr/>
        </p:nvCxnSpPr>
        <p:spPr>
          <a:xfrm>
            <a:off x="4716463" y="1268413"/>
            <a:ext cx="2376487" cy="144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716463" y="2708275"/>
            <a:ext cx="4248150" cy="19446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Symbol" pitchFamily="18" charset="2"/>
              <a:buChar char=""/>
              <a:defRPr/>
            </a:pPr>
            <a:endParaRPr lang="ru-RU" sz="15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"/>
              <a:defRPr/>
            </a:pP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Предметно-практические </a:t>
            </a:r>
            <a:r>
              <a:rPr lang="ru-RU" sz="15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погружения </a:t>
            </a: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на базе  </a:t>
            </a:r>
            <a:r>
              <a:rPr lang="ru-RU" sz="15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научных </a:t>
            </a: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центров </a:t>
            </a:r>
            <a:r>
              <a:rPr lang="ru-RU" sz="15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лабораторий </a:t>
            </a:r>
            <a:r>
              <a:rPr lang="ru-RU" sz="15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СибГУ</a:t>
            </a:r>
            <a:endParaRPr lang="ru-RU" sz="1500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"/>
              <a:defRPr/>
            </a:pPr>
            <a:r>
              <a:rPr lang="ru-RU" sz="15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Выездные </a:t>
            </a:r>
            <a:r>
              <a:rPr lang="ru-RU" sz="15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интенсивы</a:t>
            </a: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на базе СОК «Зеленые горки»</a:t>
            </a:r>
          </a:p>
          <a:p>
            <a:pPr>
              <a:buFont typeface="Symbol" pitchFamily="18" charset="2"/>
              <a:buChar char=""/>
              <a:defRPr/>
            </a:pPr>
            <a:r>
              <a:rPr lang="ru-RU" sz="1500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Дни открытых дверей (институты</a:t>
            </a: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Symbol" pitchFamily="18" charset="2"/>
              <a:buChar char=""/>
              <a:defRPr/>
            </a:pP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Встречи с руководством , студентами</a:t>
            </a:r>
          </a:p>
          <a:p>
            <a:pPr>
              <a:buFont typeface="Symbol" pitchFamily="18" charset="2"/>
              <a:buChar char=""/>
              <a:defRPr/>
            </a:pP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Практикумы в лабораториях </a:t>
            </a:r>
            <a:r>
              <a:rPr lang="ru-RU" sz="1500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СибГУ</a:t>
            </a:r>
            <a:endParaRPr lang="ru-RU" sz="1500" dirty="0" smtClean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"/>
              <a:defRPr/>
            </a:pPr>
            <a:r>
              <a:rPr lang="ru-RU" sz="1500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Совместные  традиционные события</a:t>
            </a:r>
          </a:p>
          <a:p>
            <a:pPr>
              <a:buFont typeface="Symbol" pitchFamily="18" charset="2"/>
              <a:buChar char=""/>
              <a:defRPr/>
            </a:pP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stCxn id="7" idx="2"/>
          </p:cNvCxnSpPr>
          <p:nvPr/>
        </p:nvCxnSpPr>
        <p:spPr>
          <a:xfrm>
            <a:off x="6948488" y="2565400"/>
            <a:ext cx="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051050" y="2565400"/>
            <a:ext cx="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39750" y="4941888"/>
            <a:ext cx="8135938" cy="574675"/>
          </a:xfrm>
          <a:prstGeom prst="rect">
            <a:avLst/>
          </a:prstGeom>
          <a:solidFill>
            <a:srgbClr val="B3B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Методическое сопровождение педагогов лицея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50825" y="5661025"/>
            <a:ext cx="8642350" cy="10080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мастер-классы, интегрированные уроки 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педагогов лицея и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Ленинского района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ФПК для учителей ЦМИТ «Композит»</a:t>
            </a:r>
          </a:p>
        </p:txBody>
      </p:sp>
    </p:spTree>
    <p:extLst>
      <p:ext uri="{BB962C8B-B14F-4D97-AF65-F5344CB8AC3E}">
        <p14:creationId xmlns:p14="http://schemas.microsoft.com/office/powerpoint/2010/main" val="1084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150" y="115888"/>
            <a:ext cx="5761038" cy="576262"/>
          </a:xfrm>
          <a:prstGeom prst="rect">
            <a:avLst/>
          </a:prstGeom>
          <a:solidFill>
            <a:srgbClr val="B3B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Научная деятельность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981075"/>
            <a:ext cx="3744912" cy="719138"/>
          </a:xfrm>
          <a:prstGeom prst="rect">
            <a:avLst/>
          </a:prstGeom>
          <a:solidFill>
            <a:srgbClr val="E7E7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Включенность 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научную деятельность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32363" y="981075"/>
            <a:ext cx="3671887" cy="719138"/>
          </a:xfrm>
          <a:prstGeom prst="rect">
            <a:avLst/>
          </a:prstGeom>
          <a:solidFill>
            <a:srgbClr val="E7E7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Выявление и поддержка одаренных учащихся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916113"/>
            <a:ext cx="8497887" cy="16573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Symbol" pitchFamily="18" charset="2"/>
              <a:buChar char=""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Международная научная конференция «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Решетневские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чтения»</a:t>
            </a:r>
          </a:p>
          <a:p>
            <a:pPr algn="just">
              <a:buFont typeface="Symbol" pitchFamily="18" charset="2"/>
              <a:buChar char="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Научная конференция «Актуальные проблемы авиации и космонавтики» </a:t>
            </a:r>
          </a:p>
          <a:p>
            <a:pPr algn="just">
              <a:buFont typeface="Symbol" pitchFamily="18" charset="2"/>
              <a:buChar char="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Региональный молодежный форум «Проектный марафон»</a:t>
            </a:r>
          </a:p>
          <a:p>
            <a:pPr algn="just">
              <a:buFont typeface="Symbol" pitchFamily="18" charset="2"/>
              <a:buChar char="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Научно-практическая конференция школьников «Молодые умы - науке Красноярья»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2" idx="2"/>
          </p:cNvCxnSpPr>
          <p:nvPr/>
        </p:nvCxnSpPr>
        <p:spPr>
          <a:xfrm flipH="1">
            <a:off x="2195513" y="692150"/>
            <a:ext cx="252095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>
            <a:off x="4716463" y="692150"/>
            <a:ext cx="2303462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3" idx="2"/>
          </p:cNvCxnSpPr>
          <p:nvPr/>
        </p:nvCxnSpPr>
        <p:spPr>
          <a:xfrm>
            <a:off x="2484438" y="1712913"/>
            <a:ext cx="1763712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 flipH="1">
            <a:off x="4932363" y="1700213"/>
            <a:ext cx="183515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187450" y="3933825"/>
            <a:ext cx="6985000" cy="574675"/>
          </a:xfrm>
          <a:prstGeom prst="rect">
            <a:avLst/>
          </a:prstGeom>
          <a:solidFill>
            <a:srgbClr val="B3B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деятельность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50825" y="4724400"/>
            <a:ext cx="8642350" cy="792163"/>
          </a:xfrm>
          <a:prstGeom prst="rect">
            <a:avLst/>
          </a:prstGeom>
          <a:solidFill>
            <a:srgbClr val="E7E7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Ознакомление учащихся и родителей с профилями обучения и траекторий поступления в ВУЗ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50825" y="5732463"/>
            <a:ext cx="8642350" cy="1081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 typeface="Symbol" pitchFamily="18" charset="2"/>
              <a:buChar char=""/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Форум для родителей «Как поступить в ВУЗ»</a:t>
            </a:r>
          </a:p>
          <a:p>
            <a:pPr algn="just">
              <a:buFont typeface="Symbol" pitchFamily="18" charset="2"/>
              <a:buChar char=""/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«Дни науки в </a:t>
            </a:r>
            <a:r>
              <a:rPr lang="ru-RU" sz="1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СибГАУ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городской форум «Наука +», городской лекторий</a:t>
            </a:r>
          </a:p>
          <a:p>
            <a:pPr algn="just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 </a:t>
            </a:r>
            <a:r>
              <a:rPr lang="ru-RU" sz="1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Человек.Прогресс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Мысль»    </a:t>
            </a:r>
          </a:p>
          <a:p>
            <a:pPr algn="just">
              <a:buFont typeface="Symbol" pitchFamily="18" charset="2"/>
              <a:buChar char=""/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экскурсий у учебно-демонстрационные 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центры, музеи 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предприятия  и организации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4356100" y="4508500"/>
            <a:ext cx="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4356100" y="5516563"/>
            <a:ext cx="0" cy="215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99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214282" y="1357298"/>
            <a:ext cx="8786874" cy="4649993"/>
          </a:xfrm>
        </p:spPr>
        <p:txBody>
          <a:bodyPr>
            <a:normAutofit lnSpcReduction="10000"/>
          </a:bodyPr>
          <a:lstStyle/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Предметные погружения</a:t>
            </a:r>
          </a:p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Интенсивные школы, </a:t>
            </a:r>
            <a:r>
              <a:rPr lang="ru-RU" altLang="ru-RU" sz="3200" b="1" dirty="0" err="1" smtClean="0">
                <a:latin typeface="Times New Roman" pitchFamily="18" charset="0"/>
                <a:cs typeface="Times New Roman" pitchFamily="18" charset="0"/>
              </a:rPr>
              <a:t>техношкола</a:t>
            </a:r>
            <a:endParaRPr lang="ru-RU" alt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практики в лабораториях Вуза –1 раз в месяц</a:t>
            </a:r>
          </a:p>
          <a:p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Образовательные события</a:t>
            </a:r>
          </a:p>
          <a:p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Научно-проектная школа (Совместно с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СибГУ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им.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М.Ф. 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Решетнёва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Проектно-</a:t>
            </a:r>
            <a:r>
              <a:rPr lang="ru-RU" alt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школа «Твой старт»</a:t>
            </a:r>
          </a:p>
        </p:txBody>
      </p:sp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dirty="0" smtClean="0">
                <a:solidFill>
                  <a:srgbClr val="6600CC"/>
                </a:solidFill>
                <a:latin typeface="Times New Roman" pitchFamily="18" charset="0"/>
              </a:rPr>
              <a:t>Организационные формы взаимодействия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106362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928802"/>
            <a:ext cx="8786874" cy="4078489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Недостаточность ресурсов, обеспечивающих реализацию программ сетевого взаимодействия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Отсутствие траектории упрощённого входа в вуз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Выстраивание системы взаимодействия с работодателем через целевой набор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Недостаточное обеспечение специалистами вуза, имеющими педагогическое образования (потребность в специалистов извне и требованиями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профстандарта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Основные проблемы лицея  по  самоопределению старшеклассников 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4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81328"/>
            <a:ext cx="8715436" cy="45259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Взаимодействие с вузами в рамках реализации системы непрерывного образования: модульные программы дополнительного образования (интенсивы, погружения, спецкурсы)</a:t>
            </a:r>
          </a:p>
          <a:p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Проектно-</a:t>
            </a:r>
            <a:r>
              <a:rPr lang="ru-RU" altLang="ru-RU" sz="3600" dirty="0" err="1"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 школа «Твой старт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Форматы решения</a:t>
            </a:r>
            <a:endParaRPr lang="ru-RU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54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82572611"/>
              </p:ext>
            </p:extLst>
          </p:nvPr>
        </p:nvGraphicFramePr>
        <p:xfrm>
          <a:off x="1403648" y="404664"/>
          <a:ext cx="7740352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0" y="260350"/>
            <a:ext cx="1763713" cy="6337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468239" y="658018"/>
            <a:ext cx="908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chemeClr val="bg1"/>
                </a:solidFill>
              </a:rPr>
              <a:t>Школа </a:t>
            </a:r>
          </a:p>
          <a:p>
            <a:pPr algn="ctr"/>
            <a:r>
              <a:rPr lang="ru-RU" altLang="ru-RU" b="1" dirty="0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1331913" y="0"/>
            <a:ext cx="5961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ФГОС: Сегодня – в «Завтра»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788" y="5473700"/>
            <a:ext cx="284321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ru-RU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  «Завтра»: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1"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глобализация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1" lang="ru-RU" sz="1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гиперконкуренция</a:t>
            </a:r>
            <a:endParaRPr kumimoji="1"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1"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 сверхбыстрая смена технологий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1"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 интернет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kumimoji="1" lang="ru-RU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социальная самоорганизация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266" y="2102816"/>
            <a:ext cx="615553" cy="4085414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+mn-lt"/>
                <a:cs typeface="+mn-cs"/>
              </a:rPr>
              <a:t>Быстро меняющийся мир </a:t>
            </a:r>
          </a:p>
        </p:txBody>
      </p:sp>
      <p:pic>
        <p:nvPicPr>
          <p:cNvPr id="11" name="Picture 4" descr="&amp;Kcy;&amp;acy;&amp;rcy;&amp;tcy;&amp;icy;&amp;ncy;&amp;kcy;&amp;acy; 4 &amp;icy;&amp;zcy; 2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8888" y="5516563"/>
            <a:ext cx="1044575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Дуга 12"/>
          <p:cNvSpPr/>
          <p:nvPr/>
        </p:nvSpPr>
        <p:spPr>
          <a:xfrm rot="15130912">
            <a:off x="6854825" y="4235450"/>
            <a:ext cx="1266825" cy="3355975"/>
          </a:xfrm>
          <a:prstGeom prst="arc">
            <a:avLst>
              <a:gd name="adj1" fmla="val 16086080"/>
              <a:gd name="adj2" fmla="val 54834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58792323"/>
              </p:ext>
            </p:extLst>
          </p:nvPr>
        </p:nvGraphicFramePr>
        <p:xfrm>
          <a:off x="1907704" y="692695"/>
          <a:ext cx="1584176" cy="1053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571900" y="576249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Инструмент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обеспечения 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баланса целей личности, общества и государства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образовании.</a:t>
            </a:r>
          </a:p>
        </p:txBody>
      </p:sp>
      <p:graphicFrame>
        <p:nvGraphicFramePr>
          <p:cNvPr id="17" name="Схема 16"/>
          <p:cNvGraphicFramePr/>
          <p:nvPr/>
        </p:nvGraphicFramePr>
        <p:xfrm>
          <a:off x="3419872" y="3212976"/>
          <a:ext cx="518457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2302" name="TextBox 17"/>
          <p:cNvSpPr txBox="1">
            <a:spLocks noChangeArrowheads="1"/>
          </p:cNvSpPr>
          <p:nvPr/>
        </p:nvSpPr>
        <p:spPr bwMode="auto">
          <a:xfrm>
            <a:off x="7396163" y="2997200"/>
            <a:ext cx="1747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600" b="1">
                <a:solidFill>
                  <a:srgbClr val="FF0000"/>
                </a:solidFill>
              </a:rPr>
              <a:t>Преемственность</a:t>
            </a:r>
          </a:p>
          <a:p>
            <a:r>
              <a:rPr lang="ru-RU" altLang="ru-RU" sz="1600" b="1">
                <a:solidFill>
                  <a:srgbClr val="FF0000"/>
                </a:solidFill>
              </a:rPr>
              <a:t> и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272235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57298"/>
            <a:ext cx="8856984" cy="4735998"/>
          </a:xfrm>
        </p:spPr>
        <p:txBody>
          <a:bodyPr>
            <a:noAutofit/>
          </a:bodyPr>
          <a:lstStyle/>
          <a:p>
            <a:pPr marL="0" indent="363538" algn="just">
              <a:spcBef>
                <a:spcPct val="0"/>
              </a:spcBef>
              <a:buBlip>
                <a:blip r:embed="rId2"/>
              </a:buBlip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направления образовательной деятельности  - физико-математическое и естественнонаучное;</a:t>
            </a:r>
          </a:p>
          <a:p>
            <a:pPr marL="0" indent="363538" algn="just">
              <a:spcBef>
                <a:spcPct val="0"/>
              </a:spcBef>
              <a:buBlip>
                <a:blip r:embed="rId2"/>
              </a:buBlip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Выстраивание образовательного пространства в  логике </a:t>
            </a:r>
            <a:r>
              <a:rPr lang="ru-RU" alt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деятельностных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образования,  основанных на практико-ориентированной деятельности;</a:t>
            </a:r>
          </a:p>
          <a:p>
            <a:pPr marL="0" indent="363538" algn="just">
              <a:spcBef>
                <a:spcPct val="0"/>
              </a:spcBef>
              <a:buBlip>
                <a:blip r:embed="rId2"/>
              </a:buBlip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Подкрепление научно-интеллектуальных достижений   стабильными результатами ЕГЭ; </a:t>
            </a:r>
          </a:p>
          <a:p>
            <a:pPr marL="0" indent="363538" algn="just">
              <a:spcBef>
                <a:spcPct val="0"/>
              </a:spcBef>
              <a:buBlip>
                <a:blip r:embed="rId2"/>
              </a:buBlip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Выстраивание партнерских отношений  с ВУЗами города через  совместно организованную деятельность  на взаимовыгодной основе.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905"/>
            <a:ext cx="9144000" cy="966823"/>
          </a:xfrm>
        </p:spPr>
        <p:txBody>
          <a:bodyPr>
            <a:noAutofit/>
          </a:bodyPr>
          <a:lstStyle/>
          <a:p>
            <a:pPr algn="ctr"/>
            <a:r>
              <a:rPr lang="ru-RU" sz="4000" cap="small" dirty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Приоритеты </a:t>
            </a:r>
            <a:r>
              <a:rPr lang="ru-RU" sz="40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лицейского </a:t>
            </a:r>
            <a:r>
              <a:rPr lang="ru-RU" sz="4000" dirty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6600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ru-RU" altLang="ru-RU" sz="4400" b="1" u="sng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</a:t>
            </a:r>
          </a:p>
          <a:p>
            <a:pPr algn="ctr">
              <a:buFont typeface="Arial" charset="0"/>
              <a:buNone/>
            </a:pPr>
            <a:r>
              <a:rPr lang="ru-RU" altLang="ru-RU" sz="4400" dirty="0" smtClean="0">
                <a:latin typeface="Times New Roman" pitchFamily="18" charset="0"/>
                <a:cs typeface="Times New Roman" panose="02020603050405020304" pitchFamily="18" charset="0"/>
              </a:rPr>
              <a:t>интеграция общего образования, дополнительного образования и академической науки </a:t>
            </a:r>
          </a:p>
        </p:txBody>
      </p:sp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4000" dirty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Образовательное пространство </a:t>
            </a:r>
            <a:r>
              <a:rPr lang="ru-RU" altLang="ru-RU" sz="40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40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4000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старшей </a:t>
            </a:r>
            <a:r>
              <a:rPr lang="ru-RU" altLang="ru-RU" sz="4000" dirty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школы</a:t>
            </a:r>
          </a:p>
        </p:txBody>
      </p:sp>
    </p:spTree>
    <p:extLst>
      <p:ext uri="{BB962C8B-B14F-4D97-AF65-F5344CB8AC3E}">
        <p14:creationId xmlns:p14="http://schemas.microsoft.com/office/powerpoint/2010/main" val="30538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156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пространство в условиях реализации ФГОС СОО</a:t>
            </a:r>
            <a:endParaRPr lang="ru-RU" dirty="0">
              <a:solidFill>
                <a:srgbClr val="66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11985195"/>
              </p:ext>
            </p:extLst>
          </p:nvPr>
        </p:nvGraphicFramePr>
        <p:xfrm>
          <a:off x="0" y="1196752"/>
          <a:ext cx="9144000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88024" y="4509120"/>
            <a:ext cx="1800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endParaRPr lang="ru-RU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86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79" y="-27384"/>
            <a:ext cx="7721521" cy="104509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условиям реализации основных</a:t>
            </a:r>
            <a:br>
              <a:rPr lang="ru-RU" sz="2800" b="1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66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программ</a:t>
            </a: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 rot="-2138547">
            <a:off x="2341771" y="1049903"/>
            <a:ext cx="1891993" cy="2589213"/>
          </a:xfrm>
          <a:prstGeom prst="ellipse">
            <a:avLst/>
          </a:prstGeom>
          <a:solidFill>
            <a:srgbClr val="DAB08E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</a:t>
            </a:r>
          </a:p>
          <a:p>
            <a:pPr algn="ctr">
              <a:spcBef>
                <a:spcPct val="50000"/>
              </a:spcBef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 rot="1700715">
            <a:off x="4436759" y="924331"/>
            <a:ext cx="1880978" cy="2663825"/>
          </a:xfrm>
          <a:prstGeom prst="ellipse">
            <a:avLst/>
          </a:prstGeom>
          <a:solidFill>
            <a:srgbClr val="F2E7A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ехнические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 rot="7385683">
            <a:off x="5279890" y="2929965"/>
            <a:ext cx="1800144" cy="2665413"/>
          </a:xfrm>
          <a:prstGeom prst="ellipse">
            <a:avLst/>
          </a:prstGeom>
          <a:solidFill>
            <a:srgbClr val="ECD1CC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rot="10800000" vert="eaVert" wrap="none" anchor="ctr"/>
          <a:lstStyle/>
          <a:p>
            <a:pPr algn="ctr"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</a:t>
            </a:r>
          </a:p>
          <a:p>
            <a:pPr algn="ctr"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635897" y="4076700"/>
            <a:ext cx="1867060" cy="2781300"/>
          </a:xfrm>
          <a:prstGeom prst="ellipse">
            <a:avLst/>
          </a:prstGeom>
          <a:solidFill>
            <a:srgbClr val="C4E8B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kumimoji="0"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едагогические</a:t>
            </a:r>
          </a:p>
          <a:p>
            <a:pPr algn="ctr"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 rot="-6004100">
            <a:off x="1942440" y="3041552"/>
            <a:ext cx="1745853" cy="2519362"/>
          </a:xfrm>
          <a:prstGeom prst="ellipse">
            <a:avLst/>
          </a:prstGeom>
          <a:solidFill>
            <a:srgbClr val="CAEAEC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eaVert" wrap="none" anchor="ctr"/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kumimoji="0"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endParaRPr kumimoji="0"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79" name="AutoShape 8"/>
          <p:cNvSpPr>
            <a:spLocks noChangeAspect="1" noChangeArrowheads="1"/>
          </p:cNvSpPr>
          <p:nvPr/>
        </p:nvSpPr>
        <p:spPr bwMode="auto">
          <a:xfrm>
            <a:off x="3419475" y="2492375"/>
            <a:ext cx="2162175" cy="2054225"/>
          </a:xfrm>
          <a:prstGeom prst="pentagon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68244" y="1563273"/>
            <a:ext cx="2375756" cy="1562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Готовить школу</a:t>
            </a:r>
          </a:p>
          <a:p>
            <a:pPr algn="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ребенку, а не </a:t>
            </a:r>
          </a:p>
          <a:p>
            <a:pPr algn="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к школе </a:t>
            </a:r>
          </a:p>
          <a:p>
            <a:pPr algn="r"/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А.Г.Асмолов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0" y="188640"/>
            <a:ext cx="165618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Ключевые особенности ФГОС СОО</a:t>
            </a:r>
            <a:endParaRPr lang="ru-RU" sz="1600" b="1" dirty="0"/>
          </a:p>
        </p:txBody>
      </p:sp>
      <p:pic>
        <p:nvPicPr>
          <p:cNvPr id="18" name="Рисунок 17" descr="старшеклассники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5896" y="2846652"/>
            <a:ext cx="1719000" cy="166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07504" y="1196752"/>
            <a:ext cx="8784976" cy="5167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ru-RU" altLang="ru-RU" sz="28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Образовательная среда:</a:t>
            </a:r>
          </a:p>
          <a:p>
            <a:pPr algn="just">
              <a:buFontTx/>
              <a:buChar char="•"/>
            </a:pP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Индивидуальные учебные траектории (планы) в </a:t>
            </a: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старшей школе</a:t>
            </a:r>
          </a:p>
          <a:p>
            <a:pPr algn="just">
              <a:buFontTx/>
              <a:buChar char="•"/>
            </a:pP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Организация 1 и  2 половины дня</a:t>
            </a:r>
          </a:p>
          <a:p>
            <a:pPr algn="just">
              <a:buFontTx/>
              <a:buChar char="•"/>
            </a:pP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Программы углубленного и профильного изучения предметов естественнонаучной направленности и точных наук</a:t>
            </a:r>
          </a:p>
          <a:p>
            <a:pPr algn="just">
              <a:buFontTx/>
              <a:buChar char="•"/>
            </a:pP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Расширение пространства выбора, получение социального опыта через организацию сетевого взаимодействия с партнерами:</a:t>
            </a:r>
          </a:p>
          <a:p>
            <a:pPr algn="just"/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Преемственность в образовании  «школа – </a:t>
            </a:r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>ВУЗ -</a:t>
            </a: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>завод»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44624"/>
            <a:ext cx="91440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6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Условия для реализации ФГОС </a:t>
            </a:r>
            <a:r>
              <a:rPr lang="ru-RU" altLang="ru-RU" sz="36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СОО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3600" b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в Лицее:</a:t>
            </a:r>
          </a:p>
        </p:txBody>
      </p:sp>
    </p:spTree>
    <p:extLst>
      <p:ext uri="{BB962C8B-B14F-4D97-AF65-F5344CB8AC3E}">
        <p14:creationId xmlns:p14="http://schemas.microsoft.com/office/powerpoint/2010/main" val="39314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4492</TotalTime>
  <Words>1478</Words>
  <Application>Microsoft Office PowerPoint</Application>
  <PresentationFormat>Экран (4:3)</PresentationFormat>
  <Paragraphs>379</Paragraphs>
  <Slides>34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Открытая</vt:lpstr>
      <vt:lpstr>Образовательная партнёрская сеть как условие самоопределения учащихся в условиях реализации ФГОС СОО МАОУ ЛИЦЕЙ  № 3</vt:lpstr>
      <vt:lpstr>Презентация PowerPoint</vt:lpstr>
      <vt:lpstr>Приоритетные направления образования в Красноярском крае</vt:lpstr>
      <vt:lpstr>Презентация PowerPoint</vt:lpstr>
      <vt:lpstr>Приоритеты  лицейского образования</vt:lpstr>
      <vt:lpstr>Образовательное пространство  старшей школы</vt:lpstr>
      <vt:lpstr>Образовательное пространство в условиях реализации ФГОС СОО</vt:lpstr>
      <vt:lpstr>Требования к условиям реализации основных  образовательных программ</vt:lpstr>
      <vt:lpstr>Презентация PowerPoint</vt:lpstr>
      <vt:lpstr>Презентация PowerPoint</vt:lpstr>
      <vt:lpstr>Презентация PowerPoint</vt:lpstr>
      <vt:lpstr>Презентация PowerPoint</vt:lpstr>
      <vt:lpstr>Выпуск 2016-2017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 аналитиков   World  economic forum 10 самых важных soft skills на 2020г.</vt:lpstr>
      <vt:lpstr>Идентичность  личности: много – «Я» </vt:lpstr>
      <vt:lpstr>Социальные роли</vt:lpstr>
      <vt:lpstr>Процессная модель</vt:lpstr>
      <vt:lpstr>Технология профессионального самоопределения</vt:lpstr>
      <vt:lpstr>Самоопределение старшеклассника</vt:lpstr>
      <vt:lpstr>Презентация PowerPoint</vt:lpstr>
      <vt:lpstr>Презентация PowerPoint</vt:lpstr>
      <vt:lpstr>Прогнозы футурологов: профессии, которые будут востребованы в 2030 году*  </vt:lpstr>
      <vt:lpstr>Организации – участники городской партнёрской сети</vt:lpstr>
      <vt:lpstr>Презентация PowerPoint</vt:lpstr>
      <vt:lpstr>Презентация PowerPoint</vt:lpstr>
      <vt:lpstr>Презентация PowerPoint</vt:lpstr>
      <vt:lpstr>Организационные формы взаимодействия</vt:lpstr>
      <vt:lpstr>Основные проблемы лицея  по  самоопределению старшеклассников </vt:lpstr>
      <vt:lpstr>Форматы решения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Татьяна Копылова</cp:lastModifiedBy>
  <cp:revision>131</cp:revision>
  <dcterms:created xsi:type="dcterms:W3CDTF">2019-01-28T06:14:55Z</dcterms:created>
  <dcterms:modified xsi:type="dcterms:W3CDTF">2019-02-14T07:01:42Z</dcterms:modified>
</cp:coreProperties>
</file>