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7" r:id="rId3"/>
    <p:sldId id="271" r:id="rId4"/>
    <p:sldId id="268" r:id="rId5"/>
    <p:sldId id="274" r:id="rId6"/>
    <p:sldId id="277" r:id="rId7"/>
    <p:sldId id="263" r:id="rId8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CCF"/>
    <a:srgbClr val="3B4553"/>
    <a:srgbClr val="2F5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60" y="-324"/>
      </p:cViewPr>
      <p:guideLst>
        <p:guide orient="horz" pos="577"/>
        <p:guide orient="horz" pos="284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7DDA02-EBF3-46ED-A888-92EDCB837337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033112C-8C73-4109-B2AD-488DB09FF9C4}">
      <dgm:prSet phldrT="[Текст]" custT="1"/>
      <dgm:spPr/>
      <dgm:t>
        <a:bodyPr/>
        <a:lstStyle/>
        <a:p>
          <a:r>
            <a:rPr lang="ru-RU" sz="1800" dirty="0" smtClean="0"/>
            <a:t>Детский сад – начальная школа</a:t>
          </a:r>
          <a:endParaRPr lang="ru-RU" sz="1800" dirty="0"/>
        </a:p>
      </dgm:t>
    </dgm:pt>
    <dgm:pt modelId="{B0EA91F5-4D73-4A8B-B450-C53C65BB09A6}" type="parTrans" cxnId="{0EC2B758-A400-40C7-A65B-7EA2A54BC56C}">
      <dgm:prSet/>
      <dgm:spPr/>
      <dgm:t>
        <a:bodyPr/>
        <a:lstStyle/>
        <a:p>
          <a:endParaRPr lang="ru-RU"/>
        </a:p>
      </dgm:t>
    </dgm:pt>
    <dgm:pt modelId="{D9970B09-468F-4D0E-9CF2-B337B5AD84F0}" type="sibTrans" cxnId="{0EC2B758-A400-40C7-A65B-7EA2A54BC56C}">
      <dgm:prSet/>
      <dgm:spPr/>
      <dgm:t>
        <a:bodyPr/>
        <a:lstStyle/>
        <a:p>
          <a:endParaRPr lang="ru-RU"/>
        </a:p>
      </dgm:t>
    </dgm:pt>
    <dgm:pt modelId="{94B51621-9B66-4757-A2A5-434590634DC1}">
      <dgm:prSet phldrT="[Текст]"/>
      <dgm:spPr/>
      <dgm:t>
        <a:bodyPr/>
        <a:lstStyle/>
        <a:p>
          <a:r>
            <a:rPr lang="ru-RU" dirty="0" smtClean="0"/>
            <a:t>Средняя школа</a:t>
          </a:r>
          <a:endParaRPr lang="ru-RU" dirty="0"/>
        </a:p>
      </dgm:t>
    </dgm:pt>
    <dgm:pt modelId="{E78D931A-0B53-4036-8C44-AD1421B61931}" type="parTrans" cxnId="{99725779-10BD-4423-912A-A9D1A4A669AB}">
      <dgm:prSet/>
      <dgm:spPr/>
      <dgm:t>
        <a:bodyPr/>
        <a:lstStyle/>
        <a:p>
          <a:endParaRPr lang="ru-RU"/>
        </a:p>
      </dgm:t>
    </dgm:pt>
    <dgm:pt modelId="{A0F62474-BC56-428D-8332-98E6F4EB22F6}" type="sibTrans" cxnId="{99725779-10BD-4423-912A-A9D1A4A669AB}">
      <dgm:prSet/>
      <dgm:spPr/>
      <dgm:t>
        <a:bodyPr/>
        <a:lstStyle/>
        <a:p>
          <a:endParaRPr lang="ru-RU"/>
        </a:p>
      </dgm:t>
    </dgm:pt>
    <dgm:pt modelId="{4B8D4A14-C0CC-4A97-8AE5-0531E208B9D1}">
      <dgm:prSet phldrT="[Текст]" custT="1"/>
      <dgm:spPr/>
      <dgm:t>
        <a:bodyPr/>
        <a:lstStyle/>
        <a:p>
          <a:r>
            <a:rPr lang="ru-RU" sz="1200" dirty="0" smtClean="0"/>
            <a:t>Дополнительное образование. </a:t>
          </a:r>
          <a:endParaRPr lang="ru-RU" sz="1200" dirty="0"/>
        </a:p>
      </dgm:t>
    </dgm:pt>
    <dgm:pt modelId="{0BB85277-D023-4967-92C6-B985E51D95BD}" type="parTrans" cxnId="{7A72E88C-3245-4315-93F5-B6A4B6AB33E5}">
      <dgm:prSet/>
      <dgm:spPr/>
      <dgm:t>
        <a:bodyPr/>
        <a:lstStyle/>
        <a:p>
          <a:endParaRPr lang="ru-RU"/>
        </a:p>
      </dgm:t>
    </dgm:pt>
    <dgm:pt modelId="{0658240F-8E42-4EC0-9CD2-62BDDD93CEA5}" type="sibTrans" cxnId="{7A72E88C-3245-4315-93F5-B6A4B6AB33E5}">
      <dgm:prSet/>
      <dgm:spPr/>
      <dgm:t>
        <a:bodyPr/>
        <a:lstStyle/>
        <a:p>
          <a:endParaRPr lang="ru-RU"/>
        </a:p>
      </dgm:t>
    </dgm:pt>
    <dgm:pt modelId="{45904FE7-F081-4E41-AC7D-2D93C24B4E98}">
      <dgm:prSet phldrT="[Текст]"/>
      <dgm:spPr/>
      <dgm:t>
        <a:bodyPr/>
        <a:lstStyle/>
        <a:p>
          <a:r>
            <a:rPr lang="ru-RU" dirty="0" smtClean="0"/>
            <a:t>Старшая школа</a:t>
          </a:r>
          <a:endParaRPr lang="ru-RU" dirty="0"/>
        </a:p>
      </dgm:t>
    </dgm:pt>
    <dgm:pt modelId="{9531A3AD-8AE4-4C4A-A534-8DA6EBD9DCF1}" type="parTrans" cxnId="{8B0E730A-E5C5-4943-830A-DE984FD10DE0}">
      <dgm:prSet/>
      <dgm:spPr/>
      <dgm:t>
        <a:bodyPr/>
        <a:lstStyle/>
        <a:p>
          <a:endParaRPr lang="ru-RU"/>
        </a:p>
      </dgm:t>
    </dgm:pt>
    <dgm:pt modelId="{5E57746E-90F5-4CD1-8A3F-1326108248C4}" type="sibTrans" cxnId="{8B0E730A-E5C5-4943-830A-DE984FD10DE0}">
      <dgm:prSet/>
      <dgm:spPr/>
      <dgm:t>
        <a:bodyPr/>
        <a:lstStyle/>
        <a:p>
          <a:endParaRPr lang="ru-RU"/>
        </a:p>
      </dgm:t>
    </dgm:pt>
    <dgm:pt modelId="{A043B8CD-9810-4549-805A-5108952FAE03}">
      <dgm:prSet phldrT="[Текст]"/>
      <dgm:spPr/>
      <dgm:t>
        <a:bodyPr/>
        <a:lstStyle/>
        <a:p>
          <a:r>
            <a:rPr lang="ru-RU" dirty="0" smtClean="0"/>
            <a:t>Проектная деятельность.</a:t>
          </a:r>
          <a:endParaRPr lang="ru-RU" dirty="0"/>
        </a:p>
      </dgm:t>
    </dgm:pt>
    <dgm:pt modelId="{BE1BF28A-4370-4DFC-9BFE-5DE7231F0796}" type="parTrans" cxnId="{90DE14F6-3A31-4732-86CF-8C6FABA3C48F}">
      <dgm:prSet/>
      <dgm:spPr/>
      <dgm:t>
        <a:bodyPr/>
        <a:lstStyle/>
        <a:p>
          <a:endParaRPr lang="ru-RU"/>
        </a:p>
      </dgm:t>
    </dgm:pt>
    <dgm:pt modelId="{6CFF465B-098D-4099-89F3-C689B19D56EF}" type="sibTrans" cxnId="{90DE14F6-3A31-4732-86CF-8C6FABA3C48F}">
      <dgm:prSet/>
      <dgm:spPr/>
      <dgm:t>
        <a:bodyPr/>
        <a:lstStyle/>
        <a:p>
          <a:endParaRPr lang="ru-RU"/>
        </a:p>
      </dgm:t>
    </dgm:pt>
    <dgm:pt modelId="{89B295B2-DF82-4B27-8418-96DC36677AF0}">
      <dgm:prSet phldrT="[Текст]" custT="1"/>
      <dgm:spPr/>
      <dgm:t>
        <a:bodyPr/>
        <a:lstStyle/>
        <a:p>
          <a:r>
            <a:rPr lang="ru-RU" sz="1200" dirty="0" smtClean="0"/>
            <a:t>Основы проектной деятельности.</a:t>
          </a:r>
          <a:endParaRPr lang="ru-RU" sz="1200" dirty="0"/>
        </a:p>
      </dgm:t>
    </dgm:pt>
    <dgm:pt modelId="{88F308DA-E165-41E0-9E4E-0EAF44708AD6}" type="parTrans" cxnId="{9EFD95CE-50C7-43F1-B5EC-61A27FE55AAC}">
      <dgm:prSet/>
      <dgm:spPr/>
      <dgm:t>
        <a:bodyPr/>
        <a:lstStyle/>
        <a:p>
          <a:endParaRPr lang="ru-RU"/>
        </a:p>
      </dgm:t>
    </dgm:pt>
    <dgm:pt modelId="{926B2789-61C1-4CFC-B1ED-760F75864F8C}" type="sibTrans" cxnId="{9EFD95CE-50C7-43F1-B5EC-61A27FE55AAC}">
      <dgm:prSet/>
      <dgm:spPr/>
      <dgm:t>
        <a:bodyPr/>
        <a:lstStyle/>
        <a:p>
          <a:endParaRPr lang="ru-RU"/>
        </a:p>
      </dgm:t>
    </dgm:pt>
    <dgm:pt modelId="{72D4B82E-F052-4F28-8A50-94C168F1FFF0}">
      <dgm:prSet phldrT="[Текст]" custT="1"/>
      <dgm:spPr/>
      <dgm:t>
        <a:bodyPr/>
        <a:lstStyle/>
        <a:p>
          <a:r>
            <a:rPr lang="ru-RU" sz="1200" dirty="0" smtClean="0"/>
            <a:t>Проектная деятельность.</a:t>
          </a:r>
          <a:endParaRPr lang="ru-RU" sz="1200" dirty="0"/>
        </a:p>
      </dgm:t>
    </dgm:pt>
    <dgm:pt modelId="{2F7C90DE-E6B1-4BB9-8D5D-CB04CA15CEE4}" type="parTrans" cxnId="{3BC181FB-1D89-4663-901E-942AB9865227}">
      <dgm:prSet/>
      <dgm:spPr/>
      <dgm:t>
        <a:bodyPr/>
        <a:lstStyle/>
        <a:p>
          <a:endParaRPr lang="ru-RU"/>
        </a:p>
      </dgm:t>
    </dgm:pt>
    <dgm:pt modelId="{15893F3C-1B31-4E56-9C57-89F10BAAF254}" type="sibTrans" cxnId="{3BC181FB-1D89-4663-901E-942AB9865227}">
      <dgm:prSet/>
      <dgm:spPr/>
      <dgm:t>
        <a:bodyPr/>
        <a:lstStyle/>
        <a:p>
          <a:endParaRPr lang="ru-RU"/>
        </a:p>
      </dgm:t>
    </dgm:pt>
    <dgm:pt modelId="{EE0BE262-EDF5-462D-B72B-CE51792001CF}">
      <dgm:prSet phldrT="[Текст]" custT="1"/>
      <dgm:spPr/>
      <dgm:t>
        <a:bodyPr/>
        <a:lstStyle/>
        <a:p>
          <a:r>
            <a:rPr lang="ru-RU" sz="1200" dirty="0" smtClean="0"/>
            <a:t>Популяризация профессионального образования.</a:t>
          </a:r>
          <a:endParaRPr lang="ru-RU" sz="1200" dirty="0"/>
        </a:p>
      </dgm:t>
    </dgm:pt>
    <dgm:pt modelId="{AEDC3297-32D6-463D-BD45-C6D5CCFFB627}" type="parTrans" cxnId="{04603FDA-152A-4B81-A4FC-FFF4A3898C47}">
      <dgm:prSet/>
      <dgm:spPr/>
      <dgm:t>
        <a:bodyPr/>
        <a:lstStyle/>
        <a:p>
          <a:endParaRPr lang="ru-RU"/>
        </a:p>
      </dgm:t>
    </dgm:pt>
    <dgm:pt modelId="{83107B71-842B-442D-AB02-1BDA4F7BA734}" type="sibTrans" cxnId="{04603FDA-152A-4B81-A4FC-FFF4A3898C47}">
      <dgm:prSet/>
      <dgm:spPr/>
      <dgm:t>
        <a:bodyPr/>
        <a:lstStyle/>
        <a:p>
          <a:endParaRPr lang="ru-RU"/>
        </a:p>
      </dgm:t>
    </dgm:pt>
    <dgm:pt modelId="{451289F6-4D63-4C06-9694-53C98C41BD3C}">
      <dgm:prSet phldrT="[Текст]"/>
      <dgm:spPr/>
      <dgm:t>
        <a:bodyPr/>
        <a:lstStyle/>
        <a:p>
          <a:r>
            <a:rPr lang="ru-RU" dirty="0" smtClean="0"/>
            <a:t>Исследовательская деятельность.</a:t>
          </a:r>
          <a:endParaRPr lang="ru-RU" dirty="0"/>
        </a:p>
      </dgm:t>
    </dgm:pt>
    <dgm:pt modelId="{C41AF30C-CF43-4751-BA7F-CBB041D56B3F}" type="parTrans" cxnId="{FE5004B7-3C0A-40B7-BC8D-85BE7DA17FAE}">
      <dgm:prSet/>
      <dgm:spPr/>
      <dgm:t>
        <a:bodyPr/>
        <a:lstStyle/>
        <a:p>
          <a:endParaRPr lang="ru-RU"/>
        </a:p>
      </dgm:t>
    </dgm:pt>
    <dgm:pt modelId="{0427C463-2D8B-4348-83D1-2012E664A417}" type="sibTrans" cxnId="{FE5004B7-3C0A-40B7-BC8D-85BE7DA17FAE}">
      <dgm:prSet/>
      <dgm:spPr/>
      <dgm:t>
        <a:bodyPr/>
        <a:lstStyle/>
        <a:p>
          <a:endParaRPr lang="ru-RU"/>
        </a:p>
      </dgm:t>
    </dgm:pt>
    <dgm:pt modelId="{79B5E9A0-1B5A-442B-A7CE-D301A9372536}">
      <dgm:prSet phldrT="[Текст]"/>
      <dgm:spPr/>
      <dgm:t>
        <a:bodyPr/>
        <a:lstStyle/>
        <a:p>
          <a:r>
            <a:rPr lang="ru-RU" dirty="0" smtClean="0"/>
            <a:t>Профессиональное образование.</a:t>
          </a:r>
          <a:endParaRPr lang="ru-RU" dirty="0"/>
        </a:p>
      </dgm:t>
    </dgm:pt>
    <dgm:pt modelId="{234583C6-F619-477F-BC82-B630D778A780}" type="parTrans" cxnId="{9D8B675D-A729-4AD9-A90E-909BC8CE7B88}">
      <dgm:prSet/>
      <dgm:spPr/>
      <dgm:t>
        <a:bodyPr/>
        <a:lstStyle/>
        <a:p>
          <a:endParaRPr lang="ru-RU"/>
        </a:p>
      </dgm:t>
    </dgm:pt>
    <dgm:pt modelId="{22D41251-39A8-4BE6-AEE6-BC8CDC917879}" type="sibTrans" cxnId="{9D8B675D-A729-4AD9-A90E-909BC8CE7B88}">
      <dgm:prSet/>
      <dgm:spPr/>
      <dgm:t>
        <a:bodyPr/>
        <a:lstStyle/>
        <a:p>
          <a:endParaRPr lang="ru-RU"/>
        </a:p>
      </dgm:t>
    </dgm:pt>
    <dgm:pt modelId="{CC3A4513-E567-43B3-AA70-2B9ADC68C8DF}">
      <dgm:prSet phldrT="[Текст]" custT="1"/>
      <dgm:spPr/>
      <dgm:t>
        <a:bodyPr/>
        <a:lstStyle/>
        <a:p>
          <a:r>
            <a:rPr lang="ru-RU" sz="1200" b="1" dirty="0" smtClean="0"/>
            <a:t>Работа с творческим заданием.</a:t>
          </a:r>
          <a:endParaRPr lang="ru-RU" sz="1200" b="1" dirty="0"/>
        </a:p>
      </dgm:t>
    </dgm:pt>
    <dgm:pt modelId="{A0C54F06-BD1B-4E58-8724-C8BB5C6A22ED}" type="parTrans" cxnId="{A831D939-73E5-4985-9713-8DE5758EC1E8}">
      <dgm:prSet/>
      <dgm:spPr/>
      <dgm:t>
        <a:bodyPr/>
        <a:lstStyle/>
        <a:p>
          <a:endParaRPr lang="ru-RU"/>
        </a:p>
      </dgm:t>
    </dgm:pt>
    <dgm:pt modelId="{F830A20B-4671-44DD-8033-5E66B8D5A61D}" type="sibTrans" cxnId="{A831D939-73E5-4985-9713-8DE5758EC1E8}">
      <dgm:prSet/>
      <dgm:spPr/>
      <dgm:t>
        <a:bodyPr/>
        <a:lstStyle/>
        <a:p>
          <a:endParaRPr lang="ru-RU"/>
        </a:p>
      </dgm:t>
    </dgm:pt>
    <dgm:pt modelId="{2ADCAC3B-22A1-4F5C-8D50-D63DEA3F2BA3}">
      <dgm:prSet phldrT="[Текст]" custT="1"/>
      <dgm:spPr/>
      <dgm:t>
        <a:bodyPr/>
        <a:lstStyle/>
        <a:p>
          <a:r>
            <a:rPr lang="ru-RU" sz="1200" b="1" dirty="0" smtClean="0"/>
            <a:t>Работа над учебным проектом.</a:t>
          </a:r>
          <a:endParaRPr lang="ru-RU" sz="1200" b="1" dirty="0"/>
        </a:p>
      </dgm:t>
    </dgm:pt>
    <dgm:pt modelId="{EB9546E5-8D04-4FA4-A966-E8224749F237}" type="parTrans" cxnId="{1806CBEA-E025-4D87-BBAA-00B16C6367C0}">
      <dgm:prSet/>
      <dgm:spPr/>
      <dgm:t>
        <a:bodyPr/>
        <a:lstStyle/>
        <a:p>
          <a:endParaRPr lang="ru-RU"/>
        </a:p>
      </dgm:t>
    </dgm:pt>
    <dgm:pt modelId="{D22937BB-6B31-41B2-ACBC-A8516CC88906}" type="sibTrans" cxnId="{1806CBEA-E025-4D87-BBAA-00B16C6367C0}">
      <dgm:prSet/>
      <dgm:spPr/>
      <dgm:t>
        <a:bodyPr/>
        <a:lstStyle/>
        <a:p>
          <a:endParaRPr lang="ru-RU"/>
        </a:p>
      </dgm:t>
    </dgm:pt>
    <dgm:pt modelId="{F008B5B3-619F-4386-92AF-E01CCDDFBF9C}">
      <dgm:prSet phldrT="[Текст]"/>
      <dgm:spPr/>
      <dgm:t>
        <a:bodyPr/>
        <a:lstStyle/>
        <a:p>
          <a:r>
            <a:rPr lang="ru-RU" b="1" dirty="0" smtClean="0"/>
            <a:t>Выполнение профессиональной пробы.</a:t>
          </a:r>
          <a:endParaRPr lang="ru-RU" b="1" dirty="0"/>
        </a:p>
      </dgm:t>
    </dgm:pt>
    <dgm:pt modelId="{C40622AE-08F4-4C27-AF37-3A96056A2DDC}" type="parTrans" cxnId="{BBC2D3A8-03AF-4CF9-857F-ED6995C138BA}">
      <dgm:prSet/>
      <dgm:spPr/>
      <dgm:t>
        <a:bodyPr/>
        <a:lstStyle/>
        <a:p>
          <a:endParaRPr lang="ru-RU"/>
        </a:p>
      </dgm:t>
    </dgm:pt>
    <dgm:pt modelId="{D10D5BA4-03E6-4FD6-8D52-137623CB4F5E}" type="sibTrans" cxnId="{BBC2D3A8-03AF-4CF9-857F-ED6995C138BA}">
      <dgm:prSet/>
      <dgm:spPr/>
      <dgm:t>
        <a:bodyPr/>
        <a:lstStyle/>
        <a:p>
          <a:endParaRPr lang="ru-RU"/>
        </a:p>
      </dgm:t>
    </dgm:pt>
    <dgm:pt modelId="{42427C72-5AAD-4969-94EE-4B345D2ADD30}">
      <dgm:prSet phldrT="[Текст]" custT="1"/>
      <dgm:spPr/>
      <dgm:t>
        <a:bodyPr/>
        <a:lstStyle/>
        <a:p>
          <a:r>
            <a:rPr lang="ru-RU" sz="1200" dirty="0" smtClean="0"/>
            <a:t>Папа, мама, я –инженерная семья</a:t>
          </a:r>
          <a:endParaRPr lang="ru-RU" sz="1200" dirty="0"/>
        </a:p>
      </dgm:t>
    </dgm:pt>
    <dgm:pt modelId="{015667B9-8845-41BF-B6D4-A3B8E0B1B9DD}" type="parTrans" cxnId="{27913A0E-0D54-4526-A3DF-16D0C88C4341}">
      <dgm:prSet/>
      <dgm:spPr/>
      <dgm:t>
        <a:bodyPr/>
        <a:lstStyle/>
        <a:p>
          <a:endParaRPr lang="ru-RU"/>
        </a:p>
      </dgm:t>
    </dgm:pt>
    <dgm:pt modelId="{99846FC2-EBBF-414C-89A0-7DE0717F3BE5}" type="sibTrans" cxnId="{27913A0E-0D54-4526-A3DF-16D0C88C4341}">
      <dgm:prSet/>
      <dgm:spPr/>
      <dgm:t>
        <a:bodyPr/>
        <a:lstStyle/>
        <a:p>
          <a:endParaRPr lang="ru-RU"/>
        </a:p>
      </dgm:t>
    </dgm:pt>
    <dgm:pt modelId="{8DBC6028-3FE9-4880-BCC9-822A01933A07}">
      <dgm:prSet phldrT="[Текст]" custT="1"/>
      <dgm:spPr/>
      <dgm:t>
        <a:bodyPr/>
        <a:lstStyle/>
        <a:p>
          <a:r>
            <a:rPr lang="ru-RU" sz="1200" dirty="0" smtClean="0"/>
            <a:t>Популяризация дополнительного образования.</a:t>
          </a:r>
          <a:endParaRPr lang="ru-RU" sz="1200" dirty="0"/>
        </a:p>
      </dgm:t>
    </dgm:pt>
    <dgm:pt modelId="{213FF9E8-74F1-4A9E-B65F-53E3E40B4E01}" type="sibTrans" cxnId="{79F09F05-BB3C-4D12-BCCA-3E846D20D8F5}">
      <dgm:prSet/>
      <dgm:spPr/>
      <dgm:t>
        <a:bodyPr/>
        <a:lstStyle/>
        <a:p>
          <a:endParaRPr lang="ru-RU"/>
        </a:p>
      </dgm:t>
    </dgm:pt>
    <dgm:pt modelId="{06FAEC96-518E-4990-BD7A-68677ACC4980}" type="parTrans" cxnId="{79F09F05-BB3C-4D12-BCCA-3E846D20D8F5}">
      <dgm:prSet/>
      <dgm:spPr/>
      <dgm:t>
        <a:bodyPr/>
        <a:lstStyle/>
        <a:p>
          <a:endParaRPr lang="ru-RU"/>
        </a:p>
      </dgm:t>
    </dgm:pt>
    <dgm:pt modelId="{BDD2017A-3C6E-4D69-A638-310EFF4F5E6A}">
      <dgm:prSet phldrT="[Текст]" custT="1"/>
      <dgm:spPr/>
      <dgm:t>
        <a:bodyPr/>
        <a:lstStyle/>
        <a:p>
          <a:r>
            <a:rPr lang="ru-RU" sz="1200" dirty="0" smtClean="0"/>
            <a:t>Курс «Естествознание» 5-6 классы </a:t>
          </a:r>
          <a:endParaRPr lang="ru-RU" sz="1200" dirty="0"/>
        </a:p>
      </dgm:t>
    </dgm:pt>
    <dgm:pt modelId="{EA40A844-07B8-4296-BF3C-5373B9059139}" type="parTrans" cxnId="{3DCC780B-6535-4A8B-B670-9696119DA938}">
      <dgm:prSet/>
      <dgm:spPr/>
      <dgm:t>
        <a:bodyPr/>
        <a:lstStyle/>
        <a:p>
          <a:endParaRPr lang="ru-RU"/>
        </a:p>
      </dgm:t>
    </dgm:pt>
    <dgm:pt modelId="{5B2C9508-FB62-48B3-A3AF-00D8816ABB2F}" type="sibTrans" cxnId="{3DCC780B-6535-4A8B-B670-9696119DA938}">
      <dgm:prSet/>
      <dgm:spPr/>
      <dgm:t>
        <a:bodyPr/>
        <a:lstStyle/>
        <a:p>
          <a:endParaRPr lang="ru-RU"/>
        </a:p>
      </dgm:t>
    </dgm:pt>
    <dgm:pt modelId="{36DC0983-4078-4657-9C85-C2CECCF99CA6}" type="pres">
      <dgm:prSet presAssocID="{DB7DDA02-EBF3-46ED-A888-92EDCB83733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33A9C1C-2D85-4B56-AC01-DA41FEB6FB41}" type="pres">
      <dgm:prSet presAssocID="{1033112C-8C73-4109-B2AD-488DB09FF9C4}" presName="composite" presStyleCnt="0"/>
      <dgm:spPr/>
      <dgm:t>
        <a:bodyPr/>
        <a:lstStyle/>
        <a:p>
          <a:endParaRPr lang="ru-RU"/>
        </a:p>
      </dgm:t>
    </dgm:pt>
    <dgm:pt modelId="{45D5FBB5-7910-48A9-AFD5-CCF94293C716}" type="pres">
      <dgm:prSet presAssocID="{1033112C-8C73-4109-B2AD-488DB09FF9C4}" presName="bentUpArrow1" presStyleLbl="alignImgPlace1" presStyleIdx="0" presStyleCnt="2" custScaleX="51872" custScaleY="58303" custLinFactNeighborX="6002" custLinFactNeighborY="-17654"/>
      <dgm:spPr/>
      <dgm:t>
        <a:bodyPr/>
        <a:lstStyle/>
        <a:p>
          <a:endParaRPr lang="ru-RU"/>
        </a:p>
      </dgm:t>
    </dgm:pt>
    <dgm:pt modelId="{22108704-46AE-4A7F-9DF5-6C2157477331}" type="pres">
      <dgm:prSet presAssocID="{1033112C-8C73-4109-B2AD-488DB09FF9C4}" presName="ParentText" presStyleLbl="node1" presStyleIdx="0" presStyleCnt="3" custScaleX="82674" custLinFactNeighborX="-4311" custLinFactNeighborY="-19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BD36A4-E9B5-49DE-B2C7-BE116A98F297}" type="pres">
      <dgm:prSet presAssocID="{1033112C-8C73-4109-B2AD-488DB09FF9C4}" presName="ChildText" presStyleLbl="revTx" presStyleIdx="0" presStyleCnt="3" custScaleX="256556" custScaleY="114124" custLinFactNeighborX="68749" custLinFactNeighborY="-26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43D3D8-AB29-4070-B84B-8D966E30451F}" type="pres">
      <dgm:prSet presAssocID="{D9970B09-468F-4D0E-9CF2-B337B5AD84F0}" presName="sibTrans" presStyleCnt="0"/>
      <dgm:spPr/>
      <dgm:t>
        <a:bodyPr/>
        <a:lstStyle/>
        <a:p>
          <a:endParaRPr lang="ru-RU"/>
        </a:p>
      </dgm:t>
    </dgm:pt>
    <dgm:pt modelId="{C1038EC8-7969-4384-B8BA-333E9C4D7704}" type="pres">
      <dgm:prSet presAssocID="{94B51621-9B66-4757-A2A5-434590634DC1}" presName="composite" presStyleCnt="0"/>
      <dgm:spPr/>
      <dgm:t>
        <a:bodyPr/>
        <a:lstStyle/>
        <a:p>
          <a:endParaRPr lang="ru-RU"/>
        </a:p>
      </dgm:t>
    </dgm:pt>
    <dgm:pt modelId="{174A1D59-F62B-4170-9759-F633F4DF89D1}" type="pres">
      <dgm:prSet presAssocID="{94B51621-9B66-4757-A2A5-434590634DC1}" presName="bentUpArrow1" presStyleLbl="alignImgPlace1" presStyleIdx="1" presStyleCnt="2" custScaleX="50151" custScaleY="67259" custLinFactNeighborX="-59741" custLinFactNeighborY="-13236"/>
      <dgm:spPr/>
      <dgm:t>
        <a:bodyPr/>
        <a:lstStyle/>
        <a:p>
          <a:endParaRPr lang="ru-RU"/>
        </a:p>
      </dgm:t>
    </dgm:pt>
    <dgm:pt modelId="{D479E426-075C-492F-BF8D-614E8B29211E}" type="pres">
      <dgm:prSet presAssocID="{94B51621-9B66-4757-A2A5-434590634DC1}" presName="ParentText" presStyleLbl="node1" presStyleIdx="1" presStyleCnt="3" custScaleX="76908" custLinFactNeighborX="-43602" custLinFactNeighborY="345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AA828-F12C-43B5-9B73-83952AD764C6}" type="pres">
      <dgm:prSet presAssocID="{94B51621-9B66-4757-A2A5-434590634DC1}" presName="ChildText" presStyleLbl="revTx" presStyleIdx="1" presStyleCnt="3" custScaleX="270051" custLinFactNeighborX="6026" custLinFactNeighborY="45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4D4D4E-4457-49F7-B26A-905E4240FE6E}" type="pres">
      <dgm:prSet presAssocID="{A0F62474-BC56-428D-8332-98E6F4EB22F6}" presName="sibTrans" presStyleCnt="0"/>
      <dgm:spPr/>
      <dgm:t>
        <a:bodyPr/>
        <a:lstStyle/>
        <a:p>
          <a:endParaRPr lang="ru-RU"/>
        </a:p>
      </dgm:t>
    </dgm:pt>
    <dgm:pt modelId="{B4838FA1-1FE8-4554-B391-2A4A9271CC95}" type="pres">
      <dgm:prSet presAssocID="{45904FE7-F081-4E41-AC7D-2D93C24B4E98}" presName="composite" presStyleCnt="0"/>
      <dgm:spPr/>
      <dgm:t>
        <a:bodyPr/>
        <a:lstStyle/>
        <a:p>
          <a:endParaRPr lang="ru-RU"/>
        </a:p>
      </dgm:t>
    </dgm:pt>
    <dgm:pt modelId="{CF544551-FB0D-45CF-81B1-AF6F9E9F23A0}" type="pres">
      <dgm:prSet presAssocID="{45904FE7-F081-4E41-AC7D-2D93C24B4E98}" presName="ParentText" presStyleLbl="node1" presStyleIdx="2" presStyleCnt="3" custScaleX="70730" custLinFactNeighborX="-9483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B1E2A-D2B6-4056-AC5C-731B53718423}" type="pres">
      <dgm:prSet presAssocID="{45904FE7-F081-4E41-AC7D-2D93C24B4E98}" presName="FinalChildText" presStyleLbl="revTx" presStyleIdx="2" presStyleCnt="3" custScaleX="184562" custScaleY="137762" custLinFactX="-11838" custLinFactNeighborX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C181FB-1D89-4663-901E-942AB9865227}" srcId="{94B51621-9B66-4757-A2A5-434590634DC1}" destId="{72D4B82E-F052-4F28-8A50-94C168F1FFF0}" srcOrd="2" destOrd="0" parTransId="{2F7C90DE-E6B1-4BB9-8D5D-CB04CA15CEE4}" sibTransId="{15893F3C-1B31-4E56-9C57-89F10BAAF254}"/>
    <dgm:cxn modelId="{18703A6F-4B69-4E51-AD10-BC106A5EE5EB}" type="presOf" srcId="{79B5E9A0-1B5A-442B-A7CE-D301A9372536}" destId="{345B1E2A-D2B6-4056-AC5C-731B53718423}" srcOrd="0" destOrd="3" presId="urn:microsoft.com/office/officeart/2005/8/layout/StepDownProcess"/>
    <dgm:cxn modelId="{8B81E989-648D-4386-925C-2539680967CC}" type="presOf" srcId="{45904FE7-F081-4E41-AC7D-2D93C24B4E98}" destId="{CF544551-FB0D-45CF-81B1-AF6F9E9F23A0}" srcOrd="0" destOrd="0" presId="urn:microsoft.com/office/officeart/2005/8/layout/StepDownProcess"/>
    <dgm:cxn modelId="{1C7868DE-B57B-444C-9643-4D3F60E84973}" type="presOf" srcId="{4B8D4A14-C0CC-4A97-8AE5-0531E208B9D1}" destId="{767AA828-F12C-43B5-9B73-83952AD764C6}" srcOrd="0" destOrd="1" presId="urn:microsoft.com/office/officeart/2005/8/layout/StepDownProcess"/>
    <dgm:cxn modelId="{1806CBEA-E025-4D87-BBAA-00B16C6367C0}" srcId="{94B51621-9B66-4757-A2A5-434590634DC1}" destId="{2ADCAC3B-22A1-4F5C-8D50-D63DEA3F2BA3}" srcOrd="0" destOrd="0" parTransId="{EB9546E5-8D04-4FA4-A966-E8224749F237}" sibTransId="{D22937BB-6B31-41B2-ACBC-A8516CC88906}"/>
    <dgm:cxn modelId="{BBC2D3A8-03AF-4CF9-857F-ED6995C138BA}" srcId="{45904FE7-F081-4E41-AC7D-2D93C24B4E98}" destId="{F008B5B3-619F-4386-92AF-E01CCDDFBF9C}" srcOrd="0" destOrd="0" parTransId="{C40622AE-08F4-4C27-AF37-3A96056A2DDC}" sibTransId="{D10D5BA4-03E6-4FD6-8D52-137623CB4F5E}"/>
    <dgm:cxn modelId="{96A1AB57-0DD4-4F4D-A6B8-1384A8C30075}" type="presOf" srcId="{F008B5B3-619F-4386-92AF-E01CCDDFBF9C}" destId="{345B1E2A-D2B6-4056-AC5C-731B53718423}" srcOrd="0" destOrd="0" presId="urn:microsoft.com/office/officeart/2005/8/layout/StepDownProcess"/>
    <dgm:cxn modelId="{A35C2E58-44B7-4148-B535-DADD85C5B05C}" type="presOf" srcId="{89B295B2-DF82-4B27-8418-96DC36677AF0}" destId="{E8BD36A4-E9B5-49DE-B2C7-BE116A98F297}" srcOrd="0" destOrd="2" presId="urn:microsoft.com/office/officeart/2005/8/layout/StepDownProcess"/>
    <dgm:cxn modelId="{D9E7DC89-D0FC-44B8-AA97-60032BFF0B7B}" type="presOf" srcId="{451289F6-4D63-4C06-9694-53C98C41BD3C}" destId="{345B1E2A-D2B6-4056-AC5C-731B53718423}" srcOrd="0" destOrd="2" presId="urn:microsoft.com/office/officeart/2005/8/layout/StepDownProcess"/>
    <dgm:cxn modelId="{99725779-10BD-4423-912A-A9D1A4A669AB}" srcId="{DB7DDA02-EBF3-46ED-A888-92EDCB837337}" destId="{94B51621-9B66-4757-A2A5-434590634DC1}" srcOrd="1" destOrd="0" parTransId="{E78D931A-0B53-4036-8C44-AD1421B61931}" sibTransId="{A0F62474-BC56-428D-8332-98E6F4EB22F6}"/>
    <dgm:cxn modelId="{766FC771-0132-4B15-95CD-7BE507BEC87D}" type="presOf" srcId="{8DBC6028-3FE9-4880-BCC9-822A01933A07}" destId="{E8BD36A4-E9B5-49DE-B2C7-BE116A98F297}" srcOrd="0" destOrd="1" presId="urn:microsoft.com/office/officeart/2005/8/layout/StepDownProcess"/>
    <dgm:cxn modelId="{4D17C312-1EBE-4CE8-9C4B-8C1AA2669D1D}" type="presOf" srcId="{A043B8CD-9810-4549-805A-5108952FAE03}" destId="{345B1E2A-D2B6-4056-AC5C-731B53718423}" srcOrd="0" destOrd="1" presId="urn:microsoft.com/office/officeart/2005/8/layout/StepDownProcess"/>
    <dgm:cxn modelId="{796BA045-26BB-44AA-949F-9D58B6D4B10E}" type="presOf" srcId="{EE0BE262-EDF5-462D-B72B-CE51792001CF}" destId="{767AA828-F12C-43B5-9B73-83952AD764C6}" srcOrd="0" destOrd="3" presId="urn:microsoft.com/office/officeart/2005/8/layout/StepDownProcess"/>
    <dgm:cxn modelId="{3DCC780B-6535-4A8B-B670-9696119DA938}" srcId="{94B51621-9B66-4757-A2A5-434590634DC1}" destId="{BDD2017A-3C6E-4D69-A638-310EFF4F5E6A}" srcOrd="4" destOrd="0" parTransId="{EA40A844-07B8-4296-BF3C-5373B9059139}" sibTransId="{5B2C9508-FB62-48B3-A3AF-00D8816ABB2F}"/>
    <dgm:cxn modelId="{152F9044-36B8-4952-8C4A-55464C6C81BA}" type="presOf" srcId="{42427C72-5AAD-4969-94EE-4B345D2ADD30}" destId="{E8BD36A4-E9B5-49DE-B2C7-BE116A98F297}" srcOrd="0" destOrd="3" presId="urn:microsoft.com/office/officeart/2005/8/layout/StepDownProcess"/>
    <dgm:cxn modelId="{27913A0E-0D54-4526-A3DF-16D0C88C4341}" srcId="{1033112C-8C73-4109-B2AD-488DB09FF9C4}" destId="{42427C72-5AAD-4969-94EE-4B345D2ADD30}" srcOrd="3" destOrd="0" parTransId="{015667B9-8845-41BF-B6D4-A3B8E0B1B9DD}" sibTransId="{99846FC2-EBBF-414C-89A0-7DE0717F3BE5}"/>
    <dgm:cxn modelId="{79F09F05-BB3C-4D12-BCCA-3E846D20D8F5}" srcId="{1033112C-8C73-4109-B2AD-488DB09FF9C4}" destId="{8DBC6028-3FE9-4880-BCC9-822A01933A07}" srcOrd="1" destOrd="0" parTransId="{06FAEC96-518E-4990-BD7A-68677ACC4980}" sibTransId="{213FF9E8-74F1-4A9E-B65F-53E3E40B4E01}"/>
    <dgm:cxn modelId="{A5024F33-7D43-4A7E-9E86-C7747270ECA1}" type="presOf" srcId="{94B51621-9B66-4757-A2A5-434590634DC1}" destId="{D479E426-075C-492F-BF8D-614E8B29211E}" srcOrd="0" destOrd="0" presId="urn:microsoft.com/office/officeart/2005/8/layout/StepDownProcess"/>
    <dgm:cxn modelId="{A831D939-73E5-4985-9713-8DE5758EC1E8}" srcId="{1033112C-8C73-4109-B2AD-488DB09FF9C4}" destId="{CC3A4513-E567-43B3-AA70-2B9ADC68C8DF}" srcOrd="0" destOrd="0" parTransId="{A0C54F06-BD1B-4E58-8724-C8BB5C6A22ED}" sibTransId="{F830A20B-4671-44DD-8033-5E66B8D5A61D}"/>
    <dgm:cxn modelId="{04603FDA-152A-4B81-A4FC-FFF4A3898C47}" srcId="{94B51621-9B66-4757-A2A5-434590634DC1}" destId="{EE0BE262-EDF5-462D-B72B-CE51792001CF}" srcOrd="3" destOrd="0" parTransId="{AEDC3297-32D6-463D-BD45-C6D5CCFFB627}" sibTransId="{83107B71-842B-442D-AB02-1BDA4F7BA734}"/>
    <dgm:cxn modelId="{90DE14F6-3A31-4732-86CF-8C6FABA3C48F}" srcId="{45904FE7-F081-4E41-AC7D-2D93C24B4E98}" destId="{A043B8CD-9810-4549-805A-5108952FAE03}" srcOrd="1" destOrd="0" parTransId="{BE1BF28A-4370-4DFC-9BFE-5DE7231F0796}" sibTransId="{6CFF465B-098D-4099-89F3-C689B19D56EF}"/>
    <dgm:cxn modelId="{505622D8-1D0C-483A-880A-F4FEB511D27D}" type="presOf" srcId="{72D4B82E-F052-4F28-8A50-94C168F1FFF0}" destId="{767AA828-F12C-43B5-9B73-83952AD764C6}" srcOrd="0" destOrd="2" presId="urn:microsoft.com/office/officeart/2005/8/layout/StepDownProcess"/>
    <dgm:cxn modelId="{71E21314-36E0-4499-99AD-C50A8C48CA06}" type="presOf" srcId="{BDD2017A-3C6E-4D69-A638-310EFF4F5E6A}" destId="{767AA828-F12C-43B5-9B73-83952AD764C6}" srcOrd="0" destOrd="4" presId="urn:microsoft.com/office/officeart/2005/8/layout/StepDownProcess"/>
    <dgm:cxn modelId="{0EC2B758-A400-40C7-A65B-7EA2A54BC56C}" srcId="{DB7DDA02-EBF3-46ED-A888-92EDCB837337}" destId="{1033112C-8C73-4109-B2AD-488DB09FF9C4}" srcOrd="0" destOrd="0" parTransId="{B0EA91F5-4D73-4A8B-B450-C53C65BB09A6}" sibTransId="{D9970B09-468F-4D0E-9CF2-B337B5AD84F0}"/>
    <dgm:cxn modelId="{E7B16C98-C471-4898-A233-8841386918FE}" type="presOf" srcId="{DB7DDA02-EBF3-46ED-A888-92EDCB837337}" destId="{36DC0983-4078-4657-9C85-C2CECCF99CA6}" srcOrd="0" destOrd="0" presId="urn:microsoft.com/office/officeart/2005/8/layout/StepDownProcess"/>
    <dgm:cxn modelId="{6D2A56CC-8256-4A85-B4F8-F1F548957727}" type="presOf" srcId="{CC3A4513-E567-43B3-AA70-2B9ADC68C8DF}" destId="{E8BD36A4-E9B5-49DE-B2C7-BE116A98F297}" srcOrd="0" destOrd="0" presId="urn:microsoft.com/office/officeart/2005/8/layout/StepDownProcess"/>
    <dgm:cxn modelId="{9D8B675D-A729-4AD9-A90E-909BC8CE7B88}" srcId="{45904FE7-F081-4E41-AC7D-2D93C24B4E98}" destId="{79B5E9A0-1B5A-442B-A7CE-D301A9372536}" srcOrd="3" destOrd="0" parTransId="{234583C6-F619-477F-BC82-B630D778A780}" sibTransId="{22D41251-39A8-4BE6-AEE6-BC8CDC917879}"/>
    <dgm:cxn modelId="{3B4E0ECC-726C-4B0C-BEB1-0E8056FE8C2C}" type="presOf" srcId="{2ADCAC3B-22A1-4F5C-8D50-D63DEA3F2BA3}" destId="{767AA828-F12C-43B5-9B73-83952AD764C6}" srcOrd="0" destOrd="0" presId="urn:microsoft.com/office/officeart/2005/8/layout/StepDownProcess"/>
    <dgm:cxn modelId="{FE5004B7-3C0A-40B7-BC8D-85BE7DA17FAE}" srcId="{45904FE7-F081-4E41-AC7D-2D93C24B4E98}" destId="{451289F6-4D63-4C06-9694-53C98C41BD3C}" srcOrd="2" destOrd="0" parTransId="{C41AF30C-CF43-4751-BA7F-CBB041D56B3F}" sibTransId="{0427C463-2D8B-4348-83D1-2012E664A417}"/>
    <dgm:cxn modelId="{9EFD95CE-50C7-43F1-B5EC-61A27FE55AAC}" srcId="{1033112C-8C73-4109-B2AD-488DB09FF9C4}" destId="{89B295B2-DF82-4B27-8418-96DC36677AF0}" srcOrd="2" destOrd="0" parTransId="{88F308DA-E165-41E0-9E4E-0EAF44708AD6}" sibTransId="{926B2789-61C1-4CFC-B1ED-760F75864F8C}"/>
    <dgm:cxn modelId="{1389F4C8-C060-4934-A0EA-53DF63FCCD81}" type="presOf" srcId="{1033112C-8C73-4109-B2AD-488DB09FF9C4}" destId="{22108704-46AE-4A7F-9DF5-6C2157477331}" srcOrd="0" destOrd="0" presId="urn:microsoft.com/office/officeart/2005/8/layout/StepDownProcess"/>
    <dgm:cxn modelId="{8B0E730A-E5C5-4943-830A-DE984FD10DE0}" srcId="{DB7DDA02-EBF3-46ED-A888-92EDCB837337}" destId="{45904FE7-F081-4E41-AC7D-2D93C24B4E98}" srcOrd="2" destOrd="0" parTransId="{9531A3AD-8AE4-4C4A-A534-8DA6EBD9DCF1}" sibTransId="{5E57746E-90F5-4CD1-8A3F-1326108248C4}"/>
    <dgm:cxn modelId="{7A72E88C-3245-4315-93F5-B6A4B6AB33E5}" srcId="{94B51621-9B66-4757-A2A5-434590634DC1}" destId="{4B8D4A14-C0CC-4A97-8AE5-0531E208B9D1}" srcOrd="1" destOrd="0" parTransId="{0BB85277-D023-4967-92C6-B985E51D95BD}" sibTransId="{0658240F-8E42-4EC0-9CD2-62BDDD93CEA5}"/>
    <dgm:cxn modelId="{C9AF5A1D-51FE-4CAC-937D-4ED02772152C}" type="presParOf" srcId="{36DC0983-4078-4657-9C85-C2CECCF99CA6}" destId="{D33A9C1C-2D85-4B56-AC01-DA41FEB6FB41}" srcOrd="0" destOrd="0" presId="urn:microsoft.com/office/officeart/2005/8/layout/StepDownProcess"/>
    <dgm:cxn modelId="{0D54830E-7720-441B-9409-CA15A519879C}" type="presParOf" srcId="{D33A9C1C-2D85-4B56-AC01-DA41FEB6FB41}" destId="{45D5FBB5-7910-48A9-AFD5-CCF94293C716}" srcOrd="0" destOrd="0" presId="urn:microsoft.com/office/officeart/2005/8/layout/StepDownProcess"/>
    <dgm:cxn modelId="{3E4E6734-AD09-420F-9884-E2600FCF2440}" type="presParOf" srcId="{D33A9C1C-2D85-4B56-AC01-DA41FEB6FB41}" destId="{22108704-46AE-4A7F-9DF5-6C2157477331}" srcOrd="1" destOrd="0" presId="urn:microsoft.com/office/officeart/2005/8/layout/StepDownProcess"/>
    <dgm:cxn modelId="{C3377407-DE02-4E9A-87EA-465FA2DF1318}" type="presParOf" srcId="{D33A9C1C-2D85-4B56-AC01-DA41FEB6FB41}" destId="{E8BD36A4-E9B5-49DE-B2C7-BE116A98F297}" srcOrd="2" destOrd="0" presId="urn:microsoft.com/office/officeart/2005/8/layout/StepDownProcess"/>
    <dgm:cxn modelId="{061FE296-7117-4B07-9F85-D9425126EBB8}" type="presParOf" srcId="{36DC0983-4078-4657-9C85-C2CECCF99CA6}" destId="{FC43D3D8-AB29-4070-B84B-8D966E30451F}" srcOrd="1" destOrd="0" presId="urn:microsoft.com/office/officeart/2005/8/layout/StepDownProcess"/>
    <dgm:cxn modelId="{A79E9DCD-1CDD-406A-A002-FF333DCB3D46}" type="presParOf" srcId="{36DC0983-4078-4657-9C85-C2CECCF99CA6}" destId="{C1038EC8-7969-4384-B8BA-333E9C4D7704}" srcOrd="2" destOrd="0" presId="urn:microsoft.com/office/officeart/2005/8/layout/StepDownProcess"/>
    <dgm:cxn modelId="{972D3B05-7692-4C69-AC15-E5F4EFBC2BF5}" type="presParOf" srcId="{C1038EC8-7969-4384-B8BA-333E9C4D7704}" destId="{174A1D59-F62B-4170-9759-F633F4DF89D1}" srcOrd="0" destOrd="0" presId="urn:microsoft.com/office/officeart/2005/8/layout/StepDownProcess"/>
    <dgm:cxn modelId="{2BE53898-4116-44D6-A62A-82DBCF61C20C}" type="presParOf" srcId="{C1038EC8-7969-4384-B8BA-333E9C4D7704}" destId="{D479E426-075C-492F-BF8D-614E8B29211E}" srcOrd="1" destOrd="0" presId="urn:microsoft.com/office/officeart/2005/8/layout/StepDownProcess"/>
    <dgm:cxn modelId="{96831EE6-8155-4450-B3E9-BB4C2A57D6CA}" type="presParOf" srcId="{C1038EC8-7969-4384-B8BA-333E9C4D7704}" destId="{767AA828-F12C-43B5-9B73-83952AD764C6}" srcOrd="2" destOrd="0" presId="urn:microsoft.com/office/officeart/2005/8/layout/StepDownProcess"/>
    <dgm:cxn modelId="{E3A01602-35CB-4A1B-A60B-3F9BCD3917E3}" type="presParOf" srcId="{36DC0983-4078-4657-9C85-C2CECCF99CA6}" destId="{4A4D4D4E-4457-49F7-B26A-905E4240FE6E}" srcOrd="3" destOrd="0" presId="urn:microsoft.com/office/officeart/2005/8/layout/StepDownProcess"/>
    <dgm:cxn modelId="{35BE329F-E360-49B0-9FAF-784D0C17E990}" type="presParOf" srcId="{36DC0983-4078-4657-9C85-C2CECCF99CA6}" destId="{B4838FA1-1FE8-4554-B391-2A4A9271CC95}" srcOrd="4" destOrd="0" presId="urn:microsoft.com/office/officeart/2005/8/layout/StepDownProcess"/>
    <dgm:cxn modelId="{85AFF8B1-FA01-4327-BDFB-8ECE3DDD307B}" type="presParOf" srcId="{B4838FA1-1FE8-4554-B391-2A4A9271CC95}" destId="{CF544551-FB0D-45CF-81B1-AF6F9E9F23A0}" srcOrd="0" destOrd="0" presId="urn:microsoft.com/office/officeart/2005/8/layout/StepDownProcess"/>
    <dgm:cxn modelId="{99B143F5-A0B0-481F-BEB2-702C43F8B5C5}" type="presParOf" srcId="{B4838FA1-1FE8-4554-B391-2A4A9271CC95}" destId="{345B1E2A-D2B6-4056-AC5C-731B5371842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D64770-52EB-4400-B207-BEC52BF9361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</dgm:pt>
    <dgm:pt modelId="{41745E24-193D-417C-8AEB-90CE8085F7A4}" type="pres">
      <dgm:prSet presAssocID="{CDD64770-52EB-4400-B207-BEC52BF9361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</dgm:ptLst>
  <dgm:cxnLst>
    <dgm:cxn modelId="{BFC36425-3766-4943-B9DB-1CFCA303154A}" type="presOf" srcId="{CDD64770-52EB-4400-B207-BEC52BF9361C}" destId="{41745E24-193D-417C-8AEB-90CE8085F7A4}" srcOrd="0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451C5F-A27E-4422-95E0-2D07B24080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4F968E-BCE8-409D-8499-1192AC0366DD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b="1" dirty="0" smtClean="0"/>
            <a:t>Проектно-</a:t>
          </a:r>
        </a:p>
        <a:p>
          <a:pPr>
            <a:spcAft>
              <a:spcPts val="0"/>
            </a:spcAft>
          </a:pPr>
          <a:r>
            <a:rPr lang="ru-RU" b="1" dirty="0" smtClean="0"/>
            <a:t>профессиональный </a:t>
          </a:r>
        </a:p>
        <a:p>
          <a:pPr>
            <a:spcAft>
              <a:spcPts val="0"/>
            </a:spcAft>
          </a:pPr>
          <a:r>
            <a:rPr lang="ru-RU" b="1" dirty="0" smtClean="0"/>
            <a:t>день</a:t>
          </a:r>
          <a:endParaRPr lang="ru-RU" b="1" dirty="0"/>
        </a:p>
      </dgm:t>
    </dgm:pt>
    <dgm:pt modelId="{C8BF77F2-BDBD-459D-99D1-353BFC9F6E19}" type="parTrans" cxnId="{CBB1597E-D350-407A-8E34-638C89E62958}">
      <dgm:prSet/>
      <dgm:spPr/>
      <dgm:t>
        <a:bodyPr/>
        <a:lstStyle/>
        <a:p>
          <a:endParaRPr lang="ru-RU"/>
        </a:p>
      </dgm:t>
    </dgm:pt>
    <dgm:pt modelId="{0801DD45-B73A-4476-9ED1-AD3B5856505C}" type="sibTrans" cxnId="{CBB1597E-D350-407A-8E34-638C89E62958}">
      <dgm:prSet/>
      <dgm:spPr/>
      <dgm:t>
        <a:bodyPr/>
        <a:lstStyle/>
        <a:p>
          <a:endParaRPr lang="ru-RU"/>
        </a:p>
      </dgm:t>
    </dgm:pt>
    <dgm:pt modelId="{C3850EDE-AF6F-4996-B2ED-E2CE63857DBC}">
      <dgm:prSet custT="1"/>
      <dgm:spPr/>
      <dgm:t>
        <a:bodyPr/>
        <a:lstStyle/>
        <a:p>
          <a:r>
            <a:rPr lang="ru-RU" sz="1800" b="1" dirty="0" smtClean="0"/>
            <a:t>Иностранный язык</a:t>
          </a:r>
          <a:endParaRPr lang="ru-RU" sz="1800" b="1" dirty="0"/>
        </a:p>
      </dgm:t>
    </dgm:pt>
    <dgm:pt modelId="{B620ABED-D71E-4723-8CF8-40AF689D6EEE}" type="parTrans" cxnId="{3B5A927B-517A-4910-A2BE-506320DE30C5}">
      <dgm:prSet/>
      <dgm:spPr/>
      <dgm:t>
        <a:bodyPr/>
        <a:lstStyle/>
        <a:p>
          <a:endParaRPr lang="ru-RU"/>
        </a:p>
      </dgm:t>
    </dgm:pt>
    <dgm:pt modelId="{52BE6742-AD4D-4902-913D-87B4CAB5AE92}" type="sibTrans" cxnId="{3B5A927B-517A-4910-A2BE-506320DE30C5}">
      <dgm:prSet/>
      <dgm:spPr/>
      <dgm:t>
        <a:bodyPr/>
        <a:lstStyle/>
        <a:p>
          <a:endParaRPr lang="ru-RU"/>
        </a:p>
      </dgm:t>
    </dgm:pt>
    <dgm:pt modelId="{77C14F08-5D29-4D37-B05B-F7AF48C237C9}">
      <dgm:prSet custT="1"/>
      <dgm:spPr/>
      <dgm:t>
        <a:bodyPr/>
        <a:lstStyle/>
        <a:p>
          <a:r>
            <a:rPr lang="ru-RU" sz="1800" b="1" dirty="0" smtClean="0"/>
            <a:t>Технология</a:t>
          </a:r>
          <a:endParaRPr lang="ru-RU" sz="1800" b="1" dirty="0"/>
        </a:p>
      </dgm:t>
    </dgm:pt>
    <dgm:pt modelId="{F0B59447-48F0-4816-9338-78DF1EB7D8D1}" type="parTrans" cxnId="{A9064B6B-8550-4BE3-B222-CB9040B37B90}">
      <dgm:prSet/>
      <dgm:spPr/>
      <dgm:t>
        <a:bodyPr/>
        <a:lstStyle/>
        <a:p>
          <a:endParaRPr lang="ru-RU"/>
        </a:p>
      </dgm:t>
    </dgm:pt>
    <dgm:pt modelId="{8CC52DA0-5062-4519-9757-6B3D3093590D}" type="sibTrans" cxnId="{A9064B6B-8550-4BE3-B222-CB9040B37B90}">
      <dgm:prSet/>
      <dgm:spPr/>
      <dgm:t>
        <a:bodyPr/>
        <a:lstStyle/>
        <a:p>
          <a:endParaRPr lang="ru-RU"/>
        </a:p>
      </dgm:t>
    </dgm:pt>
    <dgm:pt modelId="{33B4CC26-14BF-4612-9CDA-F431FF798146}">
      <dgm:prSet custT="1"/>
      <dgm:spPr/>
      <dgm:t>
        <a:bodyPr/>
        <a:lstStyle/>
        <a:p>
          <a:r>
            <a:rPr lang="ru-RU" sz="1800" b="1" dirty="0" smtClean="0"/>
            <a:t>Информатика </a:t>
          </a:r>
          <a:endParaRPr lang="ru-RU" sz="1800" b="1" dirty="0"/>
        </a:p>
      </dgm:t>
    </dgm:pt>
    <dgm:pt modelId="{879CF954-08F7-449E-B3D5-39A46E74B294}" type="parTrans" cxnId="{2AC5B488-DAC2-4F61-BC28-E72AAA782A62}">
      <dgm:prSet/>
      <dgm:spPr/>
      <dgm:t>
        <a:bodyPr/>
        <a:lstStyle/>
        <a:p>
          <a:endParaRPr lang="ru-RU"/>
        </a:p>
      </dgm:t>
    </dgm:pt>
    <dgm:pt modelId="{67595ED7-39E7-4961-AEB4-86701E2A6764}" type="sibTrans" cxnId="{2AC5B488-DAC2-4F61-BC28-E72AAA782A62}">
      <dgm:prSet/>
      <dgm:spPr/>
      <dgm:t>
        <a:bodyPr/>
        <a:lstStyle/>
        <a:p>
          <a:endParaRPr lang="ru-RU"/>
        </a:p>
      </dgm:t>
    </dgm:pt>
    <dgm:pt modelId="{14EC6885-3B2B-4614-8610-87394D54FB41}">
      <dgm:prSet/>
      <dgm:spPr/>
      <dgm:t>
        <a:bodyPr/>
        <a:lstStyle/>
        <a:p>
          <a:r>
            <a:rPr lang="ru-RU" b="1" dirty="0" smtClean="0"/>
            <a:t>к/в основы проектной деятельности</a:t>
          </a:r>
          <a:endParaRPr lang="ru-RU" b="1" dirty="0"/>
        </a:p>
      </dgm:t>
    </dgm:pt>
    <dgm:pt modelId="{56220C75-1F91-44B2-B5B2-511BBB3358A2}" type="parTrans" cxnId="{B5198749-9E3E-4DC6-9021-2027EFD469CE}">
      <dgm:prSet/>
      <dgm:spPr/>
      <dgm:t>
        <a:bodyPr/>
        <a:lstStyle/>
        <a:p>
          <a:endParaRPr lang="ru-RU"/>
        </a:p>
      </dgm:t>
    </dgm:pt>
    <dgm:pt modelId="{B93F95A6-5D48-4EBF-9352-729DA23D107F}" type="sibTrans" cxnId="{B5198749-9E3E-4DC6-9021-2027EFD469CE}">
      <dgm:prSet/>
      <dgm:spPr/>
      <dgm:t>
        <a:bodyPr/>
        <a:lstStyle/>
        <a:p>
          <a:endParaRPr lang="ru-RU"/>
        </a:p>
      </dgm:t>
    </dgm:pt>
    <dgm:pt modelId="{32DF61E8-C0A3-409A-BA1B-268B92190F32}" type="pres">
      <dgm:prSet presAssocID="{D5451C5F-A27E-4422-95E0-2D07B24080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2B5D4F-9D17-4251-B8F2-FF6FBB9B3403}" type="pres">
      <dgm:prSet presAssocID="{774F968E-BCE8-409D-8499-1192AC0366DD}" presName="root1" presStyleCnt="0"/>
      <dgm:spPr/>
    </dgm:pt>
    <dgm:pt modelId="{702B144D-6DEA-4919-A3D1-7869B8A0902B}" type="pres">
      <dgm:prSet presAssocID="{774F968E-BCE8-409D-8499-1192AC0366DD}" presName="LevelOneTextNode" presStyleLbl="node0" presStyleIdx="0" presStyleCnt="1" custScaleX="170099" custScaleY="873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307F1B-C435-46BB-85A8-B2B2EFEC596D}" type="pres">
      <dgm:prSet presAssocID="{774F968E-BCE8-409D-8499-1192AC0366DD}" presName="level2hierChild" presStyleCnt="0"/>
      <dgm:spPr/>
    </dgm:pt>
    <dgm:pt modelId="{D77CD7A1-91C3-4981-B978-A9CED994930D}" type="pres">
      <dgm:prSet presAssocID="{F0B59447-48F0-4816-9338-78DF1EB7D8D1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EA02BA27-84D9-47D2-B8AF-49DCD50D7477}" type="pres">
      <dgm:prSet presAssocID="{F0B59447-48F0-4816-9338-78DF1EB7D8D1}" presName="connTx" presStyleLbl="parChTrans1D2" presStyleIdx="0" presStyleCnt="4"/>
      <dgm:spPr/>
      <dgm:t>
        <a:bodyPr/>
        <a:lstStyle/>
        <a:p>
          <a:endParaRPr lang="ru-RU"/>
        </a:p>
      </dgm:t>
    </dgm:pt>
    <dgm:pt modelId="{937A4BC0-57BD-4FAE-88E2-A8C94CDB7570}" type="pres">
      <dgm:prSet presAssocID="{77C14F08-5D29-4D37-B05B-F7AF48C237C9}" presName="root2" presStyleCnt="0"/>
      <dgm:spPr/>
    </dgm:pt>
    <dgm:pt modelId="{CF2E6728-0008-4880-A42A-FA22ABB4D017}" type="pres">
      <dgm:prSet presAssocID="{77C14F08-5D29-4D37-B05B-F7AF48C237C9}" presName="LevelTwoTextNode" presStyleLbl="node2" presStyleIdx="0" presStyleCnt="4" custScaleX="1143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95CB8A-6538-44DA-B272-56A6D3C67DD7}" type="pres">
      <dgm:prSet presAssocID="{77C14F08-5D29-4D37-B05B-F7AF48C237C9}" presName="level3hierChild" presStyleCnt="0"/>
      <dgm:spPr/>
    </dgm:pt>
    <dgm:pt modelId="{7C5445DC-0C08-401C-B3AE-74B35106A8E0}" type="pres">
      <dgm:prSet presAssocID="{B620ABED-D71E-4723-8CF8-40AF689D6EEE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F527ABCD-6E4E-4A34-9591-CAC78858A978}" type="pres">
      <dgm:prSet presAssocID="{B620ABED-D71E-4723-8CF8-40AF689D6EEE}" presName="connTx" presStyleLbl="parChTrans1D2" presStyleIdx="1" presStyleCnt="4"/>
      <dgm:spPr/>
      <dgm:t>
        <a:bodyPr/>
        <a:lstStyle/>
        <a:p>
          <a:endParaRPr lang="ru-RU"/>
        </a:p>
      </dgm:t>
    </dgm:pt>
    <dgm:pt modelId="{7570CFC3-9375-41E0-BF01-DC1FBB883F38}" type="pres">
      <dgm:prSet presAssocID="{C3850EDE-AF6F-4996-B2ED-E2CE63857DBC}" presName="root2" presStyleCnt="0"/>
      <dgm:spPr/>
    </dgm:pt>
    <dgm:pt modelId="{A3CD5D4F-34B6-4E7A-8D22-B0305DB47984}" type="pres">
      <dgm:prSet presAssocID="{C3850EDE-AF6F-4996-B2ED-E2CE63857DBC}" presName="LevelTwoTextNode" presStyleLbl="node2" presStyleIdx="1" presStyleCnt="4" custScaleX="1123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6F4E4E-6946-4909-80E8-99664E556E79}" type="pres">
      <dgm:prSet presAssocID="{C3850EDE-AF6F-4996-B2ED-E2CE63857DBC}" presName="level3hierChild" presStyleCnt="0"/>
      <dgm:spPr/>
    </dgm:pt>
    <dgm:pt modelId="{FC6CC64F-2754-4401-9BEB-EB76EB3A06E4}" type="pres">
      <dgm:prSet presAssocID="{879CF954-08F7-449E-B3D5-39A46E74B294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7642B8FF-FE19-4184-A90D-991126147E79}" type="pres">
      <dgm:prSet presAssocID="{879CF954-08F7-449E-B3D5-39A46E74B294}" presName="connTx" presStyleLbl="parChTrans1D2" presStyleIdx="2" presStyleCnt="4"/>
      <dgm:spPr/>
      <dgm:t>
        <a:bodyPr/>
        <a:lstStyle/>
        <a:p>
          <a:endParaRPr lang="ru-RU"/>
        </a:p>
      </dgm:t>
    </dgm:pt>
    <dgm:pt modelId="{BFA2D138-C2DE-4804-8C1A-FBEFE6F55EB3}" type="pres">
      <dgm:prSet presAssocID="{33B4CC26-14BF-4612-9CDA-F431FF798146}" presName="root2" presStyleCnt="0"/>
      <dgm:spPr/>
    </dgm:pt>
    <dgm:pt modelId="{A9842A7D-AE4C-450F-AE7C-184B82A132C8}" type="pres">
      <dgm:prSet presAssocID="{33B4CC26-14BF-4612-9CDA-F431FF798146}" presName="LevelTwoTextNode" presStyleLbl="node2" presStyleIdx="2" presStyleCnt="4" custScaleX="1104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FEF14A-E2E7-49F2-8EDB-4026CCBF9696}" type="pres">
      <dgm:prSet presAssocID="{33B4CC26-14BF-4612-9CDA-F431FF798146}" presName="level3hierChild" presStyleCnt="0"/>
      <dgm:spPr/>
    </dgm:pt>
    <dgm:pt modelId="{D113F06F-16A3-4955-A6F6-A5668C3C68EE}" type="pres">
      <dgm:prSet presAssocID="{56220C75-1F91-44B2-B5B2-511BBB3358A2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F3492CE3-A1D6-414E-A7F0-6805CFDD38D0}" type="pres">
      <dgm:prSet presAssocID="{56220C75-1F91-44B2-B5B2-511BBB3358A2}" presName="connTx" presStyleLbl="parChTrans1D2" presStyleIdx="3" presStyleCnt="4"/>
      <dgm:spPr/>
      <dgm:t>
        <a:bodyPr/>
        <a:lstStyle/>
        <a:p>
          <a:endParaRPr lang="ru-RU"/>
        </a:p>
      </dgm:t>
    </dgm:pt>
    <dgm:pt modelId="{198C257D-E94C-47B1-B525-07171911296A}" type="pres">
      <dgm:prSet presAssocID="{14EC6885-3B2B-4614-8610-87394D54FB41}" presName="root2" presStyleCnt="0"/>
      <dgm:spPr/>
    </dgm:pt>
    <dgm:pt modelId="{1FBCDB4F-B8E5-4481-90E8-6D55BEC05F4B}" type="pres">
      <dgm:prSet presAssocID="{14EC6885-3B2B-4614-8610-87394D54FB41}" presName="LevelTwoTextNode" presStyleLbl="node2" presStyleIdx="3" presStyleCnt="4" custScaleX="1114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84E279-4257-4014-8627-B0237ACF8935}" type="pres">
      <dgm:prSet presAssocID="{14EC6885-3B2B-4614-8610-87394D54FB41}" presName="level3hierChild" presStyleCnt="0"/>
      <dgm:spPr/>
    </dgm:pt>
  </dgm:ptLst>
  <dgm:cxnLst>
    <dgm:cxn modelId="{42F3B128-8518-4E26-BCE2-1C68BB5903C0}" type="presOf" srcId="{B620ABED-D71E-4723-8CF8-40AF689D6EEE}" destId="{F527ABCD-6E4E-4A34-9591-CAC78858A978}" srcOrd="1" destOrd="0" presId="urn:microsoft.com/office/officeart/2008/layout/HorizontalMultiLevelHierarchy"/>
    <dgm:cxn modelId="{B5198749-9E3E-4DC6-9021-2027EFD469CE}" srcId="{774F968E-BCE8-409D-8499-1192AC0366DD}" destId="{14EC6885-3B2B-4614-8610-87394D54FB41}" srcOrd="3" destOrd="0" parTransId="{56220C75-1F91-44B2-B5B2-511BBB3358A2}" sibTransId="{B93F95A6-5D48-4EBF-9352-729DA23D107F}"/>
    <dgm:cxn modelId="{D6341FEE-C83E-4383-BEF1-2FBFBD53116B}" type="presOf" srcId="{879CF954-08F7-449E-B3D5-39A46E74B294}" destId="{FC6CC64F-2754-4401-9BEB-EB76EB3A06E4}" srcOrd="0" destOrd="0" presId="urn:microsoft.com/office/officeart/2008/layout/HorizontalMultiLevelHierarchy"/>
    <dgm:cxn modelId="{A9064B6B-8550-4BE3-B222-CB9040B37B90}" srcId="{774F968E-BCE8-409D-8499-1192AC0366DD}" destId="{77C14F08-5D29-4D37-B05B-F7AF48C237C9}" srcOrd="0" destOrd="0" parTransId="{F0B59447-48F0-4816-9338-78DF1EB7D8D1}" sibTransId="{8CC52DA0-5062-4519-9757-6B3D3093590D}"/>
    <dgm:cxn modelId="{A07A0375-AB85-46B3-A5F1-B894723E11D2}" type="presOf" srcId="{B620ABED-D71E-4723-8CF8-40AF689D6EEE}" destId="{7C5445DC-0C08-401C-B3AE-74B35106A8E0}" srcOrd="0" destOrd="0" presId="urn:microsoft.com/office/officeart/2008/layout/HorizontalMultiLevelHierarchy"/>
    <dgm:cxn modelId="{597DD3FF-DD30-49D0-9308-72C6CEC04982}" type="presOf" srcId="{774F968E-BCE8-409D-8499-1192AC0366DD}" destId="{702B144D-6DEA-4919-A3D1-7869B8A0902B}" srcOrd="0" destOrd="0" presId="urn:microsoft.com/office/officeart/2008/layout/HorizontalMultiLevelHierarchy"/>
    <dgm:cxn modelId="{3BB52B92-85B9-41BE-895A-F51D73A68901}" type="presOf" srcId="{56220C75-1F91-44B2-B5B2-511BBB3358A2}" destId="{D113F06F-16A3-4955-A6F6-A5668C3C68EE}" srcOrd="0" destOrd="0" presId="urn:microsoft.com/office/officeart/2008/layout/HorizontalMultiLevelHierarchy"/>
    <dgm:cxn modelId="{2B013195-1FD2-4D6D-B62E-7EB8ECC99FB2}" type="presOf" srcId="{D5451C5F-A27E-4422-95E0-2D07B24080CE}" destId="{32DF61E8-C0A3-409A-BA1B-268B92190F32}" srcOrd="0" destOrd="0" presId="urn:microsoft.com/office/officeart/2008/layout/HorizontalMultiLevelHierarchy"/>
    <dgm:cxn modelId="{2AC5B488-DAC2-4F61-BC28-E72AAA782A62}" srcId="{774F968E-BCE8-409D-8499-1192AC0366DD}" destId="{33B4CC26-14BF-4612-9CDA-F431FF798146}" srcOrd="2" destOrd="0" parTransId="{879CF954-08F7-449E-B3D5-39A46E74B294}" sibTransId="{67595ED7-39E7-4961-AEB4-86701E2A6764}"/>
    <dgm:cxn modelId="{A613894D-91B7-400E-8379-2B7F323143C7}" type="presOf" srcId="{56220C75-1F91-44B2-B5B2-511BBB3358A2}" destId="{F3492CE3-A1D6-414E-A7F0-6805CFDD38D0}" srcOrd="1" destOrd="0" presId="urn:microsoft.com/office/officeart/2008/layout/HorizontalMultiLevelHierarchy"/>
    <dgm:cxn modelId="{87251E11-320A-4C6F-A7E2-34AFD7CD830A}" type="presOf" srcId="{C3850EDE-AF6F-4996-B2ED-E2CE63857DBC}" destId="{A3CD5D4F-34B6-4E7A-8D22-B0305DB47984}" srcOrd="0" destOrd="0" presId="urn:microsoft.com/office/officeart/2008/layout/HorizontalMultiLevelHierarchy"/>
    <dgm:cxn modelId="{A059BC9B-2ED2-42AB-9FDA-F5BC2B45D241}" type="presOf" srcId="{F0B59447-48F0-4816-9338-78DF1EB7D8D1}" destId="{D77CD7A1-91C3-4981-B978-A9CED994930D}" srcOrd="0" destOrd="0" presId="urn:microsoft.com/office/officeart/2008/layout/HorizontalMultiLevelHierarchy"/>
    <dgm:cxn modelId="{C9F1AABA-8387-4686-886B-783F9DD69716}" type="presOf" srcId="{14EC6885-3B2B-4614-8610-87394D54FB41}" destId="{1FBCDB4F-B8E5-4481-90E8-6D55BEC05F4B}" srcOrd="0" destOrd="0" presId="urn:microsoft.com/office/officeart/2008/layout/HorizontalMultiLevelHierarchy"/>
    <dgm:cxn modelId="{3B5A927B-517A-4910-A2BE-506320DE30C5}" srcId="{774F968E-BCE8-409D-8499-1192AC0366DD}" destId="{C3850EDE-AF6F-4996-B2ED-E2CE63857DBC}" srcOrd="1" destOrd="0" parTransId="{B620ABED-D71E-4723-8CF8-40AF689D6EEE}" sibTransId="{52BE6742-AD4D-4902-913D-87B4CAB5AE92}"/>
    <dgm:cxn modelId="{CBB1597E-D350-407A-8E34-638C89E62958}" srcId="{D5451C5F-A27E-4422-95E0-2D07B24080CE}" destId="{774F968E-BCE8-409D-8499-1192AC0366DD}" srcOrd="0" destOrd="0" parTransId="{C8BF77F2-BDBD-459D-99D1-353BFC9F6E19}" sibTransId="{0801DD45-B73A-4476-9ED1-AD3B5856505C}"/>
    <dgm:cxn modelId="{2C0298F6-EF16-4899-A463-B3D1B8A43612}" type="presOf" srcId="{F0B59447-48F0-4816-9338-78DF1EB7D8D1}" destId="{EA02BA27-84D9-47D2-B8AF-49DCD50D7477}" srcOrd="1" destOrd="0" presId="urn:microsoft.com/office/officeart/2008/layout/HorizontalMultiLevelHierarchy"/>
    <dgm:cxn modelId="{9DDD729B-E4F1-40F2-A50E-F30763D2B52E}" type="presOf" srcId="{879CF954-08F7-449E-B3D5-39A46E74B294}" destId="{7642B8FF-FE19-4184-A90D-991126147E79}" srcOrd="1" destOrd="0" presId="urn:microsoft.com/office/officeart/2008/layout/HorizontalMultiLevelHierarchy"/>
    <dgm:cxn modelId="{C0A6BD25-C5B5-474D-9432-ABF06E65A4F1}" type="presOf" srcId="{77C14F08-5D29-4D37-B05B-F7AF48C237C9}" destId="{CF2E6728-0008-4880-A42A-FA22ABB4D017}" srcOrd="0" destOrd="0" presId="urn:microsoft.com/office/officeart/2008/layout/HorizontalMultiLevelHierarchy"/>
    <dgm:cxn modelId="{CDF8987F-BF8D-48CE-943F-3AD9F4D91385}" type="presOf" srcId="{33B4CC26-14BF-4612-9CDA-F431FF798146}" destId="{A9842A7D-AE4C-450F-AE7C-184B82A132C8}" srcOrd="0" destOrd="0" presId="urn:microsoft.com/office/officeart/2008/layout/HorizontalMultiLevelHierarchy"/>
    <dgm:cxn modelId="{3711CD19-854B-4904-95E3-807576542A59}" type="presParOf" srcId="{32DF61E8-C0A3-409A-BA1B-268B92190F32}" destId="{222B5D4F-9D17-4251-B8F2-FF6FBB9B3403}" srcOrd="0" destOrd="0" presId="urn:microsoft.com/office/officeart/2008/layout/HorizontalMultiLevelHierarchy"/>
    <dgm:cxn modelId="{E5786480-D52B-4539-8ADB-59956340F522}" type="presParOf" srcId="{222B5D4F-9D17-4251-B8F2-FF6FBB9B3403}" destId="{702B144D-6DEA-4919-A3D1-7869B8A0902B}" srcOrd="0" destOrd="0" presId="urn:microsoft.com/office/officeart/2008/layout/HorizontalMultiLevelHierarchy"/>
    <dgm:cxn modelId="{41FD380E-22D1-42ED-99B1-5B55B4C92A98}" type="presParOf" srcId="{222B5D4F-9D17-4251-B8F2-FF6FBB9B3403}" destId="{D0307F1B-C435-46BB-85A8-B2B2EFEC596D}" srcOrd="1" destOrd="0" presId="urn:microsoft.com/office/officeart/2008/layout/HorizontalMultiLevelHierarchy"/>
    <dgm:cxn modelId="{BC64F820-3882-42BB-86BC-33C4F16F692F}" type="presParOf" srcId="{D0307F1B-C435-46BB-85A8-B2B2EFEC596D}" destId="{D77CD7A1-91C3-4981-B978-A9CED994930D}" srcOrd="0" destOrd="0" presId="urn:microsoft.com/office/officeart/2008/layout/HorizontalMultiLevelHierarchy"/>
    <dgm:cxn modelId="{94E92413-F7BF-402F-9789-CBD45BBFE13A}" type="presParOf" srcId="{D77CD7A1-91C3-4981-B978-A9CED994930D}" destId="{EA02BA27-84D9-47D2-B8AF-49DCD50D7477}" srcOrd="0" destOrd="0" presId="urn:microsoft.com/office/officeart/2008/layout/HorizontalMultiLevelHierarchy"/>
    <dgm:cxn modelId="{5F85FEB5-F8D8-43F1-B5E2-CF2D0F711793}" type="presParOf" srcId="{D0307F1B-C435-46BB-85A8-B2B2EFEC596D}" destId="{937A4BC0-57BD-4FAE-88E2-A8C94CDB7570}" srcOrd="1" destOrd="0" presId="urn:microsoft.com/office/officeart/2008/layout/HorizontalMultiLevelHierarchy"/>
    <dgm:cxn modelId="{B677F29E-BA36-4152-AF5F-29BE6AEFC0DD}" type="presParOf" srcId="{937A4BC0-57BD-4FAE-88E2-A8C94CDB7570}" destId="{CF2E6728-0008-4880-A42A-FA22ABB4D017}" srcOrd="0" destOrd="0" presId="urn:microsoft.com/office/officeart/2008/layout/HorizontalMultiLevelHierarchy"/>
    <dgm:cxn modelId="{D92776A8-A481-409A-8696-671CB5F1E9F2}" type="presParOf" srcId="{937A4BC0-57BD-4FAE-88E2-A8C94CDB7570}" destId="{1A95CB8A-6538-44DA-B272-56A6D3C67DD7}" srcOrd="1" destOrd="0" presId="urn:microsoft.com/office/officeart/2008/layout/HorizontalMultiLevelHierarchy"/>
    <dgm:cxn modelId="{91F4C3F9-CE6A-4EC4-80D8-E306169009AA}" type="presParOf" srcId="{D0307F1B-C435-46BB-85A8-B2B2EFEC596D}" destId="{7C5445DC-0C08-401C-B3AE-74B35106A8E0}" srcOrd="2" destOrd="0" presId="urn:microsoft.com/office/officeart/2008/layout/HorizontalMultiLevelHierarchy"/>
    <dgm:cxn modelId="{E4605F50-83C1-4C79-BAAE-49A7D98CEC21}" type="presParOf" srcId="{7C5445DC-0C08-401C-B3AE-74B35106A8E0}" destId="{F527ABCD-6E4E-4A34-9591-CAC78858A978}" srcOrd="0" destOrd="0" presId="urn:microsoft.com/office/officeart/2008/layout/HorizontalMultiLevelHierarchy"/>
    <dgm:cxn modelId="{8893C40A-1EC4-49B1-AECB-83B69745A49C}" type="presParOf" srcId="{D0307F1B-C435-46BB-85A8-B2B2EFEC596D}" destId="{7570CFC3-9375-41E0-BF01-DC1FBB883F38}" srcOrd="3" destOrd="0" presId="urn:microsoft.com/office/officeart/2008/layout/HorizontalMultiLevelHierarchy"/>
    <dgm:cxn modelId="{7E800EC0-60C6-4651-96DD-006C9BF1F344}" type="presParOf" srcId="{7570CFC3-9375-41E0-BF01-DC1FBB883F38}" destId="{A3CD5D4F-34B6-4E7A-8D22-B0305DB47984}" srcOrd="0" destOrd="0" presId="urn:microsoft.com/office/officeart/2008/layout/HorizontalMultiLevelHierarchy"/>
    <dgm:cxn modelId="{338D0302-2075-4C11-A335-19F06B1F278B}" type="presParOf" srcId="{7570CFC3-9375-41E0-BF01-DC1FBB883F38}" destId="{656F4E4E-6946-4909-80E8-99664E556E79}" srcOrd="1" destOrd="0" presId="urn:microsoft.com/office/officeart/2008/layout/HorizontalMultiLevelHierarchy"/>
    <dgm:cxn modelId="{48D7D9BF-9146-4A67-935D-94B6B5C67491}" type="presParOf" srcId="{D0307F1B-C435-46BB-85A8-B2B2EFEC596D}" destId="{FC6CC64F-2754-4401-9BEB-EB76EB3A06E4}" srcOrd="4" destOrd="0" presId="urn:microsoft.com/office/officeart/2008/layout/HorizontalMultiLevelHierarchy"/>
    <dgm:cxn modelId="{63C792D1-434F-4B15-B9B1-DD33E4707657}" type="presParOf" srcId="{FC6CC64F-2754-4401-9BEB-EB76EB3A06E4}" destId="{7642B8FF-FE19-4184-A90D-991126147E79}" srcOrd="0" destOrd="0" presId="urn:microsoft.com/office/officeart/2008/layout/HorizontalMultiLevelHierarchy"/>
    <dgm:cxn modelId="{D1FC7C31-BD3C-4072-A762-C69D568D9FFA}" type="presParOf" srcId="{D0307F1B-C435-46BB-85A8-B2B2EFEC596D}" destId="{BFA2D138-C2DE-4804-8C1A-FBEFE6F55EB3}" srcOrd="5" destOrd="0" presId="urn:microsoft.com/office/officeart/2008/layout/HorizontalMultiLevelHierarchy"/>
    <dgm:cxn modelId="{A84A87C0-B671-468C-87C7-B32B4000C360}" type="presParOf" srcId="{BFA2D138-C2DE-4804-8C1A-FBEFE6F55EB3}" destId="{A9842A7D-AE4C-450F-AE7C-184B82A132C8}" srcOrd="0" destOrd="0" presId="urn:microsoft.com/office/officeart/2008/layout/HorizontalMultiLevelHierarchy"/>
    <dgm:cxn modelId="{6962C73B-CE04-45B6-9C83-1A43B1D41F2D}" type="presParOf" srcId="{BFA2D138-C2DE-4804-8C1A-FBEFE6F55EB3}" destId="{1DFEF14A-E2E7-49F2-8EDB-4026CCBF9696}" srcOrd="1" destOrd="0" presId="urn:microsoft.com/office/officeart/2008/layout/HorizontalMultiLevelHierarchy"/>
    <dgm:cxn modelId="{03AF8D52-0AD6-4BB2-B05D-DD7E5E7EC892}" type="presParOf" srcId="{D0307F1B-C435-46BB-85A8-B2B2EFEC596D}" destId="{D113F06F-16A3-4955-A6F6-A5668C3C68EE}" srcOrd="6" destOrd="0" presId="urn:microsoft.com/office/officeart/2008/layout/HorizontalMultiLevelHierarchy"/>
    <dgm:cxn modelId="{4631B77F-1ED0-4E84-961F-9C893F8B8F7A}" type="presParOf" srcId="{D113F06F-16A3-4955-A6F6-A5668C3C68EE}" destId="{F3492CE3-A1D6-414E-A7F0-6805CFDD38D0}" srcOrd="0" destOrd="0" presId="urn:microsoft.com/office/officeart/2008/layout/HorizontalMultiLevelHierarchy"/>
    <dgm:cxn modelId="{E410CC70-3E76-45D2-9E19-AE0954219159}" type="presParOf" srcId="{D0307F1B-C435-46BB-85A8-B2B2EFEC596D}" destId="{198C257D-E94C-47B1-B525-07171911296A}" srcOrd="7" destOrd="0" presId="urn:microsoft.com/office/officeart/2008/layout/HorizontalMultiLevelHierarchy"/>
    <dgm:cxn modelId="{BCE8949D-3753-4BC6-B3C8-F40FAC2E8E79}" type="presParOf" srcId="{198C257D-E94C-47B1-B525-07171911296A}" destId="{1FBCDB4F-B8E5-4481-90E8-6D55BEC05F4B}" srcOrd="0" destOrd="0" presId="urn:microsoft.com/office/officeart/2008/layout/HorizontalMultiLevelHierarchy"/>
    <dgm:cxn modelId="{5D99D186-1706-4ED9-84E8-F799146DFD2C}" type="presParOf" srcId="{198C257D-E94C-47B1-B525-07171911296A}" destId="{5A84E279-4257-4014-8627-B0237ACF893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299F4D-12C5-4F3D-9FC6-F07354F2EC9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40C26B-B766-421F-A605-0DFBF1629ACC}">
      <dgm:prSet phldrT="[Текст]"/>
      <dgm:spPr/>
      <dgm:t>
        <a:bodyPr/>
        <a:lstStyle/>
        <a:p>
          <a:r>
            <a:rPr lang="ru-RU" b="1" dirty="0" smtClean="0"/>
            <a:t>Исследовательский день</a:t>
          </a:r>
          <a:endParaRPr lang="ru-RU" b="1" dirty="0"/>
        </a:p>
      </dgm:t>
    </dgm:pt>
    <dgm:pt modelId="{C04FAEED-1101-4E8D-A474-3DB70F2195BB}" type="parTrans" cxnId="{C25620BF-BFDE-4315-9E0E-C01680C27178}">
      <dgm:prSet/>
      <dgm:spPr/>
      <dgm:t>
        <a:bodyPr/>
        <a:lstStyle/>
        <a:p>
          <a:endParaRPr lang="ru-RU"/>
        </a:p>
      </dgm:t>
    </dgm:pt>
    <dgm:pt modelId="{7601A5ED-2B2F-4CCF-9917-BC79B3D0AE2B}" type="sibTrans" cxnId="{C25620BF-BFDE-4315-9E0E-C01680C27178}">
      <dgm:prSet/>
      <dgm:spPr/>
      <dgm:t>
        <a:bodyPr/>
        <a:lstStyle/>
        <a:p>
          <a:endParaRPr lang="ru-RU"/>
        </a:p>
      </dgm:t>
    </dgm:pt>
    <dgm:pt modelId="{DA9EED7F-F2A8-4AFF-8920-7D19EE39B274}">
      <dgm:prSet phldrT="[Текст]" custT="1"/>
      <dgm:spPr/>
      <dgm:t>
        <a:bodyPr/>
        <a:lstStyle/>
        <a:p>
          <a:r>
            <a:rPr lang="ru-RU" sz="1600" b="1" i="0" dirty="0" smtClean="0"/>
            <a:t>Химия</a:t>
          </a:r>
          <a:endParaRPr lang="ru-RU" sz="1600" b="1" i="0" dirty="0"/>
        </a:p>
      </dgm:t>
    </dgm:pt>
    <dgm:pt modelId="{84527E67-B4D6-4F5B-8265-89B720877A11}" type="parTrans" cxnId="{A2CA0A63-1660-4941-A9B6-BDDE6FB2BC86}">
      <dgm:prSet/>
      <dgm:spPr/>
      <dgm:t>
        <a:bodyPr/>
        <a:lstStyle/>
        <a:p>
          <a:endParaRPr lang="ru-RU"/>
        </a:p>
      </dgm:t>
    </dgm:pt>
    <dgm:pt modelId="{881BF73A-6A65-4E1F-8394-5907A8F63B78}" type="sibTrans" cxnId="{A2CA0A63-1660-4941-A9B6-BDDE6FB2BC86}">
      <dgm:prSet/>
      <dgm:spPr/>
      <dgm:t>
        <a:bodyPr/>
        <a:lstStyle/>
        <a:p>
          <a:endParaRPr lang="ru-RU"/>
        </a:p>
      </dgm:t>
    </dgm:pt>
    <dgm:pt modelId="{A7F816EE-7A82-487B-9D41-2C1A0A070A1F}">
      <dgm:prSet custT="1"/>
      <dgm:spPr/>
      <dgm:t>
        <a:bodyPr/>
        <a:lstStyle/>
        <a:p>
          <a:r>
            <a:rPr lang="ru-RU" sz="1600" b="1" dirty="0" smtClean="0"/>
            <a:t>Иностранный язык</a:t>
          </a:r>
          <a:endParaRPr lang="ru-RU" sz="1600" b="1" dirty="0"/>
        </a:p>
      </dgm:t>
    </dgm:pt>
    <dgm:pt modelId="{BF775452-0C1C-45CA-813B-AECFB6D01D5D}" type="parTrans" cxnId="{27CCA3DC-D1D2-4E3D-9217-678F55003AF6}">
      <dgm:prSet/>
      <dgm:spPr/>
      <dgm:t>
        <a:bodyPr/>
        <a:lstStyle/>
        <a:p>
          <a:endParaRPr lang="ru-RU"/>
        </a:p>
      </dgm:t>
    </dgm:pt>
    <dgm:pt modelId="{033063CC-90E8-43FB-843C-C671AF76EA40}" type="sibTrans" cxnId="{27CCA3DC-D1D2-4E3D-9217-678F55003AF6}">
      <dgm:prSet/>
      <dgm:spPr/>
      <dgm:t>
        <a:bodyPr/>
        <a:lstStyle/>
        <a:p>
          <a:endParaRPr lang="ru-RU"/>
        </a:p>
      </dgm:t>
    </dgm:pt>
    <dgm:pt modelId="{26F64207-A124-416E-A543-99AE12DC3577}">
      <dgm:prSet/>
      <dgm:spPr/>
      <dgm:t>
        <a:bodyPr/>
        <a:lstStyle/>
        <a:p>
          <a:r>
            <a:rPr lang="ru-RU" b="1" dirty="0" smtClean="0"/>
            <a:t>К/в компьютерная математика </a:t>
          </a:r>
          <a:endParaRPr lang="ru-RU" b="1" dirty="0"/>
        </a:p>
      </dgm:t>
    </dgm:pt>
    <dgm:pt modelId="{10CFBA18-0FC7-4612-BFCC-0C0C3A32244C}" type="parTrans" cxnId="{922E5876-09A8-4864-B6D2-58176E20E075}">
      <dgm:prSet/>
      <dgm:spPr/>
      <dgm:t>
        <a:bodyPr/>
        <a:lstStyle/>
        <a:p>
          <a:endParaRPr lang="ru-RU"/>
        </a:p>
      </dgm:t>
    </dgm:pt>
    <dgm:pt modelId="{E336F838-931B-4805-A4AC-70BB111F5CE0}" type="sibTrans" cxnId="{922E5876-09A8-4864-B6D2-58176E20E075}">
      <dgm:prSet/>
      <dgm:spPr/>
      <dgm:t>
        <a:bodyPr/>
        <a:lstStyle/>
        <a:p>
          <a:endParaRPr lang="ru-RU"/>
        </a:p>
      </dgm:t>
    </dgm:pt>
    <dgm:pt modelId="{021ACCFB-91EF-4451-BFFE-803AD2BB7E96}">
      <dgm:prSet/>
      <dgm:spPr/>
      <dgm:t>
        <a:bodyPr/>
        <a:lstStyle/>
        <a:p>
          <a:r>
            <a:rPr lang="ru-RU" b="1" dirty="0" smtClean="0"/>
            <a:t>К/в основы исследовательской работы</a:t>
          </a:r>
          <a:endParaRPr lang="ru-RU" b="1" dirty="0"/>
        </a:p>
      </dgm:t>
    </dgm:pt>
    <dgm:pt modelId="{0A0756A7-279A-4D06-AE71-1A2E16412762}" type="parTrans" cxnId="{F268D579-A59B-4EEA-AB2A-943CA9F4AB90}">
      <dgm:prSet/>
      <dgm:spPr/>
      <dgm:t>
        <a:bodyPr/>
        <a:lstStyle/>
        <a:p>
          <a:endParaRPr lang="ru-RU"/>
        </a:p>
      </dgm:t>
    </dgm:pt>
    <dgm:pt modelId="{19AADFFB-CED3-4B74-8A58-7A6C716451B9}" type="sibTrans" cxnId="{F268D579-A59B-4EEA-AB2A-943CA9F4AB90}">
      <dgm:prSet/>
      <dgm:spPr/>
      <dgm:t>
        <a:bodyPr/>
        <a:lstStyle/>
        <a:p>
          <a:endParaRPr lang="ru-RU"/>
        </a:p>
      </dgm:t>
    </dgm:pt>
    <dgm:pt modelId="{DF4DC065-3584-40C4-A870-FC2F248356A2}" type="pres">
      <dgm:prSet presAssocID="{5D299F4D-12C5-4F3D-9FC6-F07354F2EC9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AC8C79-17F3-40FC-B15F-13960CB28F46}" type="pres">
      <dgm:prSet presAssocID="{1140C26B-B766-421F-A605-0DFBF1629ACC}" presName="root1" presStyleCnt="0"/>
      <dgm:spPr/>
    </dgm:pt>
    <dgm:pt modelId="{B19E247F-72EA-4BB3-AE48-7DD7F17FE64C}" type="pres">
      <dgm:prSet presAssocID="{1140C26B-B766-421F-A605-0DFBF1629ACC}" presName="LevelOneTextNode" presStyleLbl="node0" presStyleIdx="0" presStyleCnt="1" custScaleX="1541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7B8319-859C-4393-AA4E-5755EFC00BC5}" type="pres">
      <dgm:prSet presAssocID="{1140C26B-B766-421F-A605-0DFBF1629ACC}" presName="level2hierChild" presStyleCnt="0"/>
      <dgm:spPr/>
    </dgm:pt>
    <dgm:pt modelId="{D77A5021-3D75-499E-8F5E-05E8DFBAD94C}" type="pres">
      <dgm:prSet presAssocID="{84527E67-B4D6-4F5B-8265-89B720877A11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B010759D-C947-4D6E-8FA7-EDE6A54F46C0}" type="pres">
      <dgm:prSet presAssocID="{84527E67-B4D6-4F5B-8265-89B720877A11}" presName="connTx" presStyleLbl="parChTrans1D2" presStyleIdx="0" presStyleCnt="4"/>
      <dgm:spPr/>
      <dgm:t>
        <a:bodyPr/>
        <a:lstStyle/>
        <a:p>
          <a:endParaRPr lang="ru-RU"/>
        </a:p>
      </dgm:t>
    </dgm:pt>
    <dgm:pt modelId="{BC62AC84-F65D-46B1-A32D-CF9C4119F790}" type="pres">
      <dgm:prSet presAssocID="{DA9EED7F-F2A8-4AFF-8920-7D19EE39B274}" presName="root2" presStyleCnt="0"/>
      <dgm:spPr/>
    </dgm:pt>
    <dgm:pt modelId="{18D00F58-ED4F-43F4-8BE3-0B7C9979CA70}" type="pres">
      <dgm:prSet presAssocID="{DA9EED7F-F2A8-4AFF-8920-7D19EE39B274}" presName="LevelTwoTextNode" presStyleLbl="node2" presStyleIdx="0" presStyleCnt="4" custScaleX="1325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7976F8-528A-4F77-B79D-786FB92D5B2C}" type="pres">
      <dgm:prSet presAssocID="{DA9EED7F-F2A8-4AFF-8920-7D19EE39B274}" presName="level3hierChild" presStyleCnt="0"/>
      <dgm:spPr/>
    </dgm:pt>
    <dgm:pt modelId="{AFFA6BF3-5F78-43DF-9B78-C3EC6DAB11E9}" type="pres">
      <dgm:prSet presAssocID="{BF775452-0C1C-45CA-813B-AECFB6D01D5D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449E9786-CD32-482A-B702-957F8134CB6F}" type="pres">
      <dgm:prSet presAssocID="{BF775452-0C1C-45CA-813B-AECFB6D01D5D}" presName="connTx" presStyleLbl="parChTrans1D2" presStyleIdx="1" presStyleCnt="4"/>
      <dgm:spPr/>
      <dgm:t>
        <a:bodyPr/>
        <a:lstStyle/>
        <a:p>
          <a:endParaRPr lang="ru-RU"/>
        </a:p>
      </dgm:t>
    </dgm:pt>
    <dgm:pt modelId="{D55F6726-16E0-4561-AD73-286A7DBDA3D6}" type="pres">
      <dgm:prSet presAssocID="{A7F816EE-7A82-487B-9D41-2C1A0A070A1F}" presName="root2" presStyleCnt="0"/>
      <dgm:spPr/>
    </dgm:pt>
    <dgm:pt modelId="{E0B13EE9-A68F-4F65-89AF-CC68284DF1A1}" type="pres">
      <dgm:prSet presAssocID="{A7F816EE-7A82-487B-9D41-2C1A0A070A1F}" presName="LevelTwoTextNode" presStyleLbl="node2" presStyleIdx="1" presStyleCnt="4" custScaleX="1342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EF9B77-C279-47E9-97DD-EE20E2603F9B}" type="pres">
      <dgm:prSet presAssocID="{A7F816EE-7A82-487B-9D41-2C1A0A070A1F}" presName="level3hierChild" presStyleCnt="0"/>
      <dgm:spPr/>
    </dgm:pt>
    <dgm:pt modelId="{A4FA9647-C0F2-4B94-8E93-14A481E0AA15}" type="pres">
      <dgm:prSet presAssocID="{10CFBA18-0FC7-4612-BFCC-0C0C3A32244C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072567BF-F3B3-4852-A376-F3A5043266FE}" type="pres">
      <dgm:prSet presAssocID="{10CFBA18-0FC7-4612-BFCC-0C0C3A32244C}" presName="connTx" presStyleLbl="parChTrans1D2" presStyleIdx="2" presStyleCnt="4"/>
      <dgm:spPr/>
      <dgm:t>
        <a:bodyPr/>
        <a:lstStyle/>
        <a:p>
          <a:endParaRPr lang="ru-RU"/>
        </a:p>
      </dgm:t>
    </dgm:pt>
    <dgm:pt modelId="{E27C9603-92BA-4106-A83C-CAB00CD7F0DA}" type="pres">
      <dgm:prSet presAssocID="{26F64207-A124-416E-A543-99AE12DC3577}" presName="root2" presStyleCnt="0"/>
      <dgm:spPr/>
    </dgm:pt>
    <dgm:pt modelId="{A2E336EB-37E7-4D81-9780-CE44C4A27423}" type="pres">
      <dgm:prSet presAssocID="{26F64207-A124-416E-A543-99AE12DC3577}" presName="LevelTwoTextNode" presStyleLbl="node2" presStyleIdx="2" presStyleCnt="4" custScaleX="1351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D17C86-27E9-4383-8D09-D3FD7FE8EB8D}" type="pres">
      <dgm:prSet presAssocID="{26F64207-A124-416E-A543-99AE12DC3577}" presName="level3hierChild" presStyleCnt="0"/>
      <dgm:spPr/>
    </dgm:pt>
    <dgm:pt modelId="{26C58A8E-CD4B-432F-9A93-10AAEF4FAD3C}" type="pres">
      <dgm:prSet presAssocID="{0A0756A7-279A-4D06-AE71-1A2E16412762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6311F572-1781-47F4-827E-68F7EC908881}" type="pres">
      <dgm:prSet presAssocID="{0A0756A7-279A-4D06-AE71-1A2E16412762}" presName="connTx" presStyleLbl="parChTrans1D2" presStyleIdx="3" presStyleCnt="4"/>
      <dgm:spPr/>
      <dgm:t>
        <a:bodyPr/>
        <a:lstStyle/>
        <a:p>
          <a:endParaRPr lang="ru-RU"/>
        </a:p>
      </dgm:t>
    </dgm:pt>
    <dgm:pt modelId="{DA2F0D37-26EA-4248-8025-7F648ABDFCD2}" type="pres">
      <dgm:prSet presAssocID="{021ACCFB-91EF-4451-BFFE-803AD2BB7E96}" presName="root2" presStyleCnt="0"/>
      <dgm:spPr/>
    </dgm:pt>
    <dgm:pt modelId="{10554FB7-AE0D-45D5-819B-41D29DAF130B}" type="pres">
      <dgm:prSet presAssocID="{021ACCFB-91EF-4451-BFFE-803AD2BB7E96}" presName="LevelTwoTextNode" presStyleLbl="node2" presStyleIdx="3" presStyleCnt="4" custScaleX="133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623D88-F466-4EE0-AE07-94902F06D429}" type="pres">
      <dgm:prSet presAssocID="{021ACCFB-91EF-4451-BFFE-803AD2BB7E96}" presName="level3hierChild" presStyleCnt="0"/>
      <dgm:spPr/>
    </dgm:pt>
  </dgm:ptLst>
  <dgm:cxnLst>
    <dgm:cxn modelId="{E5437706-4FCB-47CA-BF17-E5436D8DF6DD}" type="presOf" srcId="{84527E67-B4D6-4F5B-8265-89B720877A11}" destId="{B010759D-C947-4D6E-8FA7-EDE6A54F46C0}" srcOrd="1" destOrd="0" presId="urn:microsoft.com/office/officeart/2008/layout/HorizontalMultiLevelHierarchy"/>
    <dgm:cxn modelId="{27CCA3DC-D1D2-4E3D-9217-678F55003AF6}" srcId="{1140C26B-B766-421F-A605-0DFBF1629ACC}" destId="{A7F816EE-7A82-487B-9D41-2C1A0A070A1F}" srcOrd="1" destOrd="0" parTransId="{BF775452-0C1C-45CA-813B-AECFB6D01D5D}" sibTransId="{033063CC-90E8-43FB-843C-C671AF76EA40}"/>
    <dgm:cxn modelId="{BE616563-D293-442F-8E58-98B0A2E16187}" type="presOf" srcId="{84527E67-B4D6-4F5B-8265-89B720877A11}" destId="{D77A5021-3D75-499E-8F5E-05E8DFBAD94C}" srcOrd="0" destOrd="0" presId="urn:microsoft.com/office/officeart/2008/layout/HorizontalMultiLevelHierarchy"/>
    <dgm:cxn modelId="{AC1CBEC2-8A6B-4890-8C07-A953482AAAF8}" type="presOf" srcId="{0A0756A7-279A-4D06-AE71-1A2E16412762}" destId="{6311F572-1781-47F4-827E-68F7EC908881}" srcOrd="1" destOrd="0" presId="urn:microsoft.com/office/officeart/2008/layout/HorizontalMultiLevelHierarchy"/>
    <dgm:cxn modelId="{98C24DB1-BA39-4A38-B4E2-874DBD25ABAD}" type="presOf" srcId="{BF775452-0C1C-45CA-813B-AECFB6D01D5D}" destId="{449E9786-CD32-482A-B702-957F8134CB6F}" srcOrd="1" destOrd="0" presId="urn:microsoft.com/office/officeart/2008/layout/HorizontalMultiLevelHierarchy"/>
    <dgm:cxn modelId="{BC7BB5E5-45C1-43DC-9E79-E5DE402CAC94}" type="presOf" srcId="{DA9EED7F-F2A8-4AFF-8920-7D19EE39B274}" destId="{18D00F58-ED4F-43F4-8BE3-0B7C9979CA70}" srcOrd="0" destOrd="0" presId="urn:microsoft.com/office/officeart/2008/layout/HorizontalMultiLevelHierarchy"/>
    <dgm:cxn modelId="{842606F6-1A54-4889-9EF0-2523B8ABE28D}" type="presOf" srcId="{021ACCFB-91EF-4451-BFFE-803AD2BB7E96}" destId="{10554FB7-AE0D-45D5-819B-41D29DAF130B}" srcOrd="0" destOrd="0" presId="urn:microsoft.com/office/officeart/2008/layout/HorizontalMultiLevelHierarchy"/>
    <dgm:cxn modelId="{A2CA0A63-1660-4941-A9B6-BDDE6FB2BC86}" srcId="{1140C26B-B766-421F-A605-0DFBF1629ACC}" destId="{DA9EED7F-F2A8-4AFF-8920-7D19EE39B274}" srcOrd="0" destOrd="0" parTransId="{84527E67-B4D6-4F5B-8265-89B720877A11}" sibTransId="{881BF73A-6A65-4E1F-8394-5907A8F63B78}"/>
    <dgm:cxn modelId="{838BD959-AA88-4F4F-A2F5-55EEEF8C8782}" type="presOf" srcId="{5D299F4D-12C5-4F3D-9FC6-F07354F2EC98}" destId="{DF4DC065-3584-40C4-A870-FC2F248356A2}" srcOrd="0" destOrd="0" presId="urn:microsoft.com/office/officeart/2008/layout/HorizontalMultiLevelHierarchy"/>
    <dgm:cxn modelId="{F268D579-A59B-4EEA-AB2A-943CA9F4AB90}" srcId="{1140C26B-B766-421F-A605-0DFBF1629ACC}" destId="{021ACCFB-91EF-4451-BFFE-803AD2BB7E96}" srcOrd="3" destOrd="0" parTransId="{0A0756A7-279A-4D06-AE71-1A2E16412762}" sibTransId="{19AADFFB-CED3-4B74-8A58-7A6C716451B9}"/>
    <dgm:cxn modelId="{5FC0A17C-0633-4C81-9151-197B906D6621}" type="presOf" srcId="{10CFBA18-0FC7-4612-BFCC-0C0C3A32244C}" destId="{A4FA9647-C0F2-4B94-8E93-14A481E0AA15}" srcOrd="0" destOrd="0" presId="urn:microsoft.com/office/officeart/2008/layout/HorizontalMultiLevelHierarchy"/>
    <dgm:cxn modelId="{577BCFD6-0DDC-4D35-8E1B-E474DA33E137}" type="presOf" srcId="{0A0756A7-279A-4D06-AE71-1A2E16412762}" destId="{26C58A8E-CD4B-432F-9A93-10AAEF4FAD3C}" srcOrd="0" destOrd="0" presId="urn:microsoft.com/office/officeart/2008/layout/HorizontalMultiLevelHierarchy"/>
    <dgm:cxn modelId="{B6C99722-C7C2-4FE3-ACBA-D0665016CD93}" type="presOf" srcId="{BF775452-0C1C-45CA-813B-AECFB6D01D5D}" destId="{AFFA6BF3-5F78-43DF-9B78-C3EC6DAB11E9}" srcOrd="0" destOrd="0" presId="urn:microsoft.com/office/officeart/2008/layout/HorizontalMultiLevelHierarchy"/>
    <dgm:cxn modelId="{DE5FCE9F-7E77-4EED-9389-72B403857BC5}" type="presOf" srcId="{A7F816EE-7A82-487B-9D41-2C1A0A070A1F}" destId="{E0B13EE9-A68F-4F65-89AF-CC68284DF1A1}" srcOrd="0" destOrd="0" presId="urn:microsoft.com/office/officeart/2008/layout/HorizontalMultiLevelHierarchy"/>
    <dgm:cxn modelId="{922E5876-09A8-4864-B6D2-58176E20E075}" srcId="{1140C26B-B766-421F-A605-0DFBF1629ACC}" destId="{26F64207-A124-416E-A543-99AE12DC3577}" srcOrd="2" destOrd="0" parTransId="{10CFBA18-0FC7-4612-BFCC-0C0C3A32244C}" sibTransId="{E336F838-931B-4805-A4AC-70BB111F5CE0}"/>
    <dgm:cxn modelId="{58C1B5C8-BFE1-4510-A168-159408CFF213}" type="presOf" srcId="{1140C26B-B766-421F-A605-0DFBF1629ACC}" destId="{B19E247F-72EA-4BB3-AE48-7DD7F17FE64C}" srcOrd="0" destOrd="0" presId="urn:microsoft.com/office/officeart/2008/layout/HorizontalMultiLevelHierarchy"/>
    <dgm:cxn modelId="{D4E81114-84E9-4125-8A45-0500715227F7}" type="presOf" srcId="{10CFBA18-0FC7-4612-BFCC-0C0C3A32244C}" destId="{072567BF-F3B3-4852-A376-F3A5043266FE}" srcOrd="1" destOrd="0" presId="urn:microsoft.com/office/officeart/2008/layout/HorizontalMultiLevelHierarchy"/>
    <dgm:cxn modelId="{C25620BF-BFDE-4315-9E0E-C01680C27178}" srcId="{5D299F4D-12C5-4F3D-9FC6-F07354F2EC98}" destId="{1140C26B-B766-421F-A605-0DFBF1629ACC}" srcOrd="0" destOrd="0" parTransId="{C04FAEED-1101-4E8D-A474-3DB70F2195BB}" sibTransId="{7601A5ED-2B2F-4CCF-9917-BC79B3D0AE2B}"/>
    <dgm:cxn modelId="{580E72E2-EE14-4D13-9609-BA1A23B20D35}" type="presOf" srcId="{26F64207-A124-416E-A543-99AE12DC3577}" destId="{A2E336EB-37E7-4D81-9780-CE44C4A27423}" srcOrd="0" destOrd="0" presId="urn:microsoft.com/office/officeart/2008/layout/HorizontalMultiLevelHierarchy"/>
    <dgm:cxn modelId="{D4BD3F50-EBBF-4FCC-9113-30305FCDD5FA}" type="presParOf" srcId="{DF4DC065-3584-40C4-A870-FC2F248356A2}" destId="{9EAC8C79-17F3-40FC-B15F-13960CB28F46}" srcOrd="0" destOrd="0" presId="urn:microsoft.com/office/officeart/2008/layout/HorizontalMultiLevelHierarchy"/>
    <dgm:cxn modelId="{7AE7BF31-8568-40D8-8F2D-BD93C876A4CA}" type="presParOf" srcId="{9EAC8C79-17F3-40FC-B15F-13960CB28F46}" destId="{B19E247F-72EA-4BB3-AE48-7DD7F17FE64C}" srcOrd="0" destOrd="0" presId="urn:microsoft.com/office/officeart/2008/layout/HorizontalMultiLevelHierarchy"/>
    <dgm:cxn modelId="{3CC7BA82-6FEE-493A-A2E3-81F8634AFFFF}" type="presParOf" srcId="{9EAC8C79-17F3-40FC-B15F-13960CB28F46}" destId="{497B8319-859C-4393-AA4E-5755EFC00BC5}" srcOrd="1" destOrd="0" presId="urn:microsoft.com/office/officeart/2008/layout/HorizontalMultiLevelHierarchy"/>
    <dgm:cxn modelId="{4EEB8FAE-3671-4749-B930-34591947A1B1}" type="presParOf" srcId="{497B8319-859C-4393-AA4E-5755EFC00BC5}" destId="{D77A5021-3D75-499E-8F5E-05E8DFBAD94C}" srcOrd="0" destOrd="0" presId="urn:microsoft.com/office/officeart/2008/layout/HorizontalMultiLevelHierarchy"/>
    <dgm:cxn modelId="{CA9AE01C-C550-4E71-B3A7-B85F32DC79B9}" type="presParOf" srcId="{D77A5021-3D75-499E-8F5E-05E8DFBAD94C}" destId="{B010759D-C947-4D6E-8FA7-EDE6A54F46C0}" srcOrd="0" destOrd="0" presId="urn:microsoft.com/office/officeart/2008/layout/HorizontalMultiLevelHierarchy"/>
    <dgm:cxn modelId="{845EB9BA-1BED-4FAD-B4F6-5C1FF45DDE40}" type="presParOf" srcId="{497B8319-859C-4393-AA4E-5755EFC00BC5}" destId="{BC62AC84-F65D-46B1-A32D-CF9C4119F790}" srcOrd="1" destOrd="0" presId="urn:microsoft.com/office/officeart/2008/layout/HorizontalMultiLevelHierarchy"/>
    <dgm:cxn modelId="{A4D186BF-B21A-46D6-82D3-8A6A460B5A24}" type="presParOf" srcId="{BC62AC84-F65D-46B1-A32D-CF9C4119F790}" destId="{18D00F58-ED4F-43F4-8BE3-0B7C9979CA70}" srcOrd="0" destOrd="0" presId="urn:microsoft.com/office/officeart/2008/layout/HorizontalMultiLevelHierarchy"/>
    <dgm:cxn modelId="{D4BC404D-1842-464F-A67C-45DB4CF4164F}" type="presParOf" srcId="{BC62AC84-F65D-46B1-A32D-CF9C4119F790}" destId="{9F7976F8-528A-4F77-B79D-786FB92D5B2C}" srcOrd="1" destOrd="0" presId="urn:microsoft.com/office/officeart/2008/layout/HorizontalMultiLevelHierarchy"/>
    <dgm:cxn modelId="{DBC0CCBC-0C6D-4D58-87E3-1DB14F3927C4}" type="presParOf" srcId="{497B8319-859C-4393-AA4E-5755EFC00BC5}" destId="{AFFA6BF3-5F78-43DF-9B78-C3EC6DAB11E9}" srcOrd="2" destOrd="0" presId="urn:microsoft.com/office/officeart/2008/layout/HorizontalMultiLevelHierarchy"/>
    <dgm:cxn modelId="{8100D416-9F85-43AF-B808-0CC3972A0911}" type="presParOf" srcId="{AFFA6BF3-5F78-43DF-9B78-C3EC6DAB11E9}" destId="{449E9786-CD32-482A-B702-957F8134CB6F}" srcOrd="0" destOrd="0" presId="urn:microsoft.com/office/officeart/2008/layout/HorizontalMultiLevelHierarchy"/>
    <dgm:cxn modelId="{41472E45-0D13-4D40-9C36-914C0FD6DC02}" type="presParOf" srcId="{497B8319-859C-4393-AA4E-5755EFC00BC5}" destId="{D55F6726-16E0-4561-AD73-286A7DBDA3D6}" srcOrd="3" destOrd="0" presId="urn:microsoft.com/office/officeart/2008/layout/HorizontalMultiLevelHierarchy"/>
    <dgm:cxn modelId="{B938AEE3-10A2-4290-B132-3B07874EA58B}" type="presParOf" srcId="{D55F6726-16E0-4561-AD73-286A7DBDA3D6}" destId="{E0B13EE9-A68F-4F65-89AF-CC68284DF1A1}" srcOrd="0" destOrd="0" presId="urn:microsoft.com/office/officeart/2008/layout/HorizontalMultiLevelHierarchy"/>
    <dgm:cxn modelId="{350DAE26-139D-42BF-8E17-AFA918F888D6}" type="presParOf" srcId="{D55F6726-16E0-4561-AD73-286A7DBDA3D6}" destId="{8FEF9B77-C279-47E9-97DD-EE20E2603F9B}" srcOrd="1" destOrd="0" presId="urn:microsoft.com/office/officeart/2008/layout/HorizontalMultiLevelHierarchy"/>
    <dgm:cxn modelId="{1406A85C-2861-4925-B607-28F64C45F97E}" type="presParOf" srcId="{497B8319-859C-4393-AA4E-5755EFC00BC5}" destId="{A4FA9647-C0F2-4B94-8E93-14A481E0AA15}" srcOrd="4" destOrd="0" presId="urn:microsoft.com/office/officeart/2008/layout/HorizontalMultiLevelHierarchy"/>
    <dgm:cxn modelId="{48DE7155-25FB-4BCC-AC6E-BEE7D2E2409D}" type="presParOf" srcId="{A4FA9647-C0F2-4B94-8E93-14A481E0AA15}" destId="{072567BF-F3B3-4852-A376-F3A5043266FE}" srcOrd="0" destOrd="0" presId="urn:microsoft.com/office/officeart/2008/layout/HorizontalMultiLevelHierarchy"/>
    <dgm:cxn modelId="{25C414F5-F64A-4A2A-8FFB-534057A28466}" type="presParOf" srcId="{497B8319-859C-4393-AA4E-5755EFC00BC5}" destId="{E27C9603-92BA-4106-A83C-CAB00CD7F0DA}" srcOrd="5" destOrd="0" presId="urn:microsoft.com/office/officeart/2008/layout/HorizontalMultiLevelHierarchy"/>
    <dgm:cxn modelId="{DC890457-C8FA-4CBB-A586-E4F00430F7F0}" type="presParOf" srcId="{E27C9603-92BA-4106-A83C-CAB00CD7F0DA}" destId="{A2E336EB-37E7-4D81-9780-CE44C4A27423}" srcOrd="0" destOrd="0" presId="urn:microsoft.com/office/officeart/2008/layout/HorizontalMultiLevelHierarchy"/>
    <dgm:cxn modelId="{DB194F7D-7502-4D32-9070-FB1D09AE0CC9}" type="presParOf" srcId="{E27C9603-92BA-4106-A83C-CAB00CD7F0DA}" destId="{ADD17C86-27E9-4383-8D09-D3FD7FE8EB8D}" srcOrd="1" destOrd="0" presId="urn:microsoft.com/office/officeart/2008/layout/HorizontalMultiLevelHierarchy"/>
    <dgm:cxn modelId="{E6D8999D-F9A9-4DCB-9524-122BCFC01D98}" type="presParOf" srcId="{497B8319-859C-4393-AA4E-5755EFC00BC5}" destId="{26C58A8E-CD4B-432F-9A93-10AAEF4FAD3C}" srcOrd="6" destOrd="0" presId="urn:microsoft.com/office/officeart/2008/layout/HorizontalMultiLevelHierarchy"/>
    <dgm:cxn modelId="{0C743A8D-E3B2-4437-BBD6-17E24AEEEB25}" type="presParOf" srcId="{26C58A8E-CD4B-432F-9A93-10AAEF4FAD3C}" destId="{6311F572-1781-47F4-827E-68F7EC908881}" srcOrd="0" destOrd="0" presId="urn:microsoft.com/office/officeart/2008/layout/HorizontalMultiLevelHierarchy"/>
    <dgm:cxn modelId="{1E4A465A-0D75-478A-8FF2-6C4B7B2421B6}" type="presParOf" srcId="{497B8319-859C-4393-AA4E-5755EFC00BC5}" destId="{DA2F0D37-26EA-4248-8025-7F648ABDFCD2}" srcOrd="7" destOrd="0" presId="urn:microsoft.com/office/officeart/2008/layout/HorizontalMultiLevelHierarchy"/>
    <dgm:cxn modelId="{036D7A49-860D-40F2-9F49-87519833F5F1}" type="presParOf" srcId="{DA2F0D37-26EA-4248-8025-7F648ABDFCD2}" destId="{10554FB7-AE0D-45D5-819B-41D29DAF130B}" srcOrd="0" destOrd="0" presId="urn:microsoft.com/office/officeart/2008/layout/HorizontalMultiLevelHierarchy"/>
    <dgm:cxn modelId="{FD9BE927-2416-4CD0-BA7A-D7A7F5D660DE}" type="presParOf" srcId="{DA2F0D37-26EA-4248-8025-7F648ABDFCD2}" destId="{51623D88-F466-4EE0-AE07-94902F06D42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9A4DA5-56C0-4063-940C-8D7D9B632DA7}" type="doc">
      <dgm:prSet loTypeId="urn:microsoft.com/office/officeart/2005/8/layout/targe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0CABEC4-205E-49C8-830D-16EF6BF4DB3F}">
      <dgm:prSet phldrT="[Текст]"/>
      <dgm:spPr/>
      <dgm:t>
        <a:bodyPr/>
        <a:lstStyle/>
        <a:p>
          <a:pPr algn="ctr"/>
          <a:r>
            <a:rPr lang="ru-RU" b="1" dirty="0" smtClean="0"/>
            <a:t>Общеобразовательные учреждения </a:t>
          </a:r>
          <a:endParaRPr lang="ru-RU" dirty="0"/>
        </a:p>
      </dgm:t>
    </dgm:pt>
    <dgm:pt modelId="{66840742-61EF-48B6-A33D-EECB690A6F00}" type="parTrans" cxnId="{E231D602-D8AB-444A-A63B-F12067CCD87C}">
      <dgm:prSet/>
      <dgm:spPr/>
      <dgm:t>
        <a:bodyPr/>
        <a:lstStyle/>
        <a:p>
          <a:endParaRPr lang="ru-RU"/>
        </a:p>
      </dgm:t>
    </dgm:pt>
    <dgm:pt modelId="{A0A76BB7-238D-4637-819E-D261625DAD2D}" type="sibTrans" cxnId="{E231D602-D8AB-444A-A63B-F12067CCD87C}">
      <dgm:prSet/>
      <dgm:spPr/>
      <dgm:t>
        <a:bodyPr/>
        <a:lstStyle/>
        <a:p>
          <a:endParaRPr lang="ru-RU"/>
        </a:p>
      </dgm:t>
    </dgm:pt>
    <dgm:pt modelId="{D57CE6E2-8CBB-4A77-ACAF-1D2425DFC150}">
      <dgm:prSet phldrT="[Текст]"/>
      <dgm:spPr/>
      <dgm:t>
        <a:bodyPr/>
        <a:lstStyle/>
        <a:p>
          <a:pPr algn="ctr"/>
          <a:r>
            <a:rPr lang="ru-RU" b="1" dirty="0" smtClean="0"/>
            <a:t>Градообразующие предприятия</a:t>
          </a:r>
          <a:endParaRPr lang="ru-RU" b="1" dirty="0"/>
        </a:p>
      </dgm:t>
    </dgm:pt>
    <dgm:pt modelId="{96E8A3D8-B9C8-46A2-9C2B-569513AF2114}" type="parTrans" cxnId="{EDA3CA1E-FCB0-427F-BCCB-8E5577A3BA7E}">
      <dgm:prSet/>
      <dgm:spPr/>
      <dgm:t>
        <a:bodyPr/>
        <a:lstStyle/>
        <a:p>
          <a:endParaRPr lang="ru-RU"/>
        </a:p>
      </dgm:t>
    </dgm:pt>
    <dgm:pt modelId="{BE9A2E07-74C8-4F53-9230-0078AD12A3BE}" type="sibTrans" cxnId="{EDA3CA1E-FCB0-427F-BCCB-8E5577A3BA7E}">
      <dgm:prSet/>
      <dgm:spPr/>
      <dgm:t>
        <a:bodyPr/>
        <a:lstStyle/>
        <a:p>
          <a:endParaRPr lang="ru-RU"/>
        </a:p>
      </dgm:t>
    </dgm:pt>
    <dgm:pt modelId="{85551107-9E51-43F2-995A-AC6AD18783C6}">
      <dgm:prSet phldrT="[Текст]"/>
      <dgm:spPr/>
      <dgm:t>
        <a:bodyPr/>
        <a:lstStyle/>
        <a:p>
          <a:pPr algn="ctr"/>
          <a:r>
            <a:rPr lang="ru-RU" b="1" dirty="0" smtClean="0"/>
            <a:t>Учреждения дополнительного образования </a:t>
          </a:r>
          <a:endParaRPr lang="ru-RU" b="1" dirty="0"/>
        </a:p>
      </dgm:t>
    </dgm:pt>
    <dgm:pt modelId="{2BF721CE-7189-486A-A364-833FF61F5784}" type="parTrans" cxnId="{3BFA2C67-C7E4-4C7C-9680-7321BAF7DCE8}">
      <dgm:prSet/>
      <dgm:spPr/>
      <dgm:t>
        <a:bodyPr/>
        <a:lstStyle/>
        <a:p>
          <a:endParaRPr lang="ru-RU"/>
        </a:p>
      </dgm:t>
    </dgm:pt>
    <dgm:pt modelId="{3CD49A54-6ED9-4725-BA00-544B60F93900}" type="sibTrans" cxnId="{3BFA2C67-C7E4-4C7C-9680-7321BAF7DCE8}">
      <dgm:prSet/>
      <dgm:spPr/>
      <dgm:t>
        <a:bodyPr/>
        <a:lstStyle/>
        <a:p>
          <a:endParaRPr lang="ru-RU"/>
        </a:p>
      </dgm:t>
    </dgm:pt>
    <dgm:pt modelId="{2914F26D-A9B3-4448-BE77-C5705D24A4D6}">
      <dgm:prSet/>
      <dgm:spPr/>
      <dgm:t>
        <a:bodyPr/>
        <a:lstStyle/>
        <a:p>
          <a:pPr algn="ctr"/>
          <a:r>
            <a:rPr lang="ru-RU" b="1" dirty="0" smtClean="0"/>
            <a:t>Учреждения профессионального образования </a:t>
          </a:r>
          <a:endParaRPr lang="ru-RU" b="1" dirty="0"/>
        </a:p>
      </dgm:t>
    </dgm:pt>
    <dgm:pt modelId="{1C9889F9-CD4F-4211-BBFE-273A7C547283}" type="parTrans" cxnId="{B90ED564-1C53-4B39-8CEE-8F7FA5FC5A89}">
      <dgm:prSet/>
      <dgm:spPr/>
      <dgm:t>
        <a:bodyPr/>
        <a:lstStyle/>
        <a:p>
          <a:endParaRPr lang="ru-RU"/>
        </a:p>
      </dgm:t>
    </dgm:pt>
    <dgm:pt modelId="{8B1C41F5-4B6A-4C97-A5BB-4920196A5D1B}" type="sibTrans" cxnId="{B90ED564-1C53-4B39-8CEE-8F7FA5FC5A89}">
      <dgm:prSet/>
      <dgm:spPr/>
      <dgm:t>
        <a:bodyPr/>
        <a:lstStyle/>
        <a:p>
          <a:endParaRPr lang="ru-RU"/>
        </a:p>
      </dgm:t>
    </dgm:pt>
    <dgm:pt modelId="{4AA98F68-0431-45A7-A3A3-79A5192BD060}" type="pres">
      <dgm:prSet presAssocID="{029A4DA5-56C0-4063-940C-8D7D9B632DA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0D5CDC-42E6-45BC-A0ED-F5E19F5EB5CF}" type="pres">
      <dgm:prSet presAssocID="{B0CABEC4-205E-49C8-830D-16EF6BF4DB3F}" presName="circle1" presStyleLbl="node1" presStyleIdx="0" presStyleCnt="4"/>
      <dgm:spPr/>
      <dgm:t>
        <a:bodyPr/>
        <a:lstStyle/>
        <a:p>
          <a:endParaRPr lang="ru-RU"/>
        </a:p>
      </dgm:t>
    </dgm:pt>
    <dgm:pt modelId="{9C413C5E-1B93-4FFD-93C4-209A77A6B379}" type="pres">
      <dgm:prSet presAssocID="{B0CABEC4-205E-49C8-830D-16EF6BF4DB3F}" presName="space" presStyleCnt="0"/>
      <dgm:spPr/>
      <dgm:t>
        <a:bodyPr/>
        <a:lstStyle/>
        <a:p>
          <a:endParaRPr lang="ru-RU"/>
        </a:p>
      </dgm:t>
    </dgm:pt>
    <dgm:pt modelId="{F10F93E2-C3C4-4436-824B-6C4EE06A578A}" type="pres">
      <dgm:prSet presAssocID="{B0CABEC4-205E-49C8-830D-16EF6BF4DB3F}" presName="rect1" presStyleLbl="alignAcc1" presStyleIdx="0" presStyleCnt="4" custLinFactNeighborY="-2273"/>
      <dgm:spPr/>
      <dgm:t>
        <a:bodyPr/>
        <a:lstStyle/>
        <a:p>
          <a:endParaRPr lang="ru-RU"/>
        </a:p>
      </dgm:t>
    </dgm:pt>
    <dgm:pt modelId="{4C9D8F52-8AB9-4C54-AD49-27A00532082E}" type="pres">
      <dgm:prSet presAssocID="{85551107-9E51-43F2-995A-AC6AD18783C6}" presName="vertSpace2" presStyleLbl="node1" presStyleIdx="0" presStyleCnt="4"/>
      <dgm:spPr/>
      <dgm:t>
        <a:bodyPr/>
        <a:lstStyle/>
        <a:p>
          <a:endParaRPr lang="ru-RU"/>
        </a:p>
      </dgm:t>
    </dgm:pt>
    <dgm:pt modelId="{A3F73550-4424-45DE-9366-63029DF68EA9}" type="pres">
      <dgm:prSet presAssocID="{85551107-9E51-43F2-995A-AC6AD18783C6}" presName="circle2" presStyleLbl="node1" presStyleIdx="1" presStyleCnt="4"/>
      <dgm:spPr/>
      <dgm:t>
        <a:bodyPr/>
        <a:lstStyle/>
        <a:p>
          <a:endParaRPr lang="ru-RU"/>
        </a:p>
      </dgm:t>
    </dgm:pt>
    <dgm:pt modelId="{D33EA683-9649-4DB9-A0BC-7C9421663E7F}" type="pres">
      <dgm:prSet presAssocID="{85551107-9E51-43F2-995A-AC6AD18783C6}" presName="rect2" presStyleLbl="alignAcc1" presStyleIdx="1" presStyleCnt="4"/>
      <dgm:spPr/>
      <dgm:t>
        <a:bodyPr/>
        <a:lstStyle/>
        <a:p>
          <a:endParaRPr lang="ru-RU"/>
        </a:p>
      </dgm:t>
    </dgm:pt>
    <dgm:pt modelId="{3F40CC63-A7F7-495B-B4C4-0A841CC6281B}" type="pres">
      <dgm:prSet presAssocID="{2914F26D-A9B3-4448-BE77-C5705D24A4D6}" presName="vertSpace3" presStyleLbl="node1" presStyleIdx="1" presStyleCnt="4"/>
      <dgm:spPr/>
      <dgm:t>
        <a:bodyPr/>
        <a:lstStyle/>
        <a:p>
          <a:endParaRPr lang="ru-RU"/>
        </a:p>
      </dgm:t>
    </dgm:pt>
    <dgm:pt modelId="{BDBDFA98-644F-49A2-9FE2-3F177BCEF74C}" type="pres">
      <dgm:prSet presAssocID="{2914F26D-A9B3-4448-BE77-C5705D24A4D6}" presName="circle3" presStyleLbl="node1" presStyleIdx="2" presStyleCnt="4"/>
      <dgm:spPr/>
      <dgm:t>
        <a:bodyPr/>
        <a:lstStyle/>
        <a:p>
          <a:endParaRPr lang="ru-RU"/>
        </a:p>
      </dgm:t>
    </dgm:pt>
    <dgm:pt modelId="{C960D353-0917-494E-B215-5870A3FCA0C2}" type="pres">
      <dgm:prSet presAssocID="{2914F26D-A9B3-4448-BE77-C5705D24A4D6}" presName="rect3" presStyleLbl="alignAcc1" presStyleIdx="2" presStyleCnt="4"/>
      <dgm:spPr/>
      <dgm:t>
        <a:bodyPr/>
        <a:lstStyle/>
        <a:p>
          <a:endParaRPr lang="ru-RU"/>
        </a:p>
      </dgm:t>
    </dgm:pt>
    <dgm:pt modelId="{59EB0E81-121B-4555-AFFE-1060870C7227}" type="pres">
      <dgm:prSet presAssocID="{D57CE6E2-8CBB-4A77-ACAF-1D2425DFC150}" presName="vertSpace4" presStyleLbl="node1" presStyleIdx="2" presStyleCnt="4"/>
      <dgm:spPr/>
      <dgm:t>
        <a:bodyPr/>
        <a:lstStyle/>
        <a:p>
          <a:endParaRPr lang="ru-RU"/>
        </a:p>
      </dgm:t>
    </dgm:pt>
    <dgm:pt modelId="{29BEA551-EE2E-4766-A77A-5D197272BBCC}" type="pres">
      <dgm:prSet presAssocID="{D57CE6E2-8CBB-4A77-ACAF-1D2425DFC150}" presName="circle4" presStyleLbl="node1" presStyleIdx="3" presStyleCnt="4"/>
      <dgm:spPr/>
      <dgm:t>
        <a:bodyPr/>
        <a:lstStyle/>
        <a:p>
          <a:endParaRPr lang="ru-RU"/>
        </a:p>
      </dgm:t>
    </dgm:pt>
    <dgm:pt modelId="{BA64C6A1-EB89-4E98-9B9A-5713F99D8D56}" type="pres">
      <dgm:prSet presAssocID="{D57CE6E2-8CBB-4A77-ACAF-1D2425DFC150}" presName="rect4" presStyleLbl="alignAcc1" presStyleIdx="3" presStyleCnt="4"/>
      <dgm:spPr/>
      <dgm:t>
        <a:bodyPr/>
        <a:lstStyle/>
        <a:p>
          <a:endParaRPr lang="ru-RU"/>
        </a:p>
      </dgm:t>
    </dgm:pt>
    <dgm:pt modelId="{2437037D-6272-4DFC-A370-CDD4A055AC1E}" type="pres">
      <dgm:prSet presAssocID="{B0CABEC4-205E-49C8-830D-16EF6BF4DB3F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50B730-8D57-435A-9DE8-136E3A5AC72D}" type="pres">
      <dgm:prSet presAssocID="{85551107-9E51-43F2-995A-AC6AD18783C6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EBED7F-EFD8-4A59-B733-EA5D2D8A4F07}" type="pres">
      <dgm:prSet presAssocID="{2914F26D-A9B3-4448-BE77-C5705D24A4D6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52946A-0BA3-47C4-B5D6-BD7F0F6F9A31}" type="pres">
      <dgm:prSet presAssocID="{D57CE6E2-8CBB-4A77-ACAF-1D2425DFC150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48AAF4-BBCE-4961-8E0A-55AF78717A89}" type="presOf" srcId="{B0CABEC4-205E-49C8-830D-16EF6BF4DB3F}" destId="{F10F93E2-C3C4-4436-824B-6C4EE06A578A}" srcOrd="0" destOrd="0" presId="urn:microsoft.com/office/officeart/2005/8/layout/target3"/>
    <dgm:cxn modelId="{B828B1D9-998A-4CC2-AA7C-D41071CAF930}" type="presOf" srcId="{85551107-9E51-43F2-995A-AC6AD18783C6}" destId="{BE50B730-8D57-435A-9DE8-136E3A5AC72D}" srcOrd="1" destOrd="0" presId="urn:microsoft.com/office/officeart/2005/8/layout/target3"/>
    <dgm:cxn modelId="{B90ED564-1C53-4B39-8CEE-8F7FA5FC5A89}" srcId="{029A4DA5-56C0-4063-940C-8D7D9B632DA7}" destId="{2914F26D-A9B3-4448-BE77-C5705D24A4D6}" srcOrd="2" destOrd="0" parTransId="{1C9889F9-CD4F-4211-BBFE-273A7C547283}" sibTransId="{8B1C41F5-4B6A-4C97-A5BB-4920196A5D1B}"/>
    <dgm:cxn modelId="{EDA3CA1E-FCB0-427F-BCCB-8E5577A3BA7E}" srcId="{029A4DA5-56C0-4063-940C-8D7D9B632DA7}" destId="{D57CE6E2-8CBB-4A77-ACAF-1D2425DFC150}" srcOrd="3" destOrd="0" parTransId="{96E8A3D8-B9C8-46A2-9C2B-569513AF2114}" sibTransId="{BE9A2E07-74C8-4F53-9230-0078AD12A3BE}"/>
    <dgm:cxn modelId="{411B79F0-CF46-428D-A3BC-316BBE1B13CA}" type="presOf" srcId="{D57CE6E2-8CBB-4A77-ACAF-1D2425DFC150}" destId="{BA64C6A1-EB89-4E98-9B9A-5713F99D8D56}" srcOrd="0" destOrd="0" presId="urn:microsoft.com/office/officeart/2005/8/layout/target3"/>
    <dgm:cxn modelId="{699269E1-998F-49F6-811D-BAA0AAEBDC67}" type="presOf" srcId="{2914F26D-A9B3-4448-BE77-C5705D24A4D6}" destId="{DAEBED7F-EFD8-4A59-B733-EA5D2D8A4F07}" srcOrd="1" destOrd="0" presId="urn:microsoft.com/office/officeart/2005/8/layout/target3"/>
    <dgm:cxn modelId="{551B32AE-C483-41F6-9E1F-490D3E293E45}" type="presOf" srcId="{D57CE6E2-8CBB-4A77-ACAF-1D2425DFC150}" destId="{3B52946A-0BA3-47C4-B5D6-BD7F0F6F9A31}" srcOrd="1" destOrd="0" presId="urn:microsoft.com/office/officeart/2005/8/layout/target3"/>
    <dgm:cxn modelId="{A084F666-9274-4FC9-9998-EA983FDBB60A}" type="presOf" srcId="{85551107-9E51-43F2-995A-AC6AD18783C6}" destId="{D33EA683-9649-4DB9-A0BC-7C9421663E7F}" srcOrd="0" destOrd="0" presId="urn:microsoft.com/office/officeart/2005/8/layout/target3"/>
    <dgm:cxn modelId="{1BF46F02-6373-4EA2-9DF2-697AC8E3F806}" type="presOf" srcId="{B0CABEC4-205E-49C8-830D-16EF6BF4DB3F}" destId="{2437037D-6272-4DFC-A370-CDD4A055AC1E}" srcOrd="1" destOrd="0" presId="urn:microsoft.com/office/officeart/2005/8/layout/target3"/>
    <dgm:cxn modelId="{E231D602-D8AB-444A-A63B-F12067CCD87C}" srcId="{029A4DA5-56C0-4063-940C-8D7D9B632DA7}" destId="{B0CABEC4-205E-49C8-830D-16EF6BF4DB3F}" srcOrd="0" destOrd="0" parTransId="{66840742-61EF-48B6-A33D-EECB690A6F00}" sibTransId="{A0A76BB7-238D-4637-819E-D261625DAD2D}"/>
    <dgm:cxn modelId="{3BFA2C67-C7E4-4C7C-9680-7321BAF7DCE8}" srcId="{029A4DA5-56C0-4063-940C-8D7D9B632DA7}" destId="{85551107-9E51-43F2-995A-AC6AD18783C6}" srcOrd="1" destOrd="0" parTransId="{2BF721CE-7189-486A-A364-833FF61F5784}" sibTransId="{3CD49A54-6ED9-4725-BA00-544B60F93900}"/>
    <dgm:cxn modelId="{16D93DEC-978B-40CF-93E4-43E658B77ECD}" type="presOf" srcId="{2914F26D-A9B3-4448-BE77-C5705D24A4D6}" destId="{C960D353-0917-494E-B215-5870A3FCA0C2}" srcOrd="0" destOrd="0" presId="urn:microsoft.com/office/officeart/2005/8/layout/target3"/>
    <dgm:cxn modelId="{4F02C69A-85A4-4875-9D69-8D33B9E8D860}" type="presOf" srcId="{029A4DA5-56C0-4063-940C-8D7D9B632DA7}" destId="{4AA98F68-0431-45A7-A3A3-79A5192BD060}" srcOrd="0" destOrd="0" presId="urn:microsoft.com/office/officeart/2005/8/layout/target3"/>
    <dgm:cxn modelId="{3AD3D8DE-AD18-4BCB-8BAE-0C221C75D0D4}" type="presParOf" srcId="{4AA98F68-0431-45A7-A3A3-79A5192BD060}" destId="{CB0D5CDC-42E6-45BC-A0ED-F5E19F5EB5CF}" srcOrd="0" destOrd="0" presId="urn:microsoft.com/office/officeart/2005/8/layout/target3"/>
    <dgm:cxn modelId="{DC5FF386-C576-49B6-BD06-A02C7B55A38B}" type="presParOf" srcId="{4AA98F68-0431-45A7-A3A3-79A5192BD060}" destId="{9C413C5E-1B93-4FFD-93C4-209A77A6B379}" srcOrd="1" destOrd="0" presId="urn:microsoft.com/office/officeart/2005/8/layout/target3"/>
    <dgm:cxn modelId="{6D96C46B-0A0E-4C7E-8F2F-10BA165B12D5}" type="presParOf" srcId="{4AA98F68-0431-45A7-A3A3-79A5192BD060}" destId="{F10F93E2-C3C4-4436-824B-6C4EE06A578A}" srcOrd="2" destOrd="0" presId="urn:microsoft.com/office/officeart/2005/8/layout/target3"/>
    <dgm:cxn modelId="{ADD2267E-A7A9-4673-AA5D-892E9F6DC2E3}" type="presParOf" srcId="{4AA98F68-0431-45A7-A3A3-79A5192BD060}" destId="{4C9D8F52-8AB9-4C54-AD49-27A00532082E}" srcOrd="3" destOrd="0" presId="urn:microsoft.com/office/officeart/2005/8/layout/target3"/>
    <dgm:cxn modelId="{479C0895-E1C7-49FA-AA80-8BD6FAB721C0}" type="presParOf" srcId="{4AA98F68-0431-45A7-A3A3-79A5192BD060}" destId="{A3F73550-4424-45DE-9366-63029DF68EA9}" srcOrd="4" destOrd="0" presId="urn:microsoft.com/office/officeart/2005/8/layout/target3"/>
    <dgm:cxn modelId="{B3694FCF-F8C3-4377-AEF6-74624AF9B9EC}" type="presParOf" srcId="{4AA98F68-0431-45A7-A3A3-79A5192BD060}" destId="{D33EA683-9649-4DB9-A0BC-7C9421663E7F}" srcOrd="5" destOrd="0" presId="urn:microsoft.com/office/officeart/2005/8/layout/target3"/>
    <dgm:cxn modelId="{E817F828-865A-42BC-A580-A3353E3A5C72}" type="presParOf" srcId="{4AA98F68-0431-45A7-A3A3-79A5192BD060}" destId="{3F40CC63-A7F7-495B-B4C4-0A841CC6281B}" srcOrd="6" destOrd="0" presId="urn:microsoft.com/office/officeart/2005/8/layout/target3"/>
    <dgm:cxn modelId="{B7CBFE64-3F81-4FC6-8412-79BD4AD43123}" type="presParOf" srcId="{4AA98F68-0431-45A7-A3A3-79A5192BD060}" destId="{BDBDFA98-644F-49A2-9FE2-3F177BCEF74C}" srcOrd="7" destOrd="0" presId="urn:microsoft.com/office/officeart/2005/8/layout/target3"/>
    <dgm:cxn modelId="{9CB89245-E197-4860-8FFD-6E58B0927D92}" type="presParOf" srcId="{4AA98F68-0431-45A7-A3A3-79A5192BD060}" destId="{C960D353-0917-494E-B215-5870A3FCA0C2}" srcOrd="8" destOrd="0" presId="urn:microsoft.com/office/officeart/2005/8/layout/target3"/>
    <dgm:cxn modelId="{01457E44-B0A8-48CB-9DE7-13B0AD0FC56A}" type="presParOf" srcId="{4AA98F68-0431-45A7-A3A3-79A5192BD060}" destId="{59EB0E81-121B-4555-AFFE-1060870C7227}" srcOrd="9" destOrd="0" presId="urn:microsoft.com/office/officeart/2005/8/layout/target3"/>
    <dgm:cxn modelId="{F8BE032E-D294-4A61-A07F-A587B4D2BEC3}" type="presParOf" srcId="{4AA98F68-0431-45A7-A3A3-79A5192BD060}" destId="{29BEA551-EE2E-4766-A77A-5D197272BBCC}" srcOrd="10" destOrd="0" presId="urn:microsoft.com/office/officeart/2005/8/layout/target3"/>
    <dgm:cxn modelId="{53738747-000B-4A8D-9743-281158029147}" type="presParOf" srcId="{4AA98F68-0431-45A7-A3A3-79A5192BD060}" destId="{BA64C6A1-EB89-4E98-9B9A-5713F99D8D56}" srcOrd="11" destOrd="0" presId="urn:microsoft.com/office/officeart/2005/8/layout/target3"/>
    <dgm:cxn modelId="{0F459717-5FAF-4D60-9AB0-77D1C1B883D1}" type="presParOf" srcId="{4AA98F68-0431-45A7-A3A3-79A5192BD060}" destId="{2437037D-6272-4DFC-A370-CDD4A055AC1E}" srcOrd="12" destOrd="0" presId="urn:microsoft.com/office/officeart/2005/8/layout/target3"/>
    <dgm:cxn modelId="{2F772A16-C273-40AB-A664-F70CC739D8EF}" type="presParOf" srcId="{4AA98F68-0431-45A7-A3A3-79A5192BD060}" destId="{BE50B730-8D57-435A-9DE8-136E3A5AC72D}" srcOrd="13" destOrd="0" presId="urn:microsoft.com/office/officeart/2005/8/layout/target3"/>
    <dgm:cxn modelId="{D4257BE8-27AC-4A51-B427-074304762C93}" type="presParOf" srcId="{4AA98F68-0431-45A7-A3A3-79A5192BD060}" destId="{DAEBED7F-EFD8-4A59-B733-EA5D2D8A4F07}" srcOrd="14" destOrd="0" presId="urn:microsoft.com/office/officeart/2005/8/layout/target3"/>
    <dgm:cxn modelId="{63EED785-3CB4-4491-971D-D9FCC6D27D8F}" type="presParOf" srcId="{4AA98F68-0431-45A7-A3A3-79A5192BD060}" destId="{3B52946A-0BA3-47C4-B5D6-BD7F0F6F9A31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5FBB5-7910-48A9-AFD5-CCF94293C716}">
      <dsp:nvSpPr>
        <dsp:cNvPr id="0" name=""/>
        <dsp:cNvSpPr/>
      </dsp:nvSpPr>
      <dsp:spPr>
        <a:xfrm rot="5400000">
          <a:off x="403247" y="1405728"/>
          <a:ext cx="590419" cy="59802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108704-46AE-4A7F-9DF5-6C2157477331}">
      <dsp:nvSpPr>
        <dsp:cNvPr id="0" name=""/>
        <dsp:cNvSpPr/>
      </dsp:nvSpPr>
      <dsp:spPr>
        <a:xfrm>
          <a:off x="0" y="161545"/>
          <a:ext cx="1409383" cy="1193268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Детский сад – начальная школа</a:t>
          </a:r>
          <a:endParaRPr lang="ru-RU" sz="1800" kern="1200" dirty="0"/>
        </a:p>
      </dsp:txBody>
      <dsp:txXfrm>
        <a:off x="58261" y="219806"/>
        <a:ext cx="1292861" cy="1076746"/>
      </dsp:txXfrm>
    </dsp:sp>
    <dsp:sp modelId="{E8BD36A4-E9B5-49DE-B2C7-BE116A98F297}">
      <dsp:nvSpPr>
        <dsp:cNvPr id="0" name=""/>
        <dsp:cNvSpPr/>
      </dsp:nvSpPr>
      <dsp:spPr>
        <a:xfrm>
          <a:off x="1441226" y="205027"/>
          <a:ext cx="3180963" cy="1100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/>
            <a:t>Работа с творческим заданием.</a:t>
          </a:r>
          <a:endParaRPr lang="ru-RU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Популяризация дополнительного образования.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Основы проектной деятельности.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Папа, мама, я –инженерная семья</a:t>
          </a:r>
          <a:endParaRPr lang="ru-RU" sz="1200" kern="1200" dirty="0"/>
        </a:p>
      </dsp:txBody>
      <dsp:txXfrm>
        <a:off x="1441226" y="205027"/>
        <a:ext cx="3180963" cy="1100671"/>
      </dsp:txXfrm>
    </dsp:sp>
    <dsp:sp modelId="{174A1D59-F62B-4170-9759-F633F4DF89D1}">
      <dsp:nvSpPr>
        <dsp:cNvPr id="0" name=""/>
        <dsp:cNvSpPr/>
      </dsp:nvSpPr>
      <dsp:spPr>
        <a:xfrm rot="5400000">
          <a:off x="1359196" y="2589695"/>
          <a:ext cx="681114" cy="5781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3089513"/>
            <a:satOff val="-703"/>
            <a:lumOff val="113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79E426-075C-492F-BF8D-614E8B29211E}">
      <dsp:nvSpPr>
        <dsp:cNvPr id="0" name=""/>
        <dsp:cNvSpPr/>
      </dsp:nvSpPr>
      <dsp:spPr>
        <a:xfrm>
          <a:off x="1067396" y="1354989"/>
          <a:ext cx="1311087" cy="1193268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Средняя школа</a:t>
          </a:r>
          <a:endParaRPr lang="ru-RU" sz="2000" kern="1200" dirty="0"/>
        </a:p>
      </dsp:txBody>
      <dsp:txXfrm>
        <a:off x="1125657" y="1413250"/>
        <a:ext cx="1194565" cy="1076746"/>
      </dsp:txXfrm>
    </dsp:sp>
    <dsp:sp modelId="{767AA828-F12C-43B5-9B73-83952AD764C6}">
      <dsp:nvSpPr>
        <dsp:cNvPr id="0" name=""/>
        <dsp:cNvSpPr/>
      </dsp:nvSpPr>
      <dsp:spPr>
        <a:xfrm>
          <a:off x="2339126" y="1471613"/>
          <a:ext cx="3348284" cy="964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/>
            <a:t>Работа над учебным проектом.</a:t>
          </a:r>
          <a:endParaRPr lang="ru-RU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Дополнительное образование.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Проектная деятельность.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Популяризация профессионального образования.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Курс «Естествознание» 5-6 классы </a:t>
          </a:r>
          <a:endParaRPr lang="ru-RU" sz="1200" kern="1200" dirty="0"/>
        </a:p>
      </dsp:txBody>
      <dsp:txXfrm>
        <a:off x="2339126" y="1471613"/>
        <a:ext cx="3348284" cy="964451"/>
      </dsp:txXfrm>
    </dsp:sp>
    <dsp:sp modelId="{CF544551-FB0D-45CF-81B1-AF6F9E9F23A0}">
      <dsp:nvSpPr>
        <dsp:cNvPr id="0" name=""/>
        <dsp:cNvSpPr/>
      </dsp:nvSpPr>
      <dsp:spPr>
        <a:xfrm>
          <a:off x="2002428" y="2556756"/>
          <a:ext cx="1205768" cy="1193268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Старшая школа</a:t>
          </a:r>
          <a:endParaRPr lang="ru-RU" sz="2000" kern="1200" dirty="0"/>
        </a:p>
      </dsp:txBody>
      <dsp:txXfrm>
        <a:off x="2060689" y="2615017"/>
        <a:ext cx="1089246" cy="1076746"/>
      </dsp:txXfrm>
    </dsp:sp>
    <dsp:sp modelId="{345B1E2A-D2B6-4056-AC5C-731B53718423}">
      <dsp:nvSpPr>
        <dsp:cNvPr id="0" name=""/>
        <dsp:cNvSpPr/>
      </dsp:nvSpPr>
      <dsp:spPr>
        <a:xfrm>
          <a:off x="3163473" y="2488464"/>
          <a:ext cx="2288331" cy="1328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Выполнение профессиональной пробы.</a:t>
          </a:r>
          <a:endParaRPr lang="ru-RU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Проектная деятельность.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Исследовательская деятельность.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Профессиональное образование.</a:t>
          </a:r>
          <a:endParaRPr lang="ru-RU" sz="1100" kern="1200" dirty="0"/>
        </a:p>
      </dsp:txBody>
      <dsp:txXfrm>
        <a:off x="3163473" y="2488464"/>
        <a:ext cx="2288331" cy="1328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3F06F-16A3-4955-A6F6-A5668C3C68EE}">
      <dsp:nvSpPr>
        <dsp:cNvPr id="0" name=""/>
        <dsp:cNvSpPr/>
      </dsp:nvSpPr>
      <dsp:spPr>
        <a:xfrm>
          <a:off x="1113588" y="1501774"/>
          <a:ext cx="374362" cy="1070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7181" y="0"/>
              </a:lnTo>
              <a:lnTo>
                <a:pt x="187181" y="1070014"/>
              </a:lnTo>
              <a:lnTo>
                <a:pt x="374362" y="10700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72429" y="2008442"/>
        <a:ext cx="56680" cy="56680"/>
      </dsp:txXfrm>
    </dsp:sp>
    <dsp:sp modelId="{FC6CC64F-2754-4401-9BEB-EB76EB3A06E4}">
      <dsp:nvSpPr>
        <dsp:cNvPr id="0" name=""/>
        <dsp:cNvSpPr/>
      </dsp:nvSpPr>
      <dsp:spPr>
        <a:xfrm>
          <a:off x="1113588" y="1501774"/>
          <a:ext cx="374362" cy="356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7181" y="0"/>
              </a:lnTo>
              <a:lnTo>
                <a:pt x="187181" y="356671"/>
              </a:lnTo>
              <a:lnTo>
                <a:pt x="374362" y="3566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87842" y="1667184"/>
        <a:ext cx="25853" cy="25853"/>
      </dsp:txXfrm>
    </dsp:sp>
    <dsp:sp modelId="{7C5445DC-0C08-401C-B3AE-74B35106A8E0}">
      <dsp:nvSpPr>
        <dsp:cNvPr id="0" name=""/>
        <dsp:cNvSpPr/>
      </dsp:nvSpPr>
      <dsp:spPr>
        <a:xfrm>
          <a:off x="1113588" y="1145103"/>
          <a:ext cx="374362" cy="356671"/>
        </a:xfrm>
        <a:custGeom>
          <a:avLst/>
          <a:gdLst/>
          <a:ahLst/>
          <a:cxnLst/>
          <a:rect l="0" t="0" r="0" b="0"/>
          <a:pathLst>
            <a:path>
              <a:moveTo>
                <a:pt x="0" y="356671"/>
              </a:moveTo>
              <a:lnTo>
                <a:pt x="187181" y="356671"/>
              </a:lnTo>
              <a:lnTo>
                <a:pt x="187181" y="0"/>
              </a:lnTo>
              <a:lnTo>
                <a:pt x="37436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87842" y="1310512"/>
        <a:ext cx="25853" cy="25853"/>
      </dsp:txXfrm>
    </dsp:sp>
    <dsp:sp modelId="{D77CD7A1-91C3-4981-B978-A9CED994930D}">
      <dsp:nvSpPr>
        <dsp:cNvPr id="0" name=""/>
        <dsp:cNvSpPr/>
      </dsp:nvSpPr>
      <dsp:spPr>
        <a:xfrm>
          <a:off x="1113588" y="431760"/>
          <a:ext cx="374362" cy="1070014"/>
        </a:xfrm>
        <a:custGeom>
          <a:avLst/>
          <a:gdLst/>
          <a:ahLst/>
          <a:cxnLst/>
          <a:rect l="0" t="0" r="0" b="0"/>
          <a:pathLst>
            <a:path>
              <a:moveTo>
                <a:pt x="0" y="1070014"/>
              </a:moveTo>
              <a:lnTo>
                <a:pt x="187181" y="1070014"/>
              </a:lnTo>
              <a:lnTo>
                <a:pt x="187181" y="0"/>
              </a:lnTo>
              <a:lnTo>
                <a:pt x="37436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72429" y="938427"/>
        <a:ext cx="56680" cy="56680"/>
      </dsp:txXfrm>
    </dsp:sp>
    <dsp:sp modelId="{702B144D-6DEA-4919-A3D1-7869B8A0902B}">
      <dsp:nvSpPr>
        <dsp:cNvPr id="0" name=""/>
        <dsp:cNvSpPr/>
      </dsp:nvSpPr>
      <dsp:spPr>
        <a:xfrm rot="16200000">
          <a:off x="-683042" y="1016419"/>
          <a:ext cx="2622549" cy="970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100" b="1" kern="1200" dirty="0" smtClean="0"/>
            <a:t>Проектно-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100" b="1" kern="1200" dirty="0" smtClean="0"/>
            <a:t>профессиональный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100" b="1" kern="1200" dirty="0" smtClean="0"/>
            <a:t>день</a:t>
          </a:r>
          <a:endParaRPr lang="ru-RU" sz="2100" b="1" kern="1200" dirty="0"/>
        </a:p>
      </dsp:txBody>
      <dsp:txXfrm>
        <a:off x="-683042" y="1016419"/>
        <a:ext cx="2622549" cy="970711"/>
      </dsp:txXfrm>
    </dsp:sp>
    <dsp:sp modelId="{CF2E6728-0008-4880-A42A-FA22ABB4D017}">
      <dsp:nvSpPr>
        <dsp:cNvPr id="0" name=""/>
        <dsp:cNvSpPr/>
      </dsp:nvSpPr>
      <dsp:spPr>
        <a:xfrm>
          <a:off x="1487950" y="146423"/>
          <a:ext cx="2141072" cy="570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Технология</a:t>
          </a:r>
          <a:endParaRPr lang="ru-RU" sz="1800" b="1" kern="1200" dirty="0"/>
        </a:p>
      </dsp:txBody>
      <dsp:txXfrm>
        <a:off x="1487950" y="146423"/>
        <a:ext cx="2141072" cy="570674"/>
      </dsp:txXfrm>
    </dsp:sp>
    <dsp:sp modelId="{A3CD5D4F-34B6-4E7A-8D22-B0305DB47984}">
      <dsp:nvSpPr>
        <dsp:cNvPr id="0" name=""/>
        <dsp:cNvSpPr/>
      </dsp:nvSpPr>
      <dsp:spPr>
        <a:xfrm>
          <a:off x="1487950" y="859766"/>
          <a:ext cx="2102962" cy="570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Иностранный язык</a:t>
          </a:r>
          <a:endParaRPr lang="ru-RU" sz="1800" b="1" kern="1200" dirty="0"/>
        </a:p>
      </dsp:txBody>
      <dsp:txXfrm>
        <a:off x="1487950" y="859766"/>
        <a:ext cx="2102962" cy="570674"/>
      </dsp:txXfrm>
    </dsp:sp>
    <dsp:sp modelId="{A9842A7D-AE4C-450F-AE7C-184B82A132C8}">
      <dsp:nvSpPr>
        <dsp:cNvPr id="0" name=""/>
        <dsp:cNvSpPr/>
      </dsp:nvSpPr>
      <dsp:spPr>
        <a:xfrm>
          <a:off x="1487950" y="1573109"/>
          <a:ext cx="2067416" cy="570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Информатика </a:t>
          </a:r>
          <a:endParaRPr lang="ru-RU" sz="1800" b="1" kern="1200" dirty="0"/>
        </a:p>
      </dsp:txBody>
      <dsp:txXfrm>
        <a:off x="1487950" y="1573109"/>
        <a:ext cx="2067416" cy="570674"/>
      </dsp:txXfrm>
    </dsp:sp>
    <dsp:sp modelId="{1FBCDB4F-B8E5-4481-90E8-6D55BEC05F4B}">
      <dsp:nvSpPr>
        <dsp:cNvPr id="0" name=""/>
        <dsp:cNvSpPr/>
      </dsp:nvSpPr>
      <dsp:spPr>
        <a:xfrm>
          <a:off x="1487950" y="2286452"/>
          <a:ext cx="2086471" cy="570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к/в основы проектной деятельности</a:t>
          </a:r>
          <a:endParaRPr lang="ru-RU" sz="1500" b="1" kern="1200" dirty="0"/>
        </a:p>
      </dsp:txBody>
      <dsp:txXfrm>
        <a:off x="1487950" y="2286452"/>
        <a:ext cx="2086471" cy="5706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58A8E-CD4B-432F-9A93-10AAEF4FAD3C}">
      <dsp:nvSpPr>
        <dsp:cNvPr id="0" name=""/>
        <dsp:cNvSpPr/>
      </dsp:nvSpPr>
      <dsp:spPr>
        <a:xfrm>
          <a:off x="808818" y="1447800"/>
          <a:ext cx="343637" cy="982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1818" y="0"/>
              </a:lnTo>
              <a:lnTo>
                <a:pt x="171818" y="982195"/>
              </a:lnTo>
              <a:lnTo>
                <a:pt x="343637" y="9821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54622" y="1912883"/>
        <a:ext cx="52028" cy="52028"/>
      </dsp:txXfrm>
    </dsp:sp>
    <dsp:sp modelId="{A4FA9647-C0F2-4B94-8E93-14A481E0AA15}">
      <dsp:nvSpPr>
        <dsp:cNvPr id="0" name=""/>
        <dsp:cNvSpPr/>
      </dsp:nvSpPr>
      <dsp:spPr>
        <a:xfrm>
          <a:off x="808818" y="1447800"/>
          <a:ext cx="343637" cy="327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1818" y="0"/>
              </a:lnTo>
              <a:lnTo>
                <a:pt x="171818" y="327398"/>
              </a:lnTo>
              <a:lnTo>
                <a:pt x="343637" y="3273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68771" y="1599633"/>
        <a:ext cx="23731" cy="23731"/>
      </dsp:txXfrm>
    </dsp:sp>
    <dsp:sp modelId="{AFFA6BF3-5F78-43DF-9B78-C3EC6DAB11E9}">
      <dsp:nvSpPr>
        <dsp:cNvPr id="0" name=""/>
        <dsp:cNvSpPr/>
      </dsp:nvSpPr>
      <dsp:spPr>
        <a:xfrm>
          <a:off x="808818" y="1120401"/>
          <a:ext cx="343637" cy="327398"/>
        </a:xfrm>
        <a:custGeom>
          <a:avLst/>
          <a:gdLst/>
          <a:ahLst/>
          <a:cxnLst/>
          <a:rect l="0" t="0" r="0" b="0"/>
          <a:pathLst>
            <a:path>
              <a:moveTo>
                <a:pt x="0" y="327398"/>
              </a:moveTo>
              <a:lnTo>
                <a:pt x="171818" y="327398"/>
              </a:lnTo>
              <a:lnTo>
                <a:pt x="171818" y="0"/>
              </a:lnTo>
              <a:lnTo>
                <a:pt x="34363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68771" y="1272234"/>
        <a:ext cx="23731" cy="23731"/>
      </dsp:txXfrm>
    </dsp:sp>
    <dsp:sp modelId="{D77A5021-3D75-499E-8F5E-05E8DFBAD94C}">
      <dsp:nvSpPr>
        <dsp:cNvPr id="0" name=""/>
        <dsp:cNvSpPr/>
      </dsp:nvSpPr>
      <dsp:spPr>
        <a:xfrm>
          <a:off x="808818" y="465604"/>
          <a:ext cx="343637" cy="982195"/>
        </a:xfrm>
        <a:custGeom>
          <a:avLst/>
          <a:gdLst/>
          <a:ahLst/>
          <a:cxnLst/>
          <a:rect l="0" t="0" r="0" b="0"/>
          <a:pathLst>
            <a:path>
              <a:moveTo>
                <a:pt x="0" y="982195"/>
              </a:moveTo>
              <a:lnTo>
                <a:pt x="171818" y="982195"/>
              </a:lnTo>
              <a:lnTo>
                <a:pt x="171818" y="0"/>
              </a:lnTo>
              <a:lnTo>
                <a:pt x="34363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54622" y="930687"/>
        <a:ext cx="52028" cy="52028"/>
      </dsp:txXfrm>
    </dsp:sp>
    <dsp:sp modelId="{B19E247F-72EA-4BB3-AE48-7DD7F17FE64C}">
      <dsp:nvSpPr>
        <dsp:cNvPr id="0" name=""/>
        <dsp:cNvSpPr/>
      </dsp:nvSpPr>
      <dsp:spPr>
        <a:xfrm rot="16200000">
          <a:off x="-973478" y="1044023"/>
          <a:ext cx="2757041" cy="8075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Исследовательский день</a:t>
          </a:r>
          <a:endParaRPr lang="ru-RU" sz="2400" b="1" kern="1200" dirty="0"/>
        </a:p>
      </dsp:txBody>
      <dsp:txXfrm>
        <a:off x="-973478" y="1044023"/>
        <a:ext cx="2757041" cy="807553"/>
      </dsp:txXfrm>
    </dsp:sp>
    <dsp:sp modelId="{18D00F58-ED4F-43F4-8BE3-0B7C9979CA70}">
      <dsp:nvSpPr>
        <dsp:cNvPr id="0" name=""/>
        <dsp:cNvSpPr/>
      </dsp:nvSpPr>
      <dsp:spPr>
        <a:xfrm>
          <a:off x="1152455" y="203685"/>
          <a:ext cx="2276753" cy="523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/>
            <a:t>Химия</a:t>
          </a:r>
          <a:endParaRPr lang="ru-RU" sz="1600" b="1" i="0" kern="1200" dirty="0"/>
        </a:p>
      </dsp:txBody>
      <dsp:txXfrm>
        <a:off x="1152455" y="203685"/>
        <a:ext cx="2276753" cy="523837"/>
      </dsp:txXfrm>
    </dsp:sp>
    <dsp:sp modelId="{E0B13EE9-A68F-4F65-89AF-CC68284DF1A1}">
      <dsp:nvSpPr>
        <dsp:cNvPr id="0" name=""/>
        <dsp:cNvSpPr/>
      </dsp:nvSpPr>
      <dsp:spPr>
        <a:xfrm>
          <a:off x="1152455" y="858482"/>
          <a:ext cx="2305825" cy="523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Иностранный язык</a:t>
          </a:r>
          <a:endParaRPr lang="ru-RU" sz="1600" b="1" kern="1200" dirty="0"/>
        </a:p>
      </dsp:txBody>
      <dsp:txXfrm>
        <a:off x="1152455" y="858482"/>
        <a:ext cx="2305825" cy="523837"/>
      </dsp:txXfrm>
    </dsp:sp>
    <dsp:sp modelId="{A2E336EB-37E7-4D81-9780-CE44C4A27423}">
      <dsp:nvSpPr>
        <dsp:cNvPr id="0" name=""/>
        <dsp:cNvSpPr/>
      </dsp:nvSpPr>
      <dsp:spPr>
        <a:xfrm>
          <a:off x="1152455" y="1513279"/>
          <a:ext cx="2322904" cy="523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К/в компьютерная математика </a:t>
          </a:r>
          <a:endParaRPr lang="ru-RU" sz="1400" b="1" kern="1200" dirty="0"/>
        </a:p>
      </dsp:txBody>
      <dsp:txXfrm>
        <a:off x="1152455" y="1513279"/>
        <a:ext cx="2322904" cy="523837"/>
      </dsp:txXfrm>
    </dsp:sp>
    <dsp:sp modelId="{10554FB7-AE0D-45D5-819B-41D29DAF130B}">
      <dsp:nvSpPr>
        <dsp:cNvPr id="0" name=""/>
        <dsp:cNvSpPr/>
      </dsp:nvSpPr>
      <dsp:spPr>
        <a:xfrm>
          <a:off x="1152455" y="2168076"/>
          <a:ext cx="2298162" cy="523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К/в основы исследовательской работы</a:t>
          </a:r>
          <a:endParaRPr lang="ru-RU" sz="1400" b="1" kern="1200" dirty="0"/>
        </a:p>
      </dsp:txBody>
      <dsp:txXfrm>
        <a:off x="1152455" y="2168076"/>
        <a:ext cx="2298162" cy="5238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D5CDC-42E6-45BC-A0ED-F5E19F5EB5CF}">
      <dsp:nvSpPr>
        <dsp:cNvPr id="0" name=""/>
        <dsp:cNvSpPr/>
      </dsp:nvSpPr>
      <dsp:spPr>
        <a:xfrm>
          <a:off x="0" y="0"/>
          <a:ext cx="2604584" cy="2604584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F93E2-C3C4-4436-824B-6C4EE06A578A}">
      <dsp:nvSpPr>
        <dsp:cNvPr id="0" name=""/>
        <dsp:cNvSpPr/>
      </dsp:nvSpPr>
      <dsp:spPr>
        <a:xfrm>
          <a:off x="1302292" y="0"/>
          <a:ext cx="3325269" cy="26045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Общеобразовательные учреждения </a:t>
          </a:r>
          <a:endParaRPr lang="ru-RU" sz="1500" kern="1200" dirty="0"/>
        </a:p>
      </dsp:txBody>
      <dsp:txXfrm>
        <a:off x="1302292" y="0"/>
        <a:ext cx="3325269" cy="553474"/>
      </dsp:txXfrm>
    </dsp:sp>
    <dsp:sp modelId="{A3F73550-4424-45DE-9366-63029DF68EA9}">
      <dsp:nvSpPr>
        <dsp:cNvPr id="0" name=""/>
        <dsp:cNvSpPr/>
      </dsp:nvSpPr>
      <dsp:spPr>
        <a:xfrm>
          <a:off x="341851" y="553474"/>
          <a:ext cx="1920881" cy="1920881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EA683-9649-4DB9-A0BC-7C9421663E7F}">
      <dsp:nvSpPr>
        <dsp:cNvPr id="0" name=""/>
        <dsp:cNvSpPr/>
      </dsp:nvSpPr>
      <dsp:spPr>
        <a:xfrm>
          <a:off x="1302292" y="553474"/>
          <a:ext cx="3325269" cy="19208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Учреждения дополнительного образования </a:t>
          </a:r>
          <a:endParaRPr lang="ru-RU" sz="1500" b="1" kern="1200" dirty="0"/>
        </a:p>
      </dsp:txBody>
      <dsp:txXfrm>
        <a:off x="1302292" y="553474"/>
        <a:ext cx="3325269" cy="553474"/>
      </dsp:txXfrm>
    </dsp:sp>
    <dsp:sp modelId="{BDBDFA98-644F-49A2-9FE2-3F177BCEF74C}">
      <dsp:nvSpPr>
        <dsp:cNvPr id="0" name=""/>
        <dsp:cNvSpPr/>
      </dsp:nvSpPr>
      <dsp:spPr>
        <a:xfrm>
          <a:off x="683703" y="1106948"/>
          <a:ext cx="1237177" cy="123717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0D353-0917-494E-B215-5870A3FCA0C2}">
      <dsp:nvSpPr>
        <dsp:cNvPr id="0" name=""/>
        <dsp:cNvSpPr/>
      </dsp:nvSpPr>
      <dsp:spPr>
        <a:xfrm>
          <a:off x="1302292" y="1106948"/>
          <a:ext cx="3325269" cy="12371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Учреждения профессионального образования </a:t>
          </a:r>
          <a:endParaRPr lang="ru-RU" sz="1500" b="1" kern="1200" dirty="0"/>
        </a:p>
      </dsp:txBody>
      <dsp:txXfrm>
        <a:off x="1302292" y="1106948"/>
        <a:ext cx="3325269" cy="553474"/>
      </dsp:txXfrm>
    </dsp:sp>
    <dsp:sp modelId="{29BEA551-EE2E-4766-A77A-5D197272BBCC}">
      <dsp:nvSpPr>
        <dsp:cNvPr id="0" name=""/>
        <dsp:cNvSpPr/>
      </dsp:nvSpPr>
      <dsp:spPr>
        <a:xfrm>
          <a:off x="1025555" y="1660422"/>
          <a:ext cx="553474" cy="553474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4C6A1-EB89-4E98-9B9A-5713F99D8D56}">
      <dsp:nvSpPr>
        <dsp:cNvPr id="0" name=""/>
        <dsp:cNvSpPr/>
      </dsp:nvSpPr>
      <dsp:spPr>
        <a:xfrm>
          <a:off x="1302292" y="1660422"/>
          <a:ext cx="3325269" cy="5534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Градообразующие предприятия</a:t>
          </a:r>
          <a:endParaRPr lang="ru-RU" sz="1500" b="1" kern="1200" dirty="0"/>
        </a:p>
      </dsp:txBody>
      <dsp:txXfrm>
        <a:off x="1302292" y="1660422"/>
        <a:ext cx="3325269" cy="553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99AA84-5C39-440D-B35E-B9783FCAF2BB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0E4120-D322-4CD0-BC32-97A7BC2FB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822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A84F41-AA03-4935-BE95-CBC7C2C9657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662D28-C3A6-4EFE-A08B-8D61D689ED3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17B21-3383-439C-A066-3C7BA7412E09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D70AB-FD70-435C-837C-DD1F98AA9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89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C6658-5D02-4FF4-B9BF-2EF9B2911CC4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AB2FD-DB07-4C4F-8C9D-51C5914EF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7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B7E89-1688-4E43-813C-5A539D2E0F68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B91FE-9F28-4BE4-8C9A-AD4DABD3A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44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1990-D500-40E9-99EC-2347FCDBBE5F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F4FCC-8DDB-4340-846D-D3095AE4F5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44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0AA13-33DD-4EAD-9DD2-D426836E34F1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C1F0D-49BE-46F5-A95B-B252DDD174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45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156F8-B845-4218-9363-701843523568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B0D90-C451-45B7-A550-D433A2928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91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44732-2069-4520-BB36-9B9C20EA6EB0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EB21E-7476-484E-8E40-5E2D5A1E2C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05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B7044-6C7E-4110-9631-1F8021576D54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6CD33-A576-4EFF-ABFC-F725CECD2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35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B8E96-25E3-4E9E-9A52-D079B44CEC36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838F1-085F-4C9D-B565-4300ED6F5E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95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4925B-8F7D-4B39-AD76-48EA25FC0E2C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52419-CFD1-4883-AFDF-60B8237D9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17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54A2C-D906-453D-B6E6-B388FFFA2E3E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7FA15-4570-42D8-A8EC-E6916838C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73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B80D7C-4C89-44C5-898F-F5A3C58B585B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388723-D4EF-4D25-97E9-90CFC2070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3403600"/>
            <a:ext cx="9144000" cy="1739900"/>
          </a:xfrm>
          <a:prstGeom prst="rect">
            <a:avLst/>
          </a:prstGeom>
          <a:solidFill>
            <a:srgbClr val="3B4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53" name="Заголовок 1"/>
          <p:cNvSpPr>
            <a:spLocks noGrp="1"/>
          </p:cNvSpPr>
          <p:nvPr>
            <p:ph type="ctrTitle"/>
          </p:nvPr>
        </p:nvSpPr>
        <p:spPr>
          <a:xfrm>
            <a:off x="0" y="3441700"/>
            <a:ext cx="9144000" cy="787400"/>
          </a:xfrm>
        </p:spPr>
        <p:txBody>
          <a:bodyPr/>
          <a:lstStyle/>
          <a:p>
            <a:pPr algn="l" eaLnBrk="1" hangingPunct="1"/>
            <a:r>
              <a:rPr lang="ru-RU" sz="2200" b="1" dirty="0">
                <a:solidFill>
                  <a:schemeClr val="bg1"/>
                </a:solidFill>
                <a:latin typeface="Arial" charset="0"/>
                <a:cs typeface="Arial" charset="0"/>
              </a:rPr>
              <a:t>Рефлексивно - аналитический форум </a:t>
            </a:r>
            <a:r>
              <a:rPr lang="ru-RU" sz="2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ru-RU" sz="2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«</a:t>
            </a:r>
            <a:r>
              <a:rPr lang="ru-RU" sz="2200" b="1" dirty="0">
                <a:solidFill>
                  <a:schemeClr val="bg1"/>
                </a:solidFill>
                <a:latin typeface="Arial" charset="0"/>
                <a:cs typeface="Arial" charset="0"/>
              </a:rPr>
              <a:t>ФГОС СОО: новые практики</a:t>
            </a:r>
            <a:r>
              <a:rPr lang="ru-RU" sz="2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». Секция </a:t>
            </a:r>
            <a:r>
              <a:rPr lang="ru-RU" sz="2200" b="1" dirty="0">
                <a:solidFill>
                  <a:schemeClr val="bg1"/>
                </a:solidFill>
                <a:latin typeface="Arial" charset="0"/>
                <a:cs typeface="Arial" charset="0"/>
              </a:rPr>
              <a:t>10 «Кадры»</a:t>
            </a:r>
            <a:endParaRPr lang="ru-RU" sz="22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054" name="TextBox 2"/>
          <p:cNvSpPr txBox="1">
            <a:spLocks noChangeArrowheads="1"/>
          </p:cNvSpPr>
          <p:nvPr/>
        </p:nvSpPr>
        <p:spPr bwMode="auto">
          <a:xfrm>
            <a:off x="7164388" y="4502746"/>
            <a:ext cx="18716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1200" dirty="0">
                <a:solidFill>
                  <a:schemeClr val="bg1"/>
                </a:solidFill>
                <a:latin typeface="Arial" charset="0"/>
              </a:rPr>
              <a:t>Красноярский край</a:t>
            </a:r>
          </a:p>
          <a:p>
            <a:pPr eaLnBrk="1" hangingPunct="1"/>
            <a:r>
              <a:rPr lang="ru-RU" sz="1200" dirty="0">
                <a:solidFill>
                  <a:schemeClr val="bg1"/>
                </a:solidFill>
                <a:latin typeface="Arial" charset="0"/>
              </a:rPr>
              <a:t>ЗАТО г. </a:t>
            </a:r>
            <a:r>
              <a:rPr lang="ru-RU" sz="1200" dirty="0" smtClean="0">
                <a:solidFill>
                  <a:schemeClr val="bg1"/>
                </a:solidFill>
                <a:latin typeface="Arial" charset="0"/>
              </a:rPr>
              <a:t>Железногорск</a:t>
            </a:r>
            <a:endParaRPr lang="ru-RU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5" name="TextBox 6"/>
          <p:cNvSpPr txBox="1">
            <a:spLocks noChangeArrowheads="1"/>
          </p:cNvSpPr>
          <p:nvPr/>
        </p:nvSpPr>
        <p:spPr bwMode="auto">
          <a:xfrm>
            <a:off x="0" y="4465126"/>
            <a:ext cx="69865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Евгений Александрович КАРТАШОВ</a:t>
            </a:r>
          </a:p>
          <a:p>
            <a:pPr algn="r" eaLnBrk="1" hangingPunct="1"/>
            <a:r>
              <a:rPr lang="ru-RU" sz="1400" dirty="0">
                <a:solidFill>
                  <a:schemeClr val="bg1"/>
                </a:solidFill>
                <a:latin typeface="Arial" charset="0"/>
              </a:rPr>
              <a:t>«О проекте муниципального центра </a:t>
            </a:r>
            <a:r>
              <a:rPr lang="ru-RU" sz="1400" dirty="0" err="1">
                <a:solidFill>
                  <a:schemeClr val="bg1"/>
                </a:solidFill>
                <a:latin typeface="Arial" charset="0"/>
              </a:rPr>
              <a:t>допрофессиональной</a:t>
            </a:r>
            <a:r>
              <a:rPr lang="ru-RU" sz="1400" dirty="0">
                <a:solidFill>
                  <a:schemeClr val="bg1"/>
                </a:solidFill>
                <a:latin typeface="Arial" charset="0"/>
              </a:rPr>
              <a:t> подготовки»</a:t>
            </a:r>
          </a:p>
          <a:p>
            <a:pPr algn="r" eaLnBrk="1" hangingPunct="1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 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056438" y="4375150"/>
            <a:ext cx="0" cy="64611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7625" y="90488"/>
            <a:ext cx="9077325" cy="566737"/>
          </a:xfrm>
        </p:spPr>
        <p:txBody>
          <a:bodyPr/>
          <a:lstStyle/>
          <a:p>
            <a:pPr eaLnBrk="1" hangingPunct="1"/>
            <a:r>
              <a:rPr lang="ru-RU" sz="2600" b="1" smtClean="0">
                <a:latin typeface="Arial" charset="0"/>
                <a:cs typeface="Arial" charset="0"/>
              </a:rPr>
              <a:t>Сетевая химическая академия «Малая Менделеевка»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334529"/>
              </p:ext>
            </p:extLst>
          </p:nvPr>
        </p:nvGraphicFramePr>
        <p:xfrm>
          <a:off x="251520" y="648165"/>
          <a:ext cx="6840760" cy="4001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бъект 2"/>
          <p:cNvSpPr txBox="1">
            <a:spLocks/>
          </p:cNvSpPr>
          <p:nvPr/>
        </p:nvSpPr>
        <p:spPr>
          <a:xfrm>
            <a:off x="5580063" y="695325"/>
            <a:ext cx="3455987" cy="377983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defRPr/>
            </a:pPr>
            <a:r>
              <a:rPr lang="ru-RU" sz="2600" dirty="0">
                <a:solidFill>
                  <a:srgbClr val="C00000"/>
                </a:solidFill>
              </a:rPr>
              <a:t>Содержательно-методические  нововведения Школы № 97 </a:t>
            </a:r>
            <a:endParaRPr lang="ru-RU" sz="2600" dirty="0" smtClean="0">
              <a:solidFill>
                <a:srgbClr val="C00000"/>
              </a:solidFill>
            </a:endParaRPr>
          </a:p>
          <a:p>
            <a:pPr marL="342900" indent="-342900" fontAlgn="auto">
              <a:buFont typeface="Arial" pitchFamily="34" charset="0"/>
              <a:buChar char="•"/>
              <a:defRPr/>
            </a:pPr>
            <a:r>
              <a:rPr lang="ru-RU" sz="2400" b="0" dirty="0" smtClean="0"/>
              <a:t>поэтапный характер </a:t>
            </a:r>
            <a:r>
              <a:rPr lang="ru-RU" sz="2400" b="0" dirty="0"/>
              <a:t>развития </a:t>
            </a:r>
            <a:r>
              <a:rPr lang="ru-RU" sz="2400" b="0" dirty="0" smtClean="0"/>
              <a:t>одарённости, со своим содержанием и методами работы на каждом возрастном этапе; </a:t>
            </a:r>
          </a:p>
          <a:p>
            <a:pPr marL="342900" indent="-342900" fontAlgn="auto">
              <a:buFont typeface="Arial" pitchFamily="34" charset="0"/>
              <a:buChar char="•"/>
              <a:defRPr/>
            </a:pPr>
            <a:r>
              <a:rPr lang="ru-RU" sz="2400" b="0" dirty="0" smtClean="0"/>
              <a:t>позиционирование общеобразовательных предметов как ресурсов для освоения конкретной практики, для ранней профессионализации и выявления </a:t>
            </a:r>
            <a:r>
              <a:rPr lang="ru-RU" sz="2400" b="0" dirty="0"/>
              <a:t>и развития </a:t>
            </a:r>
            <a:r>
              <a:rPr lang="ru-RU" sz="2400" b="0" dirty="0" smtClean="0"/>
              <a:t>одарённости;</a:t>
            </a:r>
          </a:p>
          <a:p>
            <a:pPr marL="342900" indent="-342900" fontAlgn="auto">
              <a:buFont typeface="Arial" pitchFamily="34" charset="0"/>
              <a:buChar char="•"/>
              <a:defRPr/>
            </a:pPr>
            <a:r>
              <a:rPr lang="ru-RU" sz="2400" b="0" dirty="0" smtClean="0"/>
              <a:t>проектная организация основного учебно-образовательного процесса, в отличие, где </a:t>
            </a:r>
            <a:r>
              <a:rPr lang="ru-RU" sz="2400" b="0" dirty="0" err="1" smtClean="0"/>
              <a:t>проектность</a:t>
            </a:r>
            <a:r>
              <a:rPr lang="ru-RU" sz="2400" b="0" dirty="0" smtClean="0"/>
              <a:t> заведомо относится к внеурочной деятельности.</a:t>
            </a:r>
            <a:endParaRPr lang="ru-RU" sz="2400" b="0" dirty="0"/>
          </a:p>
        </p:txBody>
      </p:sp>
      <p:sp>
        <p:nvSpPr>
          <p:cNvPr id="3077" name="Прямоугольник 4"/>
          <p:cNvSpPr>
            <a:spLocks noChangeArrowheads="1"/>
          </p:cNvSpPr>
          <p:nvPr/>
        </p:nvSpPr>
        <p:spPr bwMode="auto">
          <a:xfrm>
            <a:off x="85725" y="4419600"/>
            <a:ext cx="89963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sz="1400" b="1" i="1" dirty="0" smtClean="0">
                <a:solidFill>
                  <a:srgbClr val="018CCF"/>
                </a:solidFill>
              </a:rPr>
              <a:t>«Малая </a:t>
            </a:r>
            <a:r>
              <a:rPr lang="ru-RU" sz="1400" b="1" i="1" dirty="0" err="1" smtClean="0">
                <a:solidFill>
                  <a:srgbClr val="018CCF"/>
                </a:solidFill>
              </a:rPr>
              <a:t>Менделеевка</a:t>
            </a:r>
            <a:r>
              <a:rPr lang="ru-RU" sz="1400" b="1" i="1" dirty="0" smtClean="0">
                <a:solidFill>
                  <a:srgbClr val="018CCF"/>
                </a:solidFill>
              </a:rPr>
              <a:t>» обеспечивает ресурсную опору для углубленного изучения химии, которое полезно для развития одарённых детей по причине реализации исследовательских и проектных компетенций и создаёт  новые возможности в виде профессиональных: проб, коммуникаций и самоопределений   </a:t>
            </a:r>
            <a:endParaRPr lang="ru-RU" sz="1400" b="1" i="1" dirty="0">
              <a:solidFill>
                <a:srgbClr val="018CC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25" y="125414"/>
            <a:ext cx="8929688" cy="4175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Модель </a:t>
            </a:r>
            <a:r>
              <a:rPr lang="ru-RU" sz="2400" b="1" dirty="0"/>
              <a:t>реализации представленной </a:t>
            </a:r>
            <a:r>
              <a:rPr lang="ru-RU" sz="2400" b="1" dirty="0" smtClean="0"/>
              <a:t>практики 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646542"/>
              </p:ext>
            </p:extLst>
          </p:nvPr>
        </p:nvGraphicFramePr>
        <p:xfrm>
          <a:off x="179514" y="843558"/>
          <a:ext cx="4335336" cy="2163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Объект 2"/>
          <p:cNvSpPr txBox="1">
            <a:spLocks/>
          </p:cNvSpPr>
          <p:nvPr/>
        </p:nvSpPr>
        <p:spPr>
          <a:xfrm>
            <a:off x="107950" y="3063875"/>
            <a:ext cx="4673600" cy="2136775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defRPr/>
            </a:pPr>
            <a:r>
              <a:rPr lang="ru-RU" sz="2300" dirty="0">
                <a:solidFill>
                  <a:srgbClr val="C00000"/>
                </a:solidFill>
              </a:rPr>
              <a:t>Положение о зачете в общеобразовательной организации освоенных тем учебных курсов  в организациях дополнительного и профессионального образования </a:t>
            </a:r>
            <a:endParaRPr lang="ru-RU" sz="2300" dirty="0" smtClean="0">
              <a:solidFill>
                <a:srgbClr val="C00000"/>
              </a:solidFill>
            </a:endParaRPr>
          </a:p>
          <a:p>
            <a:pPr marL="342900" indent="-342900" fontAlgn="auto">
              <a:buFont typeface="Arial" pitchFamily="34" charset="0"/>
              <a:buChar char="•"/>
              <a:defRPr/>
            </a:pPr>
            <a:r>
              <a:rPr lang="ru-RU" sz="2300" dirty="0" smtClean="0"/>
              <a:t>Положение регламентирует  зачет  результатов  освоения участниками Программы тем учебных предметов, курсов, дисциплин, дополнительных образовательных программ  в  МБОУ Школе № 97</a:t>
            </a:r>
          </a:p>
          <a:p>
            <a:pPr marL="342900" indent="-342900" fontAlgn="auto">
              <a:buFont typeface="Arial" pitchFamily="34" charset="0"/>
              <a:buChar char="•"/>
              <a:defRPr/>
            </a:pPr>
            <a:r>
              <a:rPr lang="ru-RU" sz="2300" dirty="0" smtClean="0"/>
              <a:t>Под зачётом в настоящем порядке понимается перенос в журнал успеваемости  оценок по темам учебных  предметов, курсов,  дисциплинам,  освоенных в рамках реализации Программы </a:t>
            </a:r>
          </a:p>
          <a:p>
            <a:pPr marL="342900" indent="-342900" fontAlgn="auto">
              <a:buFont typeface="Arial" pitchFamily="34" charset="0"/>
              <a:buChar char="•"/>
              <a:defRPr/>
            </a:pPr>
            <a:r>
              <a:rPr lang="ru-RU" sz="2300" dirty="0" smtClean="0"/>
              <a:t>Решение  о  зачёте  освобождает обучающегося  от  необходимости  изучения тем соответствующей дисциплины</a:t>
            </a:r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4781550" y="3232150"/>
            <a:ext cx="4362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4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900" b="1" dirty="0" smtClean="0">
                <a:latin typeface="+mn-lt"/>
              </a:rPr>
              <a:t>Исследовательский день – специально организованное образовательное пространство, (одна пятница в две недели), для формирования исследовательских и проектных компетенций. 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900" b="1" dirty="0" smtClean="0">
                <a:latin typeface="+mn-lt"/>
              </a:rPr>
              <a:t>Преподавание осуществляется преподаватели Опорного университета кафедры Органической химии, </a:t>
            </a:r>
            <a:r>
              <a:rPr lang="ru-RU" sz="2900" b="1" dirty="0" err="1" smtClean="0">
                <a:latin typeface="+mn-lt"/>
              </a:rPr>
              <a:t>СибГУ</a:t>
            </a:r>
            <a:r>
              <a:rPr lang="ru-RU" sz="2900" b="1" dirty="0" smtClean="0">
                <a:latin typeface="+mn-lt"/>
              </a:rPr>
              <a:t> 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atin typeface="+mn-lt"/>
              </a:rPr>
              <a:t>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atin typeface="+mn-lt"/>
              </a:rPr>
              <a:t>Курируют исследования молодые инженера ФГУП «ГХК»</a:t>
            </a:r>
            <a:endParaRPr lang="ru-RU" b="1" dirty="0">
              <a:latin typeface="+mn-lt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23032765"/>
              </p:ext>
            </p:extLst>
          </p:nvPr>
        </p:nvGraphicFramePr>
        <p:xfrm>
          <a:off x="123825" y="238125"/>
          <a:ext cx="3771900" cy="3003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54206381"/>
              </p:ext>
            </p:extLst>
          </p:nvPr>
        </p:nvGraphicFramePr>
        <p:xfrm>
          <a:off x="5257799" y="336550"/>
          <a:ext cx="3476625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0" y="-20638"/>
            <a:ext cx="9144000" cy="708026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latin typeface="Arial" charset="0"/>
                <a:cs typeface="Arial" charset="0"/>
              </a:rPr>
              <a:t>Сетевой характер реализации образовательной программы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081798"/>
              </p:ext>
            </p:extLst>
          </p:nvPr>
        </p:nvGraphicFramePr>
        <p:xfrm>
          <a:off x="-36512" y="624389"/>
          <a:ext cx="4627562" cy="2604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591050" y="627063"/>
            <a:ext cx="455295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+mn-lt"/>
                <a:cs typeface="+mn-cs"/>
              </a:rPr>
              <a:t>Договор о сетевой форме реализации дополнительной общеобразовательной программы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+mn-lt"/>
                <a:cs typeface="+mn-cs"/>
              </a:rPr>
              <a:t>Каждая из сторон: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Обеспечивает необходимые ресурсы по программе (в том числе специалистов, консультантов, экспертов),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Обеспечивает контроль за реализацией программы,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Обеспечивают повышение квалификации работников, реализующих программу,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Ведет учет прохождения обучающимися программного материала, посещаемость и успеваемость обучающихся в журнале установленного образца,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Обеспечивает условия соблюдения обучающимися техники безопасности, норм </a:t>
            </a:r>
            <a:r>
              <a:rPr lang="ru-RU" sz="1400" dirty="0" err="1">
                <a:latin typeface="+mn-lt"/>
                <a:cs typeface="+mn-cs"/>
              </a:rPr>
              <a:t>САНПиН</a:t>
            </a:r>
            <a:r>
              <a:rPr lang="ru-RU" sz="1400" dirty="0">
                <a:latin typeface="+mn-lt"/>
                <a:cs typeface="+mn-cs"/>
              </a:rPr>
              <a:t>, пожарной безопасности при реализации программы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925" y="3197225"/>
            <a:ext cx="5041900" cy="9842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C00000"/>
                </a:solidFill>
                <a:latin typeface="+mn-lt"/>
                <a:cs typeface="+mn-cs"/>
              </a:rPr>
              <a:t>Организационно-управленческие решения: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интеграция ресурсов, имеющихся в муниципалитете;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ревизия </a:t>
            </a:r>
            <a:r>
              <a:rPr lang="ru-RU" sz="1400" dirty="0" smtClean="0">
                <a:latin typeface="+mn-lt"/>
                <a:cs typeface="+mn-cs"/>
              </a:rPr>
              <a:t>имеющейся </a:t>
            </a:r>
            <a:r>
              <a:rPr lang="ru-RU" sz="1400" dirty="0">
                <a:latin typeface="+mn-lt"/>
                <a:cs typeface="+mn-cs"/>
              </a:rPr>
              <a:t>материально-технической базы;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новый тип кадровой политики.</a:t>
            </a:r>
          </a:p>
        </p:txBody>
      </p:sp>
      <p:sp>
        <p:nvSpPr>
          <p:cNvPr id="5126" name="Прямоугольник 6"/>
          <p:cNvSpPr>
            <a:spLocks noChangeArrowheads="1"/>
          </p:cNvSpPr>
          <p:nvPr/>
        </p:nvSpPr>
        <p:spPr bwMode="auto">
          <a:xfrm>
            <a:off x="838200" y="4432300"/>
            <a:ext cx="830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sz="1200" b="1">
                <a:solidFill>
                  <a:srgbClr val="0070C0"/>
                </a:solidFill>
              </a:rPr>
              <a:t>Какие образовательные и управленческие технологии используются при реализации вашей практики</a:t>
            </a:r>
            <a:r>
              <a:rPr lang="ru-RU" sz="1200">
                <a:solidFill>
                  <a:srgbClr val="0070C0"/>
                </a:solidFill>
              </a:rPr>
              <a:t>: по какому принципу они подобраны или специально разработаны вами, в какой комбинации они используются, почему именно они и именно в выбранной вами комбинации обеспечивают необходимые образовательные результаты?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62076" y="2819400"/>
            <a:ext cx="312420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Управляющий Совет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2225" y="47295"/>
            <a:ext cx="9121775" cy="595312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latin typeface="Arial" charset="0"/>
                <a:cs typeface="Arial" charset="0"/>
              </a:rPr>
              <a:t>Образовательные результаты, обеспеченные практикой, в дальнейшем образовательном процессе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47713"/>
            <a:ext cx="8915400" cy="2306637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Смотры проектов;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Краевая </a:t>
            </a:r>
            <a:r>
              <a:rPr lang="ru-RU" dirty="0" err="1"/>
              <a:t>межпредметная</a:t>
            </a:r>
            <a:r>
              <a:rPr lang="ru-RU" dirty="0"/>
              <a:t>  олимпиада «Мы зажигаем звёзды</a:t>
            </a:r>
            <a:r>
              <a:rPr lang="ru-RU" dirty="0" smtClean="0"/>
              <a:t>»;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Квалификационные пробные работы;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Коммуникация </a:t>
            </a:r>
            <a:r>
              <a:rPr lang="ru-RU" dirty="0"/>
              <a:t>с потенциальными </a:t>
            </a:r>
            <a:r>
              <a:rPr lang="ru-RU" dirty="0" smtClean="0"/>
              <a:t>работодателями;</a:t>
            </a:r>
            <a:r>
              <a:rPr lang="ru-RU" dirty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Исследовательские работы под руководством молодых инженеров ГХК;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«</a:t>
            </a:r>
            <a:r>
              <a:rPr lang="ru-RU" dirty="0" err="1"/>
              <a:t>JuniorSkills</a:t>
            </a:r>
            <a:r>
              <a:rPr lang="ru-RU" dirty="0" smtClean="0"/>
              <a:t>»;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Муниципальные конференции;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Трудоустройство в МЦИК ГХК. </a:t>
            </a:r>
            <a:endParaRPr lang="ru-RU" dirty="0"/>
          </a:p>
        </p:txBody>
      </p:sp>
      <p:pic>
        <p:nvPicPr>
          <p:cNvPr id="7172" name="Picture 3" descr="D:\это важно\JS\2017\cB0ExOx2X_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2973388"/>
            <a:ext cx="187483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638" y="2963863"/>
            <a:ext cx="144145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963863"/>
            <a:ext cx="1439863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913" y="2963863"/>
            <a:ext cx="1439862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13" descr="D:\фото\техника в школе\RbX1MwDaJq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75" y="2968625"/>
            <a:ext cx="274955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5400"/>
            <a:ext cx="8229600" cy="857250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latin typeface="Arial" charset="0"/>
                <a:cs typeface="Arial" charset="0"/>
              </a:rPr>
              <a:t>Муниципальный центр </a:t>
            </a:r>
            <a:r>
              <a:rPr lang="ru-RU" sz="3600" b="1" dirty="0" err="1">
                <a:latin typeface="Arial" charset="0"/>
                <a:cs typeface="Arial" charset="0"/>
              </a:rPr>
              <a:t>допрофессиональной</a:t>
            </a:r>
            <a:r>
              <a:rPr lang="ru-RU" sz="3600" b="1" dirty="0">
                <a:latin typeface="Arial" charset="0"/>
                <a:cs typeface="Arial" charset="0"/>
              </a:rPr>
              <a:t> подготовки</a:t>
            </a:r>
            <a:endParaRPr lang="ru-RU" sz="3600" b="1" dirty="0" smtClean="0">
              <a:latin typeface="Arial" charset="0"/>
              <a:cs typeface="Arial" charset="0"/>
            </a:endParaRPr>
          </a:p>
        </p:txBody>
      </p:sp>
      <p:sp>
        <p:nvSpPr>
          <p:cNvPr id="8195" name="Объект 2"/>
          <p:cNvSpPr>
            <a:spLocks noGrp="1"/>
          </p:cNvSpPr>
          <p:nvPr>
            <p:ph sz="half" idx="1"/>
          </p:nvPr>
        </p:nvSpPr>
        <p:spPr>
          <a:xfrm>
            <a:off x="152400" y="1027709"/>
            <a:ext cx="4210050" cy="2546350"/>
          </a:xfrm>
        </p:spPr>
        <p:txBody>
          <a:bodyPr/>
          <a:lstStyle/>
          <a:p>
            <a:pPr eaLnBrk="1" hangingPunct="1"/>
            <a:r>
              <a:rPr lang="ru-RU" sz="1200" b="1" dirty="0" smtClean="0">
                <a:latin typeface="Arial" charset="0"/>
                <a:cs typeface="Arial" charset="0"/>
              </a:rPr>
              <a:t>Проект реализуется в рамках основной образовательной программы (интегрирован в учебный процесс 10 класса с 1 по 6 урок</a:t>
            </a:r>
            <a:r>
              <a:rPr lang="ru-RU" sz="1400" b="1" dirty="0" smtClean="0">
                <a:latin typeface="Arial" charset="0"/>
                <a:cs typeface="Arial" charset="0"/>
              </a:rPr>
              <a:t>)</a:t>
            </a:r>
          </a:p>
          <a:p>
            <a:pPr eaLnBrk="1" hangingPunct="1"/>
            <a:endParaRPr lang="ru-RU" sz="100" b="1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ru-RU" sz="1200" b="1" dirty="0" smtClean="0">
                <a:latin typeface="Arial" charset="0"/>
                <a:cs typeface="Arial" charset="0"/>
              </a:rPr>
              <a:t>Количество классов участвующих в программе = количеству образовательных программ, курируемых школой</a:t>
            </a:r>
          </a:p>
          <a:p>
            <a:pPr eaLnBrk="1" hangingPunct="1"/>
            <a:endParaRPr lang="ru-RU" sz="1200" b="1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ru-RU" sz="1200" b="1" dirty="0" smtClean="0">
                <a:latin typeface="Arial" charset="0"/>
                <a:cs typeface="Arial" charset="0"/>
              </a:rPr>
              <a:t>Реализуют программу сводные составы учителей, преподавателей и инженеров</a:t>
            </a:r>
          </a:p>
          <a:p>
            <a:pPr eaLnBrk="1" hangingPunct="1"/>
            <a:endParaRPr lang="ru-RU" sz="1200" b="1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ru-RU" sz="1200" b="1" dirty="0" smtClean="0">
                <a:latin typeface="Arial" charset="0"/>
                <a:cs typeface="Arial" charset="0"/>
              </a:rPr>
              <a:t>Пятница – день реализации образовательных программ для 10 классов</a:t>
            </a:r>
          </a:p>
          <a:p>
            <a:pPr eaLnBrk="1" hangingPunct="1"/>
            <a:endParaRPr lang="ru-RU" sz="1200" b="1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ru-RU" sz="1200" b="1" dirty="0" smtClean="0">
                <a:latin typeface="Arial" charset="0"/>
                <a:cs typeface="Arial" charset="0"/>
              </a:rPr>
              <a:t>Электронная система должна обеспечить мониторинг, экспертизу и реализацию образовательных </a:t>
            </a:r>
            <a:r>
              <a:rPr lang="ru-RU" sz="1400" b="1" dirty="0" smtClean="0">
                <a:latin typeface="Arial" charset="0"/>
                <a:cs typeface="Arial" charset="0"/>
              </a:rPr>
              <a:t>программ проекта    </a:t>
            </a:r>
          </a:p>
        </p:txBody>
      </p:sp>
      <p:sp>
        <p:nvSpPr>
          <p:cNvPr id="8196" name="Объект 2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6350"/>
          </a:xfrm>
        </p:spPr>
        <p:txBody>
          <a:bodyPr/>
          <a:lstStyle/>
          <a:p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E7C22-37CD-4E9A-93F3-E09FBF48F739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8198" name="Прямоугольник 1"/>
          <p:cNvSpPr>
            <a:spLocks noChangeArrowheads="1"/>
          </p:cNvSpPr>
          <p:nvPr/>
        </p:nvSpPr>
        <p:spPr bwMode="auto">
          <a:xfrm>
            <a:off x="1666875" y="4556125"/>
            <a:ext cx="7477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i="1">
                <a:solidFill>
                  <a:srgbClr val="018CCF"/>
                </a:solidFill>
              </a:rPr>
              <a:t>Какие задачи и горизонты развития своей практики вы видите?</a:t>
            </a:r>
          </a:p>
        </p:txBody>
      </p:sp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410727"/>
              </p:ext>
            </p:extLst>
          </p:nvPr>
        </p:nvGraphicFramePr>
        <p:xfrm>
          <a:off x="4333875" y="1077582"/>
          <a:ext cx="4781550" cy="322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5"/>
                <a:gridCol w="2184686"/>
                <a:gridCol w="847243"/>
                <a:gridCol w="1149546"/>
              </a:tblGrid>
              <a:tr h="431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Palatino Linotype" pitchFamily="18" charset="0"/>
                        </a:rPr>
                        <a:t>Школа</a:t>
                      </a:r>
                      <a:r>
                        <a:rPr lang="ru-RU" sz="1100" kern="1200" dirty="0" smtClean="0">
                          <a:effectLst/>
                          <a:latin typeface="Palatino Linotype" pitchFamily="18" charset="0"/>
                        </a:rPr>
                        <a:t> </a:t>
                      </a:r>
                      <a:r>
                        <a:rPr lang="ru-RU" sz="1100" kern="1200" dirty="0">
                          <a:effectLst/>
                          <a:latin typeface="Palatino Linotype" pitchFamily="18" charset="0"/>
                        </a:rPr>
                        <a:t>№</a:t>
                      </a:r>
                      <a:endParaRPr lang="ru-RU" sz="10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effectLst/>
                          <a:latin typeface="Palatino Linotype" pitchFamily="18" charset="0"/>
                        </a:rPr>
                        <a:t>Название направления (компетенция </a:t>
                      </a:r>
                      <a:r>
                        <a:rPr lang="en-US" sz="1100" kern="1200" dirty="0" err="1">
                          <a:effectLst/>
                          <a:latin typeface="Palatino Linotype" pitchFamily="18" charset="0"/>
                        </a:rPr>
                        <a:t>JuniorSkills</a:t>
                      </a:r>
                      <a:r>
                        <a:rPr lang="ru-RU" sz="1100" kern="1200" dirty="0">
                          <a:effectLst/>
                          <a:latin typeface="Palatino Linotype" pitchFamily="18" charset="0"/>
                        </a:rPr>
                        <a:t>)</a:t>
                      </a:r>
                      <a:endParaRPr lang="ru-RU" sz="10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effectLst/>
                          <a:latin typeface="Palatino Linotype" pitchFamily="18" charset="0"/>
                        </a:rPr>
                        <a:t>Партнер ВУЗ</a:t>
                      </a:r>
                      <a:endParaRPr lang="ru-RU" sz="10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effectLst/>
                          <a:latin typeface="Palatino Linotype" pitchFamily="18" charset="0"/>
                        </a:rPr>
                        <a:t>Партнер предприятие</a:t>
                      </a:r>
                      <a:endParaRPr lang="ru-RU" sz="10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  <a:tr h="315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102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Palatino Linotype" pitchFamily="18" charset="0"/>
                          <a:ea typeface="Calibri"/>
                          <a:cs typeface="Times New Roman"/>
                        </a:rPr>
                        <a:t>Робототехнические системы</a:t>
                      </a:r>
                      <a:endParaRPr lang="ru-RU" sz="1200" b="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Palatino Linotype" pitchFamily="18" charset="0"/>
                        </a:rPr>
                        <a:t>СибГУ</a:t>
                      </a:r>
                      <a:endParaRPr lang="ru-RU" sz="1200" dirty="0" smtClean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АО «ИСС»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  <a:tr h="4731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102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effectLst/>
                          <a:latin typeface="Palatino Linotype" pitchFamily="18" charset="0"/>
                        </a:rPr>
                        <a:t>Аэрокосмическая инженерия</a:t>
                      </a:r>
                      <a:endParaRPr lang="ru-RU" sz="1200" b="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Palatino Linotype" pitchFamily="18" charset="0"/>
                        </a:rPr>
                        <a:t>СибГУ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АО «ИСС»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  <a:tr h="320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98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effectLst/>
                          <a:latin typeface="Palatino Linotype" pitchFamily="18" charset="0"/>
                        </a:rPr>
                        <a:t>Медицинские технологии  </a:t>
                      </a:r>
                      <a:endParaRPr lang="ru-RU" sz="1200" b="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Palatino Linotype" pitchFamily="18" charset="0"/>
                        </a:rPr>
                        <a:t>КрасГМУ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Palatino Linotype" pitchFamily="18" charset="0"/>
                          <a:ea typeface="Calibri"/>
                          <a:cs typeface="Times New Roman"/>
                        </a:rPr>
                        <a:t>МФБА 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  <a:tr h="475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97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effectLst/>
                          <a:latin typeface="Palatino Linotype" pitchFamily="18" charset="0"/>
                        </a:rPr>
                        <a:t>Молекулярный дизайн</a:t>
                      </a:r>
                      <a:endParaRPr lang="ru-RU" sz="1200" b="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Palatino Linotype" pitchFamily="18" charset="0"/>
                        </a:rPr>
                        <a:t>СибГУ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ФГУП «ГХК»,</a:t>
                      </a:r>
                      <a:endParaRPr lang="ru-RU" sz="1200" dirty="0">
                        <a:effectLst/>
                        <a:latin typeface="Palatino Linotype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ГВСУ № 9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  <a:tr h="425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95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Мультимедийная журналистика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alatino Linotype" pitchFamily="18" charset="0"/>
                        </a:rPr>
                        <a:t>СФУ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АО «ИСС»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  <a:tr h="470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93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Palatino Linotype" pitchFamily="18" charset="0"/>
                          <a:ea typeface="Calibri"/>
                          <a:cs typeface="Times New Roman"/>
                        </a:rPr>
                        <a:t>Беспилотные летательные аппараты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Palatino Linotype" pitchFamily="18" charset="0"/>
                        </a:rPr>
                        <a:t>СибГУ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АО «ИСС»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  <a:tr h="315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91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effectLst/>
                          <a:latin typeface="Palatino Linotype" pitchFamily="18" charset="0"/>
                        </a:rPr>
                        <a:t>Инженерный дизайн </a:t>
                      </a:r>
                      <a:r>
                        <a:rPr lang="en-US" sz="1200" kern="1200" dirty="0" smtClean="0">
                          <a:effectLst/>
                          <a:latin typeface="Palatino Linotype" pitchFamily="18" charset="0"/>
                        </a:rPr>
                        <a:t>CAD</a:t>
                      </a: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Palatino Linotype" pitchFamily="18" charset="0"/>
                        </a:rPr>
                        <a:t>СибГУ</a:t>
                      </a:r>
                      <a:endParaRPr lang="ru-RU" sz="1200" dirty="0" smtClean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Palatino Linotype" pitchFamily="18" charset="0"/>
                        </a:rPr>
                        <a:t>АО «ИСС»</a:t>
                      </a:r>
                      <a:endParaRPr lang="ru-RU" sz="1200" dirty="0">
                        <a:effectLst/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4638675" cy="5164138"/>
          </a:xfrm>
          <a:prstGeom prst="rect">
            <a:avLst/>
          </a:prstGeom>
          <a:solidFill>
            <a:srgbClr val="3B4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220" name="Прямоугольник 4"/>
          <p:cNvSpPr>
            <a:spLocks noChangeArrowheads="1"/>
          </p:cNvSpPr>
          <p:nvPr/>
        </p:nvSpPr>
        <p:spPr bwMode="auto">
          <a:xfrm>
            <a:off x="527050" y="153988"/>
            <a:ext cx="36544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charset="0"/>
              </a:rPr>
              <a:t>…только те,</a:t>
            </a:r>
            <a:br>
              <a:rPr lang="ru-RU" b="1" dirty="0">
                <a:solidFill>
                  <a:schemeClr val="bg1"/>
                </a:solidFill>
                <a:latin typeface="Arial" charset="0"/>
              </a:rPr>
            </a:br>
            <a:r>
              <a:rPr lang="ru-RU" b="1" dirty="0">
                <a:solidFill>
                  <a:schemeClr val="bg1"/>
                </a:solidFill>
                <a:latin typeface="Arial" charset="0"/>
              </a:rPr>
              <a:t>кто предпринимают абсурдные попытки, смогут достичь невозможного…</a:t>
            </a:r>
          </a:p>
        </p:txBody>
      </p:sp>
      <p:sp>
        <p:nvSpPr>
          <p:cNvPr id="9222" name="TextBox 3"/>
          <p:cNvSpPr txBox="1">
            <a:spLocks noChangeArrowheads="1"/>
          </p:cNvSpPr>
          <p:nvPr/>
        </p:nvSpPr>
        <p:spPr bwMode="auto">
          <a:xfrm>
            <a:off x="1414130" y="1375683"/>
            <a:ext cx="31388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ru-RU" b="1" i="1" dirty="0">
                <a:solidFill>
                  <a:schemeClr val="bg1"/>
                </a:solidFill>
                <a:latin typeface="Arial" charset="0"/>
              </a:rPr>
              <a:t>Альберт Эйнштейн </a:t>
            </a:r>
          </a:p>
        </p:txBody>
      </p:sp>
      <p:sp>
        <p:nvSpPr>
          <p:cNvPr id="9223" name="Freeform 5"/>
          <p:cNvSpPr>
            <a:spLocks noEditPoints="1"/>
          </p:cNvSpPr>
          <p:nvPr/>
        </p:nvSpPr>
        <p:spPr bwMode="auto">
          <a:xfrm>
            <a:off x="161925" y="153988"/>
            <a:ext cx="298450" cy="317500"/>
          </a:xfrm>
          <a:custGeom>
            <a:avLst/>
            <a:gdLst>
              <a:gd name="T0" fmla="*/ 49429170 w 5857"/>
              <a:gd name="T1" fmla="*/ 2147483647 h 5415"/>
              <a:gd name="T2" fmla="*/ 321435746 w 5857"/>
              <a:gd name="T3" fmla="*/ 2147483647 h 5415"/>
              <a:gd name="T4" fmla="*/ 1088034253 w 5857"/>
              <a:gd name="T5" fmla="*/ 2147483647 h 5415"/>
              <a:gd name="T6" fmla="*/ 2147483647 w 5857"/>
              <a:gd name="T7" fmla="*/ 2147483647 h 5415"/>
              <a:gd name="T8" fmla="*/ 2147483647 w 5857"/>
              <a:gd name="T9" fmla="*/ 2147483647 h 5415"/>
              <a:gd name="T10" fmla="*/ 2147483647 w 5857"/>
              <a:gd name="T11" fmla="*/ 2147483647 h 5415"/>
              <a:gd name="T12" fmla="*/ 2147483647 w 5857"/>
              <a:gd name="T13" fmla="*/ 2147483647 h 5415"/>
              <a:gd name="T14" fmla="*/ 2147483647 w 5857"/>
              <a:gd name="T15" fmla="*/ 2147483647 h 5415"/>
              <a:gd name="T16" fmla="*/ 2147483647 w 5857"/>
              <a:gd name="T17" fmla="*/ 2147483647 h 5415"/>
              <a:gd name="T18" fmla="*/ 2147483647 w 5857"/>
              <a:gd name="T19" fmla="*/ 2147483647 h 5415"/>
              <a:gd name="T20" fmla="*/ 2147483647 w 5857"/>
              <a:gd name="T21" fmla="*/ 2147483647 h 5415"/>
              <a:gd name="T22" fmla="*/ 2147483647 w 5857"/>
              <a:gd name="T23" fmla="*/ 2147483647 h 5415"/>
              <a:gd name="T24" fmla="*/ 2147483647 w 5857"/>
              <a:gd name="T25" fmla="*/ 2147483647 h 5415"/>
              <a:gd name="T26" fmla="*/ 2147483647 w 5857"/>
              <a:gd name="T27" fmla="*/ 2147483647 h 5415"/>
              <a:gd name="T28" fmla="*/ 2147483647 w 5857"/>
              <a:gd name="T29" fmla="*/ 2147483647 h 5415"/>
              <a:gd name="T30" fmla="*/ 2147483647 w 5857"/>
              <a:gd name="T31" fmla="*/ 2147483647 h 5415"/>
              <a:gd name="T32" fmla="*/ 2147483647 w 5857"/>
              <a:gd name="T33" fmla="*/ 2147483647 h 5415"/>
              <a:gd name="T34" fmla="*/ 2147483647 w 5857"/>
              <a:gd name="T35" fmla="*/ 2147483647 h 5415"/>
              <a:gd name="T36" fmla="*/ 2147483647 w 5857"/>
              <a:gd name="T37" fmla="*/ 2147483647 h 5415"/>
              <a:gd name="T38" fmla="*/ 2147483647 w 5857"/>
              <a:gd name="T39" fmla="*/ 2147483647 h 5415"/>
              <a:gd name="T40" fmla="*/ 2147483647 w 5857"/>
              <a:gd name="T41" fmla="*/ 2147483647 h 5415"/>
              <a:gd name="T42" fmla="*/ 2147483647 w 5857"/>
              <a:gd name="T43" fmla="*/ 2147483647 h 5415"/>
              <a:gd name="T44" fmla="*/ 2147483647 w 5857"/>
              <a:gd name="T45" fmla="*/ 2147483647 h 5415"/>
              <a:gd name="T46" fmla="*/ 2147483647 w 5857"/>
              <a:gd name="T47" fmla="*/ 2147483647 h 5415"/>
              <a:gd name="T48" fmla="*/ 2147483647 w 5857"/>
              <a:gd name="T49" fmla="*/ 2147483647 h 5415"/>
              <a:gd name="T50" fmla="*/ 2147483647 w 5857"/>
              <a:gd name="T51" fmla="*/ 2147483647 h 5415"/>
              <a:gd name="T52" fmla="*/ 2147483647 w 5857"/>
              <a:gd name="T53" fmla="*/ 2147483647 h 5415"/>
              <a:gd name="T54" fmla="*/ 2147483647 w 5857"/>
              <a:gd name="T55" fmla="*/ 2147483647 h 5415"/>
              <a:gd name="T56" fmla="*/ 2147483647 w 5857"/>
              <a:gd name="T57" fmla="*/ 2147483647 h 5415"/>
              <a:gd name="T58" fmla="*/ 2147483647 w 5857"/>
              <a:gd name="T59" fmla="*/ 2147483647 h 5415"/>
              <a:gd name="T60" fmla="*/ 2147483647 w 5857"/>
              <a:gd name="T61" fmla="*/ 2147483647 h 5415"/>
              <a:gd name="T62" fmla="*/ 2147483647 w 5857"/>
              <a:gd name="T63" fmla="*/ 2147483647 h 5415"/>
              <a:gd name="T64" fmla="*/ 2147483647 w 5857"/>
              <a:gd name="T65" fmla="*/ 2147483647 h 5415"/>
              <a:gd name="T66" fmla="*/ 2147483647 w 5857"/>
              <a:gd name="T67" fmla="*/ 2147483647 h 5415"/>
              <a:gd name="T68" fmla="*/ 2147483647 w 5857"/>
              <a:gd name="T69" fmla="*/ 2147483647 h 5415"/>
              <a:gd name="T70" fmla="*/ 2147483647 w 5857"/>
              <a:gd name="T71" fmla="*/ 2147483647 h 5415"/>
              <a:gd name="T72" fmla="*/ 2147483647 w 5857"/>
              <a:gd name="T73" fmla="*/ 2147483647 h 5415"/>
              <a:gd name="T74" fmla="*/ 2147483647 w 5857"/>
              <a:gd name="T75" fmla="*/ 2147483647 h 5415"/>
              <a:gd name="T76" fmla="*/ 2147483647 w 5857"/>
              <a:gd name="T77" fmla="*/ 2147483647 h 5415"/>
              <a:gd name="T78" fmla="*/ 2147483647 w 5857"/>
              <a:gd name="T79" fmla="*/ 1700211194 h 5415"/>
              <a:gd name="T80" fmla="*/ 2147483647 w 5857"/>
              <a:gd name="T81" fmla="*/ 2147483647 h 5415"/>
              <a:gd name="T82" fmla="*/ 2147483647 w 5857"/>
              <a:gd name="T83" fmla="*/ 2147483647 h 5415"/>
              <a:gd name="T84" fmla="*/ 2147483647 w 5857"/>
              <a:gd name="T85" fmla="*/ 2147483647 h 5415"/>
              <a:gd name="T86" fmla="*/ 2147483647 w 5857"/>
              <a:gd name="T87" fmla="*/ 2147483647 h 5415"/>
              <a:gd name="T88" fmla="*/ 2147483647 w 5857"/>
              <a:gd name="T89" fmla="*/ 2147483647 h 5415"/>
              <a:gd name="T90" fmla="*/ 2147483647 w 5857"/>
              <a:gd name="T91" fmla="*/ 2147483647 h 5415"/>
              <a:gd name="T92" fmla="*/ 2147483647 w 5857"/>
              <a:gd name="T93" fmla="*/ 2147483647 h 5415"/>
              <a:gd name="T94" fmla="*/ 2147483647 w 5857"/>
              <a:gd name="T95" fmla="*/ 2147483647 h 5415"/>
              <a:gd name="T96" fmla="*/ 2147483647 w 5857"/>
              <a:gd name="T97" fmla="*/ 2147483647 h 5415"/>
              <a:gd name="T98" fmla="*/ 2147483647 w 5857"/>
              <a:gd name="T99" fmla="*/ 2147483647 h 5415"/>
              <a:gd name="T100" fmla="*/ 2147483647 w 5857"/>
              <a:gd name="T101" fmla="*/ 2147483647 h 5415"/>
              <a:gd name="T102" fmla="*/ 2147483647 w 5857"/>
              <a:gd name="T103" fmla="*/ 2147483647 h 5415"/>
              <a:gd name="T104" fmla="*/ 2147483647 w 5857"/>
              <a:gd name="T105" fmla="*/ 2147483647 h 541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5857" h="5415">
                <a:moveTo>
                  <a:pt x="2180" y="3058"/>
                </a:moveTo>
                <a:lnTo>
                  <a:pt x="2180" y="5415"/>
                </a:lnTo>
                <a:lnTo>
                  <a:pt x="0" y="5415"/>
                </a:lnTo>
                <a:lnTo>
                  <a:pt x="0" y="3555"/>
                </a:lnTo>
                <a:lnTo>
                  <a:pt x="2" y="3462"/>
                </a:lnTo>
                <a:lnTo>
                  <a:pt x="3" y="3369"/>
                </a:lnTo>
                <a:lnTo>
                  <a:pt x="4" y="3279"/>
                </a:lnTo>
                <a:lnTo>
                  <a:pt x="7" y="3190"/>
                </a:lnTo>
                <a:lnTo>
                  <a:pt x="10" y="3103"/>
                </a:lnTo>
                <a:lnTo>
                  <a:pt x="13" y="3017"/>
                </a:lnTo>
                <a:lnTo>
                  <a:pt x="18" y="2933"/>
                </a:lnTo>
                <a:lnTo>
                  <a:pt x="24" y="2851"/>
                </a:lnTo>
                <a:lnTo>
                  <a:pt x="29" y="2771"/>
                </a:lnTo>
                <a:lnTo>
                  <a:pt x="36" y="2691"/>
                </a:lnTo>
                <a:lnTo>
                  <a:pt x="44" y="2614"/>
                </a:lnTo>
                <a:lnTo>
                  <a:pt x="51" y="2538"/>
                </a:lnTo>
                <a:lnTo>
                  <a:pt x="60" y="2464"/>
                </a:lnTo>
                <a:lnTo>
                  <a:pt x="70" y="2391"/>
                </a:lnTo>
                <a:lnTo>
                  <a:pt x="79" y="2321"/>
                </a:lnTo>
                <a:lnTo>
                  <a:pt x="91" y="2251"/>
                </a:lnTo>
                <a:lnTo>
                  <a:pt x="102" y="2184"/>
                </a:lnTo>
                <a:lnTo>
                  <a:pt x="115" y="2118"/>
                </a:lnTo>
                <a:lnTo>
                  <a:pt x="128" y="2054"/>
                </a:lnTo>
                <a:lnTo>
                  <a:pt x="141" y="1990"/>
                </a:lnTo>
                <a:lnTo>
                  <a:pt x="156" y="1930"/>
                </a:lnTo>
                <a:lnTo>
                  <a:pt x="171" y="1870"/>
                </a:lnTo>
                <a:lnTo>
                  <a:pt x="188" y="1812"/>
                </a:lnTo>
                <a:lnTo>
                  <a:pt x="203" y="1756"/>
                </a:lnTo>
                <a:lnTo>
                  <a:pt x="221" y="1701"/>
                </a:lnTo>
                <a:lnTo>
                  <a:pt x="239" y="1648"/>
                </a:lnTo>
                <a:lnTo>
                  <a:pt x="258" y="1596"/>
                </a:lnTo>
                <a:lnTo>
                  <a:pt x="277" y="1547"/>
                </a:lnTo>
                <a:lnTo>
                  <a:pt x="298" y="1498"/>
                </a:lnTo>
                <a:lnTo>
                  <a:pt x="319" y="1452"/>
                </a:lnTo>
                <a:lnTo>
                  <a:pt x="340" y="1407"/>
                </a:lnTo>
                <a:lnTo>
                  <a:pt x="363" y="1364"/>
                </a:lnTo>
                <a:lnTo>
                  <a:pt x="392" y="1308"/>
                </a:lnTo>
                <a:lnTo>
                  <a:pt x="424" y="1252"/>
                </a:lnTo>
                <a:lnTo>
                  <a:pt x="457" y="1199"/>
                </a:lnTo>
                <a:lnTo>
                  <a:pt x="489" y="1145"/>
                </a:lnTo>
                <a:lnTo>
                  <a:pt x="524" y="1093"/>
                </a:lnTo>
                <a:lnTo>
                  <a:pt x="560" y="1041"/>
                </a:lnTo>
                <a:lnTo>
                  <a:pt x="596" y="991"/>
                </a:lnTo>
                <a:lnTo>
                  <a:pt x="634" y="940"/>
                </a:lnTo>
                <a:lnTo>
                  <a:pt x="673" y="892"/>
                </a:lnTo>
                <a:lnTo>
                  <a:pt x="713" y="843"/>
                </a:lnTo>
                <a:lnTo>
                  <a:pt x="754" y="796"/>
                </a:lnTo>
                <a:lnTo>
                  <a:pt x="796" y="750"/>
                </a:lnTo>
                <a:lnTo>
                  <a:pt x="839" y="703"/>
                </a:lnTo>
                <a:lnTo>
                  <a:pt x="883" y="659"/>
                </a:lnTo>
                <a:lnTo>
                  <a:pt x="929" y="615"/>
                </a:lnTo>
                <a:lnTo>
                  <a:pt x="975" y="572"/>
                </a:lnTo>
                <a:lnTo>
                  <a:pt x="1022" y="530"/>
                </a:lnTo>
                <a:lnTo>
                  <a:pt x="1070" y="489"/>
                </a:lnTo>
                <a:lnTo>
                  <a:pt x="1121" y="448"/>
                </a:lnTo>
                <a:lnTo>
                  <a:pt x="1171" y="408"/>
                </a:lnTo>
                <a:lnTo>
                  <a:pt x="1223" y="370"/>
                </a:lnTo>
                <a:lnTo>
                  <a:pt x="1275" y="332"/>
                </a:lnTo>
                <a:lnTo>
                  <a:pt x="1330" y="294"/>
                </a:lnTo>
                <a:lnTo>
                  <a:pt x="1385" y="259"/>
                </a:lnTo>
                <a:lnTo>
                  <a:pt x="1441" y="223"/>
                </a:lnTo>
                <a:lnTo>
                  <a:pt x="1498" y="189"/>
                </a:lnTo>
                <a:lnTo>
                  <a:pt x="1556" y="156"/>
                </a:lnTo>
                <a:lnTo>
                  <a:pt x="1616" y="122"/>
                </a:lnTo>
                <a:lnTo>
                  <a:pt x="1676" y="90"/>
                </a:lnTo>
                <a:lnTo>
                  <a:pt x="1738" y="60"/>
                </a:lnTo>
                <a:lnTo>
                  <a:pt x="1801" y="29"/>
                </a:lnTo>
                <a:lnTo>
                  <a:pt x="1864" y="0"/>
                </a:lnTo>
                <a:lnTo>
                  <a:pt x="2357" y="790"/>
                </a:lnTo>
                <a:lnTo>
                  <a:pt x="2319" y="807"/>
                </a:lnTo>
                <a:lnTo>
                  <a:pt x="2281" y="823"/>
                </a:lnTo>
                <a:lnTo>
                  <a:pt x="2244" y="840"/>
                </a:lnTo>
                <a:lnTo>
                  <a:pt x="2208" y="859"/>
                </a:lnTo>
                <a:lnTo>
                  <a:pt x="2172" y="877"/>
                </a:lnTo>
                <a:lnTo>
                  <a:pt x="2136" y="896"/>
                </a:lnTo>
                <a:lnTo>
                  <a:pt x="2103" y="916"/>
                </a:lnTo>
                <a:lnTo>
                  <a:pt x="2068" y="936"/>
                </a:lnTo>
                <a:lnTo>
                  <a:pt x="2035" y="956"/>
                </a:lnTo>
                <a:lnTo>
                  <a:pt x="2003" y="977"/>
                </a:lnTo>
                <a:lnTo>
                  <a:pt x="1970" y="998"/>
                </a:lnTo>
                <a:lnTo>
                  <a:pt x="1939" y="1020"/>
                </a:lnTo>
                <a:lnTo>
                  <a:pt x="1908" y="1043"/>
                </a:lnTo>
                <a:lnTo>
                  <a:pt x="1879" y="1066"/>
                </a:lnTo>
                <a:lnTo>
                  <a:pt x="1848" y="1089"/>
                </a:lnTo>
                <a:lnTo>
                  <a:pt x="1820" y="1114"/>
                </a:lnTo>
                <a:lnTo>
                  <a:pt x="1791" y="1138"/>
                </a:lnTo>
                <a:lnTo>
                  <a:pt x="1764" y="1163"/>
                </a:lnTo>
                <a:lnTo>
                  <a:pt x="1737" y="1188"/>
                </a:lnTo>
                <a:lnTo>
                  <a:pt x="1711" y="1213"/>
                </a:lnTo>
                <a:lnTo>
                  <a:pt x="1685" y="1241"/>
                </a:lnTo>
                <a:lnTo>
                  <a:pt x="1660" y="1267"/>
                </a:lnTo>
                <a:lnTo>
                  <a:pt x="1636" y="1294"/>
                </a:lnTo>
                <a:lnTo>
                  <a:pt x="1612" y="1323"/>
                </a:lnTo>
                <a:lnTo>
                  <a:pt x="1589" y="1351"/>
                </a:lnTo>
                <a:lnTo>
                  <a:pt x="1567" y="1380"/>
                </a:lnTo>
                <a:lnTo>
                  <a:pt x="1544" y="1409"/>
                </a:lnTo>
                <a:lnTo>
                  <a:pt x="1523" y="1440"/>
                </a:lnTo>
                <a:lnTo>
                  <a:pt x="1502" y="1470"/>
                </a:lnTo>
                <a:lnTo>
                  <a:pt x="1482" y="1500"/>
                </a:lnTo>
                <a:lnTo>
                  <a:pt x="1464" y="1532"/>
                </a:lnTo>
                <a:lnTo>
                  <a:pt x="1445" y="1564"/>
                </a:lnTo>
                <a:lnTo>
                  <a:pt x="1427" y="1596"/>
                </a:lnTo>
                <a:lnTo>
                  <a:pt x="1409" y="1629"/>
                </a:lnTo>
                <a:lnTo>
                  <a:pt x="1392" y="1663"/>
                </a:lnTo>
                <a:lnTo>
                  <a:pt x="1375" y="1698"/>
                </a:lnTo>
                <a:lnTo>
                  <a:pt x="1358" y="1735"/>
                </a:lnTo>
                <a:lnTo>
                  <a:pt x="1344" y="1772"/>
                </a:lnTo>
                <a:lnTo>
                  <a:pt x="1328" y="1810"/>
                </a:lnTo>
                <a:lnTo>
                  <a:pt x="1314" y="1849"/>
                </a:lnTo>
                <a:lnTo>
                  <a:pt x="1300" y="1888"/>
                </a:lnTo>
                <a:lnTo>
                  <a:pt x="1286" y="1928"/>
                </a:lnTo>
                <a:lnTo>
                  <a:pt x="1273" y="1971"/>
                </a:lnTo>
                <a:lnTo>
                  <a:pt x="1261" y="2013"/>
                </a:lnTo>
                <a:lnTo>
                  <a:pt x="1249" y="2057"/>
                </a:lnTo>
                <a:lnTo>
                  <a:pt x="1238" y="2101"/>
                </a:lnTo>
                <a:lnTo>
                  <a:pt x="1226" y="2146"/>
                </a:lnTo>
                <a:lnTo>
                  <a:pt x="1215" y="2192"/>
                </a:lnTo>
                <a:lnTo>
                  <a:pt x="1206" y="2240"/>
                </a:lnTo>
                <a:lnTo>
                  <a:pt x="1197" y="2288"/>
                </a:lnTo>
                <a:lnTo>
                  <a:pt x="1187" y="2337"/>
                </a:lnTo>
                <a:lnTo>
                  <a:pt x="1179" y="2387"/>
                </a:lnTo>
                <a:lnTo>
                  <a:pt x="1171" y="2438"/>
                </a:lnTo>
                <a:lnTo>
                  <a:pt x="1164" y="2490"/>
                </a:lnTo>
                <a:lnTo>
                  <a:pt x="1157" y="2543"/>
                </a:lnTo>
                <a:lnTo>
                  <a:pt x="1150" y="2596"/>
                </a:lnTo>
                <a:lnTo>
                  <a:pt x="1145" y="2651"/>
                </a:lnTo>
                <a:lnTo>
                  <a:pt x="1139" y="2707"/>
                </a:lnTo>
                <a:lnTo>
                  <a:pt x="1135" y="2762"/>
                </a:lnTo>
                <a:lnTo>
                  <a:pt x="1130" y="2820"/>
                </a:lnTo>
                <a:lnTo>
                  <a:pt x="1126" y="2878"/>
                </a:lnTo>
                <a:lnTo>
                  <a:pt x="1123" y="2937"/>
                </a:lnTo>
                <a:lnTo>
                  <a:pt x="1120" y="2997"/>
                </a:lnTo>
                <a:lnTo>
                  <a:pt x="1118" y="3058"/>
                </a:lnTo>
                <a:lnTo>
                  <a:pt x="2180" y="3058"/>
                </a:lnTo>
                <a:close/>
                <a:moveTo>
                  <a:pt x="5676" y="3058"/>
                </a:moveTo>
                <a:lnTo>
                  <a:pt x="5676" y="5415"/>
                </a:lnTo>
                <a:lnTo>
                  <a:pt x="3496" y="5415"/>
                </a:lnTo>
                <a:lnTo>
                  <a:pt x="3496" y="3555"/>
                </a:lnTo>
                <a:lnTo>
                  <a:pt x="3497" y="3462"/>
                </a:lnTo>
                <a:lnTo>
                  <a:pt x="3498" y="3369"/>
                </a:lnTo>
                <a:lnTo>
                  <a:pt x="3501" y="3279"/>
                </a:lnTo>
                <a:lnTo>
                  <a:pt x="3503" y="3190"/>
                </a:lnTo>
                <a:lnTo>
                  <a:pt x="3506" y="3103"/>
                </a:lnTo>
                <a:lnTo>
                  <a:pt x="3510" y="3017"/>
                </a:lnTo>
                <a:lnTo>
                  <a:pt x="3514" y="2933"/>
                </a:lnTo>
                <a:lnTo>
                  <a:pt x="3519" y="2851"/>
                </a:lnTo>
                <a:lnTo>
                  <a:pt x="3526" y="2771"/>
                </a:lnTo>
                <a:lnTo>
                  <a:pt x="3533" y="2691"/>
                </a:lnTo>
                <a:lnTo>
                  <a:pt x="3540" y="2614"/>
                </a:lnTo>
                <a:lnTo>
                  <a:pt x="3548" y="2538"/>
                </a:lnTo>
                <a:lnTo>
                  <a:pt x="3557" y="2464"/>
                </a:lnTo>
                <a:lnTo>
                  <a:pt x="3567" y="2391"/>
                </a:lnTo>
                <a:lnTo>
                  <a:pt x="3577" y="2321"/>
                </a:lnTo>
                <a:lnTo>
                  <a:pt x="3588" y="2251"/>
                </a:lnTo>
                <a:lnTo>
                  <a:pt x="3600" y="2184"/>
                </a:lnTo>
                <a:lnTo>
                  <a:pt x="3612" y="2118"/>
                </a:lnTo>
                <a:lnTo>
                  <a:pt x="3626" y="2054"/>
                </a:lnTo>
                <a:lnTo>
                  <a:pt x="3639" y="1990"/>
                </a:lnTo>
                <a:lnTo>
                  <a:pt x="3654" y="1930"/>
                </a:lnTo>
                <a:lnTo>
                  <a:pt x="3669" y="1870"/>
                </a:lnTo>
                <a:lnTo>
                  <a:pt x="3684" y="1812"/>
                </a:lnTo>
                <a:lnTo>
                  <a:pt x="3701" y="1756"/>
                </a:lnTo>
                <a:lnTo>
                  <a:pt x="3719" y="1701"/>
                </a:lnTo>
                <a:lnTo>
                  <a:pt x="3737" y="1648"/>
                </a:lnTo>
                <a:lnTo>
                  <a:pt x="3755" y="1596"/>
                </a:lnTo>
                <a:lnTo>
                  <a:pt x="3775" y="1547"/>
                </a:lnTo>
                <a:lnTo>
                  <a:pt x="3795" y="1498"/>
                </a:lnTo>
                <a:lnTo>
                  <a:pt x="3815" y="1452"/>
                </a:lnTo>
                <a:lnTo>
                  <a:pt x="3837" y="1407"/>
                </a:lnTo>
                <a:lnTo>
                  <a:pt x="3859" y="1364"/>
                </a:lnTo>
                <a:lnTo>
                  <a:pt x="3888" y="1308"/>
                </a:lnTo>
                <a:lnTo>
                  <a:pt x="3920" y="1252"/>
                </a:lnTo>
                <a:lnTo>
                  <a:pt x="3952" y="1199"/>
                </a:lnTo>
                <a:lnTo>
                  <a:pt x="3986" y="1145"/>
                </a:lnTo>
                <a:lnTo>
                  <a:pt x="4020" y="1093"/>
                </a:lnTo>
                <a:lnTo>
                  <a:pt x="4055" y="1041"/>
                </a:lnTo>
                <a:lnTo>
                  <a:pt x="4092" y="991"/>
                </a:lnTo>
                <a:lnTo>
                  <a:pt x="4130" y="940"/>
                </a:lnTo>
                <a:lnTo>
                  <a:pt x="4169" y="892"/>
                </a:lnTo>
                <a:lnTo>
                  <a:pt x="4209" y="843"/>
                </a:lnTo>
                <a:lnTo>
                  <a:pt x="4250" y="796"/>
                </a:lnTo>
                <a:lnTo>
                  <a:pt x="4292" y="750"/>
                </a:lnTo>
                <a:lnTo>
                  <a:pt x="4335" y="703"/>
                </a:lnTo>
                <a:lnTo>
                  <a:pt x="4379" y="659"/>
                </a:lnTo>
                <a:lnTo>
                  <a:pt x="4424" y="615"/>
                </a:lnTo>
                <a:lnTo>
                  <a:pt x="4471" y="572"/>
                </a:lnTo>
                <a:lnTo>
                  <a:pt x="4518" y="530"/>
                </a:lnTo>
                <a:lnTo>
                  <a:pt x="4567" y="489"/>
                </a:lnTo>
                <a:lnTo>
                  <a:pt x="4617" y="448"/>
                </a:lnTo>
                <a:lnTo>
                  <a:pt x="4667" y="408"/>
                </a:lnTo>
                <a:lnTo>
                  <a:pt x="4719" y="370"/>
                </a:lnTo>
                <a:lnTo>
                  <a:pt x="4772" y="332"/>
                </a:lnTo>
                <a:lnTo>
                  <a:pt x="4826" y="294"/>
                </a:lnTo>
                <a:lnTo>
                  <a:pt x="4881" y="259"/>
                </a:lnTo>
                <a:lnTo>
                  <a:pt x="4937" y="223"/>
                </a:lnTo>
                <a:lnTo>
                  <a:pt x="4994" y="189"/>
                </a:lnTo>
                <a:lnTo>
                  <a:pt x="5053" y="156"/>
                </a:lnTo>
                <a:lnTo>
                  <a:pt x="5112" y="122"/>
                </a:lnTo>
                <a:lnTo>
                  <a:pt x="5173" y="90"/>
                </a:lnTo>
                <a:lnTo>
                  <a:pt x="5234" y="60"/>
                </a:lnTo>
                <a:lnTo>
                  <a:pt x="5297" y="29"/>
                </a:lnTo>
                <a:lnTo>
                  <a:pt x="5360" y="0"/>
                </a:lnTo>
                <a:lnTo>
                  <a:pt x="5857" y="790"/>
                </a:lnTo>
                <a:lnTo>
                  <a:pt x="5818" y="807"/>
                </a:lnTo>
                <a:lnTo>
                  <a:pt x="5780" y="823"/>
                </a:lnTo>
                <a:lnTo>
                  <a:pt x="5743" y="840"/>
                </a:lnTo>
                <a:lnTo>
                  <a:pt x="5707" y="859"/>
                </a:lnTo>
                <a:lnTo>
                  <a:pt x="5670" y="877"/>
                </a:lnTo>
                <a:lnTo>
                  <a:pt x="5635" y="896"/>
                </a:lnTo>
                <a:lnTo>
                  <a:pt x="5601" y="916"/>
                </a:lnTo>
                <a:lnTo>
                  <a:pt x="5566" y="936"/>
                </a:lnTo>
                <a:lnTo>
                  <a:pt x="5532" y="956"/>
                </a:lnTo>
                <a:lnTo>
                  <a:pt x="5500" y="977"/>
                </a:lnTo>
                <a:lnTo>
                  <a:pt x="5468" y="998"/>
                </a:lnTo>
                <a:lnTo>
                  <a:pt x="5437" y="1020"/>
                </a:lnTo>
                <a:lnTo>
                  <a:pt x="5405" y="1043"/>
                </a:lnTo>
                <a:lnTo>
                  <a:pt x="5375" y="1066"/>
                </a:lnTo>
                <a:lnTo>
                  <a:pt x="5345" y="1089"/>
                </a:lnTo>
                <a:lnTo>
                  <a:pt x="5317" y="1114"/>
                </a:lnTo>
                <a:lnTo>
                  <a:pt x="5288" y="1138"/>
                </a:lnTo>
                <a:lnTo>
                  <a:pt x="5261" y="1163"/>
                </a:lnTo>
                <a:lnTo>
                  <a:pt x="5234" y="1188"/>
                </a:lnTo>
                <a:lnTo>
                  <a:pt x="5207" y="1213"/>
                </a:lnTo>
                <a:lnTo>
                  <a:pt x="5181" y="1241"/>
                </a:lnTo>
                <a:lnTo>
                  <a:pt x="5156" y="1267"/>
                </a:lnTo>
                <a:lnTo>
                  <a:pt x="5132" y="1294"/>
                </a:lnTo>
                <a:lnTo>
                  <a:pt x="5109" y="1323"/>
                </a:lnTo>
                <a:lnTo>
                  <a:pt x="5086" y="1351"/>
                </a:lnTo>
                <a:lnTo>
                  <a:pt x="5062" y="1380"/>
                </a:lnTo>
                <a:lnTo>
                  <a:pt x="5040" y="1409"/>
                </a:lnTo>
                <a:lnTo>
                  <a:pt x="5019" y="1440"/>
                </a:lnTo>
                <a:lnTo>
                  <a:pt x="4998" y="1470"/>
                </a:lnTo>
                <a:lnTo>
                  <a:pt x="4978" y="1500"/>
                </a:lnTo>
                <a:lnTo>
                  <a:pt x="4959" y="1532"/>
                </a:lnTo>
                <a:lnTo>
                  <a:pt x="4940" y="1564"/>
                </a:lnTo>
                <a:lnTo>
                  <a:pt x="4923" y="1596"/>
                </a:lnTo>
                <a:lnTo>
                  <a:pt x="4906" y="1629"/>
                </a:lnTo>
                <a:lnTo>
                  <a:pt x="4889" y="1663"/>
                </a:lnTo>
                <a:lnTo>
                  <a:pt x="4872" y="1698"/>
                </a:lnTo>
                <a:lnTo>
                  <a:pt x="4856" y="1735"/>
                </a:lnTo>
                <a:lnTo>
                  <a:pt x="4841" y="1772"/>
                </a:lnTo>
                <a:lnTo>
                  <a:pt x="4826" y="1810"/>
                </a:lnTo>
                <a:lnTo>
                  <a:pt x="4811" y="1849"/>
                </a:lnTo>
                <a:lnTo>
                  <a:pt x="4798" y="1888"/>
                </a:lnTo>
                <a:lnTo>
                  <a:pt x="4784" y="1928"/>
                </a:lnTo>
                <a:lnTo>
                  <a:pt x="4771" y="1971"/>
                </a:lnTo>
                <a:lnTo>
                  <a:pt x="4759" y="2013"/>
                </a:lnTo>
                <a:lnTo>
                  <a:pt x="4747" y="2057"/>
                </a:lnTo>
                <a:lnTo>
                  <a:pt x="4736" y="2101"/>
                </a:lnTo>
                <a:lnTo>
                  <a:pt x="4724" y="2146"/>
                </a:lnTo>
                <a:lnTo>
                  <a:pt x="4713" y="2192"/>
                </a:lnTo>
                <a:lnTo>
                  <a:pt x="4703" y="2240"/>
                </a:lnTo>
                <a:lnTo>
                  <a:pt x="4693" y="2288"/>
                </a:lnTo>
                <a:lnTo>
                  <a:pt x="4685" y="2337"/>
                </a:lnTo>
                <a:lnTo>
                  <a:pt x="4677" y="2387"/>
                </a:lnTo>
                <a:lnTo>
                  <a:pt x="4668" y="2438"/>
                </a:lnTo>
                <a:lnTo>
                  <a:pt x="4661" y="2490"/>
                </a:lnTo>
                <a:lnTo>
                  <a:pt x="4654" y="2543"/>
                </a:lnTo>
                <a:lnTo>
                  <a:pt x="4647" y="2596"/>
                </a:lnTo>
                <a:lnTo>
                  <a:pt x="4641" y="2651"/>
                </a:lnTo>
                <a:lnTo>
                  <a:pt x="4636" y="2707"/>
                </a:lnTo>
                <a:lnTo>
                  <a:pt x="4630" y="2762"/>
                </a:lnTo>
                <a:lnTo>
                  <a:pt x="4626" y="2820"/>
                </a:lnTo>
                <a:lnTo>
                  <a:pt x="4622" y="2878"/>
                </a:lnTo>
                <a:lnTo>
                  <a:pt x="4619" y="2937"/>
                </a:lnTo>
                <a:lnTo>
                  <a:pt x="4616" y="2997"/>
                </a:lnTo>
                <a:lnTo>
                  <a:pt x="4614" y="3058"/>
                </a:lnTo>
                <a:lnTo>
                  <a:pt x="5676" y="3058"/>
                </a:lnTo>
                <a:close/>
              </a:path>
            </a:pathLst>
          </a:custGeom>
          <a:solidFill>
            <a:srgbClr val="018C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Freeform 5"/>
          <p:cNvSpPr>
            <a:spLocks noEditPoints="1"/>
          </p:cNvSpPr>
          <p:nvPr/>
        </p:nvSpPr>
        <p:spPr bwMode="auto">
          <a:xfrm flipH="1" flipV="1">
            <a:off x="3550972" y="1147795"/>
            <a:ext cx="230188" cy="223838"/>
          </a:xfrm>
          <a:custGeom>
            <a:avLst/>
            <a:gdLst>
              <a:gd name="T0" fmla="*/ 38123479 w 5857"/>
              <a:gd name="T1" fmla="*/ 2147483647 h 5415"/>
              <a:gd name="T2" fmla="*/ 247915329 w 5857"/>
              <a:gd name="T3" fmla="*/ 2147483647 h 5415"/>
              <a:gd name="T4" fmla="*/ 839173532 w 5857"/>
              <a:gd name="T5" fmla="*/ 2147483647 h 5415"/>
              <a:gd name="T6" fmla="*/ 1735654312 w 5857"/>
              <a:gd name="T7" fmla="*/ 2147483647 h 5415"/>
              <a:gd name="T8" fmla="*/ 2147483647 w 5857"/>
              <a:gd name="T9" fmla="*/ 2147483647 h 5415"/>
              <a:gd name="T10" fmla="*/ 2147483647 w 5857"/>
              <a:gd name="T11" fmla="*/ 2147483647 h 5415"/>
              <a:gd name="T12" fmla="*/ 2147483647 w 5857"/>
              <a:gd name="T13" fmla="*/ 2147483647 h 5415"/>
              <a:gd name="T14" fmla="*/ 2147483647 w 5857"/>
              <a:gd name="T15" fmla="*/ 2147483647 h 5415"/>
              <a:gd name="T16" fmla="*/ 2147483647 w 5857"/>
              <a:gd name="T17" fmla="*/ 2147483647 h 5415"/>
              <a:gd name="T18" fmla="*/ 2147483647 w 5857"/>
              <a:gd name="T19" fmla="*/ 2147483647 h 5415"/>
              <a:gd name="T20" fmla="*/ 2147483647 w 5857"/>
              <a:gd name="T21" fmla="*/ 2147483647 h 5415"/>
              <a:gd name="T22" fmla="*/ 2147483647 w 5857"/>
              <a:gd name="T23" fmla="*/ 2147483647 h 5415"/>
              <a:gd name="T24" fmla="*/ 2147483647 w 5857"/>
              <a:gd name="T25" fmla="*/ 1804134787 h 5415"/>
              <a:gd name="T26" fmla="*/ 2147483647 w 5857"/>
              <a:gd name="T27" fmla="*/ 2147483647 h 5415"/>
              <a:gd name="T28" fmla="*/ 2147483647 w 5857"/>
              <a:gd name="T29" fmla="*/ 2147483647 h 5415"/>
              <a:gd name="T30" fmla="*/ 2147483647 w 5857"/>
              <a:gd name="T31" fmla="*/ 2147483647 h 5415"/>
              <a:gd name="T32" fmla="*/ 2147483647 w 5857"/>
              <a:gd name="T33" fmla="*/ 2147483647 h 5415"/>
              <a:gd name="T34" fmla="*/ 2147483647 w 5857"/>
              <a:gd name="T35" fmla="*/ 2147483647 h 5415"/>
              <a:gd name="T36" fmla="*/ 2147483647 w 5857"/>
              <a:gd name="T37" fmla="*/ 2147483647 h 5415"/>
              <a:gd name="T38" fmla="*/ 2147483647 w 5857"/>
              <a:gd name="T39" fmla="*/ 2147483647 h 5415"/>
              <a:gd name="T40" fmla="*/ 2147483647 w 5857"/>
              <a:gd name="T41" fmla="*/ 2147483647 h 5415"/>
              <a:gd name="T42" fmla="*/ 2147483647 w 5857"/>
              <a:gd name="T43" fmla="*/ 2147483647 h 5415"/>
              <a:gd name="T44" fmla="*/ 2147483647 w 5857"/>
              <a:gd name="T45" fmla="*/ 2147483647 h 5415"/>
              <a:gd name="T46" fmla="*/ 2147483647 w 5857"/>
              <a:gd name="T47" fmla="*/ 2147483647 h 5415"/>
              <a:gd name="T48" fmla="*/ 2147483647 w 5857"/>
              <a:gd name="T49" fmla="*/ 2147483647 h 5415"/>
              <a:gd name="T50" fmla="*/ 2147483647 w 5857"/>
              <a:gd name="T51" fmla="*/ 2147483647 h 5415"/>
              <a:gd name="T52" fmla="*/ 2147483647 w 5857"/>
              <a:gd name="T53" fmla="*/ 2147483647 h 5415"/>
              <a:gd name="T54" fmla="*/ 2147483647 w 5857"/>
              <a:gd name="T55" fmla="*/ 2147483647 h 5415"/>
              <a:gd name="T56" fmla="*/ 2147483647 w 5857"/>
              <a:gd name="T57" fmla="*/ 2147483647 h 5415"/>
              <a:gd name="T58" fmla="*/ 2147483647 w 5857"/>
              <a:gd name="T59" fmla="*/ 2147483647 h 5415"/>
              <a:gd name="T60" fmla="*/ 2147483647 w 5857"/>
              <a:gd name="T61" fmla="*/ 2147483647 h 5415"/>
              <a:gd name="T62" fmla="*/ 2147483647 w 5857"/>
              <a:gd name="T63" fmla="*/ 2147483647 h 5415"/>
              <a:gd name="T64" fmla="*/ 2147483647 w 5857"/>
              <a:gd name="T65" fmla="*/ 2147483647 h 5415"/>
              <a:gd name="T66" fmla="*/ 2147483647 w 5857"/>
              <a:gd name="T67" fmla="*/ 2147483647 h 5415"/>
              <a:gd name="T68" fmla="*/ 2147483647 w 5857"/>
              <a:gd name="T69" fmla="*/ 2147483647 h 5415"/>
              <a:gd name="T70" fmla="*/ 2147483647 w 5857"/>
              <a:gd name="T71" fmla="*/ 2147483647 h 5415"/>
              <a:gd name="T72" fmla="*/ 2147483647 w 5857"/>
              <a:gd name="T73" fmla="*/ 2147483647 h 5415"/>
              <a:gd name="T74" fmla="*/ 2147483647 w 5857"/>
              <a:gd name="T75" fmla="*/ 2147483647 h 5415"/>
              <a:gd name="T76" fmla="*/ 2147483647 w 5857"/>
              <a:gd name="T77" fmla="*/ 2147483647 h 5415"/>
              <a:gd name="T78" fmla="*/ 2147483647 w 5857"/>
              <a:gd name="T79" fmla="*/ 1202843177 h 5415"/>
              <a:gd name="T80" fmla="*/ 2147483647 w 5857"/>
              <a:gd name="T81" fmla="*/ 2147483647 h 5415"/>
              <a:gd name="T82" fmla="*/ 2147483647 w 5857"/>
              <a:gd name="T83" fmla="*/ 2147483647 h 5415"/>
              <a:gd name="T84" fmla="*/ 2147483647 w 5857"/>
              <a:gd name="T85" fmla="*/ 2147483647 h 5415"/>
              <a:gd name="T86" fmla="*/ 2147483647 w 5857"/>
              <a:gd name="T87" fmla="*/ 2147483647 h 5415"/>
              <a:gd name="T88" fmla="*/ 2147483647 w 5857"/>
              <a:gd name="T89" fmla="*/ 2147483647 h 5415"/>
              <a:gd name="T90" fmla="*/ 2147483647 w 5857"/>
              <a:gd name="T91" fmla="*/ 2147483647 h 5415"/>
              <a:gd name="T92" fmla="*/ 2147483647 w 5857"/>
              <a:gd name="T93" fmla="*/ 2147483647 h 5415"/>
              <a:gd name="T94" fmla="*/ 2147483647 w 5857"/>
              <a:gd name="T95" fmla="*/ 2147483647 h 5415"/>
              <a:gd name="T96" fmla="*/ 2147483647 w 5857"/>
              <a:gd name="T97" fmla="*/ 2147483647 h 5415"/>
              <a:gd name="T98" fmla="*/ 2147483647 w 5857"/>
              <a:gd name="T99" fmla="*/ 2147483647 h 5415"/>
              <a:gd name="T100" fmla="*/ 2147483647 w 5857"/>
              <a:gd name="T101" fmla="*/ 2147483647 h 5415"/>
              <a:gd name="T102" fmla="*/ 2147483647 w 5857"/>
              <a:gd name="T103" fmla="*/ 2147483647 h 5415"/>
              <a:gd name="T104" fmla="*/ 2147483647 w 5857"/>
              <a:gd name="T105" fmla="*/ 2147483647 h 541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5857" h="5415">
                <a:moveTo>
                  <a:pt x="2180" y="3058"/>
                </a:moveTo>
                <a:lnTo>
                  <a:pt x="2180" y="5415"/>
                </a:lnTo>
                <a:lnTo>
                  <a:pt x="0" y="5415"/>
                </a:lnTo>
                <a:lnTo>
                  <a:pt x="0" y="3555"/>
                </a:lnTo>
                <a:lnTo>
                  <a:pt x="2" y="3462"/>
                </a:lnTo>
                <a:lnTo>
                  <a:pt x="3" y="3369"/>
                </a:lnTo>
                <a:lnTo>
                  <a:pt x="4" y="3279"/>
                </a:lnTo>
                <a:lnTo>
                  <a:pt x="7" y="3190"/>
                </a:lnTo>
                <a:lnTo>
                  <a:pt x="10" y="3103"/>
                </a:lnTo>
                <a:lnTo>
                  <a:pt x="13" y="3017"/>
                </a:lnTo>
                <a:lnTo>
                  <a:pt x="18" y="2933"/>
                </a:lnTo>
                <a:lnTo>
                  <a:pt x="24" y="2851"/>
                </a:lnTo>
                <a:lnTo>
                  <a:pt x="29" y="2771"/>
                </a:lnTo>
                <a:lnTo>
                  <a:pt x="36" y="2691"/>
                </a:lnTo>
                <a:lnTo>
                  <a:pt x="44" y="2614"/>
                </a:lnTo>
                <a:lnTo>
                  <a:pt x="51" y="2538"/>
                </a:lnTo>
                <a:lnTo>
                  <a:pt x="60" y="2464"/>
                </a:lnTo>
                <a:lnTo>
                  <a:pt x="70" y="2391"/>
                </a:lnTo>
                <a:lnTo>
                  <a:pt x="79" y="2321"/>
                </a:lnTo>
                <a:lnTo>
                  <a:pt x="91" y="2251"/>
                </a:lnTo>
                <a:lnTo>
                  <a:pt x="102" y="2184"/>
                </a:lnTo>
                <a:lnTo>
                  <a:pt x="115" y="2118"/>
                </a:lnTo>
                <a:lnTo>
                  <a:pt x="128" y="2054"/>
                </a:lnTo>
                <a:lnTo>
                  <a:pt x="141" y="1990"/>
                </a:lnTo>
                <a:lnTo>
                  <a:pt x="156" y="1930"/>
                </a:lnTo>
                <a:lnTo>
                  <a:pt x="171" y="1870"/>
                </a:lnTo>
                <a:lnTo>
                  <a:pt x="188" y="1812"/>
                </a:lnTo>
                <a:lnTo>
                  <a:pt x="203" y="1756"/>
                </a:lnTo>
                <a:lnTo>
                  <a:pt x="221" y="1701"/>
                </a:lnTo>
                <a:lnTo>
                  <a:pt x="239" y="1648"/>
                </a:lnTo>
                <a:lnTo>
                  <a:pt x="258" y="1596"/>
                </a:lnTo>
                <a:lnTo>
                  <a:pt x="277" y="1547"/>
                </a:lnTo>
                <a:lnTo>
                  <a:pt x="298" y="1498"/>
                </a:lnTo>
                <a:lnTo>
                  <a:pt x="319" y="1452"/>
                </a:lnTo>
                <a:lnTo>
                  <a:pt x="340" y="1407"/>
                </a:lnTo>
                <a:lnTo>
                  <a:pt x="363" y="1364"/>
                </a:lnTo>
                <a:lnTo>
                  <a:pt x="392" y="1308"/>
                </a:lnTo>
                <a:lnTo>
                  <a:pt x="424" y="1252"/>
                </a:lnTo>
                <a:lnTo>
                  <a:pt x="457" y="1199"/>
                </a:lnTo>
                <a:lnTo>
                  <a:pt x="489" y="1145"/>
                </a:lnTo>
                <a:lnTo>
                  <a:pt x="524" y="1093"/>
                </a:lnTo>
                <a:lnTo>
                  <a:pt x="560" y="1041"/>
                </a:lnTo>
                <a:lnTo>
                  <a:pt x="596" y="991"/>
                </a:lnTo>
                <a:lnTo>
                  <a:pt x="634" y="940"/>
                </a:lnTo>
                <a:lnTo>
                  <a:pt x="673" y="892"/>
                </a:lnTo>
                <a:lnTo>
                  <a:pt x="713" y="843"/>
                </a:lnTo>
                <a:lnTo>
                  <a:pt x="754" y="796"/>
                </a:lnTo>
                <a:lnTo>
                  <a:pt x="796" y="750"/>
                </a:lnTo>
                <a:lnTo>
                  <a:pt x="839" y="703"/>
                </a:lnTo>
                <a:lnTo>
                  <a:pt x="883" y="659"/>
                </a:lnTo>
                <a:lnTo>
                  <a:pt x="929" y="615"/>
                </a:lnTo>
                <a:lnTo>
                  <a:pt x="975" y="572"/>
                </a:lnTo>
                <a:lnTo>
                  <a:pt x="1022" y="530"/>
                </a:lnTo>
                <a:lnTo>
                  <a:pt x="1070" y="489"/>
                </a:lnTo>
                <a:lnTo>
                  <a:pt x="1121" y="448"/>
                </a:lnTo>
                <a:lnTo>
                  <a:pt x="1171" y="408"/>
                </a:lnTo>
                <a:lnTo>
                  <a:pt x="1223" y="370"/>
                </a:lnTo>
                <a:lnTo>
                  <a:pt x="1275" y="332"/>
                </a:lnTo>
                <a:lnTo>
                  <a:pt x="1330" y="294"/>
                </a:lnTo>
                <a:lnTo>
                  <a:pt x="1385" y="259"/>
                </a:lnTo>
                <a:lnTo>
                  <a:pt x="1441" y="223"/>
                </a:lnTo>
                <a:lnTo>
                  <a:pt x="1498" y="189"/>
                </a:lnTo>
                <a:lnTo>
                  <a:pt x="1556" y="156"/>
                </a:lnTo>
                <a:lnTo>
                  <a:pt x="1616" y="122"/>
                </a:lnTo>
                <a:lnTo>
                  <a:pt x="1676" y="90"/>
                </a:lnTo>
                <a:lnTo>
                  <a:pt x="1738" y="60"/>
                </a:lnTo>
                <a:lnTo>
                  <a:pt x="1801" y="29"/>
                </a:lnTo>
                <a:lnTo>
                  <a:pt x="1864" y="0"/>
                </a:lnTo>
                <a:lnTo>
                  <a:pt x="2357" y="790"/>
                </a:lnTo>
                <a:lnTo>
                  <a:pt x="2319" y="807"/>
                </a:lnTo>
                <a:lnTo>
                  <a:pt x="2281" y="823"/>
                </a:lnTo>
                <a:lnTo>
                  <a:pt x="2244" y="840"/>
                </a:lnTo>
                <a:lnTo>
                  <a:pt x="2208" y="859"/>
                </a:lnTo>
                <a:lnTo>
                  <a:pt x="2172" y="877"/>
                </a:lnTo>
                <a:lnTo>
                  <a:pt x="2136" y="896"/>
                </a:lnTo>
                <a:lnTo>
                  <a:pt x="2103" y="916"/>
                </a:lnTo>
                <a:lnTo>
                  <a:pt x="2068" y="936"/>
                </a:lnTo>
                <a:lnTo>
                  <a:pt x="2035" y="956"/>
                </a:lnTo>
                <a:lnTo>
                  <a:pt x="2003" y="977"/>
                </a:lnTo>
                <a:lnTo>
                  <a:pt x="1970" y="998"/>
                </a:lnTo>
                <a:lnTo>
                  <a:pt x="1939" y="1020"/>
                </a:lnTo>
                <a:lnTo>
                  <a:pt x="1908" y="1043"/>
                </a:lnTo>
                <a:lnTo>
                  <a:pt x="1879" y="1066"/>
                </a:lnTo>
                <a:lnTo>
                  <a:pt x="1848" y="1089"/>
                </a:lnTo>
                <a:lnTo>
                  <a:pt x="1820" y="1114"/>
                </a:lnTo>
                <a:lnTo>
                  <a:pt x="1791" y="1138"/>
                </a:lnTo>
                <a:lnTo>
                  <a:pt x="1764" y="1163"/>
                </a:lnTo>
                <a:lnTo>
                  <a:pt x="1737" y="1188"/>
                </a:lnTo>
                <a:lnTo>
                  <a:pt x="1711" y="1213"/>
                </a:lnTo>
                <a:lnTo>
                  <a:pt x="1685" y="1241"/>
                </a:lnTo>
                <a:lnTo>
                  <a:pt x="1660" y="1267"/>
                </a:lnTo>
                <a:lnTo>
                  <a:pt x="1636" y="1294"/>
                </a:lnTo>
                <a:lnTo>
                  <a:pt x="1612" y="1323"/>
                </a:lnTo>
                <a:lnTo>
                  <a:pt x="1589" y="1351"/>
                </a:lnTo>
                <a:lnTo>
                  <a:pt x="1567" y="1380"/>
                </a:lnTo>
                <a:lnTo>
                  <a:pt x="1544" y="1409"/>
                </a:lnTo>
                <a:lnTo>
                  <a:pt x="1523" y="1440"/>
                </a:lnTo>
                <a:lnTo>
                  <a:pt x="1502" y="1470"/>
                </a:lnTo>
                <a:lnTo>
                  <a:pt x="1482" y="1500"/>
                </a:lnTo>
                <a:lnTo>
                  <a:pt x="1464" y="1532"/>
                </a:lnTo>
                <a:lnTo>
                  <a:pt x="1445" y="1564"/>
                </a:lnTo>
                <a:lnTo>
                  <a:pt x="1427" y="1596"/>
                </a:lnTo>
                <a:lnTo>
                  <a:pt x="1409" y="1629"/>
                </a:lnTo>
                <a:lnTo>
                  <a:pt x="1392" y="1663"/>
                </a:lnTo>
                <a:lnTo>
                  <a:pt x="1375" y="1698"/>
                </a:lnTo>
                <a:lnTo>
                  <a:pt x="1358" y="1735"/>
                </a:lnTo>
                <a:lnTo>
                  <a:pt x="1344" y="1772"/>
                </a:lnTo>
                <a:lnTo>
                  <a:pt x="1328" y="1810"/>
                </a:lnTo>
                <a:lnTo>
                  <a:pt x="1314" y="1849"/>
                </a:lnTo>
                <a:lnTo>
                  <a:pt x="1300" y="1888"/>
                </a:lnTo>
                <a:lnTo>
                  <a:pt x="1286" y="1928"/>
                </a:lnTo>
                <a:lnTo>
                  <a:pt x="1273" y="1971"/>
                </a:lnTo>
                <a:lnTo>
                  <a:pt x="1261" y="2013"/>
                </a:lnTo>
                <a:lnTo>
                  <a:pt x="1249" y="2057"/>
                </a:lnTo>
                <a:lnTo>
                  <a:pt x="1238" y="2101"/>
                </a:lnTo>
                <a:lnTo>
                  <a:pt x="1226" y="2146"/>
                </a:lnTo>
                <a:lnTo>
                  <a:pt x="1215" y="2192"/>
                </a:lnTo>
                <a:lnTo>
                  <a:pt x="1206" y="2240"/>
                </a:lnTo>
                <a:lnTo>
                  <a:pt x="1197" y="2288"/>
                </a:lnTo>
                <a:lnTo>
                  <a:pt x="1187" y="2337"/>
                </a:lnTo>
                <a:lnTo>
                  <a:pt x="1179" y="2387"/>
                </a:lnTo>
                <a:lnTo>
                  <a:pt x="1171" y="2438"/>
                </a:lnTo>
                <a:lnTo>
                  <a:pt x="1164" y="2490"/>
                </a:lnTo>
                <a:lnTo>
                  <a:pt x="1157" y="2543"/>
                </a:lnTo>
                <a:lnTo>
                  <a:pt x="1150" y="2596"/>
                </a:lnTo>
                <a:lnTo>
                  <a:pt x="1145" y="2651"/>
                </a:lnTo>
                <a:lnTo>
                  <a:pt x="1139" y="2707"/>
                </a:lnTo>
                <a:lnTo>
                  <a:pt x="1135" y="2762"/>
                </a:lnTo>
                <a:lnTo>
                  <a:pt x="1130" y="2820"/>
                </a:lnTo>
                <a:lnTo>
                  <a:pt x="1126" y="2878"/>
                </a:lnTo>
                <a:lnTo>
                  <a:pt x="1123" y="2937"/>
                </a:lnTo>
                <a:lnTo>
                  <a:pt x="1120" y="2997"/>
                </a:lnTo>
                <a:lnTo>
                  <a:pt x="1118" y="3058"/>
                </a:lnTo>
                <a:lnTo>
                  <a:pt x="2180" y="3058"/>
                </a:lnTo>
                <a:close/>
                <a:moveTo>
                  <a:pt x="5676" y="3058"/>
                </a:moveTo>
                <a:lnTo>
                  <a:pt x="5676" y="5415"/>
                </a:lnTo>
                <a:lnTo>
                  <a:pt x="3496" y="5415"/>
                </a:lnTo>
                <a:lnTo>
                  <a:pt x="3496" y="3555"/>
                </a:lnTo>
                <a:lnTo>
                  <a:pt x="3497" y="3462"/>
                </a:lnTo>
                <a:lnTo>
                  <a:pt x="3498" y="3369"/>
                </a:lnTo>
                <a:lnTo>
                  <a:pt x="3501" y="3279"/>
                </a:lnTo>
                <a:lnTo>
                  <a:pt x="3503" y="3190"/>
                </a:lnTo>
                <a:lnTo>
                  <a:pt x="3506" y="3103"/>
                </a:lnTo>
                <a:lnTo>
                  <a:pt x="3510" y="3017"/>
                </a:lnTo>
                <a:lnTo>
                  <a:pt x="3514" y="2933"/>
                </a:lnTo>
                <a:lnTo>
                  <a:pt x="3519" y="2851"/>
                </a:lnTo>
                <a:lnTo>
                  <a:pt x="3526" y="2771"/>
                </a:lnTo>
                <a:lnTo>
                  <a:pt x="3533" y="2691"/>
                </a:lnTo>
                <a:lnTo>
                  <a:pt x="3540" y="2614"/>
                </a:lnTo>
                <a:lnTo>
                  <a:pt x="3548" y="2538"/>
                </a:lnTo>
                <a:lnTo>
                  <a:pt x="3557" y="2464"/>
                </a:lnTo>
                <a:lnTo>
                  <a:pt x="3567" y="2391"/>
                </a:lnTo>
                <a:lnTo>
                  <a:pt x="3577" y="2321"/>
                </a:lnTo>
                <a:lnTo>
                  <a:pt x="3588" y="2251"/>
                </a:lnTo>
                <a:lnTo>
                  <a:pt x="3600" y="2184"/>
                </a:lnTo>
                <a:lnTo>
                  <a:pt x="3612" y="2118"/>
                </a:lnTo>
                <a:lnTo>
                  <a:pt x="3626" y="2054"/>
                </a:lnTo>
                <a:lnTo>
                  <a:pt x="3639" y="1990"/>
                </a:lnTo>
                <a:lnTo>
                  <a:pt x="3654" y="1930"/>
                </a:lnTo>
                <a:lnTo>
                  <a:pt x="3669" y="1870"/>
                </a:lnTo>
                <a:lnTo>
                  <a:pt x="3684" y="1812"/>
                </a:lnTo>
                <a:lnTo>
                  <a:pt x="3701" y="1756"/>
                </a:lnTo>
                <a:lnTo>
                  <a:pt x="3719" y="1701"/>
                </a:lnTo>
                <a:lnTo>
                  <a:pt x="3737" y="1648"/>
                </a:lnTo>
                <a:lnTo>
                  <a:pt x="3755" y="1596"/>
                </a:lnTo>
                <a:lnTo>
                  <a:pt x="3775" y="1547"/>
                </a:lnTo>
                <a:lnTo>
                  <a:pt x="3795" y="1498"/>
                </a:lnTo>
                <a:lnTo>
                  <a:pt x="3815" y="1452"/>
                </a:lnTo>
                <a:lnTo>
                  <a:pt x="3837" y="1407"/>
                </a:lnTo>
                <a:lnTo>
                  <a:pt x="3859" y="1364"/>
                </a:lnTo>
                <a:lnTo>
                  <a:pt x="3888" y="1308"/>
                </a:lnTo>
                <a:lnTo>
                  <a:pt x="3920" y="1252"/>
                </a:lnTo>
                <a:lnTo>
                  <a:pt x="3952" y="1199"/>
                </a:lnTo>
                <a:lnTo>
                  <a:pt x="3986" y="1145"/>
                </a:lnTo>
                <a:lnTo>
                  <a:pt x="4020" y="1093"/>
                </a:lnTo>
                <a:lnTo>
                  <a:pt x="4055" y="1041"/>
                </a:lnTo>
                <a:lnTo>
                  <a:pt x="4092" y="991"/>
                </a:lnTo>
                <a:lnTo>
                  <a:pt x="4130" y="940"/>
                </a:lnTo>
                <a:lnTo>
                  <a:pt x="4169" y="892"/>
                </a:lnTo>
                <a:lnTo>
                  <a:pt x="4209" y="843"/>
                </a:lnTo>
                <a:lnTo>
                  <a:pt x="4250" y="796"/>
                </a:lnTo>
                <a:lnTo>
                  <a:pt x="4292" y="750"/>
                </a:lnTo>
                <a:lnTo>
                  <a:pt x="4335" y="703"/>
                </a:lnTo>
                <a:lnTo>
                  <a:pt x="4379" y="659"/>
                </a:lnTo>
                <a:lnTo>
                  <a:pt x="4424" y="615"/>
                </a:lnTo>
                <a:lnTo>
                  <a:pt x="4471" y="572"/>
                </a:lnTo>
                <a:lnTo>
                  <a:pt x="4518" y="530"/>
                </a:lnTo>
                <a:lnTo>
                  <a:pt x="4567" y="489"/>
                </a:lnTo>
                <a:lnTo>
                  <a:pt x="4617" y="448"/>
                </a:lnTo>
                <a:lnTo>
                  <a:pt x="4667" y="408"/>
                </a:lnTo>
                <a:lnTo>
                  <a:pt x="4719" y="370"/>
                </a:lnTo>
                <a:lnTo>
                  <a:pt x="4772" y="332"/>
                </a:lnTo>
                <a:lnTo>
                  <a:pt x="4826" y="294"/>
                </a:lnTo>
                <a:lnTo>
                  <a:pt x="4881" y="259"/>
                </a:lnTo>
                <a:lnTo>
                  <a:pt x="4937" y="223"/>
                </a:lnTo>
                <a:lnTo>
                  <a:pt x="4994" y="189"/>
                </a:lnTo>
                <a:lnTo>
                  <a:pt x="5053" y="156"/>
                </a:lnTo>
                <a:lnTo>
                  <a:pt x="5112" y="122"/>
                </a:lnTo>
                <a:lnTo>
                  <a:pt x="5173" y="90"/>
                </a:lnTo>
                <a:lnTo>
                  <a:pt x="5234" y="60"/>
                </a:lnTo>
                <a:lnTo>
                  <a:pt x="5297" y="29"/>
                </a:lnTo>
                <a:lnTo>
                  <a:pt x="5360" y="0"/>
                </a:lnTo>
                <a:lnTo>
                  <a:pt x="5857" y="790"/>
                </a:lnTo>
                <a:lnTo>
                  <a:pt x="5818" y="807"/>
                </a:lnTo>
                <a:lnTo>
                  <a:pt x="5780" y="823"/>
                </a:lnTo>
                <a:lnTo>
                  <a:pt x="5743" y="840"/>
                </a:lnTo>
                <a:lnTo>
                  <a:pt x="5707" y="859"/>
                </a:lnTo>
                <a:lnTo>
                  <a:pt x="5670" y="877"/>
                </a:lnTo>
                <a:lnTo>
                  <a:pt x="5635" y="896"/>
                </a:lnTo>
                <a:lnTo>
                  <a:pt x="5601" y="916"/>
                </a:lnTo>
                <a:lnTo>
                  <a:pt x="5566" y="936"/>
                </a:lnTo>
                <a:lnTo>
                  <a:pt x="5532" y="956"/>
                </a:lnTo>
                <a:lnTo>
                  <a:pt x="5500" y="977"/>
                </a:lnTo>
                <a:lnTo>
                  <a:pt x="5468" y="998"/>
                </a:lnTo>
                <a:lnTo>
                  <a:pt x="5437" y="1020"/>
                </a:lnTo>
                <a:lnTo>
                  <a:pt x="5405" y="1043"/>
                </a:lnTo>
                <a:lnTo>
                  <a:pt x="5375" y="1066"/>
                </a:lnTo>
                <a:lnTo>
                  <a:pt x="5345" y="1089"/>
                </a:lnTo>
                <a:lnTo>
                  <a:pt x="5317" y="1114"/>
                </a:lnTo>
                <a:lnTo>
                  <a:pt x="5288" y="1138"/>
                </a:lnTo>
                <a:lnTo>
                  <a:pt x="5261" y="1163"/>
                </a:lnTo>
                <a:lnTo>
                  <a:pt x="5234" y="1188"/>
                </a:lnTo>
                <a:lnTo>
                  <a:pt x="5207" y="1213"/>
                </a:lnTo>
                <a:lnTo>
                  <a:pt x="5181" y="1241"/>
                </a:lnTo>
                <a:lnTo>
                  <a:pt x="5156" y="1267"/>
                </a:lnTo>
                <a:lnTo>
                  <a:pt x="5132" y="1294"/>
                </a:lnTo>
                <a:lnTo>
                  <a:pt x="5109" y="1323"/>
                </a:lnTo>
                <a:lnTo>
                  <a:pt x="5086" y="1351"/>
                </a:lnTo>
                <a:lnTo>
                  <a:pt x="5062" y="1380"/>
                </a:lnTo>
                <a:lnTo>
                  <a:pt x="5040" y="1409"/>
                </a:lnTo>
                <a:lnTo>
                  <a:pt x="5019" y="1440"/>
                </a:lnTo>
                <a:lnTo>
                  <a:pt x="4998" y="1470"/>
                </a:lnTo>
                <a:lnTo>
                  <a:pt x="4978" y="1500"/>
                </a:lnTo>
                <a:lnTo>
                  <a:pt x="4959" y="1532"/>
                </a:lnTo>
                <a:lnTo>
                  <a:pt x="4940" y="1564"/>
                </a:lnTo>
                <a:lnTo>
                  <a:pt x="4923" y="1596"/>
                </a:lnTo>
                <a:lnTo>
                  <a:pt x="4906" y="1629"/>
                </a:lnTo>
                <a:lnTo>
                  <a:pt x="4889" y="1663"/>
                </a:lnTo>
                <a:lnTo>
                  <a:pt x="4872" y="1698"/>
                </a:lnTo>
                <a:lnTo>
                  <a:pt x="4856" y="1735"/>
                </a:lnTo>
                <a:lnTo>
                  <a:pt x="4841" y="1772"/>
                </a:lnTo>
                <a:lnTo>
                  <a:pt x="4826" y="1810"/>
                </a:lnTo>
                <a:lnTo>
                  <a:pt x="4811" y="1849"/>
                </a:lnTo>
                <a:lnTo>
                  <a:pt x="4798" y="1888"/>
                </a:lnTo>
                <a:lnTo>
                  <a:pt x="4784" y="1928"/>
                </a:lnTo>
                <a:lnTo>
                  <a:pt x="4771" y="1971"/>
                </a:lnTo>
                <a:lnTo>
                  <a:pt x="4759" y="2013"/>
                </a:lnTo>
                <a:lnTo>
                  <a:pt x="4747" y="2057"/>
                </a:lnTo>
                <a:lnTo>
                  <a:pt x="4736" y="2101"/>
                </a:lnTo>
                <a:lnTo>
                  <a:pt x="4724" y="2146"/>
                </a:lnTo>
                <a:lnTo>
                  <a:pt x="4713" y="2192"/>
                </a:lnTo>
                <a:lnTo>
                  <a:pt x="4703" y="2240"/>
                </a:lnTo>
                <a:lnTo>
                  <a:pt x="4693" y="2288"/>
                </a:lnTo>
                <a:lnTo>
                  <a:pt x="4685" y="2337"/>
                </a:lnTo>
                <a:lnTo>
                  <a:pt x="4677" y="2387"/>
                </a:lnTo>
                <a:lnTo>
                  <a:pt x="4668" y="2438"/>
                </a:lnTo>
                <a:lnTo>
                  <a:pt x="4661" y="2490"/>
                </a:lnTo>
                <a:lnTo>
                  <a:pt x="4654" y="2543"/>
                </a:lnTo>
                <a:lnTo>
                  <a:pt x="4647" y="2596"/>
                </a:lnTo>
                <a:lnTo>
                  <a:pt x="4641" y="2651"/>
                </a:lnTo>
                <a:lnTo>
                  <a:pt x="4636" y="2707"/>
                </a:lnTo>
                <a:lnTo>
                  <a:pt x="4630" y="2762"/>
                </a:lnTo>
                <a:lnTo>
                  <a:pt x="4626" y="2820"/>
                </a:lnTo>
                <a:lnTo>
                  <a:pt x="4622" y="2878"/>
                </a:lnTo>
                <a:lnTo>
                  <a:pt x="4619" y="2937"/>
                </a:lnTo>
                <a:lnTo>
                  <a:pt x="4616" y="2997"/>
                </a:lnTo>
                <a:lnTo>
                  <a:pt x="4614" y="3058"/>
                </a:lnTo>
                <a:lnTo>
                  <a:pt x="5676" y="3058"/>
                </a:lnTo>
                <a:close/>
              </a:path>
            </a:pathLst>
          </a:custGeom>
          <a:solidFill>
            <a:srgbClr val="018C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6" name="Прямоугольник 1"/>
          <p:cNvSpPr>
            <a:spLocks noChangeArrowheads="1"/>
          </p:cNvSpPr>
          <p:nvPr/>
        </p:nvSpPr>
        <p:spPr bwMode="auto">
          <a:xfrm>
            <a:off x="66675" y="1945181"/>
            <a:ext cx="4572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Администрация ЗАТО г. Железногорск Красноярский край </a:t>
            </a:r>
            <a:endParaRPr lang="en-US" sz="1600" b="1" dirty="0" smtClean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Тел</a:t>
            </a:r>
            <a:r>
              <a:rPr lang="ru-RU" sz="1600" b="1" dirty="0">
                <a:solidFill>
                  <a:schemeClr val="bg1"/>
                </a:solidFill>
              </a:rPr>
              <a:t>: 8 (39-19) </a:t>
            </a:r>
            <a:r>
              <a:rPr lang="ru-RU" sz="1600" b="1" dirty="0" smtClean="0">
                <a:solidFill>
                  <a:schemeClr val="bg1"/>
                </a:solidFill>
              </a:rPr>
              <a:t>7</a:t>
            </a:r>
            <a:r>
              <a:rPr lang="en-US" sz="1600" b="1" dirty="0" smtClean="0">
                <a:solidFill>
                  <a:schemeClr val="bg1"/>
                </a:solidFill>
              </a:rPr>
              <a:t>6-56-20</a:t>
            </a:r>
            <a:r>
              <a:rPr lang="ru-RU" sz="1600" b="1" dirty="0" smtClean="0">
                <a:solidFill>
                  <a:schemeClr val="bg1"/>
                </a:solidFill>
              </a:rPr>
              <a:t>, </a:t>
            </a:r>
            <a:endParaRPr lang="en-US" sz="1600" b="1" dirty="0" smtClean="0">
              <a:solidFill>
                <a:schemeClr val="bg1"/>
              </a:solidFill>
            </a:endParaRPr>
          </a:p>
          <a:p>
            <a:r>
              <a:rPr lang="ru-RU" sz="1600" b="1" dirty="0" err="1" smtClean="0">
                <a:solidFill>
                  <a:schemeClr val="bg1"/>
                </a:solidFill>
              </a:rPr>
              <a:t>Web</a:t>
            </a:r>
            <a:r>
              <a:rPr lang="ru-RU" sz="1600" b="1" dirty="0" smtClean="0">
                <a:solidFill>
                  <a:schemeClr val="bg1"/>
                </a:solidFill>
              </a:rPr>
              <a:t>-сайт</a:t>
            </a:r>
            <a:r>
              <a:rPr lang="ru-RU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chemeClr val="bg1"/>
                </a:solidFill>
              </a:rPr>
              <a:t>http://</a:t>
            </a:r>
            <a:r>
              <a:rPr lang="en-US" sz="1600" b="1" dirty="0" smtClean="0">
                <a:solidFill>
                  <a:schemeClr val="bg1"/>
                </a:solidFill>
              </a:rPr>
              <a:t>admk26.ru</a:t>
            </a:r>
          </a:p>
          <a:p>
            <a:endParaRPr lang="ru-RU" sz="1600" b="1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Тел: 8-98-31-404-000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E-</a:t>
            </a:r>
            <a:r>
              <a:rPr lang="ru-RU" sz="1600" b="1" dirty="0" err="1">
                <a:solidFill>
                  <a:schemeClr val="bg1"/>
                </a:solidFill>
              </a:rPr>
              <a:t>mail</a:t>
            </a:r>
            <a:r>
              <a:rPr lang="ru-RU" sz="1600" b="1" dirty="0">
                <a:solidFill>
                  <a:schemeClr val="bg1"/>
                </a:solidFill>
              </a:rPr>
              <a:t>: kartashov_ea@mail.ru</a:t>
            </a:r>
          </a:p>
        </p:txBody>
      </p:sp>
      <p:sp>
        <p:nvSpPr>
          <p:cNvPr id="9227" name="Прямоугольник 2"/>
          <p:cNvSpPr>
            <a:spLocks noChangeArrowheads="1"/>
          </p:cNvSpPr>
          <p:nvPr/>
        </p:nvSpPr>
        <p:spPr bwMode="auto">
          <a:xfrm>
            <a:off x="42532" y="3900138"/>
            <a:ext cx="457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КАРТАШОВ  </a:t>
            </a:r>
            <a:br>
              <a:rPr lang="ru-RU" sz="2400" b="1" dirty="0">
                <a:solidFill>
                  <a:schemeClr val="bg1"/>
                </a:solidFill>
              </a:rPr>
            </a:br>
            <a:r>
              <a:rPr lang="ru-RU" sz="2400" b="1" dirty="0">
                <a:solidFill>
                  <a:schemeClr val="bg1"/>
                </a:solidFill>
              </a:rPr>
              <a:t>Евгений </a:t>
            </a:r>
            <a:r>
              <a:rPr lang="ru-RU" sz="2400" b="1" dirty="0" smtClean="0">
                <a:solidFill>
                  <a:schemeClr val="bg1"/>
                </a:solidFill>
              </a:rPr>
              <a:t>Александрович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Заместитель Главы ЗАТО г. Железногорск </a:t>
            </a:r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по </a:t>
            </a:r>
            <a:r>
              <a:rPr lang="ru-RU" sz="1600" dirty="0">
                <a:solidFill>
                  <a:schemeClr val="bg1"/>
                </a:solidFill>
              </a:rPr>
              <a:t>социальным вопросам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9260" name="Picture 44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520" y="1520495"/>
            <a:ext cx="4463847" cy="363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2095</TotalTime>
  <Words>714</Words>
  <Application>Microsoft Office PowerPoint</Application>
  <PresentationFormat>Экран (16:9)</PresentationFormat>
  <Paragraphs>134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Рефлексивно - аналитический форум  «ФГОС СОО: новые практики». Секция 10 «Кадры»</vt:lpstr>
      <vt:lpstr>Сетевая химическая академия «Малая Менделеевка»</vt:lpstr>
      <vt:lpstr>Модель реализации представленной практики  </vt:lpstr>
      <vt:lpstr>Сетевой характер реализации образовательной программы</vt:lpstr>
      <vt:lpstr>Образовательные результаты, обеспеченные практикой, в дальнейшем образовательном процессе детей</vt:lpstr>
      <vt:lpstr>Муниципальный центр допрофессиональной подготовки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Разговор перед зеркалом</dc:title>
  <dc:creator>Залега Юлия Михайловна</dc:creator>
  <cp:lastModifiedBy>Татьяна Копылова</cp:lastModifiedBy>
  <cp:revision>74</cp:revision>
  <dcterms:created xsi:type="dcterms:W3CDTF">2017-10-23T04:45:30Z</dcterms:created>
  <dcterms:modified xsi:type="dcterms:W3CDTF">2019-02-14T07:28:54Z</dcterms:modified>
</cp:coreProperties>
</file>