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60" r:id="rId2"/>
    <p:sldId id="333" r:id="rId3"/>
    <p:sldId id="334" r:id="rId4"/>
    <p:sldId id="335" r:id="rId5"/>
    <p:sldId id="348" r:id="rId6"/>
    <p:sldId id="349" r:id="rId7"/>
    <p:sldId id="342" r:id="rId8"/>
    <p:sldId id="336" r:id="rId9"/>
    <p:sldId id="338" r:id="rId10"/>
    <p:sldId id="350" r:id="rId11"/>
    <p:sldId id="351" r:id="rId12"/>
    <p:sldId id="352" r:id="rId13"/>
    <p:sldId id="339" r:id="rId14"/>
    <p:sldId id="345" r:id="rId15"/>
    <p:sldId id="376" r:id="rId16"/>
    <p:sldId id="347" r:id="rId17"/>
    <p:sldId id="368" r:id="rId18"/>
    <p:sldId id="371" r:id="rId19"/>
    <p:sldId id="369" r:id="rId20"/>
    <p:sldId id="370" r:id="rId21"/>
    <p:sldId id="337" r:id="rId22"/>
    <p:sldId id="341" r:id="rId23"/>
    <p:sldId id="343" r:id="rId24"/>
    <p:sldId id="327" r:id="rId25"/>
    <p:sldId id="373" r:id="rId26"/>
    <p:sldId id="355" r:id="rId27"/>
    <p:sldId id="357" r:id="rId28"/>
    <p:sldId id="359" r:id="rId29"/>
    <p:sldId id="361" r:id="rId30"/>
    <p:sldId id="305" r:id="rId31"/>
    <p:sldId id="364" r:id="rId32"/>
    <p:sldId id="365" r:id="rId33"/>
    <p:sldId id="367" r:id="rId34"/>
    <p:sldId id="374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368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image" Target="../media/image9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image" Target="../media/image9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1AFC4-1223-4453-A048-5B78C8975E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E13A4E-3F1E-4635-BDFA-A7262B58D0BE}">
      <dgm:prSet/>
      <dgm:spPr/>
      <dgm:t>
        <a:bodyPr/>
        <a:lstStyle/>
        <a:p>
          <a:pPr rtl="0"/>
          <a:r>
            <a:rPr lang="ru-RU" dirty="0" smtClean="0"/>
            <a:t>саморазвитие и непрерывное образование  не только школа</a:t>
          </a:r>
          <a:endParaRPr lang="ru-RU" dirty="0"/>
        </a:p>
      </dgm:t>
    </dgm:pt>
    <dgm:pt modelId="{83D807B9-C2F8-472E-A910-A36EB5AEE5B1}" type="parTrans" cxnId="{33987E20-85BF-4D70-925A-43F4A2458CCB}">
      <dgm:prSet/>
      <dgm:spPr/>
      <dgm:t>
        <a:bodyPr/>
        <a:lstStyle/>
        <a:p>
          <a:endParaRPr lang="ru-RU"/>
        </a:p>
      </dgm:t>
    </dgm:pt>
    <dgm:pt modelId="{961D8117-E551-4F6E-ACC5-5C660F4B6E6B}" type="sibTrans" cxnId="{33987E20-85BF-4D70-925A-43F4A2458CCB}">
      <dgm:prSet/>
      <dgm:spPr/>
      <dgm:t>
        <a:bodyPr/>
        <a:lstStyle/>
        <a:p>
          <a:endParaRPr lang="ru-RU"/>
        </a:p>
      </dgm:t>
    </dgm:pt>
    <dgm:pt modelId="{3B8C2850-49AB-447E-8239-52E90AA4AA1D}">
      <dgm:prSet/>
      <dgm:spPr/>
      <dgm:t>
        <a:bodyPr/>
        <a:lstStyle/>
        <a:p>
          <a:pPr rtl="0"/>
          <a:r>
            <a:rPr lang="ru-RU" dirty="0" smtClean="0"/>
            <a:t>60% и 40% (выбор старшеклассника)</a:t>
          </a:r>
          <a:endParaRPr lang="ru-RU" dirty="0"/>
        </a:p>
      </dgm:t>
    </dgm:pt>
    <dgm:pt modelId="{ADD9A6CA-80AE-4BBE-B0C2-54E59E7A33A4}" type="parTrans" cxnId="{D6FCE398-4E3A-475F-ABDC-48296586C7EE}">
      <dgm:prSet/>
      <dgm:spPr/>
      <dgm:t>
        <a:bodyPr/>
        <a:lstStyle/>
        <a:p>
          <a:endParaRPr lang="ru-RU"/>
        </a:p>
      </dgm:t>
    </dgm:pt>
    <dgm:pt modelId="{7B2982A0-9D67-4C1D-B804-D02DC0BB61AB}" type="sibTrans" cxnId="{D6FCE398-4E3A-475F-ABDC-48296586C7EE}">
      <dgm:prSet/>
      <dgm:spPr/>
      <dgm:t>
        <a:bodyPr/>
        <a:lstStyle/>
        <a:p>
          <a:endParaRPr lang="ru-RU"/>
        </a:p>
      </dgm:t>
    </dgm:pt>
    <dgm:pt modelId="{B406997F-C7FD-46B7-8ADB-5614B541FCF5}">
      <dgm:prSet/>
      <dgm:spPr/>
      <dgm:t>
        <a:bodyPr/>
        <a:lstStyle/>
        <a:p>
          <a:pPr rtl="0"/>
          <a:r>
            <a:rPr lang="ru-RU" smtClean="0"/>
            <a:t>индивидуальные запросы + индивидуальные траектории, в.т. числе в предмете +ИОП</a:t>
          </a:r>
          <a:endParaRPr lang="ru-RU"/>
        </a:p>
      </dgm:t>
    </dgm:pt>
    <dgm:pt modelId="{64ED4A5C-A6B1-4327-A2BE-50148767D30A}" type="parTrans" cxnId="{6B132D33-F5C5-46A0-9E04-1CE6958AD316}">
      <dgm:prSet/>
      <dgm:spPr/>
      <dgm:t>
        <a:bodyPr/>
        <a:lstStyle/>
        <a:p>
          <a:endParaRPr lang="ru-RU"/>
        </a:p>
      </dgm:t>
    </dgm:pt>
    <dgm:pt modelId="{586AC473-368C-4828-9BAB-E20421CFDBE3}" type="sibTrans" cxnId="{6B132D33-F5C5-46A0-9E04-1CE6958AD316}">
      <dgm:prSet/>
      <dgm:spPr/>
      <dgm:t>
        <a:bodyPr/>
        <a:lstStyle/>
        <a:p>
          <a:endParaRPr lang="ru-RU"/>
        </a:p>
      </dgm:t>
    </dgm:pt>
    <dgm:pt modelId="{3975F450-4749-41DA-BDE6-6A29A0245189}">
      <dgm:prSet/>
      <dgm:spPr/>
      <dgm:t>
        <a:bodyPr/>
        <a:lstStyle/>
        <a:p>
          <a:pPr rtl="0"/>
          <a:r>
            <a:rPr lang="ru-RU" smtClean="0"/>
            <a:t>динамика развития</a:t>
          </a:r>
          <a:endParaRPr lang="ru-RU"/>
        </a:p>
      </dgm:t>
    </dgm:pt>
    <dgm:pt modelId="{BA03C716-9C54-4507-BE91-9222D37B5F04}" type="parTrans" cxnId="{B59A48B2-718B-4BAF-9E7B-1A37E1701139}">
      <dgm:prSet/>
      <dgm:spPr/>
      <dgm:t>
        <a:bodyPr/>
        <a:lstStyle/>
        <a:p>
          <a:endParaRPr lang="ru-RU"/>
        </a:p>
      </dgm:t>
    </dgm:pt>
    <dgm:pt modelId="{F22844D3-91DD-4E4E-AF1E-D32210E36AE8}" type="sibTrans" cxnId="{B59A48B2-718B-4BAF-9E7B-1A37E1701139}">
      <dgm:prSet/>
      <dgm:spPr/>
      <dgm:t>
        <a:bodyPr/>
        <a:lstStyle/>
        <a:p>
          <a:endParaRPr lang="ru-RU"/>
        </a:p>
      </dgm:t>
    </dgm:pt>
    <dgm:pt modelId="{DFD40841-F344-4CF1-94ED-C1CD20EEC285}">
      <dgm:prSet/>
      <dgm:spPr/>
      <dgm:t>
        <a:bodyPr/>
        <a:lstStyle/>
        <a:p>
          <a:pPr rtl="0"/>
          <a:r>
            <a:rPr lang="ru-RU" dirty="0" smtClean="0"/>
            <a:t>уклад школьной жизни, социализация</a:t>
          </a:r>
          <a:endParaRPr lang="ru-RU" dirty="0"/>
        </a:p>
      </dgm:t>
    </dgm:pt>
    <dgm:pt modelId="{2D855C13-8A2B-4FD2-B4F4-CA4ECC0BE55F}" type="parTrans" cxnId="{97084847-AC49-47F7-8960-52334C6BFFC2}">
      <dgm:prSet/>
      <dgm:spPr/>
      <dgm:t>
        <a:bodyPr/>
        <a:lstStyle/>
        <a:p>
          <a:endParaRPr lang="ru-RU"/>
        </a:p>
      </dgm:t>
    </dgm:pt>
    <dgm:pt modelId="{1385D845-B50E-4878-85B6-7C8FF8D38E43}" type="sibTrans" cxnId="{97084847-AC49-47F7-8960-52334C6BFFC2}">
      <dgm:prSet/>
      <dgm:spPr/>
      <dgm:t>
        <a:bodyPr/>
        <a:lstStyle/>
        <a:p>
          <a:endParaRPr lang="ru-RU"/>
        </a:p>
      </dgm:t>
    </dgm:pt>
    <dgm:pt modelId="{404A2801-1B2A-408C-A64D-51FC4091EBFD}">
      <dgm:prSet/>
      <dgm:spPr/>
      <dgm:t>
        <a:bodyPr/>
        <a:lstStyle/>
        <a:p>
          <a:pPr rtl="0"/>
          <a:r>
            <a:rPr lang="ru-RU" smtClean="0"/>
            <a:t>индивидуальный проект у каждого</a:t>
          </a:r>
          <a:endParaRPr lang="ru-RU"/>
        </a:p>
      </dgm:t>
    </dgm:pt>
    <dgm:pt modelId="{B2FF0830-818D-41C1-8932-B58EE86C059B}" type="parTrans" cxnId="{F4A05FD7-B776-477A-99B4-F8E6649205B3}">
      <dgm:prSet/>
      <dgm:spPr/>
      <dgm:t>
        <a:bodyPr/>
        <a:lstStyle/>
        <a:p>
          <a:endParaRPr lang="ru-RU"/>
        </a:p>
      </dgm:t>
    </dgm:pt>
    <dgm:pt modelId="{89BD1B2C-2709-4A6E-A6D6-32BECEAB11B8}" type="sibTrans" cxnId="{F4A05FD7-B776-477A-99B4-F8E6649205B3}">
      <dgm:prSet/>
      <dgm:spPr/>
      <dgm:t>
        <a:bodyPr/>
        <a:lstStyle/>
        <a:p>
          <a:endParaRPr lang="ru-RU"/>
        </a:p>
      </dgm:t>
    </dgm:pt>
    <dgm:pt modelId="{4843AC5F-FF29-443C-B8EB-F8CE5E02684B}">
      <dgm:prSet/>
      <dgm:spPr/>
      <dgm:t>
        <a:bodyPr/>
        <a:lstStyle/>
        <a:p>
          <a:pPr rtl="0"/>
          <a:r>
            <a:rPr lang="ru-RU" dirty="0" smtClean="0"/>
            <a:t>внеурочная деятельность</a:t>
          </a:r>
          <a:endParaRPr lang="ru-RU" dirty="0"/>
        </a:p>
      </dgm:t>
    </dgm:pt>
    <dgm:pt modelId="{70341614-1E1A-4E3C-942C-FAFFFFF8B9DE}" type="parTrans" cxnId="{D6156378-2BB2-43D7-A766-897D50283EC2}">
      <dgm:prSet/>
      <dgm:spPr/>
      <dgm:t>
        <a:bodyPr/>
        <a:lstStyle/>
        <a:p>
          <a:endParaRPr lang="ru-RU"/>
        </a:p>
      </dgm:t>
    </dgm:pt>
    <dgm:pt modelId="{ADE0A5FB-CB4C-48FC-B3C7-E78BF2C833CF}" type="sibTrans" cxnId="{D6156378-2BB2-43D7-A766-897D50283EC2}">
      <dgm:prSet/>
      <dgm:spPr/>
      <dgm:t>
        <a:bodyPr/>
        <a:lstStyle/>
        <a:p>
          <a:endParaRPr lang="ru-RU"/>
        </a:p>
      </dgm:t>
    </dgm:pt>
    <dgm:pt modelId="{318BF4F2-C4C5-44D2-AB67-39CBCAD3C474}" type="pres">
      <dgm:prSet presAssocID="{FBF1AFC4-1223-4453-A048-5B78C8975E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54665E-6578-49F6-86E7-85D39B11E169}" type="pres">
      <dgm:prSet presAssocID="{69E13A4E-3F1E-4635-BDFA-A7262B58D0BE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75F4D-B0BF-40DA-A0D2-36B2C24ADC83}" type="pres">
      <dgm:prSet presAssocID="{961D8117-E551-4F6E-ACC5-5C660F4B6E6B}" presName="spacer" presStyleCnt="0"/>
      <dgm:spPr/>
    </dgm:pt>
    <dgm:pt modelId="{B0AC12E6-77DD-4FD3-942E-6D53F5E78453}" type="pres">
      <dgm:prSet presAssocID="{3B8C2850-49AB-447E-8239-52E90AA4AA1D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78FB5-4DCB-4360-B1C4-D6BB1B0CF106}" type="pres">
      <dgm:prSet presAssocID="{7B2982A0-9D67-4C1D-B804-D02DC0BB61AB}" presName="spacer" presStyleCnt="0"/>
      <dgm:spPr/>
    </dgm:pt>
    <dgm:pt modelId="{0B638E4C-87DC-4F26-B2B9-E3AF373E8CF2}" type="pres">
      <dgm:prSet presAssocID="{B406997F-C7FD-46B7-8ADB-5614B541FCF5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537D24-991F-486F-86F3-8C1E28D9EAE0}" type="pres">
      <dgm:prSet presAssocID="{586AC473-368C-4828-9BAB-E20421CFDBE3}" presName="spacer" presStyleCnt="0"/>
      <dgm:spPr/>
    </dgm:pt>
    <dgm:pt modelId="{905EEAC8-68EC-4AD8-94D9-B2CF150C99EE}" type="pres">
      <dgm:prSet presAssocID="{3975F450-4749-41DA-BDE6-6A29A0245189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628989-12D2-4682-945B-BD67AF6363AA}" type="pres">
      <dgm:prSet presAssocID="{F22844D3-91DD-4E4E-AF1E-D32210E36AE8}" presName="spacer" presStyleCnt="0"/>
      <dgm:spPr/>
    </dgm:pt>
    <dgm:pt modelId="{89A0B075-90F1-45C5-A478-4FB3988E60FA}" type="pres">
      <dgm:prSet presAssocID="{DFD40841-F344-4CF1-94ED-C1CD20EEC285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7D343-2BE8-473E-A121-5864280D0A3E}" type="pres">
      <dgm:prSet presAssocID="{1385D845-B50E-4878-85B6-7C8FF8D38E43}" presName="spacer" presStyleCnt="0"/>
      <dgm:spPr/>
    </dgm:pt>
    <dgm:pt modelId="{586FE1C9-FB14-4CE3-8B4B-BC8A65079348}" type="pres">
      <dgm:prSet presAssocID="{404A2801-1B2A-408C-A64D-51FC4091EBF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955A4-F44C-4888-AA6D-8122FB854131}" type="pres">
      <dgm:prSet presAssocID="{89BD1B2C-2709-4A6E-A6D6-32BECEAB11B8}" presName="spacer" presStyleCnt="0"/>
      <dgm:spPr/>
    </dgm:pt>
    <dgm:pt modelId="{15DAAB3D-C2D4-4868-ACB9-90464F6C2B4F}" type="pres">
      <dgm:prSet presAssocID="{4843AC5F-FF29-443C-B8EB-F8CE5E02684B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A05FD7-B776-477A-99B4-F8E6649205B3}" srcId="{FBF1AFC4-1223-4453-A048-5B78C8975EAC}" destId="{404A2801-1B2A-408C-A64D-51FC4091EBFD}" srcOrd="5" destOrd="0" parTransId="{B2FF0830-818D-41C1-8932-B58EE86C059B}" sibTransId="{89BD1B2C-2709-4A6E-A6D6-32BECEAB11B8}"/>
    <dgm:cxn modelId="{769A686F-502A-4B9D-ADDD-4D8F1F601179}" type="presOf" srcId="{FBF1AFC4-1223-4453-A048-5B78C8975EAC}" destId="{318BF4F2-C4C5-44D2-AB67-39CBCAD3C474}" srcOrd="0" destOrd="0" presId="urn:microsoft.com/office/officeart/2005/8/layout/vList2"/>
    <dgm:cxn modelId="{69ACDD7E-789F-4D8A-B7C8-1515A97A61DD}" type="presOf" srcId="{404A2801-1B2A-408C-A64D-51FC4091EBFD}" destId="{586FE1C9-FB14-4CE3-8B4B-BC8A65079348}" srcOrd="0" destOrd="0" presId="urn:microsoft.com/office/officeart/2005/8/layout/vList2"/>
    <dgm:cxn modelId="{45A33E74-F578-4027-B90E-846AB0DF02BB}" type="presOf" srcId="{3975F450-4749-41DA-BDE6-6A29A0245189}" destId="{905EEAC8-68EC-4AD8-94D9-B2CF150C99EE}" srcOrd="0" destOrd="0" presId="urn:microsoft.com/office/officeart/2005/8/layout/vList2"/>
    <dgm:cxn modelId="{1C39BC4F-770D-4A33-AD44-9712A2C2F9F0}" type="presOf" srcId="{4843AC5F-FF29-443C-B8EB-F8CE5E02684B}" destId="{15DAAB3D-C2D4-4868-ACB9-90464F6C2B4F}" srcOrd="0" destOrd="0" presId="urn:microsoft.com/office/officeart/2005/8/layout/vList2"/>
    <dgm:cxn modelId="{06D2F306-ABFD-4DA1-82F3-F7FB0B1349FA}" type="presOf" srcId="{DFD40841-F344-4CF1-94ED-C1CD20EEC285}" destId="{89A0B075-90F1-45C5-A478-4FB3988E60FA}" srcOrd="0" destOrd="0" presId="urn:microsoft.com/office/officeart/2005/8/layout/vList2"/>
    <dgm:cxn modelId="{D6156378-2BB2-43D7-A766-897D50283EC2}" srcId="{FBF1AFC4-1223-4453-A048-5B78C8975EAC}" destId="{4843AC5F-FF29-443C-B8EB-F8CE5E02684B}" srcOrd="6" destOrd="0" parTransId="{70341614-1E1A-4E3C-942C-FAFFFFF8B9DE}" sibTransId="{ADE0A5FB-CB4C-48FC-B3C7-E78BF2C833CF}"/>
    <dgm:cxn modelId="{0F369023-E8E0-42A6-A769-903E30F0B0EA}" type="presOf" srcId="{B406997F-C7FD-46B7-8ADB-5614B541FCF5}" destId="{0B638E4C-87DC-4F26-B2B9-E3AF373E8CF2}" srcOrd="0" destOrd="0" presId="urn:microsoft.com/office/officeart/2005/8/layout/vList2"/>
    <dgm:cxn modelId="{B59A48B2-718B-4BAF-9E7B-1A37E1701139}" srcId="{FBF1AFC4-1223-4453-A048-5B78C8975EAC}" destId="{3975F450-4749-41DA-BDE6-6A29A0245189}" srcOrd="3" destOrd="0" parTransId="{BA03C716-9C54-4507-BE91-9222D37B5F04}" sibTransId="{F22844D3-91DD-4E4E-AF1E-D32210E36AE8}"/>
    <dgm:cxn modelId="{33987E20-85BF-4D70-925A-43F4A2458CCB}" srcId="{FBF1AFC4-1223-4453-A048-5B78C8975EAC}" destId="{69E13A4E-3F1E-4635-BDFA-A7262B58D0BE}" srcOrd="0" destOrd="0" parTransId="{83D807B9-C2F8-472E-A910-A36EB5AEE5B1}" sibTransId="{961D8117-E551-4F6E-ACC5-5C660F4B6E6B}"/>
    <dgm:cxn modelId="{D6FCE398-4E3A-475F-ABDC-48296586C7EE}" srcId="{FBF1AFC4-1223-4453-A048-5B78C8975EAC}" destId="{3B8C2850-49AB-447E-8239-52E90AA4AA1D}" srcOrd="1" destOrd="0" parTransId="{ADD9A6CA-80AE-4BBE-B0C2-54E59E7A33A4}" sibTransId="{7B2982A0-9D67-4C1D-B804-D02DC0BB61AB}"/>
    <dgm:cxn modelId="{EC7E3ED2-B38F-4004-BBE8-ABA6C21E0DDF}" type="presOf" srcId="{69E13A4E-3F1E-4635-BDFA-A7262B58D0BE}" destId="{A654665E-6578-49F6-86E7-85D39B11E169}" srcOrd="0" destOrd="0" presId="urn:microsoft.com/office/officeart/2005/8/layout/vList2"/>
    <dgm:cxn modelId="{720B9583-5848-4221-8A14-0829B08482E6}" type="presOf" srcId="{3B8C2850-49AB-447E-8239-52E90AA4AA1D}" destId="{B0AC12E6-77DD-4FD3-942E-6D53F5E78453}" srcOrd="0" destOrd="0" presId="urn:microsoft.com/office/officeart/2005/8/layout/vList2"/>
    <dgm:cxn modelId="{97084847-AC49-47F7-8960-52334C6BFFC2}" srcId="{FBF1AFC4-1223-4453-A048-5B78C8975EAC}" destId="{DFD40841-F344-4CF1-94ED-C1CD20EEC285}" srcOrd="4" destOrd="0" parTransId="{2D855C13-8A2B-4FD2-B4F4-CA4ECC0BE55F}" sibTransId="{1385D845-B50E-4878-85B6-7C8FF8D38E43}"/>
    <dgm:cxn modelId="{6B132D33-F5C5-46A0-9E04-1CE6958AD316}" srcId="{FBF1AFC4-1223-4453-A048-5B78C8975EAC}" destId="{B406997F-C7FD-46B7-8ADB-5614B541FCF5}" srcOrd="2" destOrd="0" parTransId="{64ED4A5C-A6B1-4327-A2BE-50148767D30A}" sibTransId="{586AC473-368C-4828-9BAB-E20421CFDBE3}"/>
    <dgm:cxn modelId="{2DC9E612-CEBE-4D3A-A5F6-3E33C6CB5BCB}" type="presParOf" srcId="{318BF4F2-C4C5-44D2-AB67-39CBCAD3C474}" destId="{A654665E-6578-49F6-86E7-85D39B11E169}" srcOrd="0" destOrd="0" presId="urn:microsoft.com/office/officeart/2005/8/layout/vList2"/>
    <dgm:cxn modelId="{F4F953D3-FD3B-4CF5-B81C-787BCFEAFE77}" type="presParOf" srcId="{318BF4F2-C4C5-44D2-AB67-39CBCAD3C474}" destId="{2AA75F4D-B0BF-40DA-A0D2-36B2C24ADC83}" srcOrd="1" destOrd="0" presId="urn:microsoft.com/office/officeart/2005/8/layout/vList2"/>
    <dgm:cxn modelId="{C4AFFDBC-CA78-4581-A6DC-215625982FA2}" type="presParOf" srcId="{318BF4F2-C4C5-44D2-AB67-39CBCAD3C474}" destId="{B0AC12E6-77DD-4FD3-942E-6D53F5E78453}" srcOrd="2" destOrd="0" presId="urn:microsoft.com/office/officeart/2005/8/layout/vList2"/>
    <dgm:cxn modelId="{F791FA6D-5DF1-4B73-83F9-CE28F5BFBC6A}" type="presParOf" srcId="{318BF4F2-C4C5-44D2-AB67-39CBCAD3C474}" destId="{FB378FB5-4DCB-4360-B1C4-D6BB1B0CF106}" srcOrd="3" destOrd="0" presId="urn:microsoft.com/office/officeart/2005/8/layout/vList2"/>
    <dgm:cxn modelId="{55526927-CD3A-4438-84F1-8C16B790DF6B}" type="presParOf" srcId="{318BF4F2-C4C5-44D2-AB67-39CBCAD3C474}" destId="{0B638E4C-87DC-4F26-B2B9-E3AF373E8CF2}" srcOrd="4" destOrd="0" presId="urn:microsoft.com/office/officeart/2005/8/layout/vList2"/>
    <dgm:cxn modelId="{D702AD78-690B-4657-9381-F2CABB4B33FF}" type="presParOf" srcId="{318BF4F2-C4C5-44D2-AB67-39CBCAD3C474}" destId="{67537D24-991F-486F-86F3-8C1E28D9EAE0}" srcOrd="5" destOrd="0" presId="urn:microsoft.com/office/officeart/2005/8/layout/vList2"/>
    <dgm:cxn modelId="{1108C78E-0D1D-4051-B7D4-E5FB8759670E}" type="presParOf" srcId="{318BF4F2-C4C5-44D2-AB67-39CBCAD3C474}" destId="{905EEAC8-68EC-4AD8-94D9-B2CF150C99EE}" srcOrd="6" destOrd="0" presId="urn:microsoft.com/office/officeart/2005/8/layout/vList2"/>
    <dgm:cxn modelId="{4777DF06-37AD-4530-A6CC-5B195A7D4D75}" type="presParOf" srcId="{318BF4F2-C4C5-44D2-AB67-39CBCAD3C474}" destId="{82628989-12D2-4682-945B-BD67AF6363AA}" srcOrd="7" destOrd="0" presId="urn:microsoft.com/office/officeart/2005/8/layout/vList2"/>
    <dgm:cxn modelId="{621EA27F-52D7-4C4F-8B56-39F0B331B069}" type="presParOf" srcId="{318BF4F2-C4C5-44D2-AB67-39CBCAD3C474}" destId="{89A0B075-90F1-45C5-A478-4FB3988E60FA}" srcOrd="8" destOrd="0" presId="urn:microsoft.com/office/officeart/2005/8/layout/vList2"/>
    <dgm:cxn modelId="{A58E709B-415A-4C67-810C-A0C50368064D}" type="presParOf" srcId="{318BF4F2-C4C5-44D2-AB67-39CBCAD3C474}" destId="{A6D7D343-2BE8-473E-A121-5864280D0A3E}" srcOrd="9" destOrd="0" presId="urn:microsoft.com/office/officeart/2005/8/layout/vList2"/>
    <dgm:cxn modelId="{8EA42645-38B8-4D8A-B70A-4C7008925434}" type="presParOf" srcId="{318BF4F2-C4C5-44D2-AB67-39CBCAD3C474}" destId="{586FE1C9-FB14-4CE3-8B4B-BC8A65079348}" srcOrd="10" destOrd="0" presId="urn:microsoft.com/office/officeart/2005/8/layout/vList2"/>
    <dgm:cxn modelId="{CFF0655E-6EE4-47B0-A478-C3C175ECB869}" type="presParOf" srcId="{318BF4F2-C4C5-44D2-AB67-39CBCAD3C474}" destId="{30B955A4-F44C-4888-AA6D-8122FB854131}" srcOrd="11" destOrd="0" presId="urn:microsoft.com/office/officeart/2005/8/layout/vList2"/>
    <dgm:cxn modelId="{4CCA526A-1BB0-4243-AEBA-A7349D488BD5}" type="presParOf" srcId="{318BF4F2-C4C5-44D2-AB67-39CBCAD3C474}" destId="{15DAAB3D-C2D4-4868-ACB9-90464F6C2B4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36E6D4-B932-4FE8-93EB-FF34FD84E30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D904C1-A81C-452D-BDFB-5A9EED7E66A2}">
      <dgm:prSet custT="1"/>
      <dgm:spPr/>
      <dgm:t>
        <a:bodyPr/>
        <a:lstStyle/>
        <a:p>
          <a:pPr rtl="0"/>
          <a:r>
            <a:rPr lang="ru-RU" sz="1600" dirty="0" smtClean="0"/>
            <a:t>школа с </a:t>
          </a:r>
          <a:r>
            <a:rPr lang="ru-RU" sz="1800" dirty="0" smtClean="0"/>
            <a:t>УИОП</a:t>
          </a:r>
          <a:endParaRPr lang="ru-RU" sz="1800" dirty="0"/>
        </a:p>
      </dgm:t>
    </dgm:pt>
    <dgm:pt modelId="{4B12AE66-FF8A-4425-9F62-50E481EFD914}" type="parTrans" cxnId="{E104477B-D042-4670-A9DE-B88F32B042F2}">
      <dgm:prSet/>
      <dgm:spPr/>
      <dgm:t>
        <a:bodyPr/>
        <a:lstStyle/>
        <a:p>
          <a:endParaRPr lang="ru-RU"/>
        </a:p>
      </dgm:t>
    </dgm:pt>
    <dgm:pt modelId="{FB06C4D2-0B4A-4832-BBD3-ECADFD2336BE}" type="sibTrans" cxnId="{E104477B-D042-4670-A9DE-B88F32B042F2}">
      <dgm:prSet/>
      <dgm:spPr/>
      <dgm:t>
        <a:bodyPr/>
        <a:lstStyle/>
        <a:p>
          <a:endParaRPr lang="ru-RU"/>
        </a:p>
      </dgm:t>
    </dgm:pt>
    <dgm:pt modelId="{FE702190-5E24-44A3-9484-9F2CEBA9870B}">
      <dgm:prSet custT="1"/>
      <dgm:spPr/>
      <dgm:t>
        <a:bodyPr/>
        <a:lstStyle/>
        <a:p>
          <a:pPr rtl="0"/>
          <a:r>
            <a:rPr lang="ru-RU" sz="1800" dirty="0" smtClean="0"/>
            <a:t>специализированные классы</a:t>
          </a:r>
          <a:endParaRPr lang="ru-RU" sz="1800" dirty="0"/>
        </a:p>
      </dgm:t>
    </dgm:pt>
    <dgm:pt modelId="{DF75003B-6C80-43A1-8A40-D8D516D28A0F}" type="parTrans" cxnId="{B8C6536C-B991-407A-B8AB-490965B30327}">
      <dgm:prSet/>
      <dgm:spPr/>
      <dgm:t>
        <a:bodyPr/>
        <a:lstStyle/>
        <a:p>
          <a:endParaRPr lang="ru-RU"/>
        </a:p>
      </dgm:t>
    </dgm:pt>
    <dgm:pt modelId="{6100894B-338E-4420-9CD7-6C5BDC11E169}" type="sibTrans" cxnId="{B8C6536C-B991-407A-B8AB-490965B30327}">
      <dgm:prSet/>
      <dgm:spPr/>
      <dgm:t>
        <a:bodyPr/>
        <a:lstStyle/>
        <a:p>
          <a:endParaRPr lang="ru-RU"/>
        </a:p>
      </dgm:t>
    </dgm:pt>
    <dgm:pt modelId="{E191B0E1-400E-4BA1-A6B1-3538B64E16EF}">
      <dgm:prSet custT="1"/>
      <dgm:spPr/>
      <dgm:t>
        <a:bodyPr/>
        <a:lstStyle/>
        <a:p>
          <a:pPr rtl="0"/>
          <a:r>
            <a:rPr lang="ru-RU" sz="1800" dirty="0" smtClean="0"/>
            <a:t>пилотная школа по введению и реализации ФГОС ООО</a:t>
          </a:r>
          <a:endParaRPr lang="ru-RU" sz="1800" dirty="0"/>
        </a:p>
      </dgm:t>
    </dgm:pt>
    <dgm:pt modelId="{4FFC5896-0DC4-4CF6-9F65-EF06FA02C13C}" type="parTrans" cxnId="{0148F332-D2D4-4C5E-B6B8-215AC8A2A86A}">
      <dgm:prSet/>
      <dgm:spPr/>
      <dgm:t>
        <a:bodyPr/>
        <a:lstStyle/>
        <a:p>
          <a:endParaRPr lang="ru-RU"/>
        </a:p>
      </dgm:t>
    </dgm:pt>
    <dgm:pt modelId="{7EA40447-1B93-4FA8-A8A5-E4C5DB9E8EBB}" type="sibTrans" cxnId="{0148F332-D2D4-4C5E-B6B8-215AC8A2A86A}">
      <dgm:prSet/>
      <dgm:spPr/>
      <dgm:t>
        <a:bodyPr/>
        <a:lstStyle/>
        <a:p>
          <a:endParaRPr lang="ru-RU"/>
        </a:p>
      </dgm:t>
    </dgm:pt>
    <dgm:pt modelId="{F0582E19-F990-4A56-8B28-2FC3E414B3C2}">
      <dgm:prSet custT="1"/>
      <dgm:spPr/>
      <dgm:t>
        <a:bodyPr/>
        <a:lstStyle/>
        <a:p>
          <a:pPr rtl="0"/>
          <a:r>
            <a:rPr lang="ru-RU" sz="1800" dirty="0" smtClean="0"/>
            <a:t>квалифицированные специалисты</a:t>
          </a:r>
          <a:endParaRPr lang="ru-RU" sz="1800" dirty="0"/>
        </a:p>
      </dgm:t>
    </dgm:pt>
    <dgm:pt modelId="{21D0B20A-BAA9-4662-B6FE-C45245E5F0C0}" type="parTrans" cxnId="{B0024DEA-ED9F-42E4-A1DD-CAF21100365A}">
      <dgm:prSet/>
      <dgm:spPr/>
      <dgm:t>
        <a:bodyPr/>
        <a:lstStyle/>
        <a:p>
          <a:endParaRPr lang="ru-RU"/>
        </a:p>
      </dgm:t>
    </dgm:pt>
    <dgm:pt modelId="{BEB351A1-5535-4E00-B44A-D7C038047214}" type="sibTrans" cxnId="{B0024DEA-ED9F-42E4-A1DD-CAF21100365A}">
      <dgm:prSet/>
      <dgm:spPr/>
      <dgm:t>
        <a:bodyPr/>
        <a:lstStyle/>
        <a:p>
          <a:endParaRPr lang="ru-RU"/>
        </a:p>
      </dgm:t>
    </dgm:pt>
    <dgm:pt modelId="{71519A1C-7448-4DA3-B8EA-770A371A31EF}">
      <dgm:prSet custT="1"/>
      <dgm:spPr/>
      <dgm:t>
        <a:bodyPr/>
        <a:lstStyle/>
        <a:p>
          <a:pPr rtl="0"/>
          <a:r>
            <a:rPr lang="ru-RU" sz="1800" dirty="0" smtClean="0"/>
            <a:t>инфраструктура</a:t>
          </a:r>
          <a:endParaRPr lang="ru-RU" sz="1800" dirty="0"/>
        </a:p>
      </dgm:t>
    </dgm:pt>
    <dgm:pt modelId="{C83714FD-CE9E-4C6A-9401-30C39ABBA145}" type="parTrans" cxnId="{A09056F1-B242-48BF-A02E-27C13828DF6D}">
      <dgm:prSet/>
      <dgm:spPr/>
      <dgm:t>
        <a:bodyPr/>
        <a:lstStyle/>
        <a:p>
          <a:endParaRPr lang="ru-RU"/>
        </a:p>
      </dgm:t>
    </dgm:pt>
    <dgm:pt modelId="{A40584BB-2C91-4590-8269-08B2242C7ECD}" type="sibTrans" cxnId="{A09056F1-B242-48BF-A02E-27C13828DF6D}">
      <dgm:prSet/>
      <dgm:spPr/>
      <dgm:t>
        <a:bodyPr/>
        <a:lstStyle/>
        <a:p>
          <a:endParaRPr lang="ru-RU"/>
        </a:p>
      </dgm:t>
    </dgm:pt>
    <dgm:pt modelId="{9F02A3BA-C369-45B4-A729-EABA5915631C}" type="pres">
      <dgm:prSet presAssocID="{9A36E6D4-B932-4FE8-93EB-FF34FD84E30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B73BC5-AFA2-449B-83F0-C1A3250F57B6}" type="pres">
      <dgm:prSet presAssocID="{9A36E6D4-B932-4FE8-93EB-FF34FD84E30F}" presName="arrow" presStyleLbl="bgShp" presStyleIdx="0" presStyleCnt="1"/>
      <dgm:spPr/>
    </dgm:pt>
    <dgm:pt modelId="{94C64A18-45AA-4496-A1A5-7B94CEBEF892}" type="pres">
      <dgm:prSet presAssocID="{9A36E6D4-B932-4FE8-93EB-FF34FD84E30F}" presName="linearProcess" presStyleCnt="0"/>
      <dgm:spPr/>
    </dgm:pt>
    <dgm:pt modelId="{3F10FFAE-30E3-4E90-83D6-E77BEAA4098F}" type="pres">
      <dgm:prSet presAssocID="{71519A1C-7448-4DA3-B8EA-770A371A31EF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0248B-0675-4BC9-8198-DA09A36FF964}" type="pres">
      <dgm:prSet presAssocID="{A40584BB-2C91-4590-8269-08B2242C7ECD}" presName="sibTrans" presStyleCnt="0"/>
      <dgm:spPr/>
    </dgm:pt>
    <dgm:pt modelId="{F6A3D1C4-782C-4416-82F0-779AE5BFBCF4}" type="pres">
      <dgm:prSet presAssocID="{0DD904C1-A81C-452D-BDFB-5A9EED7E66A2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84B25-0694-447F-8008-6FEE543F0C6C}" type="pres">
      <dgm:prSet presAssocID="{FB06C4D2-0B4A-4832-BBD3-ECADFD2336BE}" presName="sibTrans" presStyleCnt="0"/>
      <dgm:spPr/>
    </dgm:pt>
    <dgm:pt modelId="{361D8185-345B-4590-A860-92F5F1D4C3AA}" type="pres">
      <dgm:prSet presAssocID="{FE702190-5E24-44A3-9484-9F2CEBA9870B}" presName="textNode" presStyleLbl="node1" presStyleIdx="2" presStyleCnt="5" custScaleX="111619" custLinFactNeighborX="27344" custLinFactNeighborY="2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ABE78C-F57E-4EAC-BBD8-4EB39EAC1412}" type="pres">
      <dgm:prSet presAssocID="{6100894B-338E-4420-9CD7-6C5BDC11E169}" presName="sibTrans" presStyleCnt="0"/>
      <dgm:spPr/>
    </dgm:pt>
    <dgm:pt modelId="{00721D8A-C022-40FF-9171-FB83454449C3}" type="pres">
      <dgm:prSet presAssocID="{E191B0E1-400E-4BA1-A6B1-3538B64E16EF}" presName="textNode" presStyleLbl="node1" presStyleIdx="3" presStyleCnt="5" custScaleY="138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9C7F4-A642-4391-B3CA-01021F8BF51B}" type="pres">
      <dgm:prSet presAssocID="{7EA40447-1B93-4FA8-A8A5-E4C5DB9E8EBB}" presName="sibTrans" presStyleCnt="0"/>
      <dgm:spPr/>
    </dgm:pt>
    <dgm:pt modelId="{2E9FEACC-0042-45A6-B1F7-C8DFDC1A8697}" type="pres">
      <dgm:prSet presAssocID="{F0582E19-F990-4A56-8B28-2FC3E414B3C2}" presName="textNode" presStyleLbl="node1" presStyleIdx="4" presStyleCnt="5" custScaleX="107451" custLinFactNeighborX="23839" custLinFactNeighborY="-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C6536C-B991-407A-B8AB-490965B30327}" srcId="{9A36E6D4-B932-4FE8-93EB-FF34FD84E30F}" destId="{FE702190-5E24-44A3-9484-9F2CEBA9870B}" srcOrd="2" destOrd="0" parTransId="{DF75003B-6C80-43A1-8A40-D8D516D28A0F}" sibTransId="{6100894B-338E-4420-9CD7-6C5BDC11E169}"/>
    <dgm:cxn modelId="{61F3BF36-DB6D-403A-BFC0-1C47225F6A3D}" type="presOf" srcId="{FE702190-5E24-44A3-9484-9F2CEBA9870B}" destId="{361D8185-345B-4590-A860-92F5F1D4C3AA}" srcOrd="0" destOrd="0" presId="urn:microsoft.com/office/officeart/2005/8/layout/hProcess9"/>
    <dgm:cxn modelId="{E80BF7A1-EC7D-4524-B6A9-9C98FF2E3AF4}" type="presOf" srcId="{71519A1C-7448-4DA3-B8EA-770A371A31EF}" destId="{3F10FFAE-30E3-4E90-83D6-E77BEAA4098F}" srcOrd="0" destOrd="0" presId="urn:microsoft.com/office/officeart/2005/8/layout/hProcess9"/>
    <dgm:cxn modelId="{3CA32677-0026-49D9-B512-7DE573CF0E09}" type="presOf" srcId="{9A36E6D4-B932-4FE8-93EB-FF34FD84E30F}" destId="{9F02A3BA-C369-45B4-A729-EABA5915631C}" srcOrd="0" destOrd="0" presId="urn:microsoft.com/office/officeart/2005/8/layout/hProcess9"/>
    <dgm:cxn modelId="{0148F332-D2D4-4C5E-B6B8-215AC8A2A86A}" srcId="{9A36E6D4-B932-4FE8-93EB-FF34FD84E30F}" destId="{E191B0E1-400E-4BA1-A6B1-3538B64E16EF}" srcOrd="3" destOrd="0" parTransId="{4FFC5896-0DC4-4CF6-9F65-EF06FA02C13C}" sibTransId="{7EA40447-1B93-4FA8-A8A5-E4C5DB9E8EBB}"/>
    <dgm:cxn modelId="{E104477B-D042-4670-A9DE-B88F32B042F2}" srcId="{9A36E6D4-B932-4FE8-93EB-FF34FD84E30F}" destId="{0DD904C1-A81C-452D-BDFB-5A9EED7E66A2}" srcOrd="1" destOrd="0" parTransId="{4B12AE66-FF8A-4425-9F62-50E481EFD914}" sibTransId="{FB06C4D2-0B4A-4832-BBD3-ECADFD2336BE}"/>
    <dgm:cxn modelId="{A3727CD5-13E2-4B94-AB2E-2FC01F56B9E6}" type="presOf" srcId="{E191B0E1-400E-4BA1-A6B1-3538B64E16EF}" destId="{00721D8A-C022-40FF-9171-FB83454449C3}" srcOrd="0" destOrd="0" presId="urn:microsoft.com/office/officeart/2005/8/layout/hProcess9"/>
    <dgm:cxn modelId="{8134A0F5-E1FC-4D19-A344-889BC0280EEB}" type="presOf" srcId="{F0582E19-F990-4A56-8B28-2FC3E414B3C2}" destId="{2E9FEACC-0042-45A6-B1F7-C8DFDC1A8697}" srcOrd="0" destOrd="0" presId="urn:microsoft.com/office/officeart/2005/8/layout/hProcess9"/>
    <dgm:cxn modelId="{B0024DEA-ED9F-42E4-A1DD-CAF21100365A}" srcId="{9A36E6D4-B932-4FE8-93EB-FF34FD84E30F}" destId="{F0582E19-F990-4A56-8B28-2FC3E414B3C2}" srcOrd="4" destOrd="0" parTransId="{21D0B20A-BAA9-4662-B6FE-C45245E5F0C0}" sibTransId="{BEB351A1-5535-4E00-B44A-D7C038047214}"/>
    <dgm:cxn modelId="{1AF1DF13-F45E-4DB0-9240-9F088E726772}" type="presOf" srcId="{0DD904C1-A81C-452D-BDFB-5A9EED7E66A2}" destId="{F6A3D1C4-782C-4416-82F0-779AE5BFBCF4}" srcOrd="0" destOrd="0" presId="urn:microsoft.com/office/officeart/2005/8/layout/hProcess9"/>
    <dgm:cxn modelId="{A09056F1-B242-48BF-A02E-27C13828DF6D}" srcId="{9A36E6D4-B932-4FE8-93EB-FF34FD84E30F}" destId="{71519A1C-7448-4DA3-B8EA-770A371A31EF}" srcOrd="0" destOrd="0" parTransId="{C83714FD-CE9E-4C6A-9401-30C39ABBA145}" sibTransId="{A40584BB-2C91-4590-8269-08B2242C7ECD}"/>
    <dgm:cxn modelId="{5CC72E4C-583E-4CD4-86DF-3688A3EA1B08}" type="presParOf" srcId="{9F02A3BA-C369-45B4-A729-EABA5915631C}" destId="{50B73BC5-AFA2-449B-83F0-C1A3250F57B6}" srcOrd="0" destOrd="0" presId="urn:microsoft.com/office/officeart/2005/8/layout/hProcess9"/>
    <dgm:cxn modelId="{2C5121AF-D2E7-4804-960A-DD13F8D0FC59}" type="presParOf" srcId="{9F02A3BA-C369-45B4-A729-EABA5915631C}" destId="{94C64A18-45AA-4496-A1A5-7B94CEBEF892}" srcOrd="1" destOrd="0" presId="urn:microsoft.com/office/officeart/2005/8/layout/hProcess9"/>
    <dgm:cxn modelId="{79782E43-1456-4CCF-9729-3B9D4994CFE2}" type="presParOf" srcId="{94C64A18-45AA-4496-A1A5-7B94CEBEF892}" destId="{3F10FFAE-30E3-4E90-83D6-E77BEAA4098F}" srcOrd="0" destOrd="0" presId="urn:microsoft.com/office/officeart/2005/8/layout/hProcess9"/>
    <dgm:cxn modelId="{135F2BF7-D420-420F-AB35-A01C82749075}" type="presParOf" srcId="{94C64A18-45AA-4496-A1A5-7B94CEBEF892}" destId="{DA30248B-0675-4BC9-8198-DA09A36FF964}" srcOrd="1" destOrd="0" presId="urn:microsoft.com/office/officeart/2005/8/layout/hProcess9"/>
    <dgm:cxn modelId="{AD6C0A52-3395-432F-87DC-38258F92AB28}" type="presParOf" srcId="{94C64A18-45AA-4496-A1A5-7B94CEBEF892}" destId="{F6A3D1C4-782C-4416-82F0-779AE5BFBCF4}" srcOrd="2" destOrd="0" presId="urn:microsoft.com/office/officeart/2005/8/layout/hProcess9"/>
    <dgm:cxn modelId="{F654FCEF-43D0-4737-B786-7FE10399AF24}" type="presParOf" srcId="{94C64A18-45AA-4496-A1A5-7B94CEBEF892}" destId="{46684B25-0694-447F-8008-6FEE543F0C6C}" srcOrd="3" destOrd="0" presId="urn:microsoft.com/office/officeart/2005/8/layout/hProcess9"/>
    <dgm:cxn modelId="{F4F70122-8784-429E-B051-28168B503549}" type="presParOf" srcId="{94C64A18-45AA-4496-A1A5-7B94CEBEF892}" destId="{361D8185-345B-4590-A860-92F5F1D4C3AA}" srcOrd="4" destOrd="0" presId="urn:microsoft.com/office/officeart/2005/8/layout/hProcess9"/>
    <dgm:cxn modelId="{197D68D6-5278-412B-AD06-6E0AC68F6675}" type="presParOf" srcId="{94C64A18-45AA-4496-A1A5-7B94CEBEF892}" destId="{CFABE78C-F57E-4EAC-BBD8-4EB39EAC1412}" srcOrd="5" destOrd="0" presId="urn:microsoft.com/office/officeart/2005/8/layout/hProcess9"/>
    <dgm:cxn modelId="{594B34DE-17FF-4CAF-A8C9-9EDC39E906E5}" type="presParOf" srcId="{94C64A18-45AA-4496-A1A5-7B94CEBEF892}" destId="{00721D8A-C022-40FF-9171-FB83454449C3}" srcOrd="6" destOrd="0" presId="urn:microsoft.com/office/officeart/2005/8/layout/hProcess9"/>
    <dgm:cxn modelId="{A0352FC8-B40E-4B41-8DDE-F6A6C75EB145}" type="presParOf" srcId="{94C64A18-45AA-4496-A1A5-7B94CEBEF892}" destId="{D419C7F4-A642-4391-B3CA-01021F8BF51B}" srcOrd="7" destOrd="0" presId="urn:microsoft.com/office/officeart/2005/8/layout/hProcess9"/>
    <dgm:cxn modelId="{6F296A4B-E340-467F-B6CD-5D67A89C9230}" type="presParOf" srcId="{94C64A18-45AA-4496-A1A5-7B94CEBEF892}" destId="{2E9FEACC-0042-45A6-B1F7-C8DFDC1A869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3ACE9-FE62-4F77-B350-F6DAB0C9A33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1B99DF-6CEC-425C-B83F-0A1656434635}">
      <dgm:prSet custT="1"/>
      <dgm:spPr/>
      <dgm:t>
        <a:bodyPr/>
        <a:lstStyle/>
        <a:p>
          <a:pPr rtl="0"/>
          <a:r>
            <a:rPr lang="ru-RU" sz="2000" dirty="0" smtClean="0"/>
            <a:t>обеспечение готовности гимназии к переходу на ФГОС СОО</a:t>
          </a:r>
          <a:endParaRPr lang="ru-RU" sz="2000" dirty="0"/>
        </a:p>
      </dgm:t>
    </dgm:pt>
    <dgm:pt modelId="{3AA00E0F-F0B3-462D-B39E-A4C3FBEF23BA}" type="parTrans" cxnId="{180E9D36-85A8-4BE3-A301-B452839E93A8}">
      <dgm:prSet/>
      <dgm:spPr/>
      <dgm:t>
        <a:bodyPr/>
        <a:lstStyle/>
        <a:p>
          <a:endParaRPr lang="ru-RU"/>
        </a:p>
      </dgm:t>
    </dgm:pt>
    <dgm:pt modelId="{B25B84B0-4297-4C4E-B258-63C3F7BEAAF8}" type="sibTrans" cxnId="{180E9D36-85A8-4BE3-A301-B452839E93A8}">
      <dgm:prSet/>
      <dgm:spPr/>
      <dgm:t>
        <a:bodyPr/>
        <a:lstStyle/>
        <a:p>
          <a:endParaRPr lang="ru-RU"/>
        </a:p>
      </dgm:t>
    </dgm:pt>
    <dgm:pt modelId="{34A39A38-A507-4725-A162-6CC2929B20CD}">
      <dgm:prSet custT="1"/>
      <dgm:spPr/>
      <dgm:t>
        <a:bodyPr/>
        <a:lstStyle/>
        <a:p>
          <a:pPr rtl="0"/>
          <a:r>
            <a:rPr lang="ru-RU" sz="2000" dirty="0" smtClean="0"/>
            <a:t>кадровая готовность </a:t>
          </a:r>
        </a:p>
        <a:p>
          <a:pPr rtl="0"/>
          <a:r>
            <a:rPr lang="ru-RU" sz="2000" dirty="0" smtClean="0"/>
            <a:t>(принятие задач, понимание смысла изменений, компетентности педагогов, программы, </a:t>
          </a:r>
        </a:p>
        <a:p>
          <a:pPr rtl="0"/>
          <a:r>
            <a:rPr lang="ru-RU" sz="2000" dirty="0" smtClean="0"/>
            <a:t>системы оценивания и др.)</a:t>
          </a:r>
          <a:endParaRPr lang="ru-RU" sz="2000" dirty="0"/>
        </a:p>
      </dgm:t>
    </dgm:pt>
    <dgm:pt modelId="{AAA26AC3-8680-411C-91D1-BED59D31B075}" type="parTrans" cxnId="{612F04CE-472B-4610-B84E-D4EEC2FECED3}">
      <dgm:prSet/>
      <dgm:spPr/>
      <dgm:t>
        <a:bodyPr/>
        <a:lstStyle/>
        <a:p>
          <a:endParaRPr lang="ru-RU"/>
        </a:p>
      </dgm:t>
    </dgm:pt>
    <dgm:pt modelId="{5331A3ED-5142-4046-9E13-FB80071F1D9D}" type="sibTrans" cxnId="{612F04CE-472B-4610-B84E-D4EEC2FECED3}">
      <dgm:prSet/>
      <dgm:spPr/>
      <dgm:t>
        <a:bodyPr/>
        <a:lstStyle/>
        <a:p>
          <a:endParaRPr lang="ru-RU"/>
        </a:p>
      </dgm:t>
    </dgm:pt>
    <dgm:pt modelId="{7131C026-2D82-4092-A434-849A6477810C}">
      <dgm:prSet custT="1"/>
      <dgm:spPr/>
      <dgm:t>
        <a:bodyPr/>
        <a:lstStyle/>
        <a:p>
          <a:pPr rtl="0"/>
          <a:r>
            <a:rPr lang="ru-RU" sz="2000" dirty="0" smtClean="0"/>
            <a:t>организационно-управленческая готовность (локальные акты, планы, графики, педагогические позиции и др.)</a:t>
          </a:r>
          <a:endParaRPr lang="ru-RU" sz="2000" dirty="0"/>
        </a:p>
      </dgm:t>
    </dgm:pt>
    <dgm:pt modelId="{0223B019-1E0F-46AD-9561-841188824161}" type="parTrans" cxnId="{43A18DB3-F962-4F4A-9E10-E163AE9A9D93}">
      <dgm:prSet/>
      <dgm:spPr/>
      <dgm:t>
        <a:bodyPr/>
        <a:lstStyle/>
        <a:p>
          <a:endParaRPr lang="ru-RU"/>
        </a:p>
      </dgm:t>
    </dgm:pt>
    <dgm:pt modelId="{F85C8AF0-ADAA-498B-AB59-DB282B1B3C15}" type="sibTrans" cxnId="{43A18DB3-F962-4F4A-9E10-E163AE9A9D93}">
      <dgm:prSet/>
      <dgm:spPr/>
      <dgm:t>
        <a:bodyPr/>
        <a:lstStyle/>
        <a:p>
          <a:endParaRPr lang="ru-RU"/>
        </a:p>
      </dgm:t>
    </dgm:pt>
    <dgm:pt modelId="{7C40A6B9-DB83-4839-A42F-2C746FCDA921}" type="pres">
      <dgm:prSet presAssocID="{8FA3ACE9-FE62-4F77-B350-F6DAB0C9A33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77EDDC-E33B-4777-B380-1B5E833AFB30}" type="pres">
      <dgm:prSet presAssocID="{D71B99DF-6CEC-425C-B83F-0A1656434635}" presName="composite" presStyleCnt="0"/>
      <dgm:spPr/>
    </dgm:pt>
    <dgm:pt modelId="{74D265E5-E091-4D29-959D-5B92C04EF457}" type="pres">
      <dgm:prSet presAssocID="{D71B99DF-6CEC-425C-B83F-0A1656434635}" presName="imgShp" presStyleLbl="fgImgPlace1" presStyleIdx="0" presStyleCnt="3" custLinFactNeighborX="-64856" custLinFactNeighborY="3311"/>
      <dgm:spPr/>
    </dgm:pt>
    <dgm:pt modelId="{D973BD44-E9CA-4892-B457-A29ABFA84C7A}" type="pres">
      <dgm:prSet presAssocID="{D71B99DF-6CEC-425C-B83F-0A1656434635}" presName="txShp" presStyleLbl="node1" presStyleIdx="0" presStyleCnt="3" custScaleX="133753" custScaleY="142176" custLinFactNeighborX="80" custLinFactNeighborY="-45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5FA0A-8362-4DC4-AD4C-EB5B9B70358A}" type="pres">
      <dgm:prSet presAssocID="{B25B84B0-4297-4C4E-B258-63C3F7BEAAF8}" presName="spacing" presStyleCnt="0"/>
      <dgm:spPr/>
    </dgm:pt>
    <dgm:pt modelId="{0E9F08E6-6C85-4025-A4DD-FCBB65855E3A}" type="pres">
      <dgm:prSet presAssocID="{34A39A38-A507-4725-A162-6CC2929B20CD}" presName="composite" presStyleCnt="0"/>
      <dgm:spPr/>
    </dgm:pt>
    <dgm:pt modelId="{24C32B1C-18E0-4FB2-91CF-B16B2F19D3CE}" type="pres">
      <dgm:prSet presAssocID="{34A39A38-A507-4725-A162-6CC2929B20CD}" presName="imgShp" presStyleLbl="fgImgPlace1" presStyleIdx="1" presStyleCnt="3" custLinFactNeighborX="-64856" custLinFactNeighborY="-6923"/>
      <dgm:spPr/>
    </dgm:pt>
    <dgm:pt modelId="{E2FF5352-A67C-4384-86F3-AEC7B9CBE5F3}" type="pres">
      <dgm:prSet presAssocID="{34A39A38-A507-4725-A162-6CC2929B20CD}" presName="txShp" presStyleLbl="node1" presStyleIdx="1" presStyleCnt="3" custScaleX="132519" custScaleY="161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0498D-E15A-4C19-9148-F2C4409749DE}" type="pres">
      <dgm:prSet presAssocID="{5331A3ED-5142-4046-9E13-FB80071F1D9D}" presName="spacing" presStyleCnt="0"/>
      <dgm:spPr/>
    </dgm:pt>
    <dgm:pt modelId="{1CFEB185-3A94-40B5-96B4-96440F53A5FA}" type="pres">
      <dgm:prSet presAssocID="{7131C026-2D82-4092-A434-849A6477810C}" presName="composite" presStyleCnt="0"/>
      <dgm:spPr/>
    </dgm:pt>
    <dgm:pt modelId="{C6537034-0551-4084-A8EF-7B6856447CEC}" type="pres">
      <dgm:prSet presAssocID="{7131C026-2D82-4092-A434-849A6477810C}" presName="imgShp" presStyleLbl="fgImgPlace1" presStyleIdx="2" presStyleCnt="3" custLinFactNeighborX="-73011" custLinFactNeighborY="-4487"/>
      <dgm:spPr/>
    </dgm:pt>
    <dgm:pt modelId="{2FBC9F0A-F4CC-49CF-A322-E83AFA38A2F3}" type="pres">
      <dgm:prSet presAssocID="{7131C026-2D82-4092-A434-849A6477810C}" presName="txShp" presStyleLbl="node1" presStyleIdx="2" presStyleCnt="3" custScaleX="129542" custScaleY="149454" custLinFactNeighborX="1377" custLinFactNeighborY="39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A18DB3-F962-4F4A-9E10-E163AE9A9D93}" srcId="{8FA3ACE9-FE62-4F77-B350-F6DAB0C9A336}" destId="{7131C026-2D82-4092-A434-849A6477810C}" srcOrd="2" destOrd="0" parTransId="{0223B019-1E0F-46AD-9561-841188824161}" sibTransId="{F85C8AF0-ADAA-498B-AB59-DB282B1B3C15}"/>
    <dgm:cxn modelId="{3437F305-2C45-49DC-A7BA-E30FCCDEC5A4}" type="presOf" srcId="{34A39A38-A507-4725-A162-6CC2929B20CD}" destId="{E2FF5352-A67C-4384-86F3-AEC7B9CBE5F3}" srcOrd="0" destOrd="0" presId="urn:microsoft.com/office/officeart/2005/8/layout/vList3"/>
    <dgm:cxn modelId="{FB3C3451-0165-4D6D-8110-AAB6C92666B5}" type="presOf" srcId="{7131C026-2D82-4092-A434-849A6477810C}" destId="{2FBC9F0A-F4CC-49CF-A322-E83AFA38A2F3}" srcOrd="0" destOrd="0" presId="urn:microsoft.com/office/officeart/2005/8/layout/vList3"/>
    <dgm:cxn modelId="{D98E1B58-2AB0-4738-AA63-28FFCDF9A4D4}" type="presOf" srcId="{D71B99DF-6CEC-425C-B83F-0A1656434635}" destId="{D973BD44-E9CA-4892-B457-A29ABFA84C7A}" srcOrd="0" destOrd="0" presId="urn:microsoft.com/office/officeart/2005/8/layout/vList3"/>
    <dgm:cxn modelId="{7693E23E-F627-45BC-8BD4-8403CC93D37F}" type="presOf" srcId="{8FA3ACE9-FE62-4F77-B350-F6DAB0C9A336}" destId="{7C40A6B9-DB83-4839-A42F-2C746FCDA921}" srcOrd="0" destOrd="0" presId="urn:microsoft.com/office/officeart/2005/8/layout/vList3"/>
    <dgm:cxn modelId="{180E9D36-85A8-4BE3-A301-B452839E93A8}" srcId="{8FA3ACE9-FE62-4F77-B350-F6DAB0C9A336}" destId="{D71B99DF-6CEC-425C-B83F-0A1656434635}" srcOrd="0" destOrd="0" parTransId="{3AA00E0F-F0B3-462D-B39E-A4C3FBEF23BA}" sibTransId="{B25B84B0-4297-4C4E-B258-63C3F7BEAAF8}"/>
    <dgm:cxn modelId="{612F04CE-472B-4610-B84E-D4EEC2FECED3}" srcId="{8FA3ACE9-FE62-4F77-B350-F6DAB0C9A336}" destId="{34A39A38-A507-4725-A162-6CC2929B20CD}" srcOrd="1" destOrd="0" parTransId="{AAA26AC3-8680-411C-91D1-BED59D31B075}" sibTransId="{5331A3ED-5142-4046-9E13-FB80071F1D9D}"/>
    <dgm:cxn modelId="{7F2DB1D9-168D-403D-84D1-A924B2448899}" type="presParOf" srcId="{7C40A6B9-DB83-4839-A42F-2C746FCDA921}" destId="{5777EDDC-E33B-4777-B380-1B5E833AFB30}" srcOrd="0" destOrd="0" presId="urn:microsoft.com/office/officeart/2005/8/layout/vList3"/>
    <dgm:cxn modelId="{11C0A487-56D5-4A8B-8527-A1F6D402E1AF}" type="presParOf" srcId="{5777EDDC-E33B-4777-B380-1B5E833AFB30}" destId="{74D265E5-E091-4D29-959D-5B92C04EF457}" srcOrd="0" destOrd="0" presId="urn:microsoft.com/office/officeart/2005/8/layout/vList3"/>
    <dgm:cxn modelId="{582D5F62-94B5-459E-8B7A-FCC10430A521}" type="presParOf" srcId="{5777EDDC-E33B-4777-B380-1B5E833AFB30}" destId="{D973BD44-E9CA-4892-B457-A29ABFA84C7A}" srcOrd="1" destOrd="0" presId="urn:microsoft.com/office/officeart/2005/8/layout/vList3"/>
    <dgm:cxn modelId="{08CE9928-0358-4B56-95ED-830903DDFA27}" type="presParOf" srcId="{7C40A6B9-DB83-4839-A42F-2C746FCDA921}" destId="{79B5FA0A-8362-4DC4-AD4C-EB5B9B70358A}" srcOrd="1" destOrd="0" presId="urn:microsoft.com/office/officeart/2005/8/layout/vList3"/>
    <dgm:cxn modelId="{5FD136F6-D982-49D0-A2E1-C57499238C32}" type="presParOf" srcId="{7C40A6B9-DB83-4839-A42F-2C746FCDA921}" destId="{0E9F08E6-6C85-4025-A4DD-FCBB65855E3A}" srcOrd="2" destOrd="0" presId="urn:microsoft.com/office/officeart/2005/8/layout/vList3"/>
    <dgm:cxn modelId="{B1112B21-B65F-4C31-AFE8-CFE25258EAA4}" type="presParOf" srcId="{0E9F08E6-6C85-4025-A4DD-FCBB65855E3A}" destId="{24C32B1C-18E0-4FB2-91CF-B16B2F19D3CE}" srcOrd="0" destOrd="0" presId="urn:microsoft.com/office/officeart/2005/8/layout/vList3"/>
    <dgm:cxn modelId="{D076B817-5C3B-41FC-9785-6171BEC04D4F}" type="presParOf" srcId="{0E9F08E6-6C85-4025-A4DD-FCBB65855E3A}" destId="{E2FF5352-A67C-4384-86F3-AEC7B9CBE5F3}" srcOrd="1" destOrd="0" presId="urn:microsoft.com/office/officeart/2005/8/layout/vList3"/>
    <dgm:cxn modelId="{D5585BA7-723D-4E26-9C5C-8E7D6079DF80}" type="presParOf" srcId="{7C40A6B9-DB83-4839-A42F-2C746FCDA921}" destId="{84F0498D-E15A-4C19-9148-F2C4409749DE}" srcOrd="3" destOrd="0" presId="urn:microsoft.com/office/officeart/2005/8/layout/vList3"/>
    <dgm:cxn modelId="{E37F04BD-6677-4FFF-ABAA-589C892F653D}" type="presParOf" srcId="{7C40A6B9-DB83-4839-A42F-2C746FCDA921}" destId="{1CFEB185-3A94-40B5-96B4-96440F53A5FA}" srcOrd="4" destOrd="0" presId="urn:microsoft.com/office/officeart/2005/8/layout/vList3"/>
    <dgm:cxn modelId="{6EB819B9-5D14-4902-9718-4FC71DC4E8CA}" type="presParOf" srcId="{1CFEB185-3A94-40B5-96B4-96440F53A5FA}" destId="{C6537034-0551-4084-A8EF-7B6856447CEC}" srcOrd="0" destOrd="0" presId="urn:microsoft.com/office/officeart/2005/8/layout/vList3"/>
    <dgm:cxn modelId="{A3D04EE8-C138-428B-99BA-D859CFF3F161}" type="presParOf" srcId="{1CFEB185-3A94-40B5-96B4-96440F53A5FA}" destId="{2FBC9F0A-F4CC-49CF-A322-E83AFA38A2F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734731-C52E-4D28-A0D8-D4FE36F6F4E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25F069-E205-4DC8-B75D-1A88FE751EEC}">
      <dgm:prSet custT="1"/>
      <dgm:spPr/>
      <dgm:t>
        <a:bodyPr/>
        <a:lstStyle/>
        <a:p>
          <a:pPr rtl="0"/>
          <a:r>
            <a:rPr lang="ru-RU" sz="2400" dirty="0" smtClean="0"/>
            <a:t>Открытость</a:t>
          </a:r>
          <a:endParaRPr lang="ru-RU" sz="2400" dirty="0"/>
        </a:p>
      </dgm:t>
    </dgm:pt>
    <dgm:pt modelId="{2271EAFD-E3A6-4704-A70F-45345229A5B0}" type="parTrans" cxnId="{7A28E858-1B40-4D37-888D-DB9EE6B7698F}">
      <dgm:prSet/>
      <dgm:spPr/>
      <dgm:t>
        <a:bodyPr/>
        <a:lstStyle/>
        <a:p>
          <a:endParaRPr lang="ru-RU"/>
        </a:p>
      </dgm:t>
    </dgm:pt>
    <dgm:pt modelId="{69D76AFE-6D9B-4A27-835B-42F5B6564EA2}" type="sibTrans" cxnId="{7A28E858-1B40-4D37-888D-DB9EE6B7698F}">
      <dgm:prSet/>
      <dgm:spPr/>
      <dgm:t>
        <a:bodyPr/>
        <a:lstStyle/>
        <a:p>
          <a:endParaRPr lang="ru-RU"/>
        </a:p>
      </dgm:t>
    </dgm:pt>
    <dgm:pt modelId="{63C36043-1294-41B7-A404-9A0F10147856}">
      <dgm:prSet custT="1"/>
      <dgm:spPr/>
      <dgm:t>
        <a:bodyPr/>
        <a:lstStyle/>
        <a:p>
          <a:pPr rtl="0"/>
          <a:r>
            <a:rPr lang="ru-RU" sz="2400" dirty="0" smtClean="0"/>
            <a:t>Мотивация</a:t>
          </a:r>
          <a:endParaRPr lang="ru-RU" sz="2400" dirty="0"/>
        </a:p>
      </dgm:t>
    </dgm:pt>
    <dgm:pt modelId="{91C7AD02-61AA-48AD-A847-6B9F17BA692A}" type="parTrans" cxnId="{E272E388-88D0-4F19-B217-E5F4AE5D6F07}">
      <dgm:prSet/>
      <dgm:spPr/>
      <dgm:t>
        <a:bodyPr/>
        <a:lstStyle/>
        <a:p>
          <a:endParaRPr lang="ru-RU"/>
        </a:p>
      </dgm:t>
    </dgm:pt>
    <dgm:pt modelId="{233F95F5-6719-41A0-950B-A7D7636D439D}" type="sibTrans" cxnId="{E272E388-88D0-4F19-B217-E5F4AE5D6F07}">
      <dgm:prSet/>
      <dgm:spPr/>
      <dgm:t>
        <a:bodyPr/>
        <a:lstStyle/>
        <a:p>
          <a:endParaRPr lang="ru-RU"/>
        </a:p>
      </dgm:t>
    </dgm:pt>
    <dgm:pt modelId="{F46714A4-8CB5-49EE-96F8-A54407E038F6}">
      <dgm:prSet custT="1"/>
      <dgm:spPr/>
      <dgm:t>
        <a:bodyPr/>
        <a:lstStyle/>
        <a:p>
          <a:pPr rtl="0"/>
          <a:r>
            <a:rPr lang="ru-RU" sz="2400" dirty="0" smtClean="0"/>
            <a:t>Вариативность</a:t>
          </a:r>
          <a:endParaRPr lang="ru-RU" sz="2400" dirty="0"/>
        </a:p>
      </dgm:t>
    </dgm:pt>
    <dgm:pt modelId="{2FACC46A-5013-4BD8-9B7F-0141DD38232E}" type="parTrans" cxnId="{800B7E2F-F72C-4F8F-841B-CDB46026DAD8}">
      <dgm:prSet/>
      <dgm:spPr/>
      <dgm:t>
        <a:bodyPr/>
        <a:lstStyle/>
        <a:p>
          <a:endParaRPr lang="ru-RU"/>
        </a:p>
      </dgm:t>
    </dgm:pt>
    <dgm:pt modelId="{C1B26A25-77A5-4AEE-B2D4-24863DD69B35}" type="sibTrans" cxnId="{800B7E2F-F72C-4F8F-841B-CDB46026DAD8}">
      <dgm:prSet/>
      <dgm:spPr/>
      <dgm:t>
        <a:bodyPr/>
        <a:lstStyle/>
        <a:p>
          <a:endParaRPr lang="ru-RU"/>
        </a:p>
      </dgm:t>
    </dgm:pt>
    <dgm:pt modelId="{5F370528-9C6B-453D-86E7-B475B2F1F91C}">
      <dgm:prSet custT="1"/>
      <dgm:spPr/>
      <dgm:t>
        <a:bodyPr/>
        <a:lstStyle/>
        <a:p>
          <a:pPr rtl="0"/>
          <a:r>
            <a:rPr lang="ru-RU" sz="2400" dirty="0" smtClean="0"/>
            <a:t>Доступность</a:t>
          </a:r>
          <a:endParaRPr lang="ru-RU" sz="2400" dirty="0"/>
        </a:p>
      </dgm:t>
    </dgm:pt>
    <dgm:pt modelId="{97A70053-0263-4CC0-A7EC-3273DA3ECE48}" type="parTrans" cxnId="{E30C9942-27EE-4795-BB6F-4B6A6CC682A1}">
      <dgm:prSet/>
      <dgm:spPr/>
      <dgm:t>
        <a:bodyPr/>
        <a:lstStyle/>
        <a:p>
          <a:endParaRPr lang="ru-RU"/>
        </a:p>
      </dgm:t>
    </dgm:pt>
    <dgm:pt modelId="{75CC0F5C-511D-41A9-9A18-7DF5A410C072}" type="sibTrans" cxnId="{E30C9942-27EE-4795-BB6F-4B6A6CC682A1}">
      <dgm:prSet/>
      <dgm:spPr/>
      <dgm:t>
        <a:bodyPr/>
        <a:lstStyle/>
        <a:p>
          <a:endParaRPr lang="ru-RU"/>
        </a:p>
      </dgm:t>
    </dgm:pt>
    <dgm:pt modelId="{9375131D-D0C8-41B2-ADEC-0F5EB153CB28}">
      <dgm:prSet custT="1"/>
      <dgm:spPr/>
      <dgm:t>
        <a:bodyPr/>
        <a:lstStyle/>
        <a:p>
          <a:pPr rtl="0"/>
          <a:r>
            <a:rPr lang="ru-RU" sz="2400" dirty="0" smtClean="0"/>
            <a:t>Интегрируемость</a:t>
          </a:r>
          <a:endParaRPr lang="ru-RU" sz="2400" dirty="0"/>
        </a:p>
      </dgm:t>
    </dgm:pt>
    <dgm:pt modelId="{B8359332-F67F-4FE1-8C69-FE66AEF5D180}" type="parTrans" cxnId="{A84E93FF-26AD-49B0-8631-371E889DEDE3}">
      <dgm:prSet/>
      <dgm:spPr/>
      <dgm:t>
        <a:bodyPr/>
        <a:lstStyle/>
        <a:p>
          <a:endParaRPr lang="ru-RU"/>
        </a:p>
      </dgm:t>
    </dgm:pt>
    <dgm:pt modelId="{BA894CAD-E3A2-4AEB-B08E-52262E866E56}" type="sibTrans" cxnId="{A84E93FF-26AD-49B0-8631-371E889DEDE3}">
      <dgm:prSet/>
      <dgm:spPr/>
      <dgm:t>
        <a:bodyPr/>
        <a:lstStyle/>
        <a:p>
          <a:endParaRPr lang="ru-RU"/>
        </a:p>
      </dgm:t>
    </dgm:pt>
    <dgm:pt modelId="{5D42702D-9E4B-46F8-B14C-2D94C15FB0C2}">
      <dgm:prSet custT="1"/>
      <dgm:spPr/>
      <dgm:t>
        <a:bodyPr/>
        <a:lstStyle/>
        <a:p>
          <a:pPr rtl="0"/>
          <a:r>
            <a:rPr lang="ru-RU" sz="2400" dirty="0" smtClean="0"/>
            <a:t>Многофункциональность</a:t>
          </a:r>
          <a:endParaRPr lang="ru-RU" sz="2400" dirty="0"/>
        </a:p>
      </dgm:t>
    </dgm:pt>
    <dgm:pt modelId="{567F779B-F91A-4A11-8958-FCB056A28773}" type="parTrans" cxnId="{9E22092A-E484-4458-B10A-606712F85259}">
      <dgm:prSet/>
      <dgm:spPr/>
      <dgm:t>
        <a:bodyPr/>
        <a:lstStyle/>
        <a:p>
          <a:endParaRPr lang="ru-RU"/>
        </a:p>
      </dgm:t>
    </dgm:pt>
    <dgm:pt modelId="{B6D826DA-C701-4B5C-9D0B-341EADBB1A4A}" type="sibTrans" cxnId="{9E22092A-E484-4458-B10A-606712F85259}">
      <dgm:prSet/>
      <dgm:spPr/>
      <dgm:t>
        <a:bodyPr/>
        <a:lstStyle/>
        <a:p>
          <a:endParaRPr lang="ru-RU"/>
        </a:p>
      </dgm:t>
    </dgm:pt>
    <dgm:pt modelId="{484F9A0B-5AE0-402A-BF13-2AA7E847DC8B}" type="pres">
      <dgm:prSet presAssocID="{3D734731-C52E-4D28-A0D8-D4FE36F6F4E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82D6BC-7A97-401C-BF6E-FA62BEA000A2}" type="pres">
      <dgm:prSet presAssocID="{6325F069-E205-4DC8-B75D-1A88FE751EEC}" presName="linNode" presStyleCnt="0"/>
      <dgm:spPr/>
    </dgm:pt>
    <dgm:pt modelId="{DA2A8CBC-C7A2-4224-B1DF-A83447221842}" type="pres">
      <dgm:prSet presAssocID="{6325F069-E205-4DC8-B75D-1A88FE751EEC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ADF47C-8CAB-47A8-A6C5-63C37FDABC1F}" type="pres">
      <dgm:prSet presAssocID="{69D76AFE-6D9B-4A27-835B-42F5B6564EA2}" presName="sp" presStyleCnt="0"/>
      <dgm:spPr/>
    </dgm:pt>
    <dgm:pt modelId="{C25B0C83-E780-43BB-992C-0613D838EAD1}" type="pres">
      <dgm:prSet presAssocID="{63C36043-1294-41B7-A404-9A0F10147856}" presName="linNode" presStyleCnt="0"/>
      <dgm:spPr/>
    </dgm:pt>
    <dgm:pt modelId="{ED06EF35-79E3-46B5-B18E-41CA66F7DF3F}" type="pres">
      <dgm:prSet presAssocID="{63C36043-1294-41B7-A404-9A0F10147856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CCE2CC-A086-4755-A5D4-747D20408068}" type="pres">
      <dgm:prSet presAssocID="{233F95F5-6719-41A0-950B-A7D7636D439D}" presName="sp" presStyleCnt="0"/>
      <dgm:spPr/>
    </dgm:pt>
    <dgm:pt modelId="{39B88754-8A5D-4896-B862-4F31AC9C3E0E}" type="pres">
      <dgm:prSet presAssocID="{F46714A4-8CB5-49EE-96F8-A54407E038F6}" presName="linNode" presStyleCnt="0"/>
      <dgm:spPr/>
    </dgm:pt>
    <dgm:pt modelId="{32FFDB0B-2255-4270-9627-060AEBF4F707}" type="pres">
      <dgm:prSet presAssocID="{F46714A4-8CB5-49EE-96F8-A54407E038F6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727A9-1457-4127-B564-BAE160BB438D}" type="pres">
      <dgm:prSet presAssocID="{C1B26A25-77A5-4AEE-B2D4-24863DD69B35}" presName="sp" presStyleCnt="0"/>
      <dgm:spPr/>
    </dgm:pt>
    <dgm:pt modelId="{3CDAC2A4-97B6-48DC-8583-AE9EFAA7BDC6}" type="pres">
      <dgm:prSet presAssocID="{5F370528-9C6B-453D-86E7-B475B2F1F91C}" presName="linNode" presStyleCnt="0"/>
      <dgm:spPr/>
    </dgm:pt>
    <dgm:pt modelId="{AEDB9F1F-052C-43A7-89FD-E8A9E6586B2E}" type="pres">
      <dgm:prSet presAssocID="{5F370528-9C6B-453D-86E7-B475B2F1F91C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80D33-99F1-46C2-80A4-870A2B612AD4}" type="pres">
      <dgm:prSet presAssocID="{75CC0F5C-511D-41A9-9A18-7DF5A410C072}" presName="sp" presStyleCnt="0"/>
      <dgm:spPr/>
    </dgm:pt>
    <dgm:pt modelId="{DBC57EC4-8475-4930-BE2F-0B7B0B6F5F0D}" type="pres">
      <dgm:prSet presAssocID="{9375131D-D0C8-41B2-ADEC-0F5EB153CB28}" presName="linNode" presStyleCnt="0"/>
      <dgm:spPr/>
    </dgm:pt>
    <dgm:pt modelId="{DCF0F698-00E6-4DD0-AFF5-430F8B76CD0C}" type="pres">
      <dgm:prSet presAssocID="{9375131D-D0C8-41B2-ADEC-0F5EB153CB28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716A4-C462-436F-86C7-F2B96C521818}" type="pres">
      <dgm:prSet presAssocID="{BA894CAD-E3A2-4AEB-B08E-52262E866E56}" presName="sp" presStyleCnt="0"/>
      <dgm:spPr/>
    </dgm:pt>
    <dgm:pt modelId="{52B1ACF4-9586-4D49-9E38-22846EB3E8F5}" type="pres">
      <dgm:prSet presAssocID="{5D42702D-9E4B-46F8-B14C-2D94C15FB0C2}" presName="linNode" presStyleCnt="0"/>
      <dgm:spPr/>
    </dgm:pt>
    <dgm:pt modelId="{8863E18D-3597-4E06-B794-8061DA259164}" type="pres">
      <dgm:prSet presAssocID="{5D42702D-9E4B-46F8-B14C-2D94C15FB0C2}" presName="parentText" presStyleLbl="node1" presStyleIdx="5" presStyleCnt="6" custScaleX="146243" custLinFactNeighborX="-20016" custLinFactNeighborY="12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4E93FF-26AD-49B0-8631-371E889DEDE3}" srcId="{3D734731-C52E-4D28-A0D8-D4FE36F6F4EF}" destId="{9375131D-D0C8-41B2-ADEC-0F5EB153CB28}" srcOrd="4" destOrd="0" parTransId="{B8359332-F67F-4FE1-8C69-FE66AEF5D180}" sibTransId="{BA894CAD-E3A2-4AEB-B08E-52262E866E56}"/>
    <dgm:cxn modelId="{E272E388-88D0-4F19-B217-E5F4AE5D6F07}" srcId="{3D734731-C52E-4D28-A0D8-D4FE36F6F4EF}" destId="{63C36043-1294-41B7-A404-9A0F10147856}" srcOrd="1" destOrd="0" parTransId="{91C7AD02-61AA-48AD-A847-6B9F17BA692A}" sibTransId="{233F95F5-6719-41A0-950B-A7D7636D439D}"/>
    <dgm:cxn modelId="{2734946C-3108-4BE3-8C5B-B919D413944E}" type="presOf" srcId="{9375131D-D0C8-41B2-ADEC-0F5EB153CB28}" destId="{DCF0F698-00E6-4DD0-AFF5-430F8B76CD0C}" srcOrd="0" destOrd="0" presId="urn:microsoft.com/office/officeart/2005/8/layout/vList5"/>
    <dgm:cxn modelId="{7A28E858-1B40-4D37-888D-DB9EE6B7698F}" srcId="{3D734731-C52E-4D28-A0D8-D4FE36F6F4EF}" destId="{6325F069-E205-4DC8-B75D-1A88FE751EEC}" srcOrd="0" destOrd="0" parTransId="{2271EAFD-E3A6-4704-A70F-45345229A5B0}" sibTransId="{69D76AFE-6D9B-4A27-835B-42F5B6564EA2}"/>
    <dgm:cxn modelId="{E30C9942-27EE-4795-BB6F-4B6A6CC682A1}" srcId="{3D734731-C52E-4D28-A0D8-D4FE36F6F4EF}" destId="{5F370528-9C6B-453D-86E7-B475B2F1F91C}" srcOrd="3" destOrd="0" parTransId="{97A70053-0263-4CC0-A7EC-3273DA3ECE48}" sibTransId="{75CC0F5C-511D-41A9-9A18-7DF5A410C072}"/>
    <dgm:cxn modelId="{9E22092A-E484-4458-B10A-606712F85259}" srcId="{3D734731-C52E-4D28-A0D8-D4FE36F6F4EF}" destId="{5D42702D-9E4B-46F8-B14C-2D94C15FB0C2}" srcOrd="5" destOrd="0" parTransId="{567F779B-F91A-4A11-8958-FCB056A28773}" sibTransId="{B6D826DA-C701-4B5C-9D0B-341EADBB1A4A}"/>
    <dgm:cxn modelId="{800B7E2F-F72C-4F8F-841B-CDB46026DAD8}" srcId="{3D734731-C52E-4D28-A0D8-D4FE36F6F4EF}" destId="{F46714A4-8CB5-49EE-96F8-A54407E038F6}" srcOrd="2" destOrd="0" parTransId="{2FACC46A-5013-4BD8-9B7F-0141DD38232E}" sibTransId="{C1B26A25-77A5-4AEE-B2D4-24863DD69B35}"/>
    <dgm:cxn modelId="{8307C94A-22BE-46AC-AC74-EDAE203656AA}" type="presOf" srcId="{F46714A4-8CB5-49EE-96F8-A54407E038F6}" destId="{32FFDB0B-2255-4270-9627-060AEBF4F707}" srcOrd="0" destOrd="0" presId="urn:microsoft.com/office/officeart/2005/8/layout/vList5"/>
    <dgm:cxn modelId="{DCC256C3-C5B7-4FD8-8868-CBBAADA1499C}" type="presOf" srcId="{5D42702D-9E4B-46F8-B14C-2D94C15FB0C2}" destId="{8863E18D-3597-4E06-B794-8061DA259164}" srcOrd="0" destOrd="0" presId="urn:microsoft.com/office/officeart/2005/8/layout/vList5"/>
    <dgm:cxn modelId="{3D104BD9-E683-4386-8C5F-4B0EF66EA9A1}" type="presOf" srcId="{6325F069-E205-4DC8-B75D-1A88FE751EEC}" destId="{DA2A8CBC-C7A2-4224-B1DF-A83447221842}" srcOrd="0" destOrd="0" presId="urn:microsoft.com/office/officeart/2005/8/layout/vList5"/>
    <dgm:cxn modelId="{499CC04D-B721-446A-BCD0-9E9A791B3324}" type="presOf" srcId="{63C36043-1294-41B7-A404-9A0F10147856}" destId="{ED06EF35-79E3-46B5-B18E-41CA66F7DF3F}" srcOrd="0" destOrd="0" presId="urn:microsoft.com/office/officeart/2005/8/layout/vList5"/>
    <dgm:cxn modelId="{749345A8-187D-4235-8C57-AECB79257D69}" type="presOf" srcId="{3D734731-C52E-4D28-A0D8-D4FE36F6F4EF}" destId="{484F9A0B-5AE0-402A-BF13-2AA7E847DC8B}" srcOrd="0" destOrd="0" presId="urn:microsoft.com/office/officeart/2005/8/layout/vList5"/>
    <dgm:cxn modelId="{2B34CB3E-1150-40C7-87BA-56409CDD31E5}" type="presOf" srcId="{5F370528-9C6B-453D-86E7-B475B2F1F91C}" destId="{AEDB9F1F-052C-43A7-89FD-E8A9E6586B2E}" srcOrd="0" destOrd="0" presId="urn:microsoft.com/office/officeart/2005/8/layout/vList5"/>
    <dgm:cxn modelId="{ADCEEEAA-A0DF-464D-8430-92774C8AF509}" type="presParOf" srcId="{484F9A0B-5AE0-402A-BF13-2AA7E847DC8B}" destId="{1382D6BC-7A97-401C-BF6E-FA62BEA000A2}" srcOrd="0" destOrd="0" presId="urn:microsoft.com/office/officeart/2005/8/layout/vList5"/>
    <dgm:cxn modelId="{64872284-EFB7-4454-8C76-90C8EAE3F3F0}" type="presParOf" srcId="{1382D6BC-7A97-401C-BF6E-FA62BEA000A2}" destId="{DA2A8CBC-C7A2-4224-B1DF-A83447221842}" srcOrd="0" destOrd="0" presId="urn:microsoft.com/office/officeart/2005/8/layout/vList5"/>
    <dgm:cxn modelId="{1718280D-746F-4D85-AF46-61DCE9D446EF}" type="presParOf" srcId="{484F9A0B-5AE0-402A-BF13-2AA7E847DC8B}" destId="{ECADF47C-8CAB-47A8-A6C5-63C37FDABC1F}" srcOrd="1" destOrd="0" presId="urn:microsoft.com/office/officeart/2005/8/layout/vList5"/>
    <dgm:cxn modelId="{0B72A200-2B58-453F-B67F-0D15BAC4854C}" type="presParOf" srcId="{484F9A0B-5AE0-402A-BF13-2AA7E847DC8B}" destId="{C25B0C83-E780-43BB-992C-0613D838EAD1}" srcOrd="2" destOrd="0" presId="urn:microsoft.com/office/officeart/2005/8/layout/vList5"/>
    <dgm:cxn modelId="{054D70DC-FDD1-4C3E-AF7C-7D28519CED55}" type="presParOf" srcId="{C25B0C83-E780-43BB-992C-0613D838EAD1}" destId="{ED06EF35-79E3-46B5-B18E-41CA66F7DF3F}" srcOrd="0" destOrd="0" presId="urn:microsoft.com/office/officeart/2005/8/layout/vList5"/>
    <dgm:cxn modelId="{FACA7623-16D7-4AB3-9C8C-6EFF39CAC85D}" type="presParOf" srcId="{484F9A0B-5AE0-402A-BF13-2AA7E847DC8B}" destId="{B2CCE2CC-A086-4755-A5D4-747D20408068}" srcOrd="3" destOrd="0" presId="urn:microsoft.com/office/officeart/2005/8/layout/vList5"/>
    <dgm:cxn modelId="{307603ED-1E59-4FB2-94E9-FB49F26659AD}" type="presParOf" srcId="{484F9A0B-5AE0-402A-BF13-2AA7E847DC8B}" destId="{39B88754-8A5D-4896-B862-4F31AC9C3E0E}" srcOrd="4" destOrd="0" presId="urn:microsoft.com/office/officeart/2005/8/layout/vList5"/>
    <dgm:cxn modelId="{3DC73A92-C9CD-4979-8624-F396BEE9494B}" type="presParOf" srcId="{39B88754-8A5D-4896-B862-4F31AC9C3E0E}" destId="{32FFDB0B-2255-4270-9627-060AEBF4F707}" srcOrd="0" destOrd="0" presId="urn:microsoft.com/office/officeart/2005/8/layout/vList5"/>
    <dgm:cxn modelId="{DE5B7531-99D9-4F86-A21F-D8C78DE7A75D}" type="presParOf" srcId="{484F9A0B-5AE0-402A-BF13-2AA7E847DC8B}" destId="{A84727A9-1457-4127-B564-BAE160BB438D}" srcOrd="5" destOrd="0" presId="urn:microsoft.com/office/officeart/2005/8/layout/vList5"/>
    <dgm:cxn modelId="{36977C34-79AA-43A8-83EA-3F8FBA5A1555}" type="presParOf" srcId="{484F9A0B-5AE0-402A-BF13-2AA7E847DC8B}" destId="{3CDAC2A4-97B6-48DC-8583-AE9EFAA7BDC6}" srcOrd="6" destOrd="0" presId="urn:microsoft.com/office/officeart/2005/8/layout/vList5"/>
    <dgm:cxn modelId="{8ADB3DEF-DEA3-4D72-AA48-B830B35F44FC}" type="presParOf" srcId="{3CDAC2A4-97B6-48DC-8583-AE9EFAA7BDC6}" destId="{AEDB9F1F-052C-43A7-89FD-E8A9E6586B2E}" srcOrd="0" destOrd="0" presId="urn:microsoft.com/office/officeart/2005/8/layout/vList5"/>
    <dgm:cxn modelId="{F5757805-8827-476A-AA76-D784E305A313}" type="presParOf" srcId="{484F9A0B-5AE0-402A-BF13-2AA7E847DC8B}" destId="{0B780D33-99F1-46C2-80A4-870A2B612AD4}" srcOrd="7" destOrd="0" presId="urn:microsoft.com/office/officeart/2005/8/layout/vList5"/>
    <dgm:cxn modelId="{301BC97B-38CC-4439-90AB-BEF4841A1E80}" type="presParOf" srcId="{484F9A0B-5AE0-402A-BF13-2AA7E847DC8B}" destId="{DBC57EC4-8475-4930-BE2F-0B7B0B6F5F0D}" srcOrd="8" destOrd="0" presId="urn:microsoft.com/office/officeart/2005/8/layout/vList5"/>
    <dgm:cxn modelId="{9C8D95D9-FD16-433E-A561-8E7EA8A3C396}" type="presParOf" srcId="{DBC57EC4-8475-4930-BE2F-0B7B0B6F5F0D}" destId="{DCF0F698-00E6-4DD0-AFF5-430F8B76CD0C}" srcOrd="0" destOrd="0" presId="urn:microsoft.com/office/officeart/2005/8/layout/vList5"/>
    <dgm:cxn modelId="{06B6A7C6-4CF8-41E2-A59E-C975681651C6}" type="presParOf" srcId="{484F9A0B-5AE0-402A-BF13-2AA7E847DC8B}" destId="{768716A4-C462-436F-86C7-F2B96C521818}" srcOrd="9" destOrd="0" presId="urn:microsoft.com/office/officeart/2005/8/layout/vList5"/>
    <dgm:cxn modelId="{66F93541-596D-4D12-B988-1E03225F58D4}" type="presParOf" srcId="{484F9A0B-5AE0-402A-BF13-2AA7E847DC8B}" destId="{52B1ACF4-9586-4D49-9E38-22846EB3E8F5}" srcOrd="10" destOrd="0" presId="urn:microsoft.com/office/officeart/2005/8/layout/vList5"/>
    <dgm:cxn modelId="{DAE40C7B-F7DD-4EDB-AFB9-0468CD4F244D}" type="presParOf" srcId="{52B1ACF4-9586-4D49-9E38-22846EB3E8F5}" destId="{8863E18D-3597-4E06-B794-8061DA25916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49F0C5-C420-40FD-92DB-7EB9B838946E}" type="doc">
      <dgm:prSet loTypeId="urn:microsoft.com/office/officeart/2005/8/layout/funnel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78B0F15-0D98-4AE0-B03E-850B4228DB16}">
      <dgm:prSet phldrT="[Текст]" custT="1"/>
      <dgm:spPr/>
      <dgm:t>
        <a:bodyPr/>
        <a:lstStyle/>
        <a:p>
          <a:r>
            <a:rPr lang="ru-RU" sz="1800" dirty="0" err="1" smtClean="0"/>
            <a:t>Переори-ентация</a:t>
          </a:r>
          <a:r>
            <a:rPr lang="ru-RU" sz="1800" dirty="0" smtClean="0"/>
            <a:t> </a:t>
          </a:r>
          <a:r>
            <a:rPr lang="ru-RU" sz="1800" dirty="0" err="1" smtClean="0"/>
            <a:t>образова-тельного</a:t>
          </a:r>
          <a:r>
            <a:rPr lang="ru-RU" sz="1800" dirty="0" smtClean="0"/>
            <a:t> процесса</a:t>
          </a:r>
          <a:endParaRPr lang="ru-RU" sz="1800" dirty="0"/>
        </a:p>
      </dgm:t>
    </dgm:pt>
    <dgm:pt modelId="{BCAA0F33-0D18-4B74-978A-4BF169201571}" type="parTrans" cxnId="{C0B5C918-D7E5-45DB-BE13-FC1DDA02FA6B}">
      <dgm:prSet/>
      <dgm:spPr/>
      <dgm:t>
        <a:bodyPr/>
        <a:lstStyle/>
        <a:p>
          <a:endParaRPr lang="ru-RU"/>
        </a:p>
      </dgm:t>
    </dgm:pt>
    <dgm:pt modelId="{0D9BA54C-CCAC-49BC-AB51-6ECC98733607}" type="sibTrans" cxnId="{C0B5C918-D7E5-45DB-BE13-FC1DDA02FA6B}">
      <dgm:prSet/>
      <dgm:spPr/>
      <dgm:t>
        <a:bodyPr/>
        <a:lstStyle/>
        <a:p>
          <a:endParaRPr lang="ru-RU"/>
        </a:p>
      </dgm:t>
    </dgm:pt>
    <dgm:pt modelId="{CF8E9CA3-9F2F-446F-92AC-66E3FF041E70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Приоб-ретение</a:t>
          </a:r>
          <a:r>
            <a:rPr lang="ru-RU" sz="1800" dirty="0" smtClean="0">
              <a:solidFill>
                <a:schemeClr val="tx1"/>
              </a:solidFill>
            </a:rPr>
            <a:t> педагогами новых </a:t>
          </a:r>
          <a:r>
            <a:rPr lang="ru-RU" sz="1800" dirty="0" err="1" smtClean="0">
              <a:solidFill>
                <a:schemeClr val="tx1"/>
              </a:solidFill>
            </a:rPr>
            <a:t>компетент-ностей</a:t>
          </a:r>
          <a:endParaRPr lang="ru-RU" sz="1800" dirty="0">
            <a:solidFill>
              <a:schemeClr val="tx1"/>
            </a:solidFill>
          </a:endParaRPr>
        </a:p>
      </dgm:t>
    </dgm:pt>
    <dgm:pt modelId="{5525A4F3-FD57-4301-84C3-B48161515C0C}" type="parTrans" cxnId="{15FE4F92-E17C-4C50-876B-EC59EE081024}">
      <dgm:prSet/>
      <dgm:spPr/>
      <dgm:t>
        <a:bodyPr/>
        <a:lstStyle/>
        <a:p>
          <a:endParaRPr lang="ru-RU"/>
        </a:p>
      </dgm:t>
    </dgm:pt>
    <dgm:pt modelId="{4AEA4878-9E36-485B-8133-CF777199CA02}" type="sibTrans" cxnId="{15FE4F92-E17C-4C50-876B-EC59EE081024}">
      <dgm:prSet/>
      <dgm:spPr/>
      <dgm:t>
        <a:bodyPr/>
        <a:lstStyle/>
        <a:p>
          <a:endParaRPr lang="ru-RU"/>
        </a:p>
      </dgm:t>
    </dgm:pt>
    <dgm:pt modelId="{754DFB8A-F10A-4EA5-9C36-8981C504AA90}">
      <dgm:prSet phldrT="[Текст]" custT="1"/>
      <dgm:spPr/>
      <dgm:t>
        <a:bodyPr/>
        <a:lstStyle/>
        <a:p>
          <a:r>
            <a:rPr lang="ru-RU" sz="1700" b="1" dirty="0" smtClean="0">
              <a:solidFill>
                <a:schemeClr val="tx1"/>
              </a:solidFill>
            </a:rPr>
            <a:t>Модель повышения </a:t>
          </a:r>
          <a:r>
            <a:rPr lang="ru-RU" sz="1700" b="1" dirty="0" err="1" smtClean="0">
              <a:solidFill>
                <a:schemeClr val="tx1"/>
              </a:solidFill>
            </a:rPr>
            <a:t>квалифи-кации</a:t>
          </a:r>
          <a:endParaRPr lang="ru-RU" sz="1700" b="1" dirty="0">
            <a:solidFill>
              <a:schemeClr val="tx1"/>
            </a:solidFill>
          </a:endParaRPr>
        </a:p>
      </dgm:t>
    </dgm:pt>
    <dgm:pt modelId="{CC521515-8321-4CEC-8D02-CFDCD8B12D74}" type="parTrans" cxnId="{038A4D9F-A2EA-4A33-8B5F-37E87716C3B1}">
      <dgm:prSet/>
      <dgm:spPr/>
      <dgm:t>
        <a:bodyPr/>
        <a:lstStyle/>
        <a:p>
          <a:endParaRPr lang="ru-RU"/>
        </a:p>
      </dgm:t>
    </dgm:pt>
    <dgm:pt modelId="{671B8C14-60BC-4D0D-A9D1-A73100B4E481}" type="sibTrans" cxnId="{038A4D9F-A2EA-4A33-8B5F-37E87716C3B1}">
      <dgm:prSet/>
      <dgm:spPr/>
      <dgm:t>
        <a:bodyPr/>
        <a:lstStyle/>
        <a:p>
          <a:endParaRPr lang="ru-RU"/>
        </a:p>
      </dgm:t>
    </dgm:pt>
    <dgm:pt modelId="{32C01615-C983-4E87-95B2-B088C4A9C17F}">
      <dgm:prSet phldrT="[Текст]"/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  <a:latin typeface="+mj-lt"/>
            </a:rPr>
            <a:t>Новое качество образования</a:t>
          </a:r>
          <a:endParaRPr lang="ru-RU" b="1" dirty="0">
            <a:solidFill>
              <a:schemeClr val="accent5">
                <a:lumMod val="75000"/>
              </a:schemeClr>
            </a:solidFill>
            <a:latin typeface="+mj-lt"/>
          </a:endParaRPr>
        </a:p>
      </dgm:t>
    </dgm:pt>
    <dgm:pt modelId="{221604B3-9A70-4461-923D-D30230E9F590}" type="parTrans" cxnId="{4FEF22F6-CBAC-49FC-A088-4073DB17D8CA}">
      <dgm:prSet/>
      <dgm:spPr/>
      <dgm:t>
        <a:bodyPr/>
        <a:lstStyle/>
        <a:p>
          <a:endParaRPr lang="ru-RU"/>
        </a:p>
      </dgm:t>
    </dgm:pt>
    <dgm:pt modelId="{8359E0BF-DA1F-43B1-9BE4-4BF7597B0C50}" type="sibTrans" cxnId="{4FEF22F6-CBAC-49FC-A088-4073DB17D8CA}">
      <dgm:prSet/>
      <dgm:spPr/>
      <dgm:t>
        <a:bodyPr/>
        <a:lstStyle/>
        <a:p>
          <a:endParaRPr lang="ru-RU"/>
        </a:p>
      </dgm:t>
    </dgm:pt>
    <dgm:pt modelId="{4A74E8F0-B988-4116-A302-D65F62066697}" type="pres">
      <dgm:prSet presAssocID="{6049F0C5-C420-40FD-92DB-7EB9B838946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697BFE-A847-4DBF-99DB-6BEA6E052843}" type="pres">
      <dgm:prSet presAssocID="{6049F0C5-C420-40FD-92DB-7EB9B838946E}" presName="ellipse" presStyleLbl="trBgShp" presStyleIdx="0" presStyleCnt="1"/>
      <dgm:spPr/>
      <dgm:t>
        <a:bodyPr/>
        <a:lstStyle/>
        <a:p>
          <a:endParaRPr lang="ru-RU"/>
        </a:p>
      </dgm:t>
    </dgm:pt>
    <dgm:pt modelId="{20A635D2-AFC1-4E52-95FD-0B005BBD5097}" type="pres">
      <dgm:prSet presAssocID="{6049F0C5-C420-40FD-92DB-7EB9B838946E}" presName="arrow1" presStyleLbl="fgShp" presStyleIdx="0" presStyleCnt="1" custLinFactNeighborX="9494" custLinFactNeighborY="25609"/>
      <dgm:spPr>
        <a:solidFill>
          <a:schemeClr val="tx2">
            <a:lumMod val="60000"/>
            <a:lumOff val="40000"/>
          </a:schemeClr>
        </a:solidFill>
      </dgm:spPr>
    </dgm:pt>
    <dgm:pt modelId="{67EAF723-83B5-427B-A998-08371250E35B}" type="pres">
      <dgm:prSet presAssocID="{6049F0C5-C420-40FD-92DB-7EB9B838946E}" presName="rectangle" presStyleLbl="revTx" presStyleIdx="0" presStyleCnt="1" custScaleX="145148" custLinFactNeighborX="5063" custLinFactNeighborY="6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D200B3-4183-4E51-9387-68E593A65007}" type="pres">
      <dgm:prSet presAssocID="{CF8E9CA3-9F2F-446F-92AC-66E3FF041E70}" presName="item1" presStyleLbl="node1" presStyleIdx="0" presStyleCnt="3" custScaleX="114132" custScaleY="110265" custLinFactNeighborX="1615" custLinFactNeighborY="15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6126D-3C3C-49E5-9053-112C51E5C0C8}" type="pres">
      <dgm:prSet presAssocID="{754DFB8A-F10A-4EA5-9C36-8981C504AA90}" presName="item2" presStyleLbl="node1" presStyleIdx="1" presStyleCnt="3" custScaleX="111814" custScaleY="112321" custLinFactNeighborX="9001" custLinFactNeighborY="10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730FD-2EDE-4355-815E-A085E6954EF2}" type="pres">
      <dgm:prSet presAssocID="{32C01615-C983-4E87-95B2-B088C4A9C17F}" presName="item3" presStyleLbl="node1" presStyleIdx="2" presStyleCnt="3" custScaleX="115809" custScaleY="108972" custLinFactNeighborX="12293" custLinFactNeighborY="19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D5AA4-9DBF-4756-A46A-2A834F60C435}" type="pres">
      <dgm:prSet presAssocID="{6049F0C5-C420-40FD-92DB-7EB9B838946E}" presName="funnel" presStyleLbl="trAlignAcc1" presStyleIdx="0" presStyleCnt="1" custScaleX="112839" custScaleY="111596" custLinFactNeighborX="1821" custLinFactNeighborY="3814"/>
      <dgm:spPr/>
    </dgm:pt>
  </dgm:ptLst>
  <dgm:cxnLst>
    <dgm:cxn modelId="{5DBBD9CF-8920-4160-845D-ED792CAE352A}" type="presOf" srcId="{754DFB8A-F10A-4EA5-9C36-8981C504AA90}" destId="{EED200B3-4183-4E51-9387-68E593A65007}" srcOrd="0" destOrd="0" presId="urn:microsoft.com/office/officeart/2005/8/layout/funnel1"/>
    <dgm:cxn modelId="{AB6B0F0E-521D-4642-AD0A-6FC75E0423C0}" type="presOf" srcId="{CF8E9CA3-9F2F-446F-92AC-66E3FF041E70}" destId="{C5B6126D-3C3C-49E5-9053-112C51E5C0C8}" srcOrd="0" destOrd="0" presId="urn:microsoft.com/office/officeart/2005/8/layout/funnel1"/>
    <dgm:cxn modelId="{4FEF22F6-CBAC-49FC-A088-4073DB17D8CA}" srcId="{6049F0C5-C420-40FD-92DB-7EB9B838946E}" destId="{32C01615-C983-4E87-95B2-B088C4A9C17F}" srcOrd="3" destOrd="0" parTransId="{221604B3-9A70-4461-923D-D30230E9F590}" sibTransId="{8359E0BF-DA1F-43B1-9BE4-4BF7597B0C50}"/>
    <dgm:cxn modelId="{B69CA429-9B71-4CC2-AF2E-544D43302D99}" type="presOf" srcId="{32C01615-C983-4E87-95B2-B088C4A9C17F}" destId="{67EAF723-83B5-427B-A998-08371250E35B}" srcOrd="0" destOrd="0" presId="urn:microsoft.com/office/officeart/2005/8/layout/funnel1"/>
    <dgm:cxn modelId="{038A4D9F-A2EA-4A33-8B5F-37E87716C3B1}" srcId="{6049F0C5-C420-40FD-92DB-7EB9B838946E}" destId="{754DFB8A-F10A-4EA5-9C36-8981C504AA90}" srcOrd="2" destOrd="0" parTransId="{CC521515-8321-4CEC-8D02-CFDCD8B12D74}" sibTransId="{671B8C14-60BC-4D0D-A9D1-A73100B4E481}"/>
    <dgm:cxn modelId="{BD3EDEE9-FA80-449E-A947-B22A1C33C842}" type="presOf" srcId="{6049F0C5-C420-40FD-92DB-7EB9B838946E}" destId="{4A74E8F0-B988-4116-A302-D65F62066697}" srcOrd="0" destOrd="0" presId="urn:microsoft.com/office/officeart/2005/8/layout/funnel1"/>
    <dgm:cxn modelId="{C0B5C918-D7E5-45DB-BE13-FC1DDA02FA6B}" srcId="{6049F0C5-C420-40FD-92DB-7EB9B838946E}" destId="{578B0F15-0D98-4AE0-B03E-850B4228DB16}" srcOrd="0" destOrd="0" parTransId="{BCAA0F33-0D18-4B74-978A-4BF169201571}" sibTransId="{0D9BA54C-CCAC-49BC-AB51-6ECC98733607}"/>
    <dgm:cxn modelId="{76EB1CF7-3476-4346-ABC5-039F4D9C2425}" type="presOf" srcId="{578B0F15-0D98-4AE0-B03E-850B4228DB16}" destId="{5C7730FD-2EDE-4355-815E-A085E6954EF2}" srcOrd="0" destOrd="0" presId="urn:microsoft.com/office/officeart/2005/8/layout/funnel1"/>
    <dgm:cxn modelId="{15FE4F92-E17C-4C50-876B-EC59EE081024}" srcId="{6049F0C5-C420-40FD-92DB-7EB9B838946E}" destId="{CF8E9CA3-9F2F-446F-92AC-66E3FF041E70}" srcOrd="1" destOrd="0" parTransId="{5525A4F3-FD57-4301-84C3-B48161515C0C}" sibTransId="{4AEA4878-9E36-485B-8133-CF777199CA02}"/>
    <dgm:cxn modelId="{8D93B719-8EE8-49B2-A388-93A60FB5705F}" type="presParOf" srcId="{4A74E8F0-B988-4116-A302-D65F62066697}" destId="{93697BFE-A847-4DBF-99DB-6BEA6E052843}" srcOrd="0" destOrd="0" presId="urn:microsoft.com/office/officeart/2005/8/layout/funnel1"/>
    <dgm:cxn modelId="{13D09940-07EB-42A2-B941-6621313665E0}" type="presParOf" srcId="{4A74E8F0-B988-4116-A302-D65F62066697}" destId="{20A635D2-AFC1-4E52-95FD-0B005BBD5097}" srcOrd="1" destOrd="0" presId="urn:microsoft.com/office/officeart/2005/8/layout/funnel1"/>
    <dgm:cxn modelId="{D7E8C8CA-9E35-477F-B4EB-654F0AAEDA19}" type="presParOf" srcId="{4A74E8F0-B988-4116-A302-D65F62066697}" destId="{67EAF723-83B5-427B-A998-08371250E35B}" srcOrd="2" destOrd="0" presId="urn:microsoft.com/office/officeart/2005/8/layout/funnel1"/>
    <dgm:cxn modelId="{1E07B02E-B008-4FE3-BAE5-1458D2249C2A}" type="presParOf" srcId="{4A74E8F0-B988-4116-A302-D65F62066697}" destId="{EED200B3-4183-4E51-9387-68E593A65007}" srcOrd="3" destOrd="0" presId="urn:microsoft.com/office/officeart/2005/8/layout/funnel1"/>
    <dgm:cxn modelId="{0CA966F5-D781-4A68-965B-0B74678B5542}" type="presParOf" srcId="{4A74E8F0-B988-4116-A302-D65F62066697}" destId="{C5B6126D-3C3C-49E5-9053-112C51E5C0C8}" srcOrd="4" destOrd="0" presId="urn:microsoft.com/office/officeart/2005/8/layout/funnel1"/>
    <dgm:cxn modelId="{81C0EC46-35F0-4C79-BC60-70D04892F1C1}" type="presParOf" srcId="{4A74E8F0-B988-4116-A302-D65F62066697}" destId="{5C7730FD-2EDE-4355-815E-A085E6954EF2}" srcOrd="5" destOrd="0" presId="urn:microsoft.com/office/officeart/2005/8/layout/funnel1"/>
    <dgm:cxn modelId="{CE985319-592B-44CE-B920-6F4E29FF5B2E}" type="presParOf" srcId="{4A74E8F0-B988-4116-A302-D65F62066697}" destId="{5CFD5AA4-9DBF-4756-A46A-2A834F60C43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605A30-95AA-4227-972C-1FAC502956CD}" type="doc">
      <dgm:prSet loTypeId="urn:microsoft.com/office/officeart/2005/8/layout/hList7#1" loCatId="list" qsTypeId="urn:microsoft.com/office/officeart/2005/8/quickstyle/simple1" qsCatId="simple" csTypeId="urn:microsoft.com/office/officeart/2005/8/colors/colorful1#12" csCatId="colorful" phldr="1"/>
      <dgm:spPr/>
    </dgm:pt>
    <dgm:pt modelId="{D15E93BE-E6D0-4453-A1F6-B0D5BC8A0C7C}">
      <dgm:prSet phldrT="[Текст]" custT="1"/>
      <dgm:spPr/>
      <dgm:t>
        <a:bodyPr/>
        <a:lstStyle/>
        <a:p>
          <a:r>
            <a:rPr lang="ru-RU" sz="2400" dirty="0" smtClean="0"/>
            <a:t>ФСК</a:t>
          </a:r>
        </a:p>
      </dgm:t>
    </dgm:pt>
    <dgm:pt modelId="{4F506E17-1667-463E-AC1D-8C8215466A59}" type="parTrans" cxnId="{560D19E9-9574-469B-B347-4EC555517716}">
      <dgm:prSet/>
      <dgm:spPr/>
      <dgm:t>
        <a:bodyPr/>
        <a:lstStyle/>
        <a:p>
          <a:endParaRPr lang="ru-RU" sz="2400"/>
        </a:p>
      </dgm:t>
    </dgm:pt>
    <dgm:pt modelId="{E4AA82D2-82B2-4352-A476-A598EF0ADDCE}" type="sibTrans" cxnId="{560D19E9-9574-469B-B347-4EC555517716}">
      <dgm:prSet/>
      <dgm:spPr/>
      <dgm:t>
        <a:bodyPr/>
        <a:lstStyle/>
        <a:p>
          <a:endParaRPr lang="ru-RU" sz="2400"/>
        </a:p>
      </dgm:t>
    </dgm:pt>
    <dgm:pt modelId="{075FEC4D-1C42-40D2-948D-E1F796B1E7CD}">
      <dgm:prSet phldrT="[Текст]" custT="1"/>
      <dgm:spPr/>
      <dgm:t>
        <a:bodyPr/>
        <a:lstStyle/>
        <a:p>
          <a:r>
            <a:rPr lang="ru-RU" sz="2300" dirty="0" err="1" smtClean="0"/>
            <a:t>Соци</a:t>
          </a:r>
          <a:r>
            <a:rPr lang="ru-RU" sz="2300" dirty="0" smtClean="0"/>
            <a:t/>
          </a:r>
          <a:br>
            <a:rPr lang="ru-RU" sz="2300" dirty="0" smtClean="0"/>
          </a:br>
          <a:r>
            <a:rPr lang="ru-RU" sz="2300" dirty="0" err="1" smtClean="0"/>
            <a:t>ально-педаго-гическое</a:t>
          </a:r>
          <a:endParaRPr lang="ru-RU" sz="2300" dirty="0"/>
        </a:p>
      </dgm:t>
    </dgm:pt>
    <dgm:pt modelId="{738C1378-E377-4017-B9D8-79DE329B0C49}" type="parTrans" cxnId="{0BF49BA7-DF3D-463D-AD21-8EB4511E7956}">
      <dgm:prSet/>
      <dgm:spPr/>
      <dgm:t>
        <a:bodyPr/>
        <a:lstStyle/>
        <a:p>
          <a:endParaRPr lang="ru-RU" sz="2400"/>
        </a:p>
      </dgm:t>
    </dgm:pt>
    <dgm:pt modelId="{75382231-552A-4C80-85E2-0C8D9EE1E3C7}" type="sibTrans" cxnId="{0BF49BA7-DF3D-463D-AD21-8EB4511E7956}">
      <dgm:prSet/>
      <dgm:spPr/>
      <dgm:t>
        <a:bodyPr/>
        <a:lstStyle/>
        <a:p>
          <a:endParaRPr lang="ru-RU" sz="2400"/>
        </a:p>
      </dgm:t>
    </dgm:pt>
    <dgm:pt modelId="{3BC67BA5-4987-4282-B8D7-9309E66D2A81}">
      <dgm:prSet custT="1"/>
      <dgm:spPr/>
      <dgm:t>
        <a:bodyPr/>
        <a:lstStyle/>
        <a:p>
          <a:r>
            <a:rPr lang="ru-RU" sz="2400" dirty="0" smtClean="0"/>
            <a:t>Художественное</a:t>
          </a:r>
        </a:p>
      </dgm:t>
    </dgm:pt>
    <dgm:pt modelId="{0DE70356-7CF6-493B-97FA-33FC539C815F}" type="parTrans" cxnId="{B1445A1D-6891-41A8-8F2C-C2D66AADC6C1}">
      <dgm:prSet/>
      <dgm:spPr/>
      <dgm:t>
        <a:bodyPr/>
        <a:lstStyle/>
        <a:p>
          <a:endParaRPr lang="ru-RU" sz="2400"/>
        </a:p>
      </dgm:t>
    </dgm:pt>
    <dgm:pt modelId="{F2C3EB97-53F9-4E3F-8C41-34E7407A5D10}" type="sibTrans" cxnId="{B1445A1D-6891-41A8-8F2C-C2D66AADC6C1}">
      <dgm:prSet/>
      <dgm:spPr/>
      <dgm:t>
        <a:bodyPr/>
        <a:lstStyle/>
        <a:p>
          <a:endParaRPr lang="ru-RU" sz="2400"/>
        </a:p>
      </dgm:t>
    </dgm:pt>
    <dgm:pt modelId="{655064DA-5EAA-4EBA-9DA1-B7F834CF2A7E}">
      <dgm:prSet custT="1"/>
      <dgm:spPr/>
      <dgm:t>
        <a:bodyPr/>
        <a:lstStyle/>
        <a:p>
          <a:r>
            <a:rPr lang="ru-RU" sz="2400" dirty="0" err="1" smtClean="0"/>
            <a:t>Техни-ческое</a:t>
          </a:r>
          <a:endParaRPr lang="ru-RU" sz="2400" dirty="0"/>
        </a:p>
      </dgm:t>
    </dgm:pt>
    <dgm:pt modelId="{F87DAD57-0500-4D63-AF3F-6BBC20912E4A}" type="parTrans" cxnId="{38C7289B-0E17-4221-B782-6DC51229C4E1}">
      <dgm:prSet/>
      <dgm:spPr/>
      <dgm:t>
        <a:bodyPr/>
        <a:lstStyle/>
        <a:p>
          <a:endParaRPr lang="ru-RU" sz="2400"/>
        </a:p>
      </dgm:t>
    </dgm:pt>
    <dgm:pt modelId="{0F754778-27F1-4371-88FB-451FC62C5BBF}" type="sibTrans" cxnId="{38C7289B-0E17-4221-B782-6DC51229C4E1}">
      <dgm:prSet/>
      <dgm:spPr/>
      <dgm:t>
        <a:bodyPr/>
        <a:lstStyle/>
        <a:p>
          <a:endParaRPr lang="ru-RU" sz="2400"/>
        </a:p>
      </dgm:t>
    </dgm:pt>
    <dgm:pt modelId="{999D3796-F9A2-4CF7-8704-450BBFAF3173}">
      <dgm:prSet custT="1"/>
      <dgm:spPr/>
      <dgm:t>
        <a:bodyPr/>
        <a:lstStyle/>
        <a:p>
          <a:r>
            <a:rPr lang="ru-RU" sz="2400" dirty="0" err="1" smtClean="0"/>
            <a:t>Естест-венно-научное</a:t>
          </a:r>
          <a:endParaRPr lang="ru-RU" sz="2400" dirty="0"/>
        </a:p>
      </dgm:t>
    </dgm:pt>
    <dgm:pt modelId="{65CA29BA-DFA0-4061-BA6A-FAEC78C1CAC7}" type="parTrans" cxnId="{8EDEC332-2833-4AD6-9EB8-70130ABDCBF8}">
      <dgm:prSet/>
      <dgm:spPr/>
      <dgm:t>
        <a:bodyPr/>
        <a:lstStyle/>
        <a:p>
          <a:endParaRPr lang="ru-RU" sz="2400"/>
        </a:p>
      </dgm:t>
    </dgm:pt>
    <dgm:pt modelId="{B1B27F36-E8CB-4D8E-B5F1-43C4AF22CB3D}" type="sibTrans" cxnId="{8EDEC332-2833-4AD6-9EB8-70130ABDCBF8}">
      <dgm:prSet/>
      <dgm:spPr/>
      <dgm:t>
        <a:bodyPr/>
        <a:lstStyle/>
        <a:p>
          <a:endParaRPr lang="ru-RU" sz="2400"/>
        </a:p>
      </dgm:t>
    </dgm:pt>
    <dgm:pt modelId="{45AB56BC-321E-4E9F-BC1D-05BF082BBE40}" type="pres">
      <dgm:prSet presAssocID="{1C605A30-95AA-4227-972C-1FAC502956CD}" presName="Name0" presStyleCnt="0">
        <dgm:presLayoutVars>
          <dgm:dir/>
          <dgm:resizeHandles val="exact"/>
        </dgm:presLayoutVars>
      </dgm:prSet>
      <dgm:spPr/>
    </dgm:pt>
    <dgm:pt modelId="{CFBADA11-7F9C-467D-A102-24F472C1CDB7}" type="pres">
      <dgm:prSet presAssocID="{1C605A30-95AA-4227-972C-1FAC502956CD}" presName="fgShape" presStyleLbl="fgShp" presStyleIdx="0" presStyleCnt="1"/>
      <dgm:spPr/>
    </dgm:pt>
    <dgm:pt modelId="{708AD16E-EB69-43CD-8AAD-67ACE011BEC1}" type="pres">
      <dgm:prSet presAssocID="{1C605A30-95AA-4227-972C-1FAC502956CD}" presName="linComp" presStyleCnt="0"/>
      <dgm:spPr/>
    </dgm:pt>
    <dgm:pt modelId="{8437BE1E-AB65-458A-816C-7A704E5BFE45}" type="pres">
      <dgm:prSet presAssocID="{D15E93BE-E6D0-4453-A1F6-B0D5BC8A0C7C}" presName="compNode" presStyleCnt="0"/>
      <dgm:spPr/>
    </dgm:pt>
    <dgm:pt modelId="{3A7D56B0-94F9-402D-B113-7A0E2C2C30AE}" type="pres">
      <dgm:prSet presAssocID="{D15E93BE-E6D0-4453-A1F6-B0D5BC8A0C7C}" presName="bkgdShape" presStyleLbl="node1" presStyleIdx="0" presStyleCnt="5" custScaleX="127899"/>
      <dgm:spPr/>
      <dgm:t>
        <a:bodyPr/>
        <a:lstStyle/>
        <a:p>
          <a:endParaRPr lang="ru-RU"/>
        </a:p>
      </dgm:t>
    </dgm:pt>
    <dgm:pt modelId="{60253B1D-45A0-4F91-94DD-99AEFFF69792}" type="pres">
      <dgm:prSet presAssocID="{D15E93BE-E6D0-4453-A1F6-B0D5BC8A0C7C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C9B00-3FB1-4A9E-B56F-FB54C7B7216B}" type="pres">
      <dgm:prSet presAssocID="{D15E93BE-E6D0-4453-A1F6-B0D5BC8A0C7C}" presName="invisiNode" presStyleLbl="node1" presStyleIdx="0" presStyleCnt="5"/>
      <dgm:spPr/>
    </dgm:pt>
    <dgm:pt modelId="{510B3CCB-1BFA-43D1-B4F5-F0BD4B416E62}" type="pres">
      <dgm:prSet presAssocID="{D15E93BE-E6D0-4453-A1F6-B0D5BC8A0C7C}" presName="imagNode" presStyleLbl="fgImgPlace1" presStyleIdx="0" presStyleCnt="5"/>
      <dgm:spPr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74A0D072-649D-488E-98E1-012DBD93705D}" type="pres">
      <dgm:prSet presAssocID="{E4AA82D2-82B2-4352-A476-A598EF0ADDC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8F87B01-4C48-40AE-9EA6-D3F812EB53B1}" type="pres">
      <dgm:prSet presAssocID="{3BC67BA5-4987-4282-B8D7-9309E66D2A81}" presName="compNode" presStyleCnt="0"/>
      <dgm:spPr/>
    </dgm:pt>
    <dgm:pt modelId="{559A294A-CBF5-44BF-B1AA-73E73412FB44}" type="pres">
      <dgm:prSet presAssocID="{3BC67BA5-4987-4282-B8D7-9309E66D2A81}" presName="bkgdShape" presStyleLbl="node1" presStyleIdx="1" presStyleCnt="5"/>
      <dgm:spPr/>
      <dgm:t>
        <a:bodyPr/>
        <a:lstStyle/>
        <a:p>
          <a:endParaRPr lang="ru-RU"/>
        </a:p>
      </dgm:t>
    </dgm:pt>
    <dgm:pt modelId="{6E6D3877-C00E-4F34-A1D1-245D0EFA3B2C}" type="pres">
      <dgm:prSet presAssocID="{3BC67BA5-4987-4282-B8D7-9309E66D2A81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32FFE-BE42-4347-AADE-7BE0ACF1BF47}" type="pres">
      <dgm:prSet presAssocID="{3BC67BA5-4987-4282-B8D7-9309E66D2A81}" presName="invisiNode" presStyleLbl="node1" presStyleIdx="1" presStyleCnt="5"/>
      <dgm:spPr/>
    </dgm:pt>
    <dgm:pt modelId="{CCD37011-3CE2-4357-BBC3-86ACEFDA52DF}" type="pres">
      <dgm:prSet presAssocID="{3BC67BA5-4987-4282-B8D7-9309E66D2A81}" presName="imagNode" presStyleLbl="fgImgPlace1" presStyleIdx="1" presStyleCnt="5"/>
      <dgm:spPr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E8240531-A929-4DD7-A749-1EAA294F133A}" type="pres">
      <dgm:prSet presAssocID="{F2C3EB97-53F9-4E3F-8C41-34E7407A5D1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FD09587-1F18-45CD-87E5-6043D1FE7633}" type="pres">
      <dgm:prSet presAssocID="{655064DA-5EAA-4EBA-9DA1-B7F834CF2A7E}" presName="compNode" presStyleCnt="0"/>
      <dgm:spPr/>
    </dgm:pt>
    <dgm:pt modelId="{082AE267-C0BE-48A7-B1E2-CB709245A7EB}" type="pres">
      <dgm:prSet presAssocID="{655064DA-5EAA-4EBA-9DA1-B7F834CF2A7E}" presName="bkgdShape" presStyleLbl="node1" presStyleIdx="2" presStyleCnt="5"/>
      <dgm:spPr/>
      <dgm:t>
        <a:bodyPr/>
        <a:lstStyle/>
        <a:p>
          <a:endParaRPr lang="ru-RU"/>
        </a:p>
      </dgm:t>
    </dgm:pt>
    <dgm:pt modelId="{EC1399BF-3B6D-4A9C-B326-BC6C907DC431}" type="pres">
      <dgm:prSet presAssocID="{655064DA-5EAA-4EBA-9DA1-B7F834CF2A7E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7556C-7AD1-4BEA-82FB-61C3CC9517CA}" type="pres">
      <dgm:prSet presAssocID="{655064DA-5EAA-4EBA-9DA1-B7F834CF2A7E}" presName="invisiNode" presStyleLbl="node1" presStyleIdx="2" presStyleCnt="5"/>
      <dgm:spPr/>
    </dgm:pt>
    <dgm:pt modelId="{8399ADCC-9F7C-46A5-A826-AEF113F050C2}" type="pres">
      <dgm:prSet presAssocID="{655064DA-5EAA-4EBA-9DA1-B7F834CF2A7E}" presName="imagNode" presStyleLbl="fgImgPlace1" presStyleIdx="2" presStyleCnt="5"/>
      <dgm:spPr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52E9C622-B040-4FE2-A24C-BE31B642F338}" type="pres">
      <dgm:prSet presAssocID="{0F754778-27F1-4371-88FB-451FC62C5BB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5C5C0A8-34F6-4276-91AF-E811538B71D9}" type="pres">
      <dgm:prSet presAssocID="{999D3796-F9A2-4CF7-8704-450BBFAF3173}" presName="compNode" presStyleCnt="0"/>
      <dgm:spPr/>
    </dgm:pt>
    <dgm:pt modelId="{D4CEFC42-A301-405B-9CFE-7056C53FEB96}" type="pres">
      <dgm:prSet presAssocID="{999D3796-F9A2-4CF7-8704-450BBFAF3173}" presName="bkgdShape" presStyleLbl="node1" presStyleIdx="3" presStyleCnt="5"/>
      <dgm:spPr/>
      <dgm:t>
        <a:bodyPr/>
        <a:lstStyle/>
        <a:p>
          <a:endParaRPr lang="ru-RU"/>
        </a:p>
      </dgm:t>
    </dgm:pt>
    <dgm:pt modelId="{CE02A70A-C4DA-44C0-B4CF-F226052B704D}" type="pres">
      <dgm:prSet presAssocID="{999D3796-F9A2-4CF7-8704-450BBFAF3173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1144D7-F6F8-4284-B8D3-EB2F53579F58}" type="pres">
      <dgm:prSet presAssocID="{999D3796-F9A2-4CF7-8704-450BBFAF3173}" presName="invisiNode" presStyleLbl="node1" presStyleIdx="3" presStyleCnt="5"/>
      <dgm:spPr/>
    </dgm:pt>
    <dgm:pt modelId="{68493121-A01D-4DEF-AE1F-BE722711138A}" type="pres">
      <dgm:prSet presAssocID="{999D3796-F9A2-4CF7-8704-450BBFAF3173}" presName="imagNode" presStyleLbl="fgImgPlace1" presStyleIdx="3" presStyleCnt="5"/>
      <dgm:spPr>
        <a:blipFill rotWithShape="0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A4DAE9E4-3196-4A92-8E75-CE2E159509EB}" type="pres">
      <dgm:prSet presAssocID="{B1B27F36-E8CB-4D8E-B5F1-43C4AF22CB3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A650AAB-5ED0-47C3-B216-5D7A25E888DB}" type="pres">
      <dgm:prSet presAssocID="{075FEC4D-1C42-40D2-948D-E1F796B1E7CD}" presName="compNode" presStyleCnt="0"/>
      <dgm:spPr/>
    </dgm:pt>
    <dgm:pt modelId="{A0D11D66-31E1-4987-9400-F7B215C253FC}" type="pres">
      <dgm:prSet presAssocID="{075FEC4D-1C42-40D2-948D-E1F796B1E7CD}" presName="bkgdShape" presStyleLbl="node1" presStyleIdx="4" presStyleCnt="5"/>
      <dgm:spPr/>
      <dgm:t>
        <a:bodyPr/>
        <a:lstStyle/>
        <a:p>
          <a:endParaRPr lang="ru-RU"/>
        </a:p>
      </dgm:t>
    </dgm:pt>
    <dgm:pt modelId="{0745D30F-A6C8-4C87-981E-6FEF824259A1}" type="pres">
      <dgm:prSet presAssocID="{075FEC4D-1C42-40D2-948D-E1F796B1E7CD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10142A-99E5-4189-B124-10D03EE87160}" type="pres">
      <dgm:prSet presAssocID="{075FEC4D-1C42-40D2-948D-E1F796B1E7CD}" presName="invisiNode" presStyleLbl="node1" presStyleIdx="4" presStyleCnt="5"/>
      <dgm:spPr/>
    </dgm:pt>
    <dgm:pt modelId="{9F94B323-4E60-4426-AF23-9A2C4A26AFFD}" type="pres">
      <dgm:prSet presAssocID="{075FEC4D-1C42-40D2-948D-E1F796B1E7CD}" presName="imagNode" presStyleLbl="fgImgPlace1" presStyleIdx="4" presStyleCnt="5"/>
      <dgm:spPr>
        <a:blipFill rotWithShape="0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</dgm:ptLst>
  <dgm:cxnLst>
    <dgm:cxn modelId="{DAA75F5F-4AF3-4738-8299-9BFEC2FCDAB7}" type="presOf" srcId="{0F754778-27F1-4371-88FB-451FC62C5BBF}" destId="{52E9C622-B040-4FE2-A24C-BE31B642F338}" srcOrd="0" destOrd="0" presId="urn:microsoft.com/office/officeart/2005/8/layout/hList7#1"/>
    <dgm:cxn modelId="{FC28561E-67F9-4CDF-AE44-3D8FC5683D31}" type="presOf" srcId="{D15E93BE-E6D0-4453-A1F6-B0D5BC8A0C7C}" destId="{3A7D56B0-94F9-402D-B113-7A0E2C2C30AE}" srcOrd="0" destOrd="0" presId="urn:microsoft.com/office/officeart/2005/8/layout/hList7#1"/>
    <dgm:cxn modelId="{E7A6D7E0-3309-4E58-A109-BD8326351C44}" type="presOf" srcId="{999D3796-F9A2-4CF7-8704-450BBFAF3173}" destId="{CE02A70A-C4DA-44C0-B4CF-F226052B704D}" srcOrd="1" destOrd="0" presId="urn:microsoft.com/office/officeart/2005/8/layout/hList7#1"/>
    <dgm:cxn modelId="{7004C0E0-825F-48D8-86DC-B1342D326CD3}" type="presOf" srcId="{1C605A30-95AA-4227-972C-1FAC502956CD}" destId="{45AB56BC-321E-4E9F-BC1D-05BF082BBE40}" srcOrd="0" destOrd="0" presId="urn:microsoft.com/office/officeart/2005/8/layout/hList7#1"/>
    <dgm:cxn modelId="{CFAF1F3F-C327-4751-83D8-BC5283626020}" type="presOf" srcId="{655064DA-5EAA-4EBA-9DA1-B7F834CF2A7E}" destId="{EC1399BF-3B6D-4A9C-B326-BC6C907DC431}" srcOrd="1" destOrd="0" presId="urn:microsoft.com/office/officeart/2005/8/layout/hList7#1"/>
    <dgm:cxn modelId="{8EDEC332-2833-4AD6-9EB8-70130ABDCBF8}" srcId="{1C605A30-95AA-4227-972C-1FAC502956CD}" destId="{999D3796-F9A2-4CF7-8704-450BBFAF3173}" srcOrd="3" destOrd="0" parTransId="{65CA29BA-DFA0-4061-BA6A-FAEC78C1CAC7}" sibTransId="{B1B27F36-E8CB-4D8E-B5F1-43C4AF22CB3D}"/>
    <dgm:cxn modelId="{560D19E9-9574-469B-B347-4EC555517716}" srcId="{1C605A30-95AA-4227-972C-1FAC502956CD}" destId="{D15E93BE-E6D0-4453-A1F6-B0D5BC8A0C7C}" srcOrd="0" destOrd="0" parTransId="{4F506E17-1667-463E-AC1D-8C8215466A59}" sibTransId="{E4AA82D2-82B2-4352-A476-A598EF0ADDCE}"/>
    <dgm:cxn modelId="{357C2798-2831-4AC4-8166-43B1ED8AF653}" type="presOf" srcId="{655064DA-5EAA-4EBA-9DA1-B7F834CF2A7E}" destId="{082AE267-C0BE-48A7-B1E2-CB709245A7EB}" srcOrd="0" destOrd="0" presId="urn:microsoft.com/office/officeart/2005/8/layout/hList7#1"/>
    <dgm:cxn modelId="{B1445A1D-6891-41A8-8F2C-C2D66AADC6C1}" srcId="{1C605A30-95AA-4227-972C-1FAC502956CD}" destId="{3BC67BA5-4987-4282-B8D7-9309E66D2A81}" srcOrd="1" destOrd="0" parTransId="{0DE70356-7CF6-493B-97FA-33FC539C815F}" sibTransId="{F2C3EB97-53F9-4E3F-8C41-34E7407A5D10}"/>
    <dgm:cxn modelId="{6F267205-2628-4932-A610-934F3E7B08DF}" type="presOf" srcId="{075FEC4D-1C42-40D2-948D-E1F796B1E7CD}" destId="{0745D30F-A6C8-4C87-981E-6FEF824259A1}" srcOrd="1" destOrd="0" presId="urn:microsoft.com/office/officeart/2005/8/layout/hList7#1"/>
    <dgm:cxn modelId="{FA231665-EF0A-4D99-9F92-8A6939C72660}" type="presOf" srcId="{3BC67BA5-4987-4282-B8D7-9309E66D2A81}" destId="{559A294A-CBF5-44BF-B1AA-73E73412FB44}" srcOrd="0" destOrd="0" presId="urn:microsoft.com/office/officeart/2005/8/layout/hList7#1"/>
    <dgm:cxn modelId="{0BF49BA7-DF3D-463D-AD21-8EB4511E7956}" srcId="{1C605A30-95AA-4227-972C-1FAC502956CD}" destId="{075FEC4D-1C42-40D2-948D-E1F796B1E7CD}" srcOrd="4" destOrd="0" parTransId="{738C1378-E377-4017-B9D8-79DE329B0C49}" sibTransId="{75382231-552A-4C80-85E2-0C8D9EE1E3C7}"/>
    <dgm:cxn modelId="{38C7289B-0E17-4221-B782-6DC51229C4E1}" srcId="{1C605A30-95AA-4227-972C-1FAC502956CD}" destId="{655064DA-5EAA-4EBA-9DA1-B7F834CF2A7E}" srcOrd="2" destOrd="0" parTransId="{F87DAD57-0500-4D63-AF3F-6BBC20912E4A}" sibTransId="{0F754778-27F1-4371-88FB-451FC62C5BBF}"/>
    <dgm:cxn modelId="{2FCE86F4-9ABF-4D9C-BD37-0F75D1E9F2BC}" type="presOf" srcId="{999D3796-F9A2-4CF7-8704-450BBFAF3173}" destId="{D4CEFC42-A301-405B-9CFE-7056C53FEB96}" srcOrd="0" destOrd="0" presId="urn:microsoft.com/office/officeart/2005/8/layout/hList7#1"/>
    <dgm:cxn modelId="{37F3090B-80B2-4E61-B41A-B73769B0E639}" type="presOf" srcId="{3BC67BA5-4987-4282-B8D7-9309E66D2A81}" destId="{6E6D3877-C00E-4F34-A1D1-245D0EFA3B2C}" srcOrd="1" destOrd="0" presId="urn:microsoft.com/office/officeart/2005/8/layout/hList7#1"/>
    <dgm:cxn modelId="{64CA30F9-512E-4FC0-AF46-C58CCE1E7EFC}" type="presOf" srcId="{075FEC4D-1C42-40D2-948D-E1F796B1E7CD}" destId="{A0D11D66-31E1-4987-9400-F7B215C253FC}" srcOrd="0" destOrd="0" presId="urn:microsoft.com/office/officeart/2005/8/layout/hList7#1"/>
    <dgm:cxn modelId="{6CB1C72B-9452-464C-A29C-1901A256368A}" type="presOf" srcId="{E4AA82D2-82B2-4352-A476-A598EF0ADDCE}" destId="{74A0D072-649D-488E-98E1-012DBD93705D}" srcOrd="0" destOrd="0" presId="urn:microsoft.com/office/officeart/2005/8/layout/hList7#1"/>
    <dgm:cxn modelId="{F95A37A6-8693-409D-8A2D-6F45DBA4BDDE}" type="presOf" srcId="{F2C3EB97-53F9-4E3F-8C41-34E7407A5D10}" destId="{E8240531-A929-4DD7-A749-1EAA294F133A}" srcOrd="0" destOrd="0" presId="urn:microsoft.com/office/officeart/2005/8/layout/hList7#1"/>
    <dgm:cxn modelId="{75013A09-7A8E-4DA8-9850-9502977EAB22}" type="presOf" srcId="{D15E93BE-E6D0-4453-A1F6-B0D5BC8A0C7C}" destId="{60253B1D-45A0-4F91-94DD-99AEFFF69792}" srcOrd="1" destOrd="0" presId="urn:microsoft.com/office/officeart/2005/8/layout/hList7#1"/>
    <dgm:cxn modelId="{708291E0-E621-49AC-A448-369679424AF9}" type="presOf" srcId="{B1B27F36-E8CB-4D8E-B5F1-43C4AF22CB3D}" destId="{A4DAE9E4-3196-4A92-8E75-CE2E159509EB}" srcOrd="0" destOrd="0" presId="urn:microsoft.com/office/officeart/2005/8/layout/hList7#1"/>
    <dgm:cxn modelId="{22CC1A11-AF72-4BB2-8418-D034B9B4125E}" type="presParOf" srcId="{45AB56BC-321E-4E9F-BC1D-05BF082BBE40}" destId="{CFBADA11-7F9C-467D-A102-24F472C1CDB7}" srcOrd="0" destOrd="0" presId="urn:microsoft.com/office/officeart/2005/8/layout/hList7#1"/>
    <dgm:cxn modelId="{5312E5C8-F95F-406F-9C60-9A1B0AB6F784}" type="presParOf" srcId="{45AB56BC-321E-4E9F-BC1D-05BF082BBE40}" destId="{708AD16E-EB69-43CD-8AAD-67ACE011BEC1}" srcOrd="1" destOrd="0" presId="urn:microsoft.com/office/officeart/2005/8/layout/hList7#1"/>
    <dgm:cxn modelId="{1C2288A0-DD2D-4634-8DF9-93B5F922EC0A}" type="presParOf" srcId="{708AD16E-EB69-43CD-8AAD-67ACE011BEC1}" destId="{8437BE1E-AB65-458A-816C-7A704E5BFE45}" srcOrd="0" destOrd="0" presId="urn:microsoft.com/office/officeart/2005/8/layout/hList7#1"/>
    <dgm:cxn modelId="{9749FDEB-5512-4D0D-AD7F-364066A848B0}" type="presParOf" srcId="{8437BE1E-AB65-458A-816C-7A704E5BFE45}" destId="{3A7D56B0-94F9-402D-B113-7A0E2C2C30AE}" srcOrd="0" destOrd="0" presId="urn:microsoft.com/office/officeart/2005/8/layout/hList7#1"/>
    <dgm:cxn modelId="{9657ECDE-B7A9-4DB9-ACFB-4DDC76554799}" type="presParOf" srcId="{8437BE1E-AB65-458A-816C-7A704E5BFE45}" destId="{60253B1D-45A0-4F91-94DD-99AEFFF69792}" srcOrd="1" destOrd="0" presId="urn:microsoft.com/office/officeart/2005/8/layout/hList7#1"/>
    <dgm:cxn modelId="{0E11961B-0A8B-47A4-92A8-412209E93AB1}" type="presParOf" srcId="{8437BE1E-AB65-458A-816C-7A704E5BFE45}" destId="{553C9B00-3FB1-4A9E-B56F-FB54C7B7216B}" srcOrd="2" destOrd="0" presId="urn:microsoft.com/office/officeart/2005/8/layout/hList7#1"/>
    <dgm:cxn modelId="{7D94760E-FAA0-46EC-8F84-6D10FA087F34}" type="presParOf" srcId="{8437BE1E-AB65-458A-816C-7A704E5BFE45}" destId="{510B3CCB-1BFA-43D1-B4F5-F0BD4B416E62}" srcOrd="3" destOrd="0" presId="urn:microsoft.com/office/officeart/2005/8/layout/hList7#1"/>
    <dgm:cxn modelId="{4915018D-285C-40DF-A4FD-CFBD46C569A3}" type="presParOf" srcId="{708AD16E-EB69-43CD-8AAD-67ACE011BEC1}" destId="{74A0D072-649D-488E-98E1-012DBD93705D}" srcOrd="1" destOrd="0" presId="urn:microsoft.com/office/officeart/2005/8/layout/hList7#1"/>
    <dgm:cxn modelId="{57BE4D01-CDB6-4286-BBC8-5212A9554368}" type="presParOf" srcId="{708AD16E-EB69-43CD-8AAD-67ACE011BEC1}" destId="{C8F87B01-4C48-40AE-9EA6-D3F812EB53B1}" srcOrd="2" destOrd="0" presId="urn:microsoft.com/office/officeart/2005/8/layout/hList7#1"/>
    <dgm:cxn modelId="{04BD6D5D-850B-4E6D-B28D-7A3FEAC68D94}" type="presParOf" srcId="{C8F87B01-4C48-40AE-9EA6-D3F812EB53B1}" destId="{559A294A-CBF5-44BF-B1AA-73E73412FB44}" srcOrd="0" destOrd="0" presId="urn:microsoft.com/office/officeart/2005/8/layout/hList7#1"/>
    <dgm:cxn modelId="{CCE64C68-9066-4380-BE7F-66E46088CF93}" type="presParOf" srcId="{C8F87B01-4C48-40AE-9EA6-D3F812EB53B1}" destId="{6E6D3877-C00E-4F34-A1D1-245D0EFA3B2C}" srcOrd="1" destOrd="0" presId="urn:microsoft.com/office/officeart/2005/8/layout/hList7#1"/>
    <dgm:cxn modelId="{905BBBE7-C2D4-4E09-B27C-3F763C679004}" type="presParOf" srcId="{C8F87B01-4C48-40AE-9EA6-D3F812EB53B1}" destId="{B8E32FFE-BE42-4347-AADE-7BE0ACF1BF47}" srcOrd="2" destOrd="0" presId="urn:microsoft.com/office/officeart/2005/8/layout/hList7#1"/>
    <dgm:cxn modelId="{62B98353-BCF8-4A7E-BB10-622EE602DD32}" type="presParOf" srcId="{C8F87B01-4C48-40AE-9EA6-D3F812EB53B1}" destId="{CCD37011-3CE2-4357-BBC3-86ACEFDA52DF}" srcOrd="3" destOrd="0" presId="urn:microsoft.com/office/officeart/2005/8/layout/hList7#1"/>
    <dgm:cxn modelId="{DF073FD8-4758-4615-A4AD-2EDB11513E2C}" type="presParOf" srcId="{708AD16E-EB69-43CD-8AAD-67ACE011BEC1}" destId="{E8240531-A929-4DD7-A749-1EAA294F133A}" srcOrd="3" destOrd="0" presId="urn:microsoft.com/office/officeart/2005/8/layout/hList7#1"/>
    <dgm:cxn modelId="{9D00D990-2500-4F0F-B68C-BA583FE882C8}" type="presParOf" srcId="{708AD16E-EB69-43CD-8AAD-67ACE011BEC1}" destId="{2FD09587-1F18-45CD-87E5-6043D1FE7633}" srcOrd="4" destOrd="0" presId="urn:microsoft.com/office/officeart/2005/8/layout/hList7#1"/>
    <dgm:cxn modelId="{D7220BEA-A332-4419-BB15-A2E56F35B54F}" type="presParOf" srcId="{2FD09587-1F18-45CD-87E5-6043D1FE7633}" destId="{082AE267-C0BE-48A7-B1E2-CB709245A7EB}" srcOrd="0" destOrd="0" presId="urn:microsoft.com/office/officeart/2005/8/layout/hList7#1"/>
    <dgm:cxn modelId="{957E54C4-1D36-43C5-9C20-D0341687BE44}" type="presParOf" srcId="{2FD09587-1F18-45CD-87E5-6043D1FE7633}" destId="{EC1399BF-3B6D-4A9C-B326-BC6C907DC431}" srcOrd="1" destOrd="0" presId="urn:microsoft.com/office/officeart/2005/8/layout/hList7#1"/>
    <dgm:cxn modelId="{F2721D92-43FC-4727-BAFD-01B3DDC7C98A}" type="presParOf" srcId="{2FD09587-1F18-45CD-87E5-6043D1FE7633}" destId="{D8A7556C-7AD1-4BEA-82FB-61C3CC9517CA}" srcOrd="2" destOrd="0" presId="urn:microsoft.com/office/officeart/2005/8/layout/hList7#1"/>
    <dgm:cxn modelId="{2BA70CBF-693E-4937-913C-29E1C4A57A44}" type="presParOf" srcId="{2FD09587-1F18-45CD-87E5-6043D1FE7633}" destId="{8399ADCC-9F7C-46A5-A826-AEF113F050C2}" srcOrd="3" destOrd="0" presId="urn:microsoft.com/office/officeart/2005/8/layout/hList7#1"/>
    <dgm:cxn modelId="{EA8B380D-34A3-4407-9784-2C1173E51E7C}" type="presParOf" srcId="{708AD16E-EB69-43CD-8AAD-67ACE011BEC1}" destId="{52E9C622-B040-4FE2-A24C-BE31B642F338}" srcOrd="5" destOrd="0" presId="urn:microsoft.com/office/officeart/2005/8/layout/hList7#1"/>
    <dgm:cxn modelId="{71CFA7C8-718A-4672-8480-DC5605AD1E01}" type="presParOf" srcId="{708AD16E-EB69-43CD-8AAD-67ACE011BEC1}" destId="{55C5C0A8-34F6-4276-91AF-E811538B71D9}" srcOrd="6" destOrd="0" presId="urn:microsoft.com/office/officeart/2005/8/layout/hList7#1"/>
    <dgm:cxn modelId="{2B27F057-57B9-4A5F-9D71-24E4FCB6A87D}" type="presParOf" srcId="{55C5C0A8-34F6-4276-91AF-E811538B71D9}" destId="{D4CEFC42-A301-405B-9CFE-7056C53FEB96}" srcOrd="0" destOrd="0" presId="urn:microsoft.com/office/officeart/2005/8/layout/hList7#1"/>
    <dgm:cxn modelId="{ADEB4626-E3AD-4817-8C7A-E9F572881BD5}" type="presParOf" srcId="{55C5C0A8-34F6-4276-91AF-E811538B71D9}" destId="{CE02A70A-C4DA-44C0-B4CF-F226052B704D}" srcOrd="1" destOrd="0" presId="urn:microsoft.com/office/officeart/2005/8/layout/hList7#1"/>
    <dgm:cxn modelId="{B497BBF5-9FD0-46A0-9A1A-84CBEA5E73C3}" type="presParOf" srcId="{55C5C0A8-34F6-4276-91AF-E811538B71D9}" destId="{FD1144D7-F6F8-4284-B8D3-EB2F53579F58}" srcOrd="2" destOrd="0" presId="urn:microsoft.com/office/officeart/2005/8/layout/hList7#1"/>
    <dgm:cxn modelId="{0016CC52-3B1B-494B-8886-27EC1D2CB31B}" type="presParOf" srcId="{55C5C0A8-34F6-4276-91AF-E811538B71D9}" destId="{68493121-A01D-4DEF-AE1F-BE722711138A}" srcOrd="3" destOrd="0" presId="urn:microsoft.com/office/officeart/2005/8/layout/hList7#1"/>
    <dgm:cxn modelId="{EA6BCA2C-220E-4A85-B6F8-4BD3669900D6}" type="presParOf" srcId="{708AD16E-EB69-43CD-8AAD-67ACE011BEC1}" destId="{A4DAE9E4-3196-4A92-8E75-CE2E159509EB}" srcOrd="7" destOrd="0" presId="urn:microsoft.com/office/officeart/2005/8/layout/hList7#1"/>
    <dgm:cxn modelId="{737AA6D0-01A2-4064-BE9A-369BB5651687}" type="presParOf" srcId="{708AD16E-EB69-43CD-8AAD-67ACE011BEC1}" destId="{2A650AAB-5ED0-47C3-B216-5D7A25E888DB}" srcOrd="8" destOrd="0" presId="urn:microsoft.com/office/officeart/2005/8/layout/hList7#1"/>
    <dgm:cxn modelId="{E102EBB6-716A-4208-8C3B-CE4B488FBFDA}" type="presParOf" srcId="{2A650AAB-5ED0-47C3-B216-5D7A25E888DB}" destId="{A0D11D66-31E1-4987-9400-F7B215C253FC}" srcOrd="0" destOrd="0" presId="urn:microsoft.com/office/officeart/2005/8/layout/hList7#1"/>
    <dgm:cxn modelId="{C946F216-1CFB-4BA6-9FDD-CC0B636C9424}" type="presParOf" srcId="{2A650AAB-5ED0-47C3-B216-5D7A25E888DB}" destId="{0745D30F-A6C8-4C87-981E-6FEF824259A1}" srcOrd="1" destOrd="0" presId="urn:microsoft.com/office/officeart/2005/8/layout/hList7#1"/>
    <dgm:cxn modelId="{10B6EF28-952A-472C-9C4F-9295E080A00D}" type="presParOf" srcId="{2A650AAB-5ED0-47C3-B216-5D7A25E888DB}" destId="{2910142A-99E5-4189-B124-10D03EE87160}" srcOrd="2" destOrd="0" presId="urn:microsoft.com/office/officeart/2005/8/layout/hList7#1"/>
    <dgm:cxn modelId="{12884CB0-05C4-48E1-9F15-EB305A4BBCEE}" type="presParOf" srcId="{2A650AAB-5ED0-47C3-B216-5D7A25E888DB}" destId="{9F94B323-4E60-4426-AF23-9A2C4A26AFFD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4665E-6578-49F6-86E7-85D39B11E169}">
      <dsp:nvSpPr>
        <dsp:cNvPr id="0" name=""/>
        <dsp:cNvSpPr/>
      </dsp:nvSpPr>
      <dsp:spPr>
        <a:xfrm>
          <a:off x="0" y="126874"/>
          <a:ext cx="756084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саморазвитие и непрерывное образование  не только школа</a:t>
          </a:r>
          <a:endParaRPr lang="ru-RU" sz="1900" kern="1200" dirty="0"/>
        </a:p>
      </dsp:txBody>
      <dsp:txXfrm>
        <a:off x="36845" y="163719"/>
        <a:ext cx="7487150" cy="681087"/>
      </dsp:txXfrm>
    </dsp:sp>
    <dsp:sp modelId="{B0AC12E6-77DD-4FD3-942E-6D53F5E78453}">
      <dsp:nvSpPr>
        <dsp:cNvPr id="0" name=""/>
        <dsp:cNvSpPr/>
      </dsp:nvSpPr>
      <dsp:spPr>
        <a:xfrm>
          <a:off x="0" y="936372"/>
          <a:ext cx="756084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60% и 40% (выбор старшеклассника)</a:t>
          </a:r>
          <a:endParaRPr lang="ru-RU" sz="1900" kern="1200" dirty="0"/>
        </a:p>
      </dsp:txBody>
      <dsp:txXfrm>
        <a:off x="36845" y="973217"/>
        <a:ext cx="7487150" cy="681087"/>
      </dsp:txXfrm>
    </dsp:sp>
    <dsp:sp modelId="{0B638E4C-87DC-4F26-B2B9-E3AF373E8CF2}">
      <dsp:nvSpPr>
        <dsp:cNvPr id="0" name=""/>
        <dsp:cNvSpPr/>
      </dsp:nvSpPr>
      <dsp:spPr>
        <a:xfrm>
          <a:off x="0" y="1745870"/>
          <a:ext cx="756084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индивидуальные запросы + индивидуальные траектории, в.т. числе в предмете +ИОП</a:t>
          </a:r>
          <a:endParaRPr lang="ru-RU" sz="1900" kern="1200"/>
        </a:p>
      </dsp:txBody>
      <dsp:txXfrm>
        <a:off x="36845" y="1782715"/>
        <a:ext cx="7487150" cy="681087"/>
      </dsp:txXfrm>
    </dsp:sp>
    <dsp:sp modelId="{905EEAC8-68EC-4AD8-94D9-B2CF150C99EE}">
      <dsp:nvSpPr>
        <dsp:cNvPr id="0" name=""/>
        <dsp:cNvSpPr/>
      </dsp:nvSpPr>
      <dsp:spPr>
        <a:xfrm>
          <a:off x="0" y="2555368"/>
          <a:ext cx="756084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динамика развития</a:t>
          </a:r>
          <a:endParaRPr lang="ru-RU" sz="1900" kern="1200"/>
        </a:p>
      </dsp:txBody>
      <dsp:txXfrm>
        <a:off x="36845" y="2592213"/>
        <a:ext cx="7487150" cy="681087"/>
      </dsp:txXfrm>
    </dsp:sp>
    <dsp:sp modelId="{89A0B075-90F1-45C5-A478-4FB3988E60FA}">
      <dsp:nvSpPr>
        <dsp:cNvPr id="0" name=""/>
        <dsp:cNvSpPr/>
      </dsp:nvSpPr>
      <dsp:spPr>
        <a:xfrm>
          <a:off x="0" y="3364866"/>
          <a:ext cx="756084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уклад школьной жизни, социализация</a:t>
          </a:r>
          <a:endParaRPr lang="ru-RU" sz="1900" kern="1200" dirty="0"/>
        </a:p>
      </dsp:txBody>
      <dsp:txXfrm>
        <a:off x="36845" y="3401711"/>
        <a:ext cx="7487150" cy="681087"/>
      </dsp:txXfrm>
    </dsp:sp>
    <dsp:sp modelId="{586FE1C9-FB14-4CE3-8B4B-BC8A65079348}">
      <dsp:nvSpPr>
        <dsp:cNvPr id="0" name=""/>
        <dsp:cNvSpPr/>
      </dsp:nvSpPr>
      <dsp:spPr>
        <a:xfrm>
          <a:off x="0" y="4174364"/>
          <a:ext cx="756084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индивидуальный проект у каждого</a:t>
          </a:r>
          <a:endParaRPr lang="ru-RU" sz="1900" kern="1200"/>
        </a:p>
      </dsp:txBody>
      <dsp:txXfrm>
        <a:off x="36845" y="4211209"/>
        <a:ext cx="7487150" cy="681087"/>
      </dsp:txXfrm>
    </dsp:sp>
    <dsp:sp modelId="{15DAAB3D-C2D4-4868-ACB9-90464F6C2B4F}">
      <dsp:nvSpPr>
        <dsp:cNvPr id="0" name=""/>
        <dsp:cNvSpPr/>
      </dsp:nvSpPr>
      <dsp:spPr>
        <a:xfrm>
          <a:off x="0" y="4983862"/>
          <a:ext cx="756084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внеурочная деятельность</a:t>
          </a:r>
          <a:endParaRPr lang="ru-RU" sz="1900" kern="1200" dirty="0"/>
        </a:p>
      </dsp:txBody>
      <dsp:txXfrm>
        <a:off x="36845" y="5020707"/>
        <a:ext cx="7487150" cy="681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73BC5-AFA2-449B-83F0-C1A3250F57B6}">
      <dsp:nvSpPr>
        <dsp:cNvPr id="0" name=""/>
        <dsp:cNvSpPr/>
      </dsp:nvSpPr>
      <dsp:spPr>
        <a:xfrm>
          <a:off x="562335" y="0"/>
          <a:ext cx="6373135" cy="485740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10FFAE-30E3-4E90-83D6-E77BEAA4098F}">
      <dsp:nvSpPr>
        <dsp:cNvPr id="0" name=""/>
        <dsp:cNvSpPr/>
      </dsp:nvSpPr>
      <dsp:spPr>
        <a:xfrm>
          <a:off x="364" y="1457220"/>
          <a:ext cx="1298753" cy="19429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инфраструктура</a:t>
          </a:r>
          <a:endParaRPr lang="ru-RU" sz="1800" kern="1200" dirty="0"/>
        </a:p>
      </dsp:txBody>
      <dsp:txXfrm>
        <a:off x="63764" y="1520620"/>
        <a:ext cx="1171953" cy="1816161"/>
      </dsp:txXfrm>
    </dsp:sp>
    <dsp:sp modelId="{F6A3D1C4-782C-4416-82F0-779AE5BFBCF4}">
      <dsp:nvSpPr>
        <dsp:cNvPr id="0" name=""/>
        <dsp:cNvSpPr/>
      </dsp:nvSpPr>
      <dsp:spPr>
        <a:xfrm>
          <a:off x="1488027" y="1457220"/>
          <a:ext cx="1298753" cy="19429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школа с </a:t>
          </a:r>
          <a:r>
            <a:rPr lang="ru-RU" sz="1800" kern="1200" dirty="0" smtClean="0"/>
            <a:t>УИОП</a:t>
          </a:r>
          <a:endParaRPr lang="ru-RU" sz="1800" kern="1200" dirty="0"/>
        </a:p>
      </dsp:txBody>
      <dsp:txXfrm>
        <a:off x="1551427" y="1520620"/>
        <a:ext cx="1171953" cy="1816161"/>
      </dsp:txXfrm>
    </dsp:sp>
    <dsp:sp modelId="{361D8185-345B-4590-A860-92F5F1D4C3AA}">
      <dsp:nvSpPr>
        <dsp:cNvPr id="0" name=""/>
        <dsp:cNvSpPr/>
      </dsp:nvSpPr>
      <dsp:spPr>
        <a:xfrm>
          <a:off x="3027345" y="1512167"/>
          <a:ext cx="1449655" cy="19429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специализированные классы</a:t>
          </a:r>
          <a:endParaRPr lang="ru-RU" sz="1800" kern="1200" dirty="0"/>
        </a:p>
      </dsp:txBody>
      <dsp:txXfrm>
        <a:off x="3098111" y="1582933"/>
        <a:ext cx="1308123" cy="1801429"/>
      </dsp:txXfrm>
    </dsp:sp>
    <dsp:sp modelId="{00721D8A-C022-40FF-9171-FB83454449C3}">
      <dsp:nvSpPr>
        <dsp:cNvPr id="0" name=""/>
        <dsp:cNvSpPr/>
      </dsp:nvSpPr>
      <dsp:spPr>
        <a:xfrm>
          <a:off x="4614255" y="1080121"/>
          <a:ext cx="1298753" cy="2697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пилотная школа по введению и реализации ФГОС ООО</a:t>
          </a:r>
          <a:endParaRPr lang="ru-RU" sz="1800" kern="1200" dirty="0"/>
        </a:p>
      </dsp:txBody>
      <dsp:txXfrm>
        <a:off x="4677655" y="1143521"/>
        <a:ext cx="1171953" cy="2570360"/>
      </dsp:txXfrm>
    </dsp:sp>
    <dsp:sp modelId="{2E9FEACC-0042-45A6-B1F7-C8DFDC1A8697}">
      <dsp:nvSpPr>
        <dsp:cNvPr id="0" name=""/>
        <dsp:cNvSpPr/>
      </dsp:nvSpPr>
      <dsp:spPr>
        <a:xfrm>
          <a:off x="6102282" y="1440161"/>
          <a:ext cx="1395523" cy="19429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квалифицированные специалисты</a:t>
          </a:r>
          <a:endParaRPr lang="ru-RU" sz="1800" kern="1200" dirty="0"/>
        </a:p>
      </dsp:txBody>
      <dsp:txXfrm>
        <a:off x="6170406" y="1508285"/>
        <a:ext cx="1259275" cy="18067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3BD44-E9CA-4892-B457-A29ABFA84C7A}">
      <dsp:nvSpPr>
        <dsp:cNvPr id="0" name=""/>
        <dsp:cNvSpPr/>
      </dsp:nvSpPr>
      <dsp:spPr>
        <a:xfrm rot="10800000">
          <a:off x="409864" y="0"/>
          <a:ext cx="6532901" cy="125547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399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обеспечение готовности гимназии к переходу на ФГОС СОО</a:t>
          </a:r>
          <a:endParaRPr lang="ru-RU" sz="2000" kern="1200" dirty="0"/>
        </a:p>
      </dsp:txBody>
      <dsp:txXfrm rot="10800000">
        <a:off x="723733" y="0"/>
        <a:ext cx="6219032" cy="1255478"/>
      </dsp:txXfrm>
    </dsp:sp>
    <dsp:sp modelId="{74D265E5-E091-4D29-959D-5B92C04EF457}">
      <dsp:nvSpPr>
        <dsp:cNvPr id="0" name=""/>
        <dsp:cNvSpPr/>
      </dsp:nvSpPr>
      <dsp:spPr>
        <a:xfrm>
          <a:off x="216025" y="216022"/>
          <a:ext cx="883045" cy="8830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F5352-A67C-4384-86F3-AEC7B9CBE5F3}">
      <dsp:nvSpPr>
        <dsp:cNvPr id="0" name=""/>
        <dsp:cNvSpPr/>
      </dsp:nvSpPr>
      <dsp:spPr>
        <a:xfrm rot="10800000">
          <a:off x="436093" y="1519642"/>
          <a:ext cx="6472629" cy="142240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399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кадровая готовность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(принятие задач, понимание смысла изменений, компетентности педагогов, программы,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системы оценивания и др.)</a:t>
          </a:r>
          <a:endParaRPr lang="ru-RU" sz="2000" kern="1200" dirty="0"/>
        </a:p>
      </dsp:txBody>
      <dsp:txXfrm rot="10800000">
        <a:off x="791695" y="1519642"/>
        <a:ext cx="6117027" cy="1422409"/>
      </dsp:txXfrm>
    </dsp:sp>
    <dsp:sp modelId="{24C32B1C-18E0-4FB2-91CF-B16B2F19D3CE}">
      <dsp:nvSpPr>
        <dsp:cNvPr id="0" name=""/>
        <dsp:cNvSpPr/>
      </dsp:nvSpPr>
      <dsp:spPr>
        <a:xfrm>
          <a:off x="216025" y="1728191"/>
          <a:ext cx="883045" cy="8830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BC9F0A-F4CC-49CF-A322-E83AFA38A2F3}">
      <dsp:nvSpPr>
        <dsp:cNvPr id="0" name=""/>
        <dsp:cNvSpPr/>
      </dsp:nvSpPr>
      <dsp:spPr>
        <a:xfrm rot="10800000">
          <a:off x="576053" y="3206216"/>
          <a:ext cx="6327223" cy="131974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399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организационно-управленческая готовность (локальные акты, планы, графики, педагогические позиции и др.)</a:t>
          </a:r>
          <a:endParaRPr lang="ru-RU" sz="2000" kern="1200" dirty="0"/>
        </a:p>
      </dsp:txBody>
      <dsp:txXfrm rot="10800000">
        <a:off x="905989" y="3206216"/>
        <a:ext cx="5997287" cy="1319746"/>
      </dsp:txXfrm>
    </dsp:sp>
    <dsp:sp modelId="{C6537034-0551-4084-A8EF-7B6856447CEC}">
      <dsp:nvSpPr>
        <dsp:cNvPr id="0" name=""/>
        <dsp:cNvSpPr/>
      </dsp:nvSpPr>
      <dsp:spPr>
        <a:xfrm>
          <a:off x="144013" y="3384376"/>
          <a:ext cx="883045" cy="8830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A8CBC-C7A2-4224-B1DF-A83447221842}">
      <dsp:nvSpPr>
        <dsp:cNvPr id="0" name=""/>
        <dsp:cNvSpPr/>
      </dsp:nvSpPr>
      <dsp:spPr>
        <a:xfrm>
          <a:off x="1656182" y="1057"/>
          <a:ext cx="2518243" cy="615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Открытость</a:t>
          </a:r>
          <a:endParaRPr lang="ru-RU" sz="2400" kern="1200" dirty="0"/>
        </a:p>
      </dsp:txBody>
      <dsp:txXfrm>
        <a:off x="1686231" y="31106"/>
        <a:ext cx="2458145" cy="555450"/>
      </dsp:txXfrm>
    </dsp:sp>
    <dsp:sp modelId="{ED06EF35-79E3-46B5-B18E-41CA66F7DF3F}">
      <dsp:nvSpPr>
        <dsp:cNvPr id="0" name=""/>
        <dsp:cNvSpPr/>
      </dsp:nvSpPr>
      <dsp:spPr>
        <a:xfrm>
          <a:off x="1656182" y="647382"/>
          <a:ext cx="2518243" cy="615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Мотивация</a:t>
          </a:r>
          <a:endParaRPr lang="ru-RU" sz="2400" kern="1200" dirty="0"/>
        </a:p>
      </dsp:txBody>
      <dsp:txXfrm>
        <a:off x="1686231" y="677431"/>
        <a:ext cx="2458145" cy="555450"/>
      </dsp:txXfrm>
    </dsp:sp>
    <dsp:sp modelId="{32FFDB0B-2255-4270-9627-060AEBF4F707}">
      <dsp:nvSpPr>
        <dsp:cNvPr id="0" name=""/>
        <dsp:cNvSpPr/>
      </dsp:nvSpPr>
      <dsp:spPr>
        <a:xfrm>
          <a:off x="1656182" y="1293708"/>
          <a:ext cx="2518243" cy="615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Вариативность</a:t>
          </a:r>
          <a:endParaRPr lang="ru-RU" sz="2400" kern="1200" dirty="0"/>
        </a:p>
      </dsp:txBody>
      <dsp:txXfrm>
        <a:off x="1686231" y="1323757"/>
        <a:ext cx="2458145" cy="555450"/>
      </dsp:txXfrm>
    </dsp:sp>
    <dsp:sp modelId="{AEDB9F1F-052C-43A7-89FD-E8A9E6586B2E}">
      <dsp:nvSpPr>
        <dsp:cNvPr id="0" name=""/>
        <dsp:cNvSpPr/>
      </dsp:nvSpPr>
      <dsp:spPr>
        <a:xfrm>
          <a:off x="1656182" y="1940034"/>
          <a:ext cx="2518243" cy="615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Доступность</a:t>
          </a:r>
          <a:endParaRPr lang="ru-RU" sz="2400" kern="1200" dirty="0"/>
        </a:p>
      </dsp:txBody>
      <dsp:txXfrm>
        <a:off x="1686231" y="1970083"/>
        <a:ext cx="2458145" cy="555450"/>
      </dsp:txXfrm>
    </dsp:sp>
    <dsp:sp modelId="{DCF0F698-00E6-4DD0-AFF5-430F8B76CD0C}">
      <dsp:nvSpPr>
        <dsp:cNvPr id="0" name=""/>
        <dsp:cNvSpPr/>
      </dsp:nvSpPr>
      <dsp:spPr>
        <a:xfrm>
          <a:off x="1656182" y="2586359"/>
          <a:ext cx="2518243" cy="615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Интегрируемость</a:t>
          </a:r>
          <a:endParaRPr lang="ru-RU" sz="2400" kern="1200" dirty="0"/>
        </a:p>
      </dsp:txBody>
      <dsp:txXfrm>
        <a:off x="1686231" y="2616408"/>
        <a:ext cx="2458145" cy="555450"/>
      </dsp:txXfrm>
    </dsp:sp>
    <dsp:sp modelId="{8863E18D-3597-4E06-B794-8061DA259164}">
      <dsp:nvSpPr>
        <dsp:cNvPr id="0" name=""/>
        <dsp:cNvSpPr/>
      </dsp:nvSpPr>
      <dsp:spPr>
        <a:xfrm>
          <a:off x="1152131" y="3233742"/>
          <a:ext cx="3682754" cy="615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Многофункциональность</a:t>
          </a:r>
          <a:endParaRPr lang="ru-RU" sz="2400" kern="1200" dirty="0"/>
        </a:p>
      </dsp:txBody>
      <dsp:txXfrm>
        <a:off x="1182180" y="3263791"/>
        <a:ext cx="3622656" cy="5554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697BFE-A847-4DBF-99DB-6BEA6E052843}">
      <dsp:nvSpPr>
        <dsp:cNvPr id="0" name=""/>
        <dsp:cNvSpPr/>
      </dsp:nvSpPr>
      <dsp:spPr>
        <a:xfrm>
          <a:off x="1789834" y="343796"/>
          <a:ext cx="4550154" cy="1580208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635D2-AFC1-4E52-95FD-0B005BBD5097}">
      <dsp:nvSpPr>
        <dsp:cNvPr id="0" name=""/>
        <dsp:cNvSpPr/>
      </dsp:nvSpPr>
      <dsp:spPr>
        <a:xfrm>
          <a:off x="3714778" y="4357718"/>
          <a:ext cx="881812" cy="564360"/>
        </a:xfrm>
        <a:prstGeom prst="downArrow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EAF723-83B5-427B-A998-08371250E35B}">
      <dsp:nvSpPr>
        <dsp:cNvPr id="0" name=""/>
        <dsp:cNvSpPr/>
      </dsp:nvSpPr>
      <dsp:spPr>
        <a:xfrm>
          <a:off x="1214426" y="4664679"/>
          <a:ext cx="6143681" cy="105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chemeClr val="accent5">
                  <a:lumMod val="75000"/>
                </a:schemeClr>
              </a:solidFill>
              <a:latin typeface="+mj-lt"/>
            </a:rPr>
            <a:t>Новое качество образования</a:t>
          </a:r>
          <a:endParaRPr lang="ru-RU" sz="3400" b="1" kern="1200" dirty="0">
            <a:solidFill>
              <a:schemeClr val="accent5">
                <a:lumMod val="75000"/>
              </a:schemeClr>
            </a:solidFill>
            <a:latin typeface="+mj-lt"/>
          </a:endParaRPr>
        </a:p>
      </dsp:txBody>
      <dsp:txXfrm>
        <a:off x="1214426" y="4664679"/>
        <a:ext cx="6143681" cy="1058175"/>
      </dsp:txXfrm>
    </dsp:sp>
    <dsp:sp modelId="{EED200B3-4183-4E51-9387-68E593A65007}">
      <dsp:nvSpPr>
        <dsp:cNvPr id="0" name=""/>
        <dsp:cNvSpPr/>
      </dsp:nvSpPr>
      <dsp:spPr>
        <a:xfrm>
          <a:off x="3357593" y="2214576"/>
          <a:ext cx="1811575" cy="17501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Модель повышения </a:t>
          </a:r>
          <a:r>
            <a:rPr lang="ru-RU" sz="1700" b="1" kern="1200" dirty="0" err="1" smtClean="0">
              <a:solidFill>
                <a:schemeClr val="tx1"/>
              </a:solidFill>
            </a:rPr>
            <a:t>квалифи-кации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3622892" y="2470886"/>
        <a:ext cx="1280977" cy="1237575"/>
      </dsp:txXfrm>
    </dsp:sp>
    <dsp:sp modelId="{C5B6126D-3C3C-49E5-9053-112C51E5C0C8}">
      <dsp:nvSpPr>
        <dsp:cNvPr id="0" name=""/>
        <dsp:cNvSpPr/>
      </dsp:nvSpPr>
      <dsp:spPr>
        <a:xfrm>
          <a:off x="2357450" y="928698"/>
          <a:ext cx="1774782" cy="1782829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tx1"/>
              </a:solidFill>
            </a:rPr>
            <a:t>Приоб-ретение</a:t>
          </a:r>
          <a:r>
            <a:rPr lang="ru-RU" sz="1800" kern="1200" dirty="0" smtClean="0">
              <a:solidFill>
                <a:schemeClr val="tx1"/>
              </a:solidFill>
            </a:rPr>
            <a:t> педагогами новых </a:t>
          </a:r>
          <a:r>
            <a:rPr lang="ru-RU" sz="1800" kern="1200" dirty="0" err="1" smtClean="0">
              <a:solidFill>
                <a:schemeClr val="tx1"/>
              </a:solidFill>
            </a:rPr>
            <a:t>компетент-ностей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617361" y="1189787"/>
        <a:ext cx="1254960" cy="1260651"/>
      </dsp:txXfrm>
    </dsp:sp>
    <dsp:sp modelId="{5C7730FD-2EDE-4355-815E-A085E6954EF2}">
      <dsp:nvSpPr>
        <dsp:cNvPr id="0" name=""/>
        <dsp:cNvSpPr/>
      </dsp:nvSpPr>
      <dsp:spPr>
        <a:xfrm>
          <a:off x="4000532" y="714382"/>
          <a:ext cx="1838193" cy="172967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Переори-ентация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образова-тельного</a:t>
          </a:r>
          <a:r>
            <a:rPr lang="ru-RU" sz="1800" kern="1200" dirty="0" smtClean="0"/>
            <a:t> процесса</a:t>
          </a:r>
          <a:endParaRPr lang="ru-RU" sz="1800" kern="1200" dirty="0"/>
        </a:p>
      </dsp:txBody>
      <dsp:txXfrm>
        <a:off x="4269729" y="967687"/>
        <a:ext cx="1299799" cy="1223062"/>
      </dsp:txXfrm>
    </dsp:sp>
    <dsp:sp modelId="{5CFD5AA4-9DBF-4756-A46A-2A834F60C435}">
      <dsp:nvSpPr>
        <dsp:cNvPr id="0" name=""/>
        <dsp:cNvSpPr/>
      </dsp:nvSpPr>
      <dsp:spPr>
        <a:xfrm>
          <a:off x="1375809" y="71419"/>
          <a:ext cx="5572161" cy="440862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D56B0-94F9-402D-B113-7A0E2C2C30AE}">
      <dsp:nvSpPr>
        <dsp:cNvPr id="0" name=""/>
        <dsp:cNvSpPr/>
      </dsp:nvSpPr>
      <dsp:spPr>
        <a:xfrm>
          <a:off x="3886" y="0"/>
          <a:ext cx="2113565" cy="42148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ФСК</a:t>
          </a:r>
        </a:p>
      </dsp:txBody>
      <dsp:txXfrm>
        <a:off x="3886" y="1685936"/>
        <a:ext cx="2113565" cy="1685936"/>
      </dsp:txXfrm>
    </dsp:sp>
    <dsp:sp modelId="{510B3CCB-1BFA-43D1-B4F5-F0BD4B416E62}">
      <dsp:nvSpPr>
        <dsp:cNvPr id="0" name=""/>
        <dsp:cNvSpPr/>
      </dsp:nvSpPr>
      <dsp:spPr>
        <a:xfrm>
          <a:off x="358898" y="252890"/>
          <a:ext cx="1403542" cy="1403542"/>
        </a:xfrm>
        <a:prstGeom prst="ellipse">
          <a:avLst/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A294A-CBF5-44BF-B1AA-73E73412FB44}">
      <dsp:nvSpPr>
        <dsp:cNvPr id="0" name=""/>
        <dsp:cNvSpPr/>
      </dsp:nvSpPr>
      <dsp:spPr>
        <a:xfrm>
          <a:off x="2167027" y="0"/>
          <a:ext cx="1652526" cy="42148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Художественное</a:t>
          </a:r>
        </a:p>
      </dsp:txBody>
      <dsp:txXfrm>
        <a:off x="2167027" y="1685936"/>
        <a:ext cx="1652526" cy="1685936"/>
      </dsp:txXfrm>
    </dsp:sp>
    <dsp:sp modelId="{CCD37011-3CE2-4357-BBC3-86ACEFDA52DF}">
      <dsp:nvSpPr>
        <dsp:cNvPr id="0" name=""/>
        <dsp:cNvSpPr/>
      </dsp:nvSpPr>
      <dsp:spPr>
        <a:xfrm>
          <a:off x="2291520" y="252890"/>
          <a:ext cx="1403542" cy="1403542"/>
        </a:xfrm>
        <a:prstGeom prst="ellipse">
          <a:avLst/>
        </a:prstGeom>
        <a:blipFill rotWithShape="0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2AE267-C0BE-48A7-B1E2-CB709245A7EB}">
      <dsp:nvSpPr>
        <dsp:cNvPr id="0" name=""/>
        <dsp:cNvSpPr/>
      </dsp:nvSpPr>
      <dsp:spPr>
        <a:xfrm>
          <a:off x="3869130" y="0"/>
          <a:ext cx="1652526" cy="42148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Техни-ческое</a:t>
          </a:r>
          <a:endParaRPr lang="ru-RU" sz="2400" kern="1200" dirty="0"/>
        </a:p>
      </dsp:txBody>
      <dsp:txXfrm>
        <a:off x="3869130" y="1685936"/>
        <a:ext cx="1652526" cy="1685936"/>
      </dsp:txXfrm>
    </dsp:sp>
    <dsp:sp modelId="{8399ADCC-9F7C-46A5-A826-AEF113F050C2}">
      <dsp:nvSpPr>
        <dsp:cNvPr id="0" name=""/>
        <dsp:cNvSpPr/>
      </dsp:nvSpPr>
      <dsp:spPr>
        <a:xfrm>
          <a:off x="3993623" y="252890"/>
          <a:ext cx="1403542" cy="1403542"/>
        </a:xfrm>
        <a:prstGeom prst="ellipse">
          <a:avLst/>
        </a:prstGeom>
        <a:blipFill rotWithShape="0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EFC42-A301-405B-9CFE-7056C53FEB96}">
      <dsp:nvSpPr>
        <dsp:cNvPr id="0" name=""/>
        <dsp:cNvSpPr/>
      </dsp:nvSpPr>
      <dsp:spPr>
        <a:xfrm>
          <a:off x="5571233" y="0"/>
          <a:ext cx="1652526" cy="42148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Естест-венно-научное</a:t>
          </a:r>
          <a:endParaRPr lang="ru-RU" sz="2400" kern="1200" dirty="0"/>
        </a:p>
      </dsp:txBody>
      <dsp:txXfrm>
        <a:off x="5571233" y="1685936"/>
        <a:ext cx="1652526" cy="1685936"/>
      </dsp:txXfrm>
    </dsp:sp>
    <dsp:sp modelId="{68493121-A01D-4DEF-AE1F-BE722711138A}">
      <dsp:nvSpPr>
        <dsp:cNvPr id="0" name=""/>
        <dsp:cNvSpPr/>
      </dsp:nvSpPr>
      <dsp:spPr>
        <a:xfrm>
          <a:off x="5695725" y="252890"/>
          <a:ext cx="1403542" cy="1403542"/>
        </a:xfrm>
        <a:prstGeom prst="ellipse">
          <a:avLst/>
        </a:prstGeom>
        <a:blipFill rotWithShape="0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D11D66-31E1-4987-9400-F7B215C253FC}">
      <dsp:nvSpPr>
        <dsp:cNvPr id="0" name=""/>
        <dsp:cNvSpPr/>
      </dsp:nvSpPr>
      <dsp:spPr>
        <a:xfrm>
          <a:off x="7273336" y="0"/>
          <a:ext cx="1652526" cy="42148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Соци</a:t>
          </a:r>
          <a:r>
            <a:rPr lang="ru-RU" sz="2300" kern="1200" dirty="0" smtClean="0"/>
            <a:t/>
          </a:r>
          <a:br>
            <a:rPr lang="ru-RU" sz="2300" kern="1200" dirty="0" smtClean="0"/>
          </a:br>
          <a:r>
            <a:rPr lang="ru-RU" sz="2300" kern="1200" dirty="0" err="1" smtClean="0"/>
            <a:t>ально-педаго-гическое</a:t>
          </a:r>
          <a:endParaRPr lang="ru-RU" sz="2300" kern="1200" dirty="0"/>
        </a:p>
      </dsp:txBody>
      <dsp:txXfrm>
        <a:off x="7273336" y="1685936"/>
        <a:ext cx="1652526" cy="1685936"/>
      </dsp:txXfrm>
    </dsp:sp>
    <dsp:sp modelId="{9F94B323-4E60-4426-AF23-9A2C4A26AFFD}">
      <dsp:nvSpPr>
        <dsp:cNvPr id="0" name=""/>
        <dsp:cNvSpPr/>
      </dsp:nvSpPr>
      <dsp:spPr>
        <a:xfrm>
          <a:off x="7397828" y="252890"/>
          <a:ext cx="1403542" cy="1403542"/>
        </a:xfrm>
        <a:prstGeom prst="ellipse">
          <a:avLst/>
        </a:prstGeom>
        <a:blipFill rotWithShape="0"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BADA11-7F9C-467D-A102-24F472C1CDB7}">
      <dsp:nvSpPr>
        <dsp:cNvPr id="0" name=""/>
        <dsp:cNvSpPr/>
      </dsp:nvSpPr>
      <dsp:spPr>
        <a:xfrm>
          <a:off x="357189" y="3371873"/>
          <a:ext cx="8215370" cy="632226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BC12E-B5FC-4FE5-BCD3-942F2E7BBDB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5E349-61EC-4ADC-9592-B93467D960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377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74281-52AA-4EB5-8373-CDE3619062D2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1335-C79A-458B-ABBF-3A382CBFA9BD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451E2-CF37-4D1A-B3BE-7B1A34C991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643042" y="476672"/>
            <a:ext cx="6858048" cy="3600400"/>
          </a:xfrm>
        </p:spPr>
        <p:txBody>
          <a:bodyPr>
            <a:normAutofit/>
          </a:bodyPr>
          <a:lstStyle/>
          <a:p>
            <a:pPr lvl="0"/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Корпоративное обучение педагогов образовательной организации в условиях введения ФГОС СОО</a:t>
            </a:r>
            <a:endParaRPr lang="ru-RU" sz="4000" b="1" dirty="0">
              <a:solidFill>
                <a:srgbClr val="17B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714612" y="3573016"/>
            <a:ext cx="4829164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февраля 2019 года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4" y="-31209"/>
            <a:ext cx="1403648" cy="6885384"/>
          </a:xfrm>
          <a:prstGeom prst="rect">
            <a:avLst/>
          </a:prstGeom>
        </p:spPr>
      </p:pic>
      <p:sp>
        <p:nvSpPr>
          <p:cNvPr id="9" name="Подзаголовок 6"/>
          <p:cNvSpPr txBox="1">
            <a:spLocks/>
          </p:cNvSpPr>
          <p:nvPr/>
        </p:nvSpPr>
        <p:spPr>
          <a:xfrm>
            <a:off x="1547664" y="4653136"/>
            <a:ext cx="7344816" cy="1561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Куваева Ольга </a:t>
            </a:r>
            <a:r>
              <a:rPr lang="ru-RU" b="1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kumimoji="0" lang="ru-R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вгеньевна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 заместитель директора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МАОУ Гимназия № 13 «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Академ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»</a:t>
            </a:r>
          </a:p>
          <a:p>
            <a:pPr algn="r">
              <a:spcBef>
                <a:spcPct val="20000"/>
              </a:spcBef>
              <a:defRPr/>
            </a:pPr>
            <a:r>
              <a:rPr lang="ru-RU" b="1" baseline="0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Рощина Галина</a:t>
            </a: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Александровна, </a:t>
            </a:r>
            <a:r>
              <a:rPr lang="ru-RU" b="1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заместитель директора </a:t>
            </a:r>
            <a:endParaRPr lang="ru-RU" b="1" dirty="0" smtClean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spcBef>
                <a:spcPct val="20000"/>
              </a:spcBef>
              <a:defRPr/>
            </a:pP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МАОУ </a:t>
            </a:r>
            <a:r>
              <a:rPr lang="ru-RU" b="1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Гимназия № 13 «</a:t>
            </a:r>
            <a:r>
              <a:rPr lang="ru-RU" b="1" dirty="0" err="1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Академ</a:t>
            </a:r>
            <a:r>
              <a:rPr lang="ru-RU" b="1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85010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«Старшая школа</a:t>
            </a:r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b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952707"/>
              </p:ext>
            </p:extLst>
          </p:nvPr>
        </p:nvGraphicFramePr>
        <p:xfrm>
          <a:off x="1547664" y="1484784"/>
          <a:ext cx="73448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01" y="10684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1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</a:t>
            </a:r>
            <a:r>
              <a:rPr lang="ru-RU" sz="36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проекта:</a:t>
            </a:r>
            <a:endParaRPr lang="ru-RU" sz="3600" b="1" dirty="0">
              <a:solidFill>
                <a:srgbClr val="17B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124745"/>
            <a:ext cx="7344816" cy="417646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Инвентаризация 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Проектирование изменений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Апробация изменений</a:t>
            </a:r>
          </a:p>
          <a:p>
            <a:pPr marL="514350" indent="-514350">
              <a:buAutoNum type="arabicPeriod"/>
            </a:pPr>
            <a:r>
              <a:rPr lang="ru-RU" dirty="0" smtClean="0"/>
              <a:t>Оформление изменений (локальные акты, планы, графики и др.)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01" y="10684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77809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проектирования: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340768"/>
            <a:ext cx="7344816" cy="478539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с</a:t>
            </a:r>
            <a:r>
              <a:rPr lang="ru-RU" dirty="0" smtClean="0"/>
              <a:t>пецифика учебного предмета в старшей школе;</a:t>
            </a:r>
          </a:p>
          <a:p>
            <a:pPr algn="just"/>
            <a:r>
              <a:rPr lang="ru-RU" dirty="0"/>
              <a:t>с</a:t>
            </a:r>
            <a:r>
              <a:rPr lang="ru-RU" dirty="0" smtClean="0"/>
              <a:t>истема оценивания в старшей школе;</a:t>
            </a:r>
          </a:p>
          <a:p>
            <a:pPr algn="just"/>
            <a:r>
              <a:rPr lang="ru-RU" dirty="0"/>
              <a:t>и</a:t>
            </a:r>
            <a:r>
              <a:rPr lang="ru-RU" dirty="0" smtClean="0"/>
              <a:t>ндивидуальная образовательная программа старшеклассника (ИОП), психолого-педагогическое сопровождение ИОП старшеклассника, образовательное событие;</a:t>
            </a:r>
          </a:p>
          <a:p>
            <a:pPr algn="just"/>
            <a:r>
              <a:rPr lang="ru-RU" dirty="0"/>
              <a:t>и</a:t>
            </a:r>
            <a:r>
              <a:rPr lang="ru-RU" dirty="0" smtClean="0"/>
              <a:t>ндивидуальный проект старшеклассника;</a:t>
            </a:r>
          </a:p>
          <a:p>
            <a:pPr algn="just"/>
            <a:r>
              <a:rPr lang="ru-RU" dirty="0"/>
              <a:t>с</a:t>
            </a:r>
            <a:r>
              <a:rPr lang="ru-RU" dirty="0" smtClean="0"/>
              <a:t>оциальная практика старшеклассника;</a:t>
            </a:r>
          </a:p>
          <a:p>
            <a:pPr algn="just"/>
            <a:r>
              <a:rPr lang="ru-RU" dirty="0"/>
              <a:t>к</a:t>
            </a:r>
            <a:r>
              <a:rPr lang="ru-RU" dirty="0" smtClean="0"/>
              <a:t>урсы по выбору для старшеклассников;</a:t>
            </a:r>
          </a:p>
          <a:p>
            <a:pPr algn="just"/>
            <a:r>
              <a:rPr lang="ru-RU" dirty="0" err="1"/>
              <a:t>с</a:t>
            </a:r>
            <a:r>
              <a:rPr lang="ru-RU" dirty="0" err="1" smtClean="0"/>
              <a:t>оуправление</a:t>
            </a:r>
            <a:r>
              <a:rPr lang="ru-RU" dirty="0" smtClean="0"/>
              <a:t>, детско-взрослая экспертиза школьного уклада;</a:t>
            </a:r>
          </a:p>
          <a:p>
            <a:pPr algn="just"/>
            <a:r>
              <a:rPr lang="ru-RU" dirty="0"/>
              <a:t>п</a:t>
            </a:r>
            <a:r>
              <a:rPr lang="ru-RU" dirty="0" smtClean="0"/>
              <a:t>ространство внеурочной деятельности старшеклассника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35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1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124744"/>
            <a:ext cx="7067128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 </a:t>
            </a:r>
            <a:r>
              <a:rPr lang="ru-RU" dirty="0" smtClean="0"/>
              <a:t>«Инвентаризация» существующих условий (</a:t>
            </a:r>
            <a:r>
              <a:rPr lang="ru-RU" dirty="0"/>
              <a:t>Н</a:t>
            </a:r>
            <a:r>
              <a:rPr lang="ru-RU" dirty="0" smtClean="0"/>
              <a:t>ПБ, кадровые, МТБ, методические (УМК, программы, элективные курсы), ДО) </a:t>
            </a:r>
          </a:p>
          <a:p>
            <a:pPr marL="0" indent="0">
              <a:buNone/>
            </a:pPr>
            <a:r>
              <a:rPr lang="en-US" dirty="0" smtClean="0"/>
              <a:t>II</a:t>
            </a:r>
            <a:r>
              <a:rPr lang="ru-RU" dirty="0" smtClean="0"/>
              <a:t> Выявление дефицитов учителей</a:t>
            </a:r>
          </a:p>
          <a:p>
            <a:pPr marL="0" indent="0">
              <a:buNone/>
            </a:pPr>
            <a:r>
              <a:rPr lang="en-US" dirty="0" smtClean="0"/>
              <a:t>III </a:t>
            </a:r>
            <a:r>
              <a:rPr lang="ru-RU" dirty="0" err="1" smtClean="0"/>
              <a:t>Самопределение</a:t>
            </a:r>
            <a:r>
              <a:rPr lang="ru-RU" dirty="0" smtClean="0"/>
              <a:t> учителей по направлениям деятельности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35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0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Самоопределение учителя.</a:t>
            </a:r>
            <a:b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Классные </a:t>
            </a:r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руководители.</a:t>
            </a:r>
            <a:endParaRPr lang="ru-RU" sz="4000" b="1" dirty="0">
              <a:solidFill>
                <a:srgbClr val="17B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/>
          <a:lstStyle/>
          <a:p>
            <a:r>
              <a:rPr lang="ru-RU" dirty="0"/>
              <a:t>В каком направлении  Вы могли бы работать в старшей школе</a:t>
            </a:r>
            <a:r>
              <a:rPr lang="ru-RU" dirty="0" smtClean="0"/>
              <a:t>?</a:t>
            </a:r>
          </a:p>
          <a:p>
            <a:r>
              <a:rPr lang="ru-RU" dirty="0" smtClean="0"/>
              <a:t>Проект «Классный руководитель»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3135"/>
            <a:ext cx="1403648" cy="6885384"/>
          </a:xfrm>
          <a:prstGeom prst="rect">
            <a:avLst/>
          </a:prstGeom>
        </p:spPr>
      </p:pic>
      <p:pic>
        <p:nvPicPr>
          <p:cNvPr id="1026" name="Picture 2" descr="C:\Users\Ольга  Евгеньевна\Desktop\viber image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375231"/>
            <a:ext cx="4536504" cy="3402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99512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Классный </a:t>
            </a:r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412776"/>
            <a:ext cx="7272808" cy="5112568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Планировать и вести совместно с каждым учеником класса обсуждение его индивидуальной образовательной программы, всех ее составляющих, как в рамках образовательных сессий, так и в рамках межсессионной работы. </a:t>
            </a:r>
          </a:p>
          <a:p>
            <a:pPr lvl="0"/>
            <a:r>
              <a:rPr lang="ru-RU" sz="2400" dirty="0"/>
              <a:t>Создавать условия для обсуждения со школьниками их выбора, успешности реализации разных аспектов ИОП своих школьников, их индивидуальной обоснованности и адекватности, обоснованности корректировок и других вопросов реализации ИОП своих </a:t>
            </a:r>
            <a:r>
              <a:rPr lang="ru-RU" sz="2400" dirty="0" smtClean="0"/>
              <a:t>старшеклассников.</a:t>
            </a:r>
            <a:endParaRPr lang="ru-RU" sz="2400" dirty="0"/>
          </a:p>
          <a:p>
            <a:pPr lvl="0"/>
            <a:r>
              <a:rPr lang="ru-RU" sz="2400" dirty="0"/>
              <a:t>Обеспечивать заполнение старшеклассниками разделов </a:t>
            </a:r>
            <a:r>
              <a:rPr lang="ru-RU" sz="2400" dirty="0" smtClean="0"/>
              <a:t>ИОП.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29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60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представлениями старшеклассников </a:t>
            </a:r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dirty="0">
              <a:solidFill>
                <a:srgbClr val="17B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861651"/>
            <a:ext cx="6995120" cy="3168352"/>
          </a:xfrm>
        </p:spPr>
        <p:txBody>
          <a:bodyPr/>
          <a:lstStyle/>
          <a:p>
            <a:r>
              <a:rPr lang="ru-RU" dirty="0" smtClean="0"/>
              <a:t>Анкетирования</a:t>
            </a:r>
          </a:p>
          <a:p>
            <a:r>
              <a:rPr lang="ru-RU" dirty="0" smtClean="0"/>
              <a:t>Выездные погружения</a:t>
            </a:r>
          </a:p>
          <a:p>
            <a:r>
              <a:rPr lang="ru-RU" dirty="0" smtClean="0"/>
              <a:t>Образовательные сессии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35"/>
            <a:ext cx="1403648" cy="6885384"/>
          </a:xfrm>
          <a:prstGeom prst="rect">
            <a:avLst/>
          </a:prstGeom>
        </p:spPr>
      </p:pic>
      <p:pic>
        <p:nvPicPr>
          <p:cNvPr id="5" name="Picture 2" descr="C:\Users\Ольга  Евгеньевна\Contacts\Documents\10- 11 классы 2018-2019\Старшая школа\Запуск проекта Старшая школа\ФОТО\P11203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8203" y="3645024"/>
            <a:ext cx="4680520" cy="308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14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Управленческая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Проектирование образовательного пространства </a:t>
            </a:r>
            <a:r>
              <a:rPr lang="ru-RU" dirty="0" smtClean="0"/>
              <a:t>гимназии адекватно запросам старшеклассников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35"/>
            <a:ext cx="1403648" cy="68853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15" y="-27384"/>
            <a:ext cx="1403648" cy="6885384"/>
          </a:xfrm>
          <a:prstGeom prst="rect">
            <a:avLst/>
          </a:prstGeom>
        </p:spPr>
      </p:pic>
      <p:pic>
        <p:nvPicPr>
          <p:cNvPr id="2050" name="Picture 2" descr="C:\Users\Ольга  Евгеньевна\Desktop\viber image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9863" y="3573016"/>
            <a:ext cx="7616633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66" y="404664"/>
            <a:ext cx="7271634" cy="101297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</a:t>
            </a:r>
            <a:b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образовательному пространству старшей школы</a:t>
            </a:r>
            <a:endParaRPr lang="ru-RU" sz="4000" b="1" dirty="0">
              <a:solidFill>
                <a:srgbClr val="17B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196955"/>
              </p:ext>
            </p:extLst>
          </p:nvPr>
        </p:nvGraphicFramePr>
        <p:xfrm>
          <a:off x="1979712" y="2060848"/>
          <a:ext cx="6995120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18" y="0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3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«Управление»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Arial" pitchFamily="34" charset="0"/>
              <a:buAutoNum type="arabicPeriod"/>
            </a:pPr>
            <a:r>
              <a:rPr lang="ru-RU" dirty="0"/>
              <a:t>Обучение по индивидуальным учебным планам</a:t>
            </a:r>
          </a:p>
          <a:p>
            <a:pPr marL="0" indent="0" algn="just">
              <a:buNone/>
            </a:pPr>
            <a:r>
              <a:rPr lang="ru-RU" dirty="0" smtClean="0"/>
              <a:t>2. Разделение функционала внутри управленческой команды</a:t>
            </a:r>
          </a:p>
          <a:p>
            <a:pPr marL="0" indent="0" algn="just">
              <a:buNone/>
            </a:pPr>
            <a:r>
              <a:rPr lang="ru-RU" dirty="0" smtClean="0"/>
              <a:t>3. Циклограмма работы с педагогами по направлениям изменений (запуск, реализация, рефлексия)</a:t>
            </a:r>
          </a:p>
          <a:p>
            <a:pPr marL="0" indent="0" algn="just">
              <a:buNone/>
            </a:pPr>
            <a:r>
              <a:rPr lang="ru-RU" dirty="0" smtClean="0"/>
              <a:t>4. Выделенное время в недельном графике работы гимназии для проектной работы педагогов и управленцев по направлениям изменений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35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416824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Красноярский стандарт качества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772816"/>
            <a:ext cx="6923112" cy="4353347"/>
          </a:xfrm>
        </p:spPr>
        <p:txBody>
          <a:bodyPr/>
          <a:lstStyle/>
          <a:p>
            <a:r>
              <a:rPr lang="ru-RU" dirty="0" smtClean="0"/>
              <a:t>Достижение образовательных результатов</a:t>
            </a:r>
          </a:p>
          <a:p>
            <a:r>
              <a:rPr lang="ru-RU" dirty="0" smtClean="0"/>
              <a:t>Кадровое обеспечение </a:t>
            </a:r>
            <a:r>
              <a:rPr lang="ru-RU" sz="2400" dirty="0" smtClean="0"/>
              <a:t>достижения образовательных результатов</a:t>
            </a:r>
          </a:p>
          <a:p>
            <a:r>
              <a:rPr lang="ru-RU" dirty="0" smtClean="0"/>
              <a:t>Инфраструктурное обеспечение </a:t>
            </a:r>
            <a:r>
              <a:rPr lang="ru-RU" sz="2400" dirty="0" smtClean="0"/>
              <a:t>достижения </a:t>
            </a:r>
            <a:r>
              <a:rPr lang="ru-RU" sz="2400" dirty="0"/>
              <a:t>образовательных </a:t>
            </a:r>
            <a:r>
              <a:rPr lang="ru-RU" sz="2400" dirty="0" smtClean="0"/>
              <a:t>результатов</a:t>
            </a:r>
          </a:p>
          <a:p>
            <a:r>
              <a:rPr lang="ru-RU" dirty="0" smtClean="0"/>
              <a:t>Образовательное партнерство</a:t>
            </a:r>
            <a:endParaRPr lang="ru-RU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4" y="-3120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Группа «Управление»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600201"/>
            <a:ext cx="7067128" cy="43490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5. Регулярные семинары/планерки управленцев-координаторов по направлениям на уровне средней школы</a:t>
            </a:r>
          </a:p>
          <a:p>
            <a:pPr marL="0" indent="0">
              <a:buNone/>
            </a:pPr>
            <a:r>
              <a:rPr lang="ru-RU" dirty="0" smtClean="0"/>
              <a:t>6. Расписание уроков</a:t>
            </a:r>
          </a:p>
          <a:p>
            <a:pPr marL="0" indent="0">
              <a:buNone/>
            </a:pPr>
            <a:r>
              <a:rPr lang="ru-RU" dirty="0" smtClean="0"/>
              <a:t>7. Усиление позиции классного руководителя старшей школы</a:t>
            </a:r>
          </a:p>
          <a:p>
            <a:pPr marL="0" indent="0">
              <a:buNone/>
            </a:pPr>
            <a:r>
              <a:rPr lang="ru-RU" dirty="0" smtClean="0"/>
              <a:t>8. Оптимизация работы с документацией = создание форм и форматов документов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35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152" y="274638"/>
            <a:ext cx="7175648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организации корпоративного обучения педагогов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916831"/>
            <a:ext cx="7067128" cy="367240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Выездные «погружения» учителей совместно со старшеклассниками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Разработческие</a:t>
            </a:r>
            <a:r>
              <a:rPr lang="ru-RU" dirty="0" smtClean="0"/>
              <a:t> семинары по направлениям</a:t>
            </a:r>
          </a:p>
          <a:p>
            <a:pPr marL="0" indent="0">
              <a:buNone/>
            </a:pPr>
            <a:r>
              <a:rPr lang="ru-RU" dirty="0" smtClean="0"/>
              <a:t>3. Мастер-классы по предъявлению результатов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35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1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Участники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196752"/>
            <a:ext cx="7128792" cy="492941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ru-RU" dirty="0"/>
              <a:t>Административная команда (100%)- руководители творческих </a:t>
            </a:r>
            <a:r>
              <a:rPr lang="ru-RU" dirty="0" smtClean="0"/>
              <a:t>групп</a:t>
            </a:r>
          </a:p>
          <a:p>
            <a:pPr marL="514350" indent="-514350">
              <a:buAutoNum type="arabicPeriod"/>
            </a:pPr>
            <a:r>
              <a:rPr lang="ru-RU" dirty="0" smtClean="0"/>
              <a:t>Учителя-предметники (по самоопределению)</a:t>
            </a:r>
          </a:p>
          <a:p>
            <a:pPr marL="514350" indent="-514350">
              <a:buAutoNum type="arabicPeriod"/>
            </a:pPr>
            <a:r>
              <a:rPr lang="ru-RU" dirty="0" smtClean="0"/>
              <a:t>Служба медиации (педагоги-организаторы, соц. педагоги)</a:t>
            </a:r>
          </a:p>
          <a:p>
            <a:pPr marL="514350" indent="-514350">
              <a:buAutoNum type="arabicPeriod"/>
            </a:pPr>
            <a:r>
              <a:rPr lang="ru-RU" dirty="0" smtClean="0"/>
              <a:t>Педагоги дополнительного образования </a:t>
            </a:r>
          </a:p>
          <a:p>
            <a:pPr marL="0" indent="0">
              <a:buNone/>
            </a:pPr>
            <a:r>
              <a:rPr lang="ru-RU" dirty="0" smtClean="0"/>
              <a:t>	Сопровождение : ТСО</a:t>
            </a:r>
          </a:p>
          <a:p>
            <a:pPr marL="0" indent="0">
              <a:buNone/>
            </a:pPr>
            <a:r>
              <a:rPr lang="ru-RU" dirty="0" smtClean="0"/>
              <a:t>5. Старшеклассники </a:t>
            </a:r>
            <a:r>
              <a:rPr lang="ru-RU" dirty="0"/>
              <a:t>(</a:t>
            </a:r>
            <a:r>
              <a:rPr lang="ru-RU" dirty="0" smtClean="0"/>
              <a:t>9-11 классы)</a:t>
            </a:r>
          </a:p>
          <a:p>
            <a:pPr marL="0" indent="0">
              <a:buNone/>
            </a:pPr>
            <a:r>
              <a:rPr lang="ru-RU" dirty="0" smtClean="0"/>
              <a:t>6. Родители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384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2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стало?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152" y="1196752"/>
            <a:ext cx="7453336" cy="492941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Локальные акты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/>
              <a:t>Программа сопровождения </a:t>
            </a:r>
            <a:r>
              <a:rPr lang="ru-RU" dirty="0"/>
              <a:t>старшеклассников (ППС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/>
              <a:t>3</a:t>
            </a:r>
            <a:r>
              <a:rPr lang="ru-RU" dirty="0" smtClean="0"/>
              <a:t>.  Разработан инструментарий    (оценочные материалы, анкеты, зачётная книжка)</a:t>
            </a:r>
          </a:p>
          <a:p>
            <a:pPr marL="0" indent="0">
              <a:buNone/>
            </a:pPr>
            <a:r>
              <a:rPr lang="ru-RU" dirty="0"/>
              <a:t>4</a:t>
            </a:r>
            <a:r>
              <a:rPr lang="ru-RU" dirty="0" smtClean="0"/>
              <a:t>.  Индивидуальная образовательная программа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4000" b="1" dirty="0">
              <a:solidFill>
                <a:srgbClr val="17B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9504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8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59" y="0"/>
            <a:ext cx="3886141" cy="25860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4096476" cy="16541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de-DE" sz="4000" b="1" dirty="0" err="1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Курсовая</a:t>
            </a:r>
            <a:r>
              <a:rPr lang="de-DE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4000" b="1" dirty="0" err="1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</a:t>
            </a:r>
            <a:r>
              <a:rPr lang="de-DE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b="1" dirty="0" err="1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педагогических</a:t>
            </a:r>
            <a:r>
              <a:rPr lang="de-DE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4000" b="1" dirty="0" err="1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кадров</a:t>
            </a:r>
            <a:r>
              <a:rPr lang="de-DE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000" b="1" dirty="0">
              <a:solidFill>
                <a:srgbClr val="17B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500306"/>
            <a:ext cx="6696744" cy="4071966"/>
          </a:xfrm>
        </p:spPr>
        <p:txBody>
          <a:bodyPr>
            <a:normAutofit/>
          </a:bodyPr>
          <a:lstStyle/>
          <a:p>
            <a:pPr algn="just"/>
            <a:r>
              <a:rPr lang="de-DE" dirty="0" smtClean="0">
                <a:latin typeface="+mj-lt"/>
              </a:rPr>
              <a:t>«</a:t>
            </a:r>
            <a:r>
              <a:rPr lang="de-DE" sz="2800" dirty="0" err="1" smtClean="0">
                <a:latin typeface="+mj-lt"/>
              </a:rPr>
              <a:t>Формирование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профессиональной</a:t>
            </a:r>
            <a:r>
              <a:rPr lang="de-DE" sz="2800" dirty="0" smtClean="0">
                <a:latin typeface="+mj-lt"/>
              </a:rPr>
              <a:t>  </a:t>
            </a:r>
            <a:r>
              <a:rPr lang="de-DE" sz="2800" dirty="0" err="1" smtClean="0">
                <a:latin typeface="+mj-lt"/>
              </a:rPr>
              <a:t>компетентности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учителей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по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преподаваемым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предметам</a:t>
            </a:r>
            <a:r>
              <a:rPr lang="de-DE" sz="2800" dirty="0" smtClean="0">
                <a:latin typeface="+mj-lt"/>
              </a:rPr>
              <a:t> в </a:t>
            </a:r>
            <a:r>
              <a:rPr lang="de-DE" sz="2800" dirty="0" err="1" smtClean="0">
                <a:latin typeface="+mj-lt"/>
              </a:rPr>
              <a:t>условиях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реализации</a:t>
            </a:r>
            <a:r>
              <a:rPr lang="de-DE" sz="2800" dirty="0" smtClean="0">
                <a:latin typeface="+mj-lt"/>
              </a:rPr>
              <a:t> ФГОС»</a:t>
            </a:r>
            <a:r>
              <a:rPr lang="ru-RU" sz="2800" dirty="0" smtClean="0">
                <a:latin typeface="+mj-lt"/>
              </a:rPr>
              <a:t> (32 педагога)</a:t>
            </a:r>
          </a:p>
          <a:p>
            <a:pPr algn="just"/>
            <a:r>
              <a:rPr lang="de-DE" sz="2800" dirty="0" smtClean="0">
                <a:latin typeface="+mj-lt"/>
              </a:rPr>
              <a:t>«</a:t>
            </a:r>
            <a:r>
              <a:rPr lang="de-DE" sz="2800" dirty="0" err="1" smtClean="0">
                <a:latin typeface="+mj-lt"/>
              </a:rPr>
              <a:t>Цифровой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стандарт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учителя</a:t>
            </a:r>
            <a:r>
              <a:rPr lang="de-DE" sz="2800" dirty="0" smtClean="0">
                <a:latin typeface="+mj-lt"/>
              </a:rPr>
              <a:t>», </a:t>
            </a:r>
            <a:r>
              <a:rPr lang="de-DE" sz="2800" dirty="0" err="1" smtClean="0">
                <a:latin typeface="+mj-lt"/>
              </a:rPr>
              <a:t>модуль</a:t>
            </a:r>
            <a:r>
              <a:rPr lang="de-DE" sz="2800" dirty="0" smtClean="0">
                <a:latin typeface="+mj-lt"/>
              </a:rPr>
              <a:t> «</a:t>
            </a:r>
            <a:r>
              <a:rPr lang="de-DE" sz="2800" dirty="0" err="1" smtClean="0">
                <a:latin typeface="+mj-lt"/>
              </a:rPr>
              <a:t>Интерактивные</a:t>
            </a:r>
            <a:r>
              <a:rPr lang="de-DE" sz="2800" dirty="0" smtClean="0">
                <a:latin typeface="+mj-lt"/>
              </a:rPr>
              <a:t> </a:t>
            </a:r>
            <a:r>
              <a:rPr lang="de-DE" sz="2800" dirty="0" err="1" smtClean="0">
                <a:latin typeface="+mj-lt"/>
              </a:rPr>
              <a:t>инструменты</a:t>
            </a:r>
            <a:r>
              <a:rPr lang="de-DE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Web</a:t>
            </a:r>
            <a:r>
              <a:rPr lang="de-DE" sz="2800" dirty="0" smtClean="0">
                <a:latin typeface="+mj-lt"/>
              </a:rPr>
              <a:t>-2.0.» </a:t>
            </a:r>
            <a:r>
              <a:rPr lang="ru-RU" sz="2800" dirty="0" smtClean="0">
                <a:latin typeface="+mj-lt"/>
              </a:rPr>
              <a:t>(15 педагогов)</a:t>
            </a:r>
            <a:endParaRPr lang="ru-RU" sz="2800" dirty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5301" y="-27384"/>
            <a:ext cx="1403648" cy="6885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8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учительского роста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18104338"/>
              </p:ext>
            </p:extLst>
          </p:nvPr>
        </p:nvGraphicFramePr>
        <p:xfrm>
          <a:off x="571472" y="1071546"/>
          <a:ext cx="8143932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08" y="41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2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6838528" cy="1470025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работы корпоративной команды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08" y="41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14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56207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980728"/>
            <a:ext cx="7416824" cy="5760640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 smtClean="0"/>
              <a:t>Образовательная программа СОО;</a:t>
            </a:r>
          </a:p>
          <a:p>
            <a:r>
              <a:rPr lang="ru-RU" sz="3800" b="1" dirty="0" smtClean="0"/>
              <a:t>Локальные акты: </a:t>
            </a:r>
            <a:r>
              <a:rPr lang="ru-RU" sz="3800" dirty="0" smtClean="0"/>
              <a:t>Положение о курсах по выбору; Положение об индивидуальном проекте; Положение о внеурочной деятельности; Положение о социальной практике; Положение о зачётной неделе; Положение об индивидуальной образовательной программе; должностная инструкция классного руководителя;</a:t>
            </a:r>
          </a:p>
          <a:p>
            <a:r>
              <a:rPr lang="ru-RU" sz="3800" dirty="0" smtClean="0"/>
              <a:t>Внесены изменения в Положение о промежуточной аттестации и  текущем контроле (</a:t>
            </a:r>
            <a:r>
              <a:rPr lang="ru-RU" sz="3800" dirty="0" err="1" smtClean="0"/>
              <a:t>балльно</a:t>
            </a:r>
            <a:r>
              <a:rPr lang="ru-RU" sz="3800" dirty="0" smtClean="0"/>
              <a:t>-рейтинговая система оценивания);</a:t>
            </a:r>
          </a:p>
          <a:p>
            <a:r>
              <a:rPr lang="ru-RU" sz="3800" dirty="0" smtClean="0"/>
              <a:t>Программа введения ФГОС СОО;</a:t>
            </a:r>
          </a:p>
          <a:p>
            <a:r>
              <a:rPr lang="ru-RU" sz="3800" dirty="0" smtClean="0"/>
              <a:t>Программа психолого-педагогического сопровождения старшеклассника;</a:t>
            </a:r>
          </a:p>
          <a:p>
            <a:r>
              <a:rPr lang="ru-RU" sz="3800" dirty="0" smtClean="0"/>
              <a:t>Индивидуальная образовательная программа;</a:t>
            </a:r>
          </a:p>
          <a:p>
            <a:r>
              <a:rPr lang="ru-RU" sz="3800" dirty="0" smtClean="0"/>
              <a:t>Путеводитель старшеклассника;</a:t>
            </a:r>
          </a:p>
          <a:p>
            <a:r>
              <a:rPr lang="ru-RU" sz="3800" dirty="0" smtClean="0"/>
              <a:t>Зачётная книжка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08" y="41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05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77809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340768"/>
            <a:ext cx="7488832" cy="478539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Классный руководитель</a:t>
            </a:r>
          </a:p>
          <a:p>
            <a:r>
              <a:rPr lang="ru-RU" dirty="0" smtClean="0"/>
              <a:t>Педагог-психолог</a:t>
            </a:r>
          </a:p>
          <a:p>
            <a:r>
              <a:rPr lang="ru-RU" dirty="0" smtClean="0"/>
              <a:t>Учитель-предметник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Руководитель индивидуального проекта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Руководитель курсов по выбору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Руководитель социальной практики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Руководитель курсов внеурочной деятельности</a:t>
            </a:r>
          </a:p>
          <a:p>
            <a:r>
              <a:rPr lang="ru-RU" dirty="0" smtClean="0"/>
              <a:t>Заместитель директора, курирующий Старшую школу</a:t>
            </a:r>
          </a:p>
          <a:p>
            <a:r>
              <a:rPr lang="ru-RU" dirty="0" smtClean="0"/>
              <a:t>Заместитель директора, курирующий работу с одарёнными детьми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08" y="41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Курсы по выбору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8840" y="1268760"/>
            <a:ext cx="7575648" cy="5112568"/>
          </a:xfrm>
        </p:spPr>
        <p:txBody>
          <a:bodyPr>
            <a:normAutofit fontScale="70000" lnSpcReduction="20000"/>
          </a:bodyPr>
          <a:lstStyle/>
          <a:p>
            <a:pPr fontAlgn="ctr"/>
            <a:r>
              <a:rPr lang="ru-RU" sz="3400" dirty="0"/>
              <a:t>Психология и я</a:t>
            </a:r>
          </a:p>
          <a:p>
            <a:pPr fontAlgn="ctr"/>
            <a:r>
              <a:rPr lang="ru-RU" sz="3400" dirty="0"/>
              <a:t>Деловой русский язык</a:t>
            </a:r>
          </a:p>
          <a:p>
            <a:pPr fontAlgn="ctr"/>
            <a:r>
              <a:rPr lang="ru-RU" sz="3400" dirty="0"/>
              <a:t>Русское правописание: орфография и пунктуация</a:t>
            </a:r>
          </a:p>
          <a:p>
            <a:pPr fontAlgn="ctr"/>
            <a:r>
              <a:rPr lang="ru-RU" sz="3400" dirty="0"/>
              <a:t>Основы компьютерной графики и дизайна</a:t>
            </a:r>
          </a:p>
          <a:p>
            <a:pPr fontAlgn="ctr"/>
            <a:r>
              <a:rPr lang="ru-RU" sz="3400" dirty="0"/>
              <a:t>Основы молекулярной генетики</a:t>
            </a:r>
          </a:p>
          <a:p>
            <a:pPr fontAlgn="ctr"/>
            <a:r>
              <a:rPr lang="ru-RU" sz="3400" dirty="0"/>
              <a:t>Финансовая грамотность</a:t>
            </a:r>
          </a:p>
          <a:p>
            <a:pPr fontAlgn="ctr"/>
            <a:r>
              <a:rPr lang="ru-RU" sz="3400" dirty="0"/>
              <a:t>Современный мир</a:t>
            </a:r>
          </a:p>
          <a:p>
            <a:pPr fontAlgn="ctr"/>
            <a:r>
              <a:rPr lang="ru-RU" sz="3400" dirty="0"/>
              <a:t>Глобальный мир в ХХ</a:t>
            </a:r>
            <a:r>
              <a:rPr lang="en-US" sz="3400" dirty="0"/>
              <a:t>I</a:t>
            </a:r>
            <a:r>
              <a:rPr lang="ru-RU" sz="3400" dirty="0"/>
              <a:t> веке</a:t>
            </a:r>
          </a:p>
          <a:p>
            <a:pPr fontAlgn="ctr"/>
            <a:r>
              <a:rPr lang="ru-RU" sz="3400" dirty="0"/>
              <a:t>Решение уравнений и неравенств с модулями, с </a:t>
            </a:r>
            <a:r>
              <a:rPr lang="ru-RU" sz="3400" dirty="0" smtClean="0"/>
              <a:t>параметрами</a:t>
            </a:r>
            <a:endParaRPr lang="ru-RU" sz="3400" dirty="0"/>
          </a:p>
          <a:p>
            <a:pPr fontAlgn="ctr"/>
            <a:r>
              <a:rPr lang="ru-RU" sz="3400" dirty="0"/>
              <a:t>Решение практических задач по экономике</a:t>
            </a:r>
          </a:p>
          <a:p>
            <a:pPr fontAlgn="ctr"/>
            <a:r>
              <a:rPr lang="ru-RU" sz="3400" dirty="0"/>
              <a:t>Методы решения задач по физике</a:t>
            </a:r>
          </a:p>
          <a:p>
            <a:pPr fontAlgn="ctr"/>
            <a:r>
              <a:rPr lang="ru-RU" sz="3400" dirty="0"/>
              <a:t>Решение задач повышенной сложности по органической химии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08" y="41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7060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Корпоративный </a:t>
            </a:r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196752"/>
            <a:ext cx="7067128" cy="492941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Отражает политику образовательной организации.</a:t>
            </a:r>
          </a:p>
          <a:p>
            <a:r>
              <a:rPr lang="ru-RU" dirty="0"/>
              <a:t>Позволяет всем сотрудникам одинаково ответить на вопрос : «Что делаем?»</a:t>
            </a:r>
          </a:p>
          <a:p>
            <a:r>
              <a:rPr lang="ru-RU" dirty="0"/>
              <a:t>Поддерживает определенный уровень квалификации педагогов/ уровень осуществления педагогической деятельности.</a:t>
            </a:r>
          </a:p>
          <a:p>
            <a:r>
              <a:rPr lang="ru-RU" dirty="0"/>
              <a:t>Работает на повышение качества образования.</a:t>
            </a:r>
          </a:p>
          <a:p>
            <a:r>
              <a:rPr lang="ru-RU" dirty="0"/>
              <a:t>Работает на имидж организации, позволяет демонстрировать родителям, коллегам, обществу новое качество образования.</a:t>
            </a:r>
          </a:p>
          <a:p>
            <a:r>
              <a:rPr lang="ru-RU" dirty="0"/>
              <a:t>Персонализирует ответственность.  </a:t>
            </a:r>
          </a:p>
          <a:p>
            <a:r>
              <a:rPr lang="ru-RU" dirty="0"/>
              <a:t>Ускоряет развитие организации.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4" y="-3120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среда для самореализации личности старшеклассника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142844" y="1643050"/>
          <a:ext cx="892975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3108" y="5072074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Направления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135" y="260648"/>
            <a:ext cx="8229600" cy="504056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Внеурочная деятельность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627907"/>
              </p:ext>
            </p:extLst>
          </p:nvPr>
        </p:nvGraphicFramePr>
        <p:xfrm>
          <a:off x="251519" y="908720"/>
          <a:ext cx="8712969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2304256"/>
                <a:gridCol w="1872208"/>
                <a:gridCol w="2448272"/>
              </a:tblGrid>
              <a:tr h="67048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Направление </a:t>
                      </a:r>
                    </a:p>
                  </a:txBody>
                  <a:tcPr marL="68580" marR="6858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Образовательное пространство</a:t>
                      </a:r>
                      <a:endParaRPr lang="ru-RU" sz="18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endParaRPr lang="ru-RU" sz="18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Творческие проекты</a:t>
                      </a:r>
                      <a:endParaRPr lang="ru-RU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Значимые события</a:t>
                      </a:r>
                      <a:endParaRPr lang="ru-RU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Духовно-нравственное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Клуб «Юнармеец»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Турнир «Юность Красноярья»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Творческий проект      «Я-мастер»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Татьянин день. Бал для старшеклассников.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Творческий проект  «Мы в искусстве»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Академовский</a:t>
                      </a:r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валенок»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Патриотические игры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Социальное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Клуб КВН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Клуб «Трибуна»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РДШ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Волонтёрское движение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Квесты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для разновозрастной категории обучающихся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День самоуправления</a:t>
                      </a:r>
                    </a:p>
                    <a:p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Общеинтеллектуальное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Дискуссионный клуб «Дебаты»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Клуб «Ландшафтный дизайн»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Интеллектуальные марафоны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Олимпиадное движение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Общекультурное</a:t>
                      </a:r>
                      <a:endPara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Театр на английском и французском языках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Виртуальные экскурсии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9021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Спортивно-оздоровительное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Спортивные секции: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теннис, баскетбол, волейбол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День здоровья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Спортивные праздники,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соревнования</a:t>
                      </a:r>
                    </a:p>
                    <a:p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7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8840" y="188640"/>
            <a:ext cx="7297960" cy="100811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Примерные темы</a:t>
            </a:r>
            <a:br>
              <a:rPr lang="ru-RU" sz="36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Индивидуального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8840" y="1600200"/>
            <a:ext cx="7575648" cy="49251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Александр </a:t>
            </a:r>
            <a:r>
              <a:rPr lang="en-US" dirty="0" smtClean="0"/>
              <a:t>I:</a:t>
            </a:r>
            <a:r>
              <a:rPr lang="ru-RU" dirty="0" smtClean="0"/>
              <a:t> </a:t>
            </a:r>
            <a:r>
              <a:rPr lang="ru-RU" dirty="0"/>
              <a:t>святой </a:t>
            </a:r>
            <a:r>
              <a:rPr lang="en-US" dirty="0"/>
              <a:t>, </a:t>
            </a:r>
            <a:r>
              <a:rPr lang="ru-RU" dirty="0"/>
              <a:t>или </a:t>
            </a:r>
            <a:r>
              <a:rPr lang="ru-RU" dirty="0" smtClean="0"/>
              <a:t>грешник</a:t>
            </a:r>
          </a:p>
          <a:p>
            <a:r>
              <a:rPr lang="ru-RU" dirty="0" smtClean="0">
                <a:effectLst/>
              </a:rPr>
              <a:t>Создание оптимального разговорника для туриста</a:t>
            </a:r>
          </a:p>
          <a:p>
            <a:r>
              <a:rPr lang="ru-RU" dirty="0" smtClean="0">
                <a:effectLst/>
              </a:rPr>
              <a:t>Влияние средств массовой информации на старшеклассников</a:t>
            </a:r>
          </a:p>
          <a:p>
            <a:r>
              <a:rPr lang="ru-RU" dirty="0" smtClean="0">
                <a:effectLst/>
              </a:rPr>
              <a:t>Бездомные животные в Красноярске</a:t>
            </a:r>
          </a:p>
          <a:p>
            <a:r>
              <a:rPr lang="ru-RU" dirty="0" smtClean="0">
                <a:effectLst/>
              </a:rPr>
              <a:t>5 способов заработка на своем хобби</a:t>
            </a:r>
          </a:p>
          <a:p>
            <a:r>
              <a:rPr lang="ru-RU" dirty="0" smtClean="0">
                <a:effectLst/>
              </a:rPr>
              <a:t>Социальные лифты</a:t>
            </a:r>
          </a:p>
          <a:p>
            <a:r>
              <a:rPr lang="ru-RU" dirty="0" smtClean="0">
                <a:effectLst/>
              </a:rPr>
              <a:t>Проблемы влияния СМИ на избирателя</a:t>
            </a:r>
          </a:p>
          <a:p>
            <a:r>
              <a:rPr lang="ru-RU" dirty="0" smtClean="0">
                <a:effectLst/>
              </a:rPr>
              <a:t>Альтернативная гражданская служба</a:t>
            </a:r>
          </a:p>
          <a:p>
            <a:r>
              <a:rPr lang="ru-RU" dirty="0" smtClean="0">
                <a:effectLst/>
              </a:rPr>
              <a:t>Крайние случаи нарушения прав несовершеннолетних</a:t>
            </a:r>
          </a:p>
          <a:p>
            <a:r>
              <a:rPr lang="ru-RU" dirty="0" smtClean="0">
                <a:effectLst/>
              </a:rPr>
              <a:t>Роль выборов в демократическом обществе</a:t>
            </a:r>
          </a:p>
          <a:p>
            <a:r>
              <a:rPr lang="ru-RU" dirty="0" smtClean="0">
                <a:effectLst/>
              </a:rPr>
              <a:t>Актуальны ли партии для молодежи</a:t>
            </a:r>
          </a:p>
          <a:p>
            <a:r>
              <a:rPr lang="ru-RU" dirty="0" smtClean="0">
                <a:effectLst/>
              </a:rPr>
              <a:t>Исследование причин отклоняющегося поведения в подростковой среде</a:t>
            </a:r>
          </a:p>
          <a:p>
            <a:r>
              <a:rPr lang="ru-RU" dirty="0" smtClean="0"/>
              <a:t>Подготовка пресс-конференции с предпринимателем</a:t>
            </a:r>
            <a:endParaRPr lang="ru-RU" dirty="0" smtClean="0">
              <a:effectLst/>
            </a:endParaRPr>
          </a:p>
          <a:p>
            <a:endParaRPr lang="ru-RU" dirty="0" smtClean="0">
              <a:effectLst/>
            </a:endParaRPr>
          </a:p>
          <a:p>
            <a:endParaRPr lang="ru-RU" dirty="0" smtClean="0">
              <a:effectLst/>
            </a:endParaRPr>
          </a:p>
          <a:p>
            <a:endParaRPr lang="ru-RU" dirty="0" smtClean="0">
              <a:effectLst/>
            </a:endParaRPr>
          </a:p>
          <a:p>
            <a:endParaRPr lang="ru-RU" dirty="0" smtClean="0">
              <a:effectLst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08" y="41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7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Оценивание: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196752"/>
            <a:ext cx="7067128" cy="4929411"/>
          </a:xfrm>
        </p:spPr>
        <p:txBody>
          <a:bodyPr/>
          <a:lstStyle/>
          <a:p>
            <a:r>
              <a:rPr lang="ru-RU" dirty="0" err="1" smtClean="0"/>
              <a:t>Балльно</a:t>
            </a:r>
            <a:r>
              <a:rPr lang="ru-RU" dirty="0" smtClean="0"/>
              <a:t>-рейтинговая система оценивания</a:t>
            </a:r>
          </a:p>
          <a:p>
            <a:r>
              <a:rPr lang="ru-RU" dirty="0" smtClean="0"/>
              <a:t>Образовательная сессия</a:t>
            </a:r>
          </a:p>
          <a:p>
            <a:r>
              <a:rPr lang="ru-RU" dirty="0" smtClean="0"/>
              <a:t>Образовательное событие</a:t>
            </a:r>
          </a:p>
          <a:p>
            <a:r>
              <a:rPr lang="ru-RU" dirty="0" smtClean="0"/>
              <a:t>Зачетная неделя</a:t>
            </a:r>
          </a:p>
          <a:p>
            <a:r>
              <a:rPr lang="ru-RU" dirty="0" smtClean="0"/>
              <a:t>Защита индивидуального проекта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08" y="41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ru-RU" sz="36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08" y="41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8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Рамки ФГОС СОО</a:t>
            </a:r>
            <a:endParaRPr lang="ru-RU" sz="4000" b="1" dirty="0">
              <a:solidFill>
                <a:srgbClr val="17B91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980728"/>
            <a:ext cx="7344816" cy="5400600"/>
          </a:xfrm>
        </p:spPr>
        <p:txBody>
          <a:bodyPr/>
          <a:lstStyle/>
          <a:p>
            <a:r>
              <a:rPr lang="ru-RU" dirty="0" smtClean="0"/>
              <a:t>Вызовы времени</a:t>
            </a:r>
          </a:p>
          <a:p>
            <a:r>
              <a:rPr lang="ru-RU" dirty="0" smtClean="0"/>
              <a:t>Возраст</a:t>
            </a:r>
            <a:endParaRPr lang="ru-RU" dirty="0"/>
          </a:p>
          <a:p>
            <a:r>
              <a:rPr lang="ru-RU" dirty="0" smtClean="0"/>
              <a:t>Деятельность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4" y="-31209"/>
            <a:ext cx="1403648" cy="68853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209"/>
            <a:ext cx="1403648" cy="6885384"/>
          </a:xfrm>
          <a:prstGeom prst="rect">
            <a:avLst/>
          </a:prstGeom>
        </p:spPr>
      </p:pic>
      <p:pic>
        <p:nvPicPr>
          <p:cNvPr id="1026" name="Picture 2" descr="C:\Users\Ольга  Евгеньевна\Desktop\P133066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6224" y="2852936"/>
            <a:ext cx="65162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30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221488" cy="56207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Тенденции </a:t>
            </a:r>
            <a:r>
              <a:rPr lang="en-US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XXI </a:t>
            </a:r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764705"/>
            <a:ext cx="7416824" cy="482453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«экономика знаний» </a:t>
            </a:r>
            <a:r>
              <a:rPr lang="ru-RU" dirty="0"/>
              <a:t>–</a:t>
            </a:r>
            <a:r>
              <a:rPr lang="ru-RU" dirty="0" smtClean="0"/>
              <a:t> постоянно изменяющаяся структура рынка труда;</a:t>
            </a:r>
          </a:p>
          <a:p>
            <a:r>
              <a:rPr lang="ru-RU" dirty="0"/>
              <a:t>д</a:t>
            </a:r>
            <a:r>
              <a:rPr lang="ru-RU" dirty="0" smtClean="0"/>
              <a:t>оступность </a:t>
            </a:r>
            <a:r>
              <a:rPr lang="ru-RU" b="1" dirty="0" smtClean="0"/>
              <a:t>многообразной информации</a:t>
            </a:r>
            <a:r>
              <a:rPr lang="ru-RU" dirty="0" smtClean="0"/>
              <a:t>, быстрое изменение технологий;</a:t>
            </a:r>
          </a:p>
          <a:p>
            <a:r>
              <a:rPr lang="ru-RU" b="1" dirty="0"/>
              <a:t>к</a:t>
            </a:r>
            <a:r>
              <a:rPr lang="ru-RU" b="1" dirty="0" smtClean="0"/>
              <a:t>реативность и творчество </a:t>
            </a:r>
            <a:r>
              <a:rPr lang="ru-RU" dirty="0" smtClean="0"/>
              <a:t>– самый востребованный продукт образования, ведущий фактор экономического роста и  национальной и личной конкурентоспособности личности;</a:t>
            </a:r>
          </a:p>
          <a:p>
            <a:r>
              <a:rPr lang="ru-RU" dirty="0" smtClean="0"/>
              <a:t>ценность </a:t>
            </a:r>
            <a:r>
              <a:rPr lang="ru-RU" b="1" dirty="0" smtClean="0"/>
              <a:t>самоидентификации личности</a:t>
            </a:r>
            <a:r>
              <a:rPr lang="ru-RU" dirty="0" smtClean="0"/>
              <a:t>;</a:t>
            </a:r>
          </a:p>
          <a:p>
            <a:r>
              <a:rPr lang="ru-RU" dirty="0"/>
              <a:t>г</a:t>
            </a:r>
            <a:r>
              <a:rPr lang="ru-RU" dirty="0" smtClean="0"/>
              <a:t>лобализация, </a:t>
            </a:r>
            <a:r>
              <a:rPr lang="ru-RU" dirty="0" err="1" smtClean="0"/>
              <a:t>гиперконкуренция</a:t>
            </a:r>
            <a:r>
              <a:rPr lang="ru-RU" dirty="0" smtClean="0"/>
              <a:t>, сверхбыстрая смена технологий, Интернет.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209"/>
            <a:ext cx="1403648" cy="6885384"/>
          </a:xfrm>
          <a:prstGeom prst="rect">
            <a:avLst/>
          </a:prstGeom>
        </p:spPr>
      </p:pic>
      <p:pic>
        <p:nvPicPr>
          <p:cNvPr id="2050" name="Picture 2" descr="C:\Users\Ольга  Евгеньевна\Desktop\s12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5085184"/>
            <a:ext cx="3856272" cy="176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1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 </a:t>
            </a:r>
            <a:r>
              <a:rPr lang="en-US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XXI </a:t>
            </a:r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2249" y="927107"/>
            <a:ext cx="7336215" cy="401406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о</a:t>
            </a:r>
            <a:r>
              <a:rPr lang="ru-RU" dirty="0" smtClean="0"/>
              <a:t>риентированность на использование новых технологий;</a:t>
            </a:r>
          </a:p>
          <a:p>
            <a:r>
              <a:rPr lang="ru-RU" dirty="0"/>
              <a:t>а</a:t>
            </a:r>
            <a:r>
              <a:rPr lang="ru-RU" dirty="0" smtClean="0"/>
              <a:t>ктивное стремление расширить жизненный горизонт;</a:t>
            </a:r>
          </a:p>
          <a:p>
            <a:r>
              <a:rPr lang="ru-RU" dirty="0"/>
              <a:t>у</a:t>
            </a:r>
            <a:r>
              <a:rPr lang="ru-RU" dirty="0" smtClean="0"/>
              <a:t>становка на рациональное использование своего времени и проектирование своего будущего;</a:t>
            </a:r>
          </a:p>
          <a:p>
            <a:r>
              <a:rPr lang="ru-RU" dirty="0"/>
              <a:t>а</a:t>
            </a:r>
            <a:r>
              <a:rPr lang="ru-RU" dirty="0" smtClean="0"/>
              <a:t>ктивное финансовое поведение;</a:t>
            </a:r>
          </a:p>
          <a:p>
            <a:r>
              <a:rPr lang="ru-RU" dirty="0"/>
              <a:t>з</a:t>
            </a:r>
            <a:r>
              <a:rPr lang="ru-RU" dirty="0" smtClean="0"/>
              <a:t>доровый и безопасный образ жизни;</a:t>
            </a:r>
          </a:p>
          <a:p>
            <a:r>
              <a:rPr lang="ru-RU" dirty="0"/>
              <a:t>э</a:t>
            </a:r>
            <a:r>
              <a:rPr lang="ru-RU" dirty="0" smtClean="0"/>
              <a:t>ффективное социальное сотрудничество в условиях глобализации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01" y="10684"/>
            <a:ext cx="1403648" cy="6885384"/>
          </a:xfrm>
          <a:prstGeom prst="rect">
            <a:avLst/>
          </a:prstGeom>
        </p:spPr>
      </p:pic>
      <p:pic>
        <p:nvPicPr>
          <p:cNvPr id="1026" name="Picture 2" descr="C:\Users\Ольга  Евгеньевна\Desktop\P129019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4420439"/>
            <a:ext cx="3600400" cy="240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6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6995120" cy="50405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ФГОС СОО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450650"/>
              </p:ext>
            </p:extLst>
          </p:nvPr>
        </p:nvGraphicFramePr>
        <p:xfrm>
          <a:off x="1475656" y="620688"/>
          <a:ext cx="756084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35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было?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500199"/>
              </p:ext>
            </p:extLst>
          </p:nvPr>
        </p:nvGraphicFramePr>
        <p:xfrm>
          <a:off x="1394674" y="1268760"/>
          <a:ext cx="7497806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974" y="-27384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24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6995120" cy="864096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Управленческие решения</a:t>
            </a:r>
            <a:b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17B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(мотивация педагогов)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196752"/>
            <a:ext cx="7200800" cy="5184575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smtClean="0"/>
              <a:t>Корпоративное обучение - </a:t>
            </a:r>
          </a:p>
          <a:p>
            <a:pPr marL="0" indent="0">
              <a:buNone/>
            </a:pPr>
            <a:r>
              <a:rPr lang="ru-RU" sz="3800" dirty="0" smtClean="0"/>
              <a:t>обозначение </a:t>
            </a:r>
            <a:r>
              <a:rPr lang="ru-RU" sz="3800" dirty="0"/>
              <a:t>новых для педагогов </a:t>
            </a:r>
            <a:r>
              <a:rPr lang="ru-RU" sz="3800" b="1" i="1" dirty="0"/>
              <a:t>осваиваемых</a:t>
            </a:r>
            <a:r>
              <a:rPr lang="ru-RU" sz="3800" dirty="0"/>
              <a:t> педагогических </a:t>
            </a:r>
            <a:r>
              <a:rPr lang="ru-RU" sz="3800" b="1" i="1" dirty="0"/>
              <a:t>позиций</a:t>
            </a:r>
            <a:r>
              <a:rPr lang="ru-RU" sz="3800" dirty="0"/>
              <a:t>,  позволяющих </a:t>
            </a:r>
            <a:r>
              <a:rPr lang="ru-RU" sz="3800" b="1" i="1" dirty="0"/>
              <a:t>эффективно достигать</a:t>
            </a:r>
            <a:r>
              <a:rPr lang="ru-RU" sz="3800" dirty="0"/>
              <a:t> </a:t>
            </a:r>
            <a:r>
              <a:rPr lang="ru-RU" sz="3800" b="1" i="1" dirty="0"/>
              <a:t>заявленные</a:t>
            </a:r>
            <a:r>
              <a:rPr lang="ru-RU" sz="3800" dirty="0"/>
              <a:t> образовательные результаты</a:t>
            </a:r>
          </a:p>
          <a:p>
            <a:endParaRPr lang="ru-RU" sz="3800" dirty="0" smtClean="0"/>
          </a:p>
          <a:p>
            <a:r>
              <a:rPr lang="ru-RU" sz="3800" dirty="0"/>
              <a:t>непрерывное самообразование учителя</a:t>
            </a:r>
            <a:r>
              <a:rPr lang="ru-RU" sz="3800" dirty="0" smtClean="0"/>
              <a:t>;</a:t>
            </a:r>
          </a:p>
          <a:p>
            <a:r>
              <a:rPr lang="ru-RU" sz="3800" dirty="0"/>
              <a:t>и</a:t>
            </a:r>
            <a:r>
              <a:rPr lang="ru-RU" sz="3800" dirty="0" smtClean="0"/>
              <a:t>зменения нормативно-правовой базы</a:t>
            </a:r>
          </a:p>
          <a:p>
            <a:r>
              <a:rPr lang="ru-RU" sz="3800" dirty="0"/>
              <a:t>и</a:t>
            </a:r>
            <a:r>
              <a:rPr lang="ru-RU" sz="3800" dirty="0" smtClean="0"/>
              <a:t>зменение среды; </a:t>
            </a:r>
          </a:p>
          <a:p>
            <a:r>
              <a:rPr lang="ru-RU" sz="3800" dirty="0"/>
              <a:t>к</a:t>
            </a:r>
            <a:r>
              <a:rPr lang="ru-RU" sz="3800" dirty="0" smtClean="0"/>
              <a:t>орпоративная культура:</a:t>
            </a:r>
          </a:p>
          <a:p>
            <a:pPr marL="0" indent="0">
              <a:buNone/>
            </a:pPr>
            <a:r>
              <a:rPr lang="ru-RU" sz="3800" dirty="0" smtClean="0"/>
              <a:t>желание быть классным руководителем в старшей школе;</a:t>
            </a:r>
          </a:p>
          <a:p>
            <a:pPr marL="0" indent="0">
              <a:buNone/>
            </a:pPr>
            <a:r>
              <a:rPr lang="ru-RU" sz="3800" dirty="0"/>
              <a:t>п</a:t>
            </a:r>
            <a:r>
              <a:rPr lang="ru-RU" sz="3800" dirty="0" smtClean="0"/>
              <a:t>отребность учителей работать в старшей школе;</a:t>
            </a:r>
          </a:p>
          <a:p>
            <a:pPr marL="0" indent="0">
              <a:buNone/>
            </a:pPr>
            <a:r>
              <a:rPr lang="ru-RU" sz="3800" dirty="0"/>
              <a:t>и</a:t>
            </a:r>
            <a:r>
              <a:rPr lang="ru-RU" sz="3800" dirty="0" smtClean="0"/>
              <a:t>нициатива со стороны педагогов.</a:t>
            </a:r>
          </a:p>
          <a:p>
            <a:pPr marL="0" indent="0">
              <a:buNone/>
            </a:pPr>
            <a:endParaRPr lang="ru-RU" sz="3800" dirty="0" smtClean="0"/>
          </a:p>
          <a:p>
            <a:r>
              <a:rPr lang="ru-RU" sz="3800" dirty="0" smtClean="0"/>
              <a:t>стимулирование учителей.</a:t>
            </a:r>
            <a:endParaRPr lang="ru-RU" sz="3800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4" y="-31209"/>
            <a:ext cx="1403648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1211</Words>
  <Application>Microsoft Office PowerPoint</Application>
  <PresentationFormat>Экран (4:3)</PresentationFormat>
  <Paragraphs>255</Paragraphs>
  <Slides>34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Корпоративное обучение педагогов образовательной организации в условиях введения ФГОС СОО</vt:lpstr>
      <vt:lpstr>Красноярский стандарт качества образования</vt:lpstr>
      <vt:lpstr>Корпоративный стандарт</vt:lpstr>
      <vt:lpstr>Рамки ФГОС СОО</vt:lpstr>
      <vt:lpstr>Тенденции XXI века</vt:lpstr>
      <vt:lpstr>Человек XXI века</vt:lpstr>
      <vt:lpstr>Требования ФГОС СОО</vt:lpstr>
      <vt:lpstr>Что было?</vt:lpstr>
      <vt:lpstr>Управленческие решения (мотивация педагогов)</vt:lpstr>
      <vt:lpstr>Проект «Старшая школа» Цель:</vt:lpstr>
      <vt:lpstr>Задачи проекта:</vt:lpstr>
      <vt:lpstr>Направления проектирования:</vt:lpstr>
      <vt:lpstr>Этапы</vt:lpstr>
      <vt:lpstr>Самоопределение учителя. Классные руководители.</vt:lpstr>
      <vt:lpstr>Классный руководитель</vt:lpstr>
      <vt:lpstr>Работа с представлениями старшеклассников  </vt:lpstr>
      <vt:lpstr>Управленческая деятельность</vt:lpstr>
      <vt:lpstr>Требования  к образовательному пространству старшей школы</vt:lpstr>
      <vt:lpstr>Группа «Управление»</vt:lpstr>
      <vt:lpstr>Группа «Управление»</vt:lpstr>
      <vt:lpstr>Формы организации корпоративного обучения педагогов</vt:lpstr>
      <vt:lpstr>Участники обучения</vt:lpstr>
      <vt:lpstr>Что стало?</vt:lpstr>
      <vt:lpstr> Курсовая подготовка   педагогических кадров </vt:lpstr>
      <vt:lpstr>Система учительского роста</vt:lpstr>
      <vt:lpstr>Итоги работы корпоративной команды</vt:lpstr>
      <vt:lpstr>Документы</vt:lpstr>
      <vt:lpstr>Кадры</vt:lpstr>
      <vt:lpstr>Курсы по выбору</vt:lpstr>
      <vt:lpstr>Образовательная среда для самореализации личности старшеклассника</vt:lpstr>
      <vt:lpstr>Внеурочная деятельность</vt:lpstr>
      <vt:lpstr>Примерные темы Индивидуального проекта</vt:lpstr>
      <vt:lpstr>Оценивание: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Татьяна Копылова</cp:lastModifiedBy>
  <cp:revision>253</cp:revision>
  <dcterms:created xsi:type="dcterms:W3CDTF">2017-07-11T05:45:17Z</dcterms:created>
  <dcterms:modified xsi:type="dcterms:W3CDTF">2019-02-14T07:34:56Z</dcterms:modified>
</cp:coreProperties>
</file>