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77" r:id="rId1"/>
  </p:sldMasterIdLst>
  <p:sldIdLst>
    <p:sldId id="256" r:id="rId2"/>
    <p:sldId id="259" r:id="rId3"/>
    <p:sldId id="346" r:id="rId4"/>
    <p:sldId id="345" r:id="rId5"/>
    <p:sldId id="320" r:id="rId6"/>
    <p:sldId id="347" r:id="rId7"/>
    <p:sldId id="348" r:id="rId8"/>
    <p:sldId id="33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D67A9B63-1B08-4751-9DAA-C398A9465A89}">
          <p14:sldIdLst>
            <p14:sldId id="256"/>
            <p14:sldId id="259"/>
            <p14:sldId id="320"/>
            <p14:sldId id="294"/>
            <p14:sldId id="314"/>
            <p14:sldId id="315"/>
            <p14:sldId id="329"/>
            <p14:sldId id="316"/>
            <p14:sldId id="330"/>
            <p14:sldId id="332"/>
            <p14:sldId id="262"/>
            <p14:sldId id="324"/>
            <p14:sldId id="305"/>
            <p14:sldId id="325"/>
            <p14:sldId id="306"/>
            <p14:sldId id="326"/>
            <p14:sldId id="307"/>
            <p14:sldId id="327"/>
            <p14:sldId id="308"/>
            <p14:sldId id="328"/>
            <p14:sldId id="310"/>
            <p14:sldId id="311"/>
            <p14:sldId id="312"/>
            <p14:sldId id="319"/>
            <p14:sldId id="331"/>
            <p14:sldId id="302"/>
            <p14:sldId id="334"/>
            <p14:sldId id="339"/>
            <p14:sldId id="333"/>
          </p14:sldIdLst>
        </p14:section>
        <p14:section name="Раздел без заголовка" id="{F1AB4137-EA04-4660-89E5-4F1760E5480B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 snapToGrid="0">
      <p:cViewPr varScale="1">
        <p:scale>
          <a:sx n="82" d="100"/>
          <a:sy n="82" d="100"/>
        </p:scale>
        <p:origin x="-342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4E00-1A1C-42E4-848D-BDC794CBC37A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0AE7129-829F-4D83-82F9-2B7A90E3E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9786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4E00-1A1C-42E4-848D-BDC794CBC37A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AE7129-829F-4D83-82F9-2B7A90E3E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1431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4E00-1A1C-42E4-848D-BDC794CBC37A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AE7129-829F-4D83-82F9-2B7A90E3E8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067887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4E00-1A1C-42E4-848D-BDC794CBC37A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AE7129-829F-4D83-82F9-2B7A90E3E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0166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4E00-1A1C-42E4-848D-BDC794CBC37A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AE7129-829F-4D83-82F9-2B7A90E3E8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84359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4E00-1A1C-42E4-848D-BDC794CBC37A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AE7129-829F-4D83-82F9-2B7A90E3E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0675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4E00-1A1C-42E4-848D-BDC794CBC37A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7129-829F-4D83-82F9-2B7A90E3E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5085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4E00-1A1C-42E4-848D-BDC794CBC37A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7129-829F-4D83-82F9-2B7A90E3E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70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4E00-1A1C-42E4-848D-BDC794CBC37A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7129-829F-4D83-82F9-2B7A90E3E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3020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4E00-1A1C-42E4-848D-BDC794CBC37A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AE7129-829F-4D83-82F9-2B7A90E3E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729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4E00-1A1C-42E4-848D-BDC794CBC37A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0AE7129-829F-4D83-82F9-2B7A90E3E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6998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4E00-1A1C-42E4-848D-BDC794CBC37A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0AE7129-829F-4D83-82F9-2B7A90E3E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0418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4E00-1A1C-42E4-848D-BDC794CBC37A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7129-829F-4D83-82F9-2B7A90E3E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6079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4E00-1A1C-42E4-848D-BDC794CBC37A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7129-829F-4D83-82F9-2B7A90E3E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2532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4E00-1A1C-42E4-848D-BDC794CBC37A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E7129-829F-4D83-82F9-2B7A90E3E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1014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54E00-1A1C-42E4-848D-BDC794CBC37A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AE7129-829F-4D83-82F9-2B7A90E3E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7279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54E00-1A1C-42E4-848D-BDC794CBC37A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0AE7129-829F-4D83-82F9-2B7A90E3E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055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653142"/>
            <a:ext cx="9144000" cy="4288971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r>
              <a:rPr lang="ru-RU" sz="4400" dirty="0" smtClean="0"/>
              <a:t>основания для инфраструктурных образовательных проектов </a:t>
            </a:r>
            <a:r>
              <a:rPr lang="ru-RU" sz="4400" dirty="0" smtClean="0"/>
              <a:t> </a:t>
            </a:r>
            <a:br>
              <a:rPr lang="ru-RU" sz="4400" dirty="0" smtClean="0"/>
            </a:br>
            <a:r>
              <a:rPr lang="ru-RU" sz="4400" dirty="0" smtClean="0"/>
              <a:t>в </a:t>
            </a:r>
            <a:r>
              <a:rPr lang="ru-RU" sz="4400" dirty="0" smtClean="0"/>
              <a:t>МАОУ «КУГ №1 – Универс» </a:t>
            </a:r>
            <a:br>
              <a:rPr lang="ru-RU" sz="44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 </a:t>
            </a:r>
            <a:r>
              <a:rPr lang="ru-RU" sz="6000" dirty="0"/>
              <a:t/>
            </a:r>
            <a:br>
              <a:rPr lang="ru-RU" sz="6000" dirty="0"/>
            </a:br>
            <a:endParaRPr lang="ru-RU" sz="44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04801" y="5954485"/>
            <a:ext cx="11691256" cy="57694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1026" name="Picture 2" descr="C:\Users\ef\Documents\copy univers\Фирменный стиль\Логотип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426468"/>
            <a:ext cx="1458686" cy="582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4430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2039" y="308424"/>
            <a:ext cx="9218075" cy="4076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ТИПЫ ИНФРАСТРУКТУРНЫХ ПРОЕКТОВ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1057" y="1600201"/>
            <a:ext cx="9372599" cy="4920342"/>
          </a:xfrm>
        </p:spPr>
        <p:txBody>
          <a:bodyPr>
            <a:normAutofit/>
          </a:bodyPr>
          <a:lstStyle/>
          <a:p>
            <a:pPr marL="0" indent="0"/>
            <a:r>
              <a:rPr lang="ru-RU" sz="4400" dirty="0" smtClean="0"/>
              <a:t>Хозяйственные (столовая)</a:t>
            </a:r>
            <a:endParaRPr lang="ru-RU" sz="4400" dirty="0" smtClean="0"/>
          </a:p>
          <a:p>
            <a:pPr marL="0" indent="0"/>
            <a:endParaRPr lang="ru-RU" sz="4400" dirty="0" smtClean="0">
              <a:solidFill>
                <a:schemeClr val="tx1"/>
              </a:solidFill>
            </a:endParaRPr>
          </a:p>
          <a:p>
            <a:pPr marL="0" indent="0"/>
            <a:r>
              <a:rPr lang="ru-RU" sz="4400" dirty="0" smtClean="0">
                <a:solidFill>
                  <a:schemeClr val="tx1"/>
                </a:solidFill>
              </a:rPr>
              <a:t>Образовательные (условия)</a:t>
            </a:r>
          </a:p>
          <a:p>
            <a:pPr marL="0" indent="0"/>
            <a:endParaRPr lang="ru-RU" sz="4400" dirty="0" smtClean="0">
              <a:solidFill>
                <a:schemeClr val="tx1"/>
              </a:solidFill>
            </a:endParaRPr>
          </a:p>
          <a:p>
            <a:pPr marL="0" indent="0"/>
            <a:r>
              <a:rPr lang="ru-RU" sz="4400" dirty="0" smtClean="0">
                <a:solidFill>
                  <a:schemeClr val="tx1"/>
                </a:solidFill>
              </a:rPr>
              <a:t>Инициативные (детские)</a:t>
            </a:r>
          </a:p>
          <a:p>
            <a:pPr marL="0" indent="0"/>
            <a:endParaRPr lang="ru-RU" sz="44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4400" dirty="0" smtClean="0"/>
          </a:p>
          <a:p>
            <a:pPr marL="0" indent="0" algn="ctr">
              <a:buNone/>
            </a:pPr>
            <a:endParaRPr lang="ru-RU" sz="4400" dirty="0" smtClean="0"/>
          </a:p>
          <a:p>
            <a:pPr marL="0" indent="0" algn="ctr">
              <a:buNone/>
            </a:pPr>
            <a:endParaRPr lang="ru-RU" sz="4400" dirty="0" smtClean="0"/>
          </a:p>
        </p:txBody>
      </p:sp>
      <p:pic>
        <p:nvPicPr>
          <p:cNvPr id="4" name="Picture 2" descr="C:\Users\ef\Documents\copy univers\Фирменный стиль\Логотип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5" y="739941"/>
            <a:ext cx="1132113" cy="45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5083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2039" y="308424"/>
            <a:ext cx="9218075" cy="4076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ПРИНЦИПЫ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1057" y="1600201"/>
            <a:ext cx="9372599" cy="4920342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ru-RU" sz="4400" b="1" dirty="0" smtClean="0"/>
              <a:t>Соответствие возрасту</a:t>
            </a:r>
            <a:endParaRPr lang="ru-RU" sz="4400" b="1" dirty="0" smtClean="0"/>
          </a:p>
          <a:p>
            <a:pPr marL="0" indent="0"/>
            <a:r>
              <a:rPr lang="ru-RU" sz="4400" dirty="0" smtClean="0">
                <a:solidFill>
                  <a:schemeClr val="tx1"/>
                </a:solidFill>
              </a:rPr>
              <a:t>Образовательный эффект (развитие)</a:t>
            </a:r>
          </a:p>
          <a:p>
            <a:pPr marL="0" indent="0"/>
            <a:r>
              <a:rPr lang="ru-RU" sz="4400" dirty="0" smtClean="0">
                <a:solidFill>
                  <a:schemeClr val="tx1"/>
                </a:solidFill>
              </a:rPr>
              <a:t>Функциональность</a:t>
            </a:r>
          </a:p>
          <a:p>
            <a:pPr marL="0" indent="0"/>
            <a:r>
              <a:rPr lang="ru-RU" sz="4400" dirty="0" smtClean="0">
                <a:solidFill>
                  <a:schemeClr val="tx1"/>
                </a:solidFill>
              </a:rPr>
              <a:t>Согласованность</a:t>
            </a:r>
          </a:p>
          <a:p>
            <a:pPr marL="0" indent="0"/>
            <a:r>
              <a:rPr lang="ru-RU" sz="4400" dirty="0" smtClean="0">
                <a:solidFill>
                  <a:schemeClr val="tx1"/>
                </a:solidFill>
              </a:rPr>
              <a:t>Эксплуатация</a:t>
            </a:r>
          </a:p>
          <a:p>
            <a:pPr marL="0" indent="0"/>
            <a:r>
              <a:rPr lang="ru-RU" sz="4400" dirty="0" smtClean="0">
                <a:solidFill>
                  <a:schemeClr val="tx1"/>
                </a:solidFill>
              </a:rPr>
              <a:t>Эстетичность, современность</a:t>
            </a:r>
          </a:p>
          <a:p>
            <a:pPr marL="0" indent="0"/>
            <a:endParaRPr lang="ru-RU" sz="4400" dirty="0" smtClean="0">
              <a:solidFill>
                <a:schemeClr val="tx1"/>
              </a:solidFill>
            </a:endParaRPr>
          </a:p>
          <a:p>
            <a:pPr marL="0" indent="0"/>
            <a:endParaRPr lang="ru-RU" sz="4400" dirty="0" smtClean="0">
              <a:solidFill>
                <a:schemeClr val="tx1"/>
              </a:solidFill>
            </a:endParaRPr>
          </a:p>
          <a:p>
            <a:pPr marL="0" indent="0"/>
            <a:endParaRPr lang="ru-RU" sz="44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4400" dirty="0" smtClean="0"/>
          </a:p>
          <a:p>
            <a:pPr marL="0" indent="0" algn="ctr">
              <a:buNone/>
            </a:pPr>
            <a:endParaRPr lang="ru-RU" sz="4400" dirty="0" smtClean="0"/>
          </a:p>
          <a:p>
            <a:pPr marL="0" indent="0" algn="ctr">
              <a:buNone/>
            </a:pPr>
            <a:endParaRPr lang="ru-RU" sz="4400" dirty="0" smtClean="0"/>
          </a:p>
        </p:txBody>
      </p:sp>
      <p:pic>
        <p:nvPicPr>
          <p:cNvPr id="4" name="Picture 2" descr="C:\Users\ef\Documents\copy univers\Фирменный стиль\Логотип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5" y="739941"/>
            <a:ext cx="1132113" cy="45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5083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2039" y="308424"/>
            <a:ext cx="9218075" cy="4076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ТРУДНОСТИ ПРИ ПОДГОТОВКЕ ПРОЕКТОВ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1057" y="1600201"/>
            <a:ext cx="9372599" cy="4920342"/>
          </a:xfrm>
        </p:spPr>
        <p:txBody>
          <a:bodyPr>
            <a:normAutofit/>
          </a:bodyPr>
          <a:lstStyle/>
          <a:p>
            <a:pPr marL="0" indent="0"/>
            <a:r>
              <a:rPr lang="ru-RU" sz="4400" dirty="0" smtClean="0"/>
              <a:t>Идей </a:t>
            </a:r>
          </a:p>
          <a:p>
            <a:pPr marL="0" indent="0"/>
            <a:endParaRPr lang="ru-RU" sz="4400" dirty="0" smtClean="0">
              <a:solidFill>
                <a:schemeClr val="tx1"/>
              </a:solidFill>
            </a:endParaRPr>
          </a:p>
          <a:p>
            <a:pPr marL="0" indent="0"/>
            <a:r>
              <a:rPr lang="ru-RU" sz="4400" dirty="0" smtClean="0">
                <a:solidFill>
                  <a:schemeClr val="tx1"/>
                </a:solidFill>
              </a:rPr>
              <a:t>Финансы</a:t>
            </a:r>
          </a:p>
          <a:p>
            <a:pPr marL="0" indent="0"/>
            <a:endParaRPr lang="ru-RU" sz="4400" dirty="0" smtClean="0">
              <a:solidFill>
                <a:schemeClr val="tx1"/>
              </a:solidFill>
            </a:endParaRPr>
          </a:p>
          <a:p>
            <a:pPr marL="0" indent="0"/>
            <a:r>
              <a:rPr lang="ru-RU" sz="4400" dirty="0" smtClean="0">
                <a:solidFill>
                  <a:schemeClr val="tx1"/>
                </a:solidFill>
              </a:rPr>
              <a:t>Исполнители</a:t>
            </a:r>
            <a:endParaRPr lang="ru-RU" sz="44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4400" dirty="0" smtClean="0"/>
          </a:p>
          <a:p>
            <a:pPr marL="0" indent="0" algn="ctr">
              <a:buNone/>
            </a:pPr>
            <a:endParaRPr lang="ru-RU" sz="4400" dirty="0" smtClean="0"/>
          </a:p>
          <a:p>
            <a:pPr marL="0" indent="0" algn="ctr">
              <a:buNone/>
            </a:pPr>
            <a:endParaRPr lang="ru-RU" sz="4400" dirty="0" smtClean="0"/>
          </a:p>
        </p:txBody>
      </p:sp>
      <p:pic>
        <p:nvPicPr>
          <p:cNvPr id="4" name="Picture 2" descr="C:\Users\ef\Documents\copy univers\Фирменный стиль\Логотип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5" y="739941"/>
            <a:ext cx="1132113" cy="45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5083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2039" y="308424"/>
            <a:ext cx="9218075" cy="1280890"/>
          </a:xfrm>
        </p:spPr>
        <p:txBody>
          <a:bodyPr>
            <a:normAutofit/>
          </a:bodyPr>
          <a:lstStyle/>
          <a:p>
            <a:r>
              <a:rPr lang="ru-RU" dirty="0" smtClean="0"/>
              <a:t>ИДЕИ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7771" y="1391718"/>
            <a:ext cx="8606603" cy="4731290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Arial" pitchFamily="34" charset="0"/>
              <a:buChar char="•"/>
            </a:pPr>
            <a:r>
              <a:rPr lang="ru-RU" sz="4400" dirty="0" smtClean="0"/>
              <a:t>Коллектив, ученики </a:t>
            </a:r>
          </a:p>
          <a:p>
            <a:pPr marL="0" indent="0">
              <a:buFont typeface="Arial" pitchFamily="34" charset="0"/>
              <a:buChar char="•"/>
            </a:pPr>
            <a:r>
              <a:rPr lang="ru-RU" sz="4400" dirty="0" smtClean="0"/>
              <a:t>Партнеры, коллеги</a:t>
            </a:r>
          </a:p>
          <a:p>
            <a:pPr marL="0" indent="0">
              <a:buFont typeface="Arial" pitchFamily="34" charset="0"/>
              <a:buChar char="•"/>
            </a:pPr>
            <a:r>
              <a:rPr lang="ru-RU" sz="4400" dirty="0" smtClean="0"/>
              <a:t>Родители – профессионалы</a:t>
            </a:r>
          </a:p>
          <a:p>
            <a:pPr marL="0" indent="0">
              <a:buFont typeface="Arial" pitchFamily="34" charset="0"/>
              <a:buChar char="•"/>
            </a:pPr>
            <a:r>
              <a:rPr lang="ru-RU" sz="4400" dirty="0" smtClean="0"/>
              <a:t>Специалисты (дизайнеры образовательного пространства)</a:t>
            </a:r>
          </a:p>
          <a:p>
            <a:pPr marL="0" indent="0">
              <a:buNone/>
            </a:pPr>
            <a:r>
              <a:rPr lang="ru-RU" sz="4400" b="1" dirty="0" smtClean="0"/>
              <a:t>Команды (рабочие группы)</a:t>
            </a:r>
          </a:p>
          <a:p>
            <a:pPr marL="0" indent="0">
              <a:buNone/>
            </a:pPr>
            <a:endParaRPr lang="ru-RU" sz="4400" dirty="0" smtClean="0"/>
          </a:p>
          <a:p>
            <a:pPr marL="0" indent="0">
              <a:buFont typeface="Arial" pitchFamily="34" charset="0"/>
              <a:buChar char="•"/>
            </a:pPr>
            <a:endParaRPr lang="ru-RU" sz="4400" dirty="0" smtClean="0"/>
          </a:p>
        </p:txBody>
      </p:sp>
      <p:pic>
        <p:nvPicPr>
          <p:cNvPr id="4" name="Picture 2" descr="C:\Users\ef\Documents\copy univers\Фирменный стиль\Логотип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5" y="739941"/>
            <a:ext cx="1132113" cy="45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2970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2039" y="308424"/>
            <a:ext cx="9218075" cy="1280890"/>
          </a:xfrm>
        </p:spPr>
        <p:txBody>
          <a:bodyPr>
            <a:normAutofit/>
          </a:bodyPr>
          <a:lstStyle/>
          <a:p>
            <a:r>
              <a:rPr lang="ru-RU" dirty="0" smtClean="0"/>
              <a:t>ФИНАНСЫ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0765" y="1391718"/>
            <a:ext cx="9248172" cy="4731290"/>
          </a:xfrm>
        </p:spPr>
        <p:txBody>
          <a:bodyPr>
            <a:normAutofit fontScale="92500"/>
          </a:bodyPr>
          <a:lstStyle/>
          <a:p>
            <a:pPr marL="0" indent="0">
              <a:buFont typeface="Arial" pitchFamily="34" charset="0"/>
              <a:buChar char="•"/>
            </a:pPr>
            <a:r>
              <a:rPr lang="ru-RU" sz="4400" dirty="0" smtClean="0"/>
              <a:t>Бюджет</a:t>
            </a:r>
          </a:p>
          <a:p>
            <a:pPr marL="0" indent="0">
              <a:buFont typeface="Arial" pitchFamily="34" charset="0"/>
              <a:buChar char="•"/>
            </a:pPr>
            <a:r>
              <a:rPr lang="ru-RU" sz="4400" dirty="0" smtClean="0"/>
              <a:t>Платные образовательные услуги</a:t>
            </a:r>
          </a:p>
          <a:p>
            <a:pPr marL="0" indent="0">
              <a:buFont typeface="Arial" pitchFamily="34" charset="0"/>
              <a:buChar char="•"/>
            </a:pPr>
            <a:r>
              <a:rPr lang="ru-RU" sz="4400" dirty="0" smtClean="0"/>
              <a:t>Благотворительные фонды</a:t>
            </a:r>
          </a:p>
          <a:p>
            <a:pPr marL="0" indent="0">
              <a:buFont typeface="Arial" pitchFamily="34" charset="0"/>
              <a:buChar char="•"/>
            </a:pPr>
            <a:r>
              <a:rPr lang="ru-RU" sz="4400" dirty="0" err="1" smtClean="0"/>
              <a:t>Грантовые</a:t>
            </a:r>
            <a:r>
              <a:rPr lang="ru-RU" sz="4400" dirty="0" smtClean="0"/>
              <a:t> средства</a:t>
            </a:r>
          </a:p>
          <a:p>
            <a:pPr marL="0" indent="0">
              <a:buFont typeface="Arial" pitchFamily="34" charset="0"/>
              <a:buChar char="•"/>
            </a:pPr>
            <a:r>
              <a:rPr lang="ru-RU" sz="4400" b="1" dirty="0" smtClean="0"/>
              <a:t>Целевые сборы (</a:t>
            </a:r>
            <a:r>
              <a:rPr lang="ru-RU" sz="4400" b="1" dirty="0" err="1" smtClean="0"/>
              <a:t>краудфандинг</a:t>
            </a:r>
            <a:r>
              <a:rPr lang="ru-RU" sz="4400" b="1" dirty="0" smtClean="0"/>
              <a:t>)</a:t>
            </a:r>
          </a:p>
          <a:p>
            <a:pPr marL="0" indent="0">
              <a:buNone/>
            </a:pPr>
            <a:endParaRPr lang="ru-RU" sz="4400" dirty="0" smtClean="0"/>
          </a:p>
          <a:p>
            <a:pPr marL="0" indent="0">
              <a:buFont typeface="Arial" pitchFamily="34" charset="0"/>
              <a:buChar char="•"/>
            </a:pPr>
            <a:endParaRPr lang="ru-RU" sz="4400" dirty="0" smtClean="0"/>
          </a:p>
        </p:txBody>
      </p:sp>
      <p:pic>
        <p:nvPicPr>
          <p:cNvPr id="4" name="Picture 2" descr="C:\Users\ef\Documents\copy univers\Фирменный стиль\Логотип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5" y="739941"/>
            <a:ext cx="1132113" cy="45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2970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2039" y="308424"/>
            <a:ext cx="9218075" cy="1280890"/>
          </a:xfrm>
        </p:spPr>
        <p:txBody>
          <a:bodyPr>
            <a:normAutofit/>
          </a:bodyPr>
          <a:lstStyle/>
          <a:p>
            <a:r>
              <a:rPr lang="ru-RU" dirty="0" smtClean="0"/>
              <a:t>ИСПОЛНИТЕЛИ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0765" y="1391718"/>
            <a:ext cx="9248172" cy="4731290"/>
          </a:xfrm>
        </p:spPr>
        <p:txBody>
          <a:bodyPr>
            <a:normAutofit/>
          </a:bodyPr>
          <a:lstStyle/>
          <a:p>
            <a:pPr marL="0" indent="0">
              <a:buFont typeface="Arial" pitchFamily="34" charset="0"/>
              <a:buChar char="•"/>
            </a:pPr>
            <a:r>
              <a:rPr lang="ru-RU" sz="4400" dirty="0" smtClean="0"/>
              <a:t>Авторы проекта</a:t>
            </a:r>
          </a:p>
          <a:p>
            <a:pPr marL="0" indent="0">
              <a:buFont typeface="Arial" pitchFamily="34" charset="0"/>
              <a:buChar char="•"/>
            </a:pPr>
            <a:r>
              <a:rPr lang="ru-RU" sz="4400" dirty="0" smtClean="0"/>
              <a:t>Выпускники</a:t>
            </a:r>
          </a:p>
          <a:p>
            <a:pPr marL="0" indent="0">
              <a:buFont typeface="Arial" pitchFamily="34" charset="0"/>
              <a:buChar char="•"/>
            </a:pPr>
            <a:r>
              <a:rPr lang="ru-RU" sz="4400" dirty="0" smtClean="0"/>
              <a:t>Сотрудники</a:t>
            </a:r>
          </a:p>
          <a:p>
            <a:pPr marL="0" indent="0">
              <a:buFont typeface="Arial" pitchFamily="34" charset="0"/>
              <a:buChar char="•"/>
            </a:pPr>
            <a:r>
              <a:rPr lang="ru-RU" sz="4400" dirty="0" smtClean="0"/>
              <a:t>Подрядные организации</a:t>
            </a:r>
          </a:p>
          <a:p>
            <a:pPr marL="0" indent="0">
              <a:buFont typeface="Arial" pitchFamily="34" charset="0"/>
              <a:buChar char="•"/>
            </a:pPr>
            <a:r>
              <a:rPr lang="ru-RU" sz="4400" b="1" dirty="0" smtClean="0"/>
              <a:t>Родители</a:t>
            </a:r>
          </a:p>
          <a:p>
            <a:pPr marL="0" indent="0">
              <a:buNone/>
            </a:pPr>
            <a:endParaRPr lang="ru-RU" sz="4400" dirty="0" smtClean="0"/>
          </a:p>
          <a:p>
            <a:pPr marL="0" indent="0">
              <a:buFont typeface="Arial" pitchFamily="34" charset="0"/>
              <a:buChar char="•"/>
            </a:pPr>
            <a:endParaRPr lang="ru-RU" sz="4400" dirty="0" smtClean="0"/>
          </a:p>
        </p:txBody>
      </p:sp>
      <p:pic>
        <p:nvPicPr>
          <p:cNvPr id="4" name="Picture 2" descr="C:\Users\ef\Documents\copy univers\Фирменный стиль\Логотип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5" y="739941"/>
            <a:ext cx="1132113" cy="45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2970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2039" y="308424"/>
            <a:ext cx="9218075" cy="128089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60172" y="739941"/>
            <a:ext cx="9372599" cy="53122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 marL="0" indent="0">
              <a:buNone/>
            </a:pPr>
            <a:r>
              <a:rPr lang="ru-RU" sz="4800" dirty="0"/>
              <a:t>Спасибо за </a:t>
            </a:r>
            <a:r>
              <a:rPr lang="ru-RU" sz="4800" dirty="0" smtClean="0"/>
              <a:t>внимание!</a:t>
            </a:r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4" name="Picture 2" descr="C:\Users\ef\Documents\copy univers\Фирменный стиль\Логотип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85" y="739941"/>
            <a:ext cx="1132113" cy="45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9069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2025</TotalTime>
  <Words>84</Words>
  <Application>Microsoft Office PowerPoint</Application>
  <PresentationFormat>Произвольный</PresentationFormat>
  <Paragraphs>130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Легкий дым</vt:lpstr>
      <vt:lpstr>  основания для инфраструктурных образовательных проектов   в МАОУ «КУГ №1 – Универс»     </vt:lpstr>
      <vt:lpstr>ТИПЫ ИНФРАСТРУКТУРНЫХ ПРОЕКТОВ</vt:lpstr>
      <vt:lpstr>ОСНОВНЫЕ ПРИНЦИПЫ</vt:lpstr>
      <vt:lpstr>ТРУДНОСТИ ПРИ ПОДГОТОВКЕ ПРОЕКТОВ</vt:lpstr>
      <vt:lpstr>ИДЕИ</vt:lpstr>
      <vt:lpstr>ФИНАНСЫ</vt:lpstr>
      <vt:lpstr>ИСПОЛНИТЕЛИ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мвидео</dc:creator>
  <cp:lastModifiedBy>Skrubert</cp:lastModifiedBy>
  <cp:revision>146</cp:revision>
  <dcterms:created xsi:type="dcterms:W3CDTF">2014-09-28T18:03:21Z</dcterms:created>
  <dcterms:modified xsi:type="dcterms:W3CDTF">2018-05-11T11:44:30Z</dcterms:modified>
</cp:coreProperties>
</file>