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F98714-58E0-4193-966E-491D5BDA4683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52C2A1-79D6-49DB-AB30-D5CC4ECA44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83671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Совместная </a:t>
            </a:r>
            <a:r>
              <a:rPr lang="ru-RU" sz="4000" b="1" dirty="0"/>
              <a:t>работа учителя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и </a:t>
            </a:r>
            <a:r>
              <a:rPr lang="ru-RU" sz="4000" b="1" dirty="0"/>
              <a:t>педагога-библиотекаря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по </a:t>
            </a:r>
            <a:r>
              <a:rPr lang="ru-RU" sz="4000" b="1" dirty="0"/>
              <a:t>развитию </a:t>
            </a:r>
            <a:endParaRPr lang="ru-RU" sz="4000" dirty="0"/>
          </a:p>
          <a:p>
            <a:pPr algn="ctr"/>
            <a:r>
              <a:rPr lang="ru-RU" sz="4000" b="1" dirty="0" smtClean="0"/>
              <a:t>информационных </a:t>
            </a:r>
          </a:p>
          <a:p>
            <a:pPr algn="ctr"/>
            <a:r>
              <a:rPr lang="ru-RU" sz="4000" b="1" dirty="0" smtClean="0"/>
              <a:t>и </a:t>
            </a:r>
            <a:r>
              <a:rPr lang="ru-RU" sz="4000" b="1" dirty="0"/>
              <a:t>читательских </a:t>
            </a:r>
            <a:r>
              <a:rPr lang="ru-RU" sz="4000" b="1" dirty="0" smtClean="0"/>
              <a:t>компетенций </a:t>
            </a:r>
          </a:p>
          <a:p>
            <a:pPr algn="ctr"/>
            <a:r>
              <a:rPr lang="ru-RU" sz="4000" b="1" dirty="0" smtClean="0"/>
              <a:t>школьников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Информационная </a:t>
            </a:r>
            <a:r>
              <a:rPr lang="ru-RU" sz="3200" b="1" dirty="0"/>
              <a:t>и читательская компетентность</a:t>
            </a:r>
            <a:r>
              <a:rPr lang="ru-RU" sz="3200" dirty="0"/>
              <a:t>  сегодня определяет уровень желания и готовности школьника к осмыслению текстов и их самоанализа, к использованию содержания текста для достижения собственных целей, развития знаний и возможностей, для активного участия в жизни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66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332656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Деятельность </a:t>
            </a:r>
            <a:r>
              <a:rPr lang="ru-RU" sz="3600" dirty="0"/>
              <a:t>педагогов-библиотекарей осуществляется в координации с педагогами, родителями, другими институтами культуры и книжного дела (детскими и молодежными библиотеками Министерства культуры, музеями, театрами, кинотеатрами, книготорговыми </a:t>
            </a:r>
            <a:r>
              <a:rPr lang="ru-RU" sz="3600" dirty="0" smtClean="0"/>
              <a:t>заведениями).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творчество через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 lvl="0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исследований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620689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/>
          </a:p>
          <a:p>
            <a:pPr lvl="0"/>
            <a:endParaRPr lang="ru-RU" sz="4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4000" dirty="0" smtClean="0"/>
              <a:t> Использование социально-психологических механизмов общения при проведении совместных библиотечных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667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4000" dirty="0" smtClean="0"/>
              <a:t> Использование </a:t>
            </a:r>
            <a:r>
              <a:rPr lang="ru-RU" sz="4000" dirty="0"/>
              <a:t>информационных технологий, в том числе использование сетевых форм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81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4000" dirty="0" smtClean="0"/>
              <a:t> Развитие </a:t>
            </a:r>
            <a:r>
              <a:rPr lang="ru-RU" sz="4000" dirty="0"/>
              <a:t>компетенций в вопросах детского чтения посредством организации группы в социальных сетях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50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/>
          </a:p>
          <a:p>
            <a:pPr lvl="0"/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08720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 smtClean="0"/>
          </a:p>
          <a:p>
            <a:r>
              <a:rPr lang="ru-RU" sz="4000" b="1" i="1" dirty="0" smtClean="0"/>
              <a:t>Чтение </a:t>
            </a:r>
            <a:r>
              <a:rPr lang="ru-RU" sz="4000" b="1" i="1" dirty="0"/>
              <a:t>– только начало. Творчество жизни – вот </a:t>
            </a:r>
            <a:r>
              <a:rPr lang="ru-RU" sz="4000" b="1" i="1" dirty="0" smtClean="0"/>
              <a:t>Цель!</a:t>
            </a:r>
          </a:p>
          <a:p>
            <a:endParaRPr lang="ru-RU" sz="4000" b="1" i="1" dirty="0" smtClean="0"/>
          </a:p>
          <a:p>
            <a:pPr algn="r"/>
            <a:r>
              <a:rPr lang="ru-RU" sz="4000" dirty="0" smtClean="0"/>
              <a:t>Николай Александрович Рубакин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4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</TotalTime>
  <Words>146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Напалкова Надежда</dc:creator>
  <cp:lastModifiedBy>Напалкова Надежда</cp:lastModifiedBy>
  <cp:revision>7</cp:revision>
  <dcterms:created xsi:type="dcterms:W3CDTF">2018-08-24T03:39:59Z</dcterms:created>
  <dcterms:modified xsi:type="dcterms:W3CDTF">2018-08-24T04:54:42Z</dcterms:modified>
</cp:coreProperties>
</file>