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20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757145F-2B02-49F2-8249-D9A4C77993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C128FA1-7BEC-46F3-B44F-756E6C19CF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DC8B5F0-91BB-401D-901E-EBB55B60E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2975-500E-47EA-B3C9-7B24672382A0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EB1AABA-E97D-4AC5-8F7C-5BCDA9540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0507BED-303B-4A61-95A6-93623495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F709-0DF5-4976-9635-254F219A3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962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BB8DFE0-3D90-426B-A96B-7E41CA7E8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0FC888F-8D3D-4B73-AE7B-1B8FA385D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40F72F8-C3DA-42E7-861C-6FA7C4AF9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2975-500E-47EA-B3C9-7B24672382A0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64AA876-8BB6-4F96-9820-9B0D96DA5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7EE76F3-E518-4B11-9CFF-6468602D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F709-0DF5-4976-9635-254F219A3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78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7961ACA-0CC6-4836-B870-715B4A15D8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5E6D370-3B7E-400A-8F14-7B4B25ADB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7BB674A-131A-4030-90EF-8F3352CC8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2975-500E-47EA-B3C9-7B24672382A0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82925DD-0786-41C0-AAD1-D741C2B32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00A94E8-87FE-4CD2-B19E-3CA2E37C1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F709-0DF5-4976-9635-254F219A3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51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E56A3E-C945-455A-9BA9-57D5FBF79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A624AF6-9BF1-4178-8CC1-9360ABEB6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24BA5DA-B58A-454C-AEAA-F5BDD8079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2975-500E-47EA-B3C9-7B24672382A0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1DB6A98-15E4-4BF1-84B6-82F8B8B52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F3D5FC8-A08A-490C-91C9-6A392600B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F709-0DF5-4976-9635-254F219A3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054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23DC46-8FA6-4E9E-BAD5-E1C55E6F9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933053C-FE26-40FD-94B8-D49F1971A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5E230F7-86EB-4A4A-A9F2-FBAF51447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2975-500E-47EA-B3C9-7B24672382A0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D364ABA-E356-4D4F-8C5E-27E1F6138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51E9ECB-4EDA-468D-81FC-B2D847CD5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F709-0DF5-4976-9635-254F219A3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19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AF8389E-DA29-4657-9814-E599D2283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3AC5735-0239-4AA3-9328-1ADCB9A15A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3FE04B3-1B07-4BD2-B026-215C1DF5B5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13190A9-3D0F-4B9C-837A-551E346E9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2975-500E-47EA-B3C9-7B24672382A0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CF0F9F1-BFF9-4C9A-BD13-EF98DF8A3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9930334-D70D-4459-9090-D91E35A72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F709-0DF5-4976-9635-254F219A3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666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660668-BADB-4B39-9EE9-00B001C7B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CBC7777-00D0-4510-88D2-A3FCFB3F6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470230F-6C38-46FC-836C-99DADE0BF7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B10BE365-7932-4ED2-AFA2-7DF1E3D2F0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59C3F1B8-CFA3-4655-A591-8918C34DB4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192F7A36-E376-4FB8-A240-F473ADF62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2975-500E-47EA-B3C9-7B24672382A0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DC489C4D-45FE-423D-AD87-BC4AECB42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7236E585-5A64-4A87-B23C-8A2C22AF2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F709-0DF5-4976-9635-254F219A3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39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1CC3D3-A945-4D5E-A987-C0BFC4E1F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D1983B0-DCEC-4B05-B8F3-D755A8BB9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2975-500E-47EA-B3C9-7B24672382A0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4B32F07-1BD6-407C-A9E1-D663A741C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9F1F5B5-F7A5-474B-9198-F319EB78E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F709-0DF5-4976-9635-254F219A3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DA316BF1-19F0-4A8E-B248-ABC35FC0D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2975-500E-47EA-B3C9-7B24672382A0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25FA43CB-5AD8-4771-9219-8872E079C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2274D73-3D72-44BB-9F61-F284052E8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F709-0DF5-4976-9635-254F219A3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064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CA018D-C983-4142-BA71-13FC45D08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1D0E0A7-F163-45CF-B4B3-8F247224E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51F3138-A70E-41D2-8FB0-2095B7B88F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E128CA7-DDC0-40DE-ABF0-C987432D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2975-500E-47EA-B3C9-7B24672382A0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4BCB8A3-3561-445F-A6B6-85EDD8386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68AED45-A0BD-4F53-969D-17FE36406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F709-0DF5-4976-9635-254F219A3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184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148524-4B0E-4775-B343-6E3F8FB78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6F0C3183-147E-4012-8CBB-6D5061AF7D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07394A0-F763-45C9-85E6-DAFE1ACB61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079F4B6-2158-4699-8F38-2A6E6E72C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2975-500E-47EA-B3C9-7B24672382A0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D4CFEBD-6AF0-4AD6-9D51-C770B3633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DBFF773-E87D-4CC8-802D-C5F6D9C54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F709-0DF5-4976-9635-254F219A3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01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8E3C409-5226-4096-998C-E663E750E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BE72DC7-95AA-4E73-A6FC-045B538CB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8A99F1A-DF54-4FDF-B8A0-FE333B2735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22975-500E-47EA-B3C9-7B24672382A0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2333099-9CCD-4759-9E52-A9F2DCB605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C0A4ECA-1995-4CF4-A5C3-06AA3853B9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8F709-0DF5-4976-9635-254F219A3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000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8223867-1DE8-41AD-BCB8-A95C8659A60D}"/>
              </a:ext>
            </a:extLst>
          </p:cNvPr>
          <p:cNvSpPr/>
          <p:nvPr/>
        </p:nvSpPr>
        <p:spPr>
          <a:xfrm>
            <a:off x="589935" y="221226"/>
            <a:ext cx="11046542" cy="10766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EE59C6A-5CC5-42B3-9149-8A8F0A5D67D1}"/>
              </a:ext>
            </a:extLst>
          </p:cNvPr>
          <p:cNvSpPr/>
          <p:nvPr/>
        </p:nvSpPr>
        <p:spPr>
          <a:xfrm>
            <a:off x="924233" y="43637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/>
              <a:t>Совещание учителей биологии </a:t>
            </a:r>
          </a:p>
          <a:p>
            <a:r>
              <a:rPr lang="ru-RU" sz="2400" b="1" dirty="0"/>
              <a:t>г. Красноярска</a:t>
            </a:r>
          </a:p>
        </p:txBody>
      </p:sp>
      <p:pic>
        <p:nvPicPr>
          <p:cNvPr id="4" name="Picture 8" descr="Картинки по запросу учитель биологии рисунок">
            <a:extLst>
              <a:ext uri="{FF2B5EF4-FFF2-40B4-BE49-F238E27FC236}">
                <a16:creationId xmlns:a16="http://schemas.microsoft.com/office/drawing/2014/main" xmlns="" id="{EE305B0E-0730-4507-9495-D17F9483D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07029" y="365124"/>
            <a:ext cx="940210" cy="83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7FDB0C4-729B-466A-A5C7-709C87BD40F1}"/>
              </a:ext>
            </a:extLst>
          </p:cNvPr>
          <p:cNvSpPr txBox="1"/>
          <p:nvPr/>
        </p:nvSpPr>
        <p:spPr>
          <a:xfrm>
            <a:off x="2536722" y="2566219"/>
            <a:ext cx="71529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/>
              <a:t>Исследование на уроке биологии, или красный гид Мишлен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2FF636DF-A347-4F7A-86C0-236799158E8A}"/>
              </a:ext>
            </a:extLst>
          </p:cNvPr>
          <p:cNvCxnSpPr>
            <a:cxnSpLocks/>
          </p:cNvCxnSpPr>
          <p:nvPr/>
        </p:nvCxnSpPr>
        <p:spPr>
          <a:xfrm>
            <a:off x="722670" y="6223819"/>
            <a:ext cx="10781071" cy="0"/>
          </a:xfrm>
          <a:prstGeom prst="line">
            <a:avLst/>
          </a:prstGeom>
          <a:ln w="63500" cmpd="thinThick"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541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8223867-1DE8-41AD-BCB8-A95C8659A60D}"/>
              </a:ext>
            </a:extLst>
          </p:cNvPr>
          <p:cNvSpPr/>
          <p:nvPr/>
        </p:nvSpPr>
        <p:spPr>
          <a:xfrm>
            <a:off x="589935" y="221226"/>
            <a:ext cx="11046542" cy="10766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EE59C6A-5CC5-42B3-9149-8A8F0A5D67D1}"/>
              </a:ext>
            </a:extLst>
          </p:cNvPr>
          <p:cNvSpPr/>
          <p:nvPr/>
        </p:nvSpPr>
        <p:spPr>
          <a:xfrm>
            <a:off x="924233" y="43637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/>
              <a:t>Совещание учителей биологии </a:t>
            </a:r>
          </a:p>
          <a:p>
            <a:r>
              <a:rPr lang="ru-RU" sz="2400" b="1" dirty="0"/>
              <a:t>г. Красноярска</a:t>
            </a:r>
          </a:p>
        </p:txBody>
      </p:sp>
      <p:pic>
        <p:nvPicPr>
          <p:cNvPr id="4" name="Picture 8" descr="Картинки по запросу учитель биологии рисунок">
            <a:extLst>
              <a:ext uri="{FF2B5EF4-FFF2-40B4-BE49-F238E27FC236}">
                <a16:creationId xmlns:a16="http://schemas.microsoft.com/office/drawing/2014/main" xmlns="" id="{EE305B0E-0730-4507-9495-D17F9483D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07029" y="365124"/>
            <a:ext cx="940210" cy="83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2FF636DF-A347-4F7A-86C0-236799158E8A}"/>
              </a:ext>
            </a:extLst>
          </p:cNvPr>
          <p:cNvCxnSpPr>
            <a:cxnSpLocks/>
          </p:cNvCxnSpPr>
          <p:nvPr/>
        </p:nvCxnSpPr>
        <p:spPr>
          <a:xfrm>
            <a:off x="722670" y="6533535"/>
            <a:ext cx="10781071" cy="0"/>
          </a:xfrm>
          <a:prstGeom prst="line">
            <a:avLst/>
          </a:prstGeom>
          <a:ln w="63500" cmpd="thinThick"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D0C0F48-4CB7-4162-9BE6-C4B807E27926}"/>
              </a:ext>
            </a:extLst>
          </p:cNvPr>
          <p:cNvSpPr txBox="1"/>
          <p:nvPr/>
        </p:nvSpPr>
        <p:spPr>
          <a:xfrm>
            <a:off x="589935" y="3038533"/>
            <a:ext cx="4837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/>
              <a:t>Начнем с этих четырех букв…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2000804-91DD-422A-A3F1-FA51C9C50827}"/>
              </a:ext>
            </a:extLst>
          </p:cNvPr>
          <p:cNvSpPr txBox="1"/>
          <p:nvPr/>
        </p:nvSpPr>
        <p:spPr>
          <a:xfrm>
            <a:off x="6358398" y="1348943"/>
            <a:ext cx="48374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/>
              <a:t>Предметные результаты</a:t>
            </a:r>
            <a:r>
              <a:rPr lang="ru-RU" sz="2400" dirty="0"/>
              <a:t>: без комментариев.</a:t>
            </a:r>
          </a:p>
          <a:p>
            <a:pPr algn="just"/>
            <a:r>
              <a:rPr lang="ru-RU" sz="2400" b="1" dirty="0"/>
              <a:t>Метапредметные результаты</a:t>
            </a:r>
            <a:r>
              <a:rPr lang="ru-RU" sz="2400" dirty="0"/>
              <a:t>:</a:t>
            </a:r>
          </a:p>
          <a:p>
            <a:pPr marL="285750" indent="-285750" algn="just">
              <a:buFontTx/>
              <a:buChar char="-"/>
            </a:pPr>
            <a:r>
              <a:rPr lang="ru-RU" sz="2400" dirty="0"/>
              <a:t>определять цели…, ставить и формулировать новые задачи;</a:t>
            </a:r>
          </a:p>
          <a:p>
            <a:pPr marL="285750" indent="-285750" algn="just">
              <a:buFontTx/>
              <a:buChar char="-"/>
            </a:pPr>
            <a:r>
              <a:rPr lang="ru-RU" sz="2400" dirty="0"/>
              <a:t>самостоятельно планировать пути достижения целей;</a:t>
            </a:r>
          </a:p>
          <a:p>
            <a:pPr marL="285750" indent="-285750" algn="just">
              <a:buFontTx/>
              <a:buChar char="-"/>
            </a:pPr>
            <a:r>
              <a:rPr lang="ru-RU" sz="2400" dirty="0"/>
              <a:t>соотносить свои действия с планируемыми результатами;</a:t>
            </a:r>
          </a:p>
          <a:p>
            <a:pPr marL="285750" indent="-285750" algn="just">
              <a:buFontTx/>
              <a:buChar char="-"/>
            </a:pPr>
            <a:r>
              <a:rPr lang="ru-RU" sz="2400" dirty="0"/>
              <a:t>оценивать правильность выполнения учебной задачи;</a:t>
            </a:r>
          </a:p>
          <a:p>
            <a:pPr marL="285750" indent="-285750" algn="just">
              <a:buFontTx/>
              <a:buChar char="-"/>
            </a:pPr>
            <a:r>
              <a:rPr lang="ru-RU" sz="2400" dirty="0"/>
              <a:t>организовывать учебное сотрудничество и совместную деятельность.</a:t>
            </a:r>
          </a:p>
        </p:txBody>
      </p:sp>
    </p:spTree>
    <p:extLst>
      <p:ext uri="{BB962C8B-B14F-4D97-AF65-F5344CB8AC3E}">
        <p14:creationId xmlns:p14="http://schemas.microsoft.com/office/powerpoint/2010/main" val="3564215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8223867-1DE8-41AD-BCB8-A95C8659A60D}"/>
              </a:ext>
            </a:extLst>
          </p:cNvPr>
          <p:cNvSpPr/>
          <p:nvPr/>
        </p:nvSpPr>
        <p:spPr>
          <a:xfrm>
            <a:off x="589935" y="221226"/>
            <a:ext cx="11046542" cy="10766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EE59C6A-5CC5-42B3-9149-8A8F0A5D67D1}"/>
              </a:ext>
            </a:extLst>
          </p:cNvPr>
          <p:cNvSpPr/>
          <p:nvPr/>
        </p:nvSpPr>
        <p:spPr>
          <a:xfrm>
            <a:off x="924233" y="43637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/>
              <a:t>Совещание учителей биологии </a:t>
            </a:r>
          </a:p>
          <a:p>
            <a:r>
              <a:rPr lang="ru-RU" sz="2400" b="1" dirty="0"/>
              <a:t>г. Красноярска</a:t>
            </a:r>
          </a:p>
        </p:txBody>
      </p:sp>
      <p:pic>
        <p:nvPicPr>
          <p:cNvPr id="4" name="Picture 8" descr="Картинки по запросу учитель биологии рисунок">
            <a:extLst>
              <a:ext uri="{FF2B5EF4-FFF2-40B4-BE49-F238E27FC236}">
                <a16:creationId xmlns:a16="http://schemas.microsoft.com/office/drawing/2014/main" xmlns="" id="{EE305B0E-0730-4507-9495-D17F9483D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07029" y="365124"/>
            <a:ext cx="940210" cy="83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2FF636DF-A347-4F7A-86C0-236799158E8A}"/>
              </a:ext>
            </a:extLst>
          </p:cNvPr>
          <p:cNvCxnSpPr>
            <a:cxnSpLocks/>
          </p:cNvCxnSpPr>
          <p:nvPr/>
        </p:nvCxnSpPr>
        <p:spPr>
          <a:xfrm>
            <a:off x="722670" y="6533535"/>
            <a:ext cx="10781071" cy="0"/>
          </a:xfrm>
          <a:prstGeom prst="line">
            <a:avLst/>
          </a:prstGeom>
          <a:ln w="63500" cmpd="thinThick"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D0C0F48-4CB7-4162-9BE6-C4B807E27926}"/>
              </a:ext>
            </a:extLst>
          </p:cNvPr>
          <p:cNvSpPr txBox="1"/>
          <p:nvPr/>
        </p:nvSpPr>
        <p:spPr>
          <a:xfrm>
            <a:off x="554309" y="2207260"/>
            <a:ext cx="48374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/>
              <a:t>Первое, что приходит в голову - это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2000804-91DD-422A-A3F1-FA51C9C50827}"/>
              </a:ext>
            </a:extLst>
          </p:cNvPr>
          <p:cNvSpPr txBox="1"/>
          <p:nvPr/>
        </p:nvSpPr>
        <p:spPr>
          <a:xfrm>
            <a:off x="6405899" y="2702729"/>
            <a:ext cx="4837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Лабораторные, практические работы по готовому алгоритму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01635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8223867-1DE8-41AD-BCB8-A95C8659A60D}"/>
              </a:ext>
            </a:extLst>
          </p:cNvPr>
          <p:cNvSpPr/>
          <p:nvPr/>
        </p:nvSpPr>
        <p:spPr>
          <a:xfrm>
            <a:off x="589935" y="221226"/>
            <a:ext cx="11046542" cy="10766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EE59C6A-5CC5-42B3-9149-8A8F0A5D67D1}"/>
              </a:ext>
            </a:extLst>
          </p:cNvPr>
          <p:cNvSpPr/>
          <p:nvPr/>
        </p:nvSpPr>
        <p:spPr>
          <a:xfrm>
            <a:off x="924233" y="43637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/>
              <a:t>Совещание учителей биологии </a:t>
            </a:r>
          </a:p>
          <a:p>
            <a:r>
              <a:rPr lang="ru-RU" sz="2400" b="1" dirty="0"/>
              <a:t>г. Красноярска</a:t>
            </a:r>
          </a:p>
        </p:txBody>
      </p:sp>
      <p:pic>
        <p:nvPicPr>
          <p:cNvPr id="4" name="Picture 8" descr="Картинки по запросу учитель биологии рисунок">
            <a:extLst>
              <a:ext uri="{FF2B5EF4-FFF2-40B4-BE49-F238E27FC236}">
                <a16:creationId xmlns:a16="http://schemas.microsoft.com/office/drawing/2014/main" xmlns="" id="{EE305B0E-0730-4507-9495-D17F9483D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07029" y="365124"/>
            <a:ext cx="940210" cy="83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2FF636DF-A347-4F7A-86C0-236799158E8A}"/>
              </a:ext>
            </a:extLst>
          </p:cNvPr>
          <p:cNvCxnSpPr>
            <a:cxnSpLocks/>
          </p:cNvCxnSpPr>
          <p:nvPr/>
        </p:nvCxnSpPr>
        <p:spPr>
          <a:xfrm>
            <a:off x="722670" y="6533535"/>
            <a:ext cx="10781071" cy="0"/>
          </a:xfrm>
          <a:prstGeom prst="line">
            <a:avLst/>
          </a:prstGeom>
          <a:ln w="63500" cmpd="thinThick"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D0C0F48-4CB7-4162-9BE6-C4B807E27926}"/>
              </a:ext>
            </a:extLst>
          </p:cNvPr>
          <p:cNvSpPr txBox="1"/>
          <p:nvPr/>
        </p:nvSpPr>
        <p:spPr>
          <a:xfrm>
            <a:off x="554309" y="2516019"/>
            <a:ext cx="48374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/>
              <a:t>Выдвиньте гипотезы. Спланируйте опыт. Сформулируйте результат и вывод из опыта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2000804-91DD-422A-A3F1-FA51C9C50827}"/>
              </a:ext>
            </a:extLst>
          </p:cNvPr>
          <p:cNvSpPr txBox="1"/>
          <p:nvPr/>
        </p:nvSpPr>
        <p:spPr>
          <a:xfrm>
            <a:off x="6358398" y="2516019"/>
            <a:ext cx="48374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Что происходит с воздухом при дыхании?</a:t>
            </a:r>
          </a:p>
          <a:p>
            <a:pPr algn="ctr"/>
            <a:r>
              <a:rPr lang="ru-RU" sz="3600" b="1" dirty="0"/>
              <a:t>Количество воздуха, состав (качество) воздуха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01635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8223867-1DE8-41AD-BCB8-A95C8659A60D}"/>
              </a:ext>
            </a:extLst>
          </p:cNvPr>
          <p:cNvSpPr/>
          <p:nvPr/>
        </p:nvSpPr>
        <p:spPr>
          <a:xfrm>
            <a:off x="589935" y="221226"/>
            <a:ext cx="11046542" cy="10766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EE59C6A-5CC5-42B3-9149-8A8F0A5D67D1}"/>
              </a:ext>
            </a:extLst>
          </p:cNvPr>
          <p:cNvSpPr/>
          <p:nvPr/>
        </p:nvSpPr>
        <p:spPr>
          <a:xfrm>
            <a:off x="924233" y="43637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/>
              <a:t>Совещание учителей биологии </a:t>
            </a:r>
          </a:p>
          <a:p>
            <a:r>
              <a:rPr lang="ru-RU" sz="2400" b="1" dirty="0"/>
              <a:t>г. Красноярска</a:t>
            </a:r>
          </a:p>
        </p:txBody>
      </p:sp>
      <p:pic>
        <p:nvPicPr>
          <p:cNvPr id="4" name="Picture 8" descr="Картинки по запросу учитель биологии рисунок">
            <a:extLst>
              <a:ext uri="{FF2B5EF4-FFF2-40B4-BE49-F238E27FC236}">
                <a16:creationId xmlns:a16="http://schemas.microsoft.com/office/drawing/2014/main" xmlns="" id="{EE305B0E-0730-4507-9495-D17F9483D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07029" y="365124"/>
            <a:ext cx="940210" cy="83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2FF636DF-A347-4F7A-86C0-236799158E8A}"/>
              </a:ext>
            </a:extLst>
          </p:cNvPr>
          <p:cNvCxnSpPr>
            <a:cxnSpLocks/>
          </p:cNvCxnSpPr>
          <p:nvPr/>
        </p:nvCxnSpPr>
        <p:spPr>
          <a:xfrm>
            <a:off x="722670" y="6533535"/>
            <a:ext cx="10781071" cy="0"/>
          </a:xfrm>
          <a:prstGeom prst="line">
            <a:avLst/>
          </a:prstGeom>
          <a:ln w="63500" cmpd="thinThick"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D0C0F48-4CB7-4162-9BE6-C4B807E27926}"/>
              </a:ext>
            </a:extLst>
          </p:cNvPr>
          <p:cNvSpPr txBox="1"/>
          <p:nvPr/>
        </p:nvSpPr>
        <p:spPr>
          <a:xfrm>
            <a:off x="589935" y="2853867"/>
            <a:ext cx="483747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/>
              <a:t>Домашние исследовательские задания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2000804-91DD-422A-A3F1-FA51C9C50827}"/>
              </a:ext>
            </a:extLst>
          </p:cNvPr>
          <p:cNvSpPr txBox="1"/>
          <p:nvPr/>
        </p:nvSpPr>
        <p:spPr>
          <a:xfrm>
            <a:off x="6405899" y="2702729"/>
            <a:ext cx="48374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Опыт с морковью – что произойдет с морковью в соленой воде, в пресной воде, в полиэтилене, на воздухе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01635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8223867-1DE8-41AD-BCB8-A95C8659A60D}"/>
              </a:ext>
            </a:extLst>
          </p:cNvPr>
          <p:cNvSpPr/>
          <p:nvPr/>
        </p:nvSpPr>
        <p:spPr>
          <a:xfrm>
            <a:off x="589935" y="221226"/>
            <a:ext cx="11046542" cy="10766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EE59C6A-5CC5-42B3-9149-8A8F0A5D67D1}"/>
              </a:ext>
            </a:extLst>
          </p:cNvPr>
          <p:cNvSpPr/>
          <p:nvPr/>
        </p:nvSpPr>
        <p:spPr>
          <a:xfrm>
            <a:off x="924233" y="43637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/>
              <a:t>Совещание учителей биологии </a:t>
            </a:r>
          </a:p>
          <a:p>
            <a:r>
              <a:rPr lang="ru-RU" sz="2400" b="1" dirty="0"/>
              <a:t>г. Красноярска</a:t>
            </a:r>
          </a:p>
        </p:txBody>
      </p:sp>
      <p:pic>
        <p:nvPicPr>
          <p:cNvPr id="4" name="Picture 8" descr="Картинки по запросу учитель биологии рисунок">
            <a:extLst>
              <a:ext uri="{FF2B5EF4-FFF2-40B4-BE49-F238E27FC236}">
                <a16:creationId xmlns:a16="http://schemas.microsoft.com/office/drawing/2014/main" xmlns="" id="{EE305B0E-0730-4507-9495-D17F9483D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07029" y="365124"/>
            <a:ext cx="940210" cy="83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2FF636DF-A347-4F7A-86C0-236799158E8A}"/>
              </a:ext>
            </a:extLst>
          </p:cNvPr>
          <p:cNvCxnSpPr>
            <a:cxnSpLocks/>
          </p:cNvCxnSpPr>
          <p:nvPr/>
        </p:nvCxnSpPr>
        <p:spPr>
          <a:xfrm>
            <a:off x="722670" y="6533535"/>
            <a:ext cx="10781071" cy="0"/>
          </a:xfrm>
          <a:prstGeom prst="line">
            <a:avLst/>
          </a:prstGeom>
          <a:ln w="63500" cmpd="thinThick"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D0C0F48-4CB7-4162-9BE6-C4B807E27926}"/>
              </a:ext>
            </a:extLst>
          </p:cNvPr>
          <p:cNvSpPr txBox="1"/>
          <p:nvPr/>
        </p:nvSpPr>
        <p:spPr>
          <a:xfrm>
            <a:off x="589935" y="2702729"/>
            <a:ext cx="483747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/>
              <a:t>Исследование, связанное с повседневной информацией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2000804-91DD-422A-A3F1-FA51C9C50827}"/>
              </a:ext>
            </a:extLst>
          </p:cNvPr>
          <p:cNvSpPr txBox="1"/>
          <p:nvPr/>
        </p:nvSpPr>
        <p:spPr>
          <a:xfrm>
            <a:off x="6405899" y="2702729"/>
            <a:ext cx="48374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Конкурс этикеток – самая калорийная, самая низкокалорийная пища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01635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8223867-1DE8-41AD-BCB8-A95C8659A60D}"/>
              </a:ext>
            </a:extLst>
          </p:cNvPr>
          <p:cNvSpPr/>
          <p:nvPr/>
        </p:nvSpPr>
        <p:spPr>
          <a:xfrm>
            <a:off x="589935" y="221226"/>
            <a:ext cx="11046542" cy="10766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EE59C6A-5CC5-42B3-9149-8A8F0A5D67D1}"/>
              </a:ext>
            </a:extLst>
          </p:cNvPr>
          <p:cNvSpPr/>
          <p:nvPr/>
        </p:nvSpPr>
        <p:spPr>
          <a:xfrm>
            <a:off x="924233" y="43637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/>
              <a:t>Совещание учителей биологии </a:t>
            </a:r>
          </a:p>
          <a:p>
            <a:r>
              <a:rPr lang="ru-RU" sz="2400" b="1" dirty="0"/>
              <a:t>г. Красноярска</a:t>
            </a:r>
          </a:p>
        </p:txBody>
      </p:sp>
      <p:pic>
        <p:nvPicPr>
          <p:cNvPr id="4" name="Picture 8" descr="Картинки по запросу учитель биологии рисунок">
            <a:extLst>
              <a:ext uri="{FF2B5EF4-FFF2-40B4-BE49-F238E27FC236}">
                <a16:creationId xmlns:a16="http://schemas.microsoft.com/office/drawing/2014/main" xmlns="" id="{EE305B0E-0730-4507-9495-D17F9483D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07029" y="365124"/>
            <a:ext cx="940210" cy="83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2FF636DF-A347-4F7A-86C0-236799158E8A}"/>
              </a:ext>
            </a:extLst>
          </p:cNvPr>
          <p:cNvCxnSpPr>
            <a:cxnSpLocks/>
          </p:cNvCxnSpPr>
          <p:nvPr/>
        </p:nvCxnSpPr>
        <p:spPr>
          <a:xfrm>
            <a:off x="722670" y="6533535"/>
            <a:ext cx="10781071" cy="0"/>
          </a:xfrm>
          <a:prstGeom prst="line">
            <a:avLst/>
          </a:prstGeom>
          <a:ln w="63500" cmpd="thinThick"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D0C0F48-4CB7-4162-9BE6-C4B807E27926}"/>
              </a:ext>
            </a:extLst>
          </p:cNvPr>
          <p:cNvSpPr txBox="1"/>
          <p:nvPr/>
        </p:nvSpPr>
        <p:spPr>
          <a:xfrm>
            <a:off x="589935" y="2702729"/>
            <a:ext cx="48374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err="1"/>
              <a:t>Лайт-исследования</a:t>
            </a:r>
            <a:endParaRPr lang="ru-RU" sz="4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2000804-91DD-422A-A3F1-FA51C9C50827}"/>
              </a:ext>
            </a:extLst>
          </p:cNvPr>
          <p:cNvSpPr txBox="1"/>
          <p:nvPr/>
        </p:nvSpPr>
        <p:spPr>
          <a:xfrm>
            <a:off x="6405899" y="2702729"/>
            <a:ext cx="4837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Терминологические исследования на уроке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01635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8223867-1DE8-41AD-BCB8-A95C8659A60D}"/>
              </a:ext>
            </a:extLst>
          </p:cNvPr>
          <p:cNvSpPr/>
          <p:nvPr/>
        </p:nvSpPr>
        <p:spPr>
          <a:xfrm>
            <a:off x="589935" y="221226"/>
            <a:ext cx="11046542" cy="10766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EE59C6A-5CC5-42B3-9149-8A8F0A5D67D1}"/>
              </a:ext>
            </a:extLst>
          </p:cNvPr>
          <p:cNvSpPr/>
          <p:nvPr/>
        </p:nvSpPr>
        <p:spPr>
          <a:xfrm>
            <a:off x="924233" y="43637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/>
              <a:t>Совещание учителей биологии </a:t>
            </a:r>
          </a:p>
          <a:p>
            <a:r>
              <a:rPr lang="ru-RU" sz="2400" b="1" dirty="0"/>
              <a:t>г. Красноярска</a:t>
            </a:r>
          </a:p>
        </p:txBody>
      </p:sp>
      <p:pic>
        <p:nvPicPr>
          <p:cNvPr id="4" name="Picture 8" descr="Картинки по запросу учитель биологии рисунок">
            <a:extLst>
              <a:ext uri="{FF2B5EF4-FFF2-40B4-BE49-F238E27FC236}">
                <a16:creationId xmlns:a16="http://schemas.microsoft.com/office/drawing/2014/main" xmlns="" id="{EE305B0E-0730-4507-9495-D17F9483D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07029" y="365124"/>
            <a:ext cx="940210" cy="83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2FF636DF-A347-4F7A-86C0-236799158E8A}"/>
              </a:ext>
            </a:extLst>
          </p:cNvPr>
          <p:cNvCxnSpPr>
            <a:cxnSpLocks/>
          </p:cNvCxnSpPr>
          <p:nvPr/>
        </p:nvCxnSpPr>
        <p:spPr>
          <a:xfrm>
            <a:off x="722670" y="6533535"/>
            <a:ext cx="10781071" cy="0"/>
          </a:xfrm>
          <a:prstGeom prst="line">
            <a:avLst/>
          </a:prstGeom>
          <a:ln w="63500" cmpd="thinThick"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D0C0F48-4CB7-4162-9BE6-C4B807E27926}"/>
              </a:ext>
            </a:extLst>
          </p:cNvPr>
          <p:cNvSpPr txBox="1"/>
          <p:nvPr/>
        </p:nvSpPr>
        <p:spPr>
          <a:xfrm>
            <a:off x="589935" y="2702729"/>
            <a:ext cx="48374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/>
              <a:t>Виртуальные исследования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2000804-91DD-422A-A3F1-FA51C9C50827}"/>
              </a:ext>
            </a:extLst>
          </p:cNvPr>
          <p:cNvSpPr txBox="1"/>
          <p:nvPr/>
        </p:nvSpPr>
        <p:spPr>
          <a:xfrm>
            <a:off x="6405899" y="2702729"/>
            <a:ext cx="4837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Виртуальные лаборатории, анимации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01635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8223867-1DE8-41AD-BCB8-A95C8659A60D}"/>
              </a:ext>
            </a:extLst>
          </p:cNvPr>
          <p:cNvSpPr/>
          <p:nvPr/>
        </p:nvSpPr>
        <p:spPr>
          <a:xfrm>
            <a:off x="589935" y="221226"/>
            <a:ext cx="11046542" cy="10766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EE59C6A-5CC5-42B3-9149-8A8F0A5D67D1}"/>
              </a:ext>
            </a:extLst>
          </p:cNvPr>
          <p:cNvSpPr/>
          <p:nvPr/>
        </p:nvSpPr>
        <p:spPr>
          <a:xfrm>
            <a:off x="924233" y="43637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/>
              <a:t>Совещание учителей биологии </a:t>
            </a:r>
          </a:p>
          <a:p>
            <a:r>
              <a:rPr lang="ru-RU" sz="2400" b="1" dirty="0"/>
              <a:t>г. Красноярска</a:t>
            </a:r>
          </a:p>
        </p:txBody>
      </p:sp>
      <p:pic>
        <p:nvPicPr>
          <p:cNvPr id="4" name="Picture 8" descr="Картинки по запросу учитель биологии рисунок">
            <a:extLst>
              <a:ext uri="{FF2B5EF4-FFF2-40B4-BE49-F238E27FC236}">
                <a16:creationId xmlns:a16="http://schemas.microsoft.com/office/drawing/2014/main" xmlns="" id="{EE305B0E-0730-4507-9495-D17F9483D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07029" y="365124"/>
            <a:ext cx="940210" cy="83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2FF636DF-A347-4F7A-86C0-236799158E8A}"/>
              </a:ext>
            </a:extLst>
          </p:cNvPr>
          <p:cNvCxnSpPr>
            <a:cxnSpLocks/>
          </p:cNvCxnSpPr>
          <p:nvPr/>
        </p:nvCxnSpPr>
        <p:spPr>
          <a:xfrm>
            <a:off x="722670" y="6533535"/>
            <a:ext cx="10781071" cy="0"/>
          </a:xfrm>
          <a:prstGeom prst="line">
            <a:avLst/>
          </a:prstGeom>
          <a:ln w="63500" cmpd="thinThick"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D0C0F48-4CB7-4162-9BE6-C4B807E27926}"/>
              </a:ext>
            </a:extLst>
          </p:cNvPr>
          <p:cNvSpPr txBox="1"/>
          <p:nvPr/>
        </p:nvSpPr>
        <p:spPr>
          <a:xfrm>
            <a:off x="554309" y="2207260"/>
            <a:ext cx="483747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/>
              <a:t>При </a:t>
            </a:r>
            <a:r>
              <a:rPr lang="ru-RU" sz="4400"/>
              <a:t>чем же здесь </a:t>
            </a:r>
            <a:r>
              <a:rPr lang="ru-RU" sz="4400" dirty="0"/>
              <a:t>красный гид Мишлен?</a:t>
            </a:r>
          </a:p>
        </p:txBody>
      </p:sp>
      <p:pic>
        <p:nvPicPr>
          <p:cNvPr id="9" name="Рисунок 8" descr="Гид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08270" y="1700481"/>
            <a:ext cx="6311240" cy="420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6353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213</Words>
  <Application>Microsoft Office PowerPoint</Application>
  <PresentationFormat>Произвольный</PresentationFormat>
  <Paragraphs>41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RTF</cp:lastModifiedBy>
  <cp:revision>19</cp:revision>
  <dcterms:created xsi:type="dcterms:W3CDTF">2017-08-21T06:38:25Z</dcterms:created>
  <dcterms:modified xsi:type="dcterms:W3CDTF">2017-09-04T10:42:28Z</dcterms:modified>
</cp:coreProperties>
</file>