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6" r:id="rId2"/>
    <p:sldId id="526" r:id="rId3"/>
    <p:sldId id="535" r:id="rId4"/>
    <p:sldId id="541" r:id="rId5"/>
    <p:sldId id="543" r:id="rId6"/>
    <p:sldId id="545" r:id="rId7"/>
    <p:sldId id="547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9" r:id="rId18"/>
    <p:sldId id="560" r:id="rId19"/>
    <p:sldId id="561" r:id="rId20"/>
    <p:sldId id="562" r:id="rId21"/>
    <p:sldId id="558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E40"/>
    <a:srgbClr val="D53819"/>
    <a:srgbClr val="5C738E"/>
    <a:srgbClr val="009900"/>
    <a:srgbClr val="FF0000"/>
    <a:srgbClr val="3A4858"/>
    <a:srgbClr val="0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975" autoAdjust="0"/>
  </p:normalViewPr>
  <p:slideViewPr>
    <p:cSldViewPr snapToGrid="0">
      <p:cViewPr varScale="1">
        <p:scale>
          <a:sx n="79" d="100"/>
          <a:sy n="79" d="100"/>
        </p:scale>
        <p:origin x="-1230" y="-84"/>
      </p:cViewPr>
      <p:guideLst>
        <p:guide orient="horz" pos="3295"/>
        <p:guide orient="horz" pos="1145"/>
        <p:guide orient="horz" pos="2261"/>
        <p:guide pos="499"/>
        <p:guide pos="1393"/>
        <p:guide pos="4304"/>
        <p:guide pos="211"/>
        <p:guide pos="2453"/>
        <p:guide pos="5304"/>
        <p:guide pos="5583"/>
        <p:guide pos="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737D0D-EB15-495C-A7B6-A60652AD06CD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5398F7-FD6B-4DB6-9343-779BCED78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5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o.ru/sites/default/files/upload/koncepciya_razvitiya_geograficheskogo_obrazovaniya_v_rf_0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geoobrazovanie@rgo.ru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Предлагаем Вам ознакомиться с </a:t>
            </a:r>
            <a:r>
              <a:rPr lang="ru-RU" altLang="ru-RU" b="1" smtClean="0">
                <a:hlinkClick r:id="rId3"/>
              </a:rPr>
              <a:t>проектом Концепции</a:t>
            </a:r>
            <a:r>
              <a:rPr lang="ru-RU" altLang="ru-RU" smtClean="0"/>
              <a:t> и принять участие в его обсуждении и корректировке. Внимание! К рассмотрению  будут приниматься только конкретные предложения по изменению и дополнению текста. Присылайте свои замечания до 31 августа по адресу: </a:t>
            </a:r>
            <a:r>
              <a:rPr lang="ru-RU" altLang="ru-RU" smtClean="0">
                <a:hlinkClick r:id="rId4"/>
              </a:rPr>
              <a:t>geoobrazovanie@rgo.ru</a:t>
            </a:r>
            <a:r>
              <a:rPr lang="ru-RU" altLang="ru-RU" smtClean="0"/>
              <a:t>.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6BE853-0F83-4897-9399-F505554F2A56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950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2075"/>
            <a:ext cx="9144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8000" y="254000"/>
            <a:ext cx="3933825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11410950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84163" y="1644650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025" y="85725"/>
            <a:ext cx="165417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24" descr="11__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513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65" descr="2.tif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2366963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 userDrawn="1"/>
        </p:nvSpPr>
        <p:spPr>
          <a:xfrm>
            <a:off x="2039938" y="4027488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92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6791101B-2EFC-4324-8A04-96E4B68527C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1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9BFC158-32CA-4950-83E0-FA1B467CAAE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BE39A67-A5C8-44CF-8A8C-641DB01FAE0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3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921041F-78DC-4942-BF3C-561EDEF56C4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1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854331A-2A44-4E7E-94FE-C6198EC26F8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32F29D8-96E3-4766-91BE-BF5EDAAAFE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3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2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5348A1E8-F233-486D-A5CB-C9E12708829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E6EE8FE3-2FE8-4DF8-8717-46DF81719D6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7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2C6E4758-D6F1-419A-BDF3-1E07808A8CB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3" y="1381125"/>
            <a:ext cx="8512175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0"/>
            <a:ext cx="69913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0DCF90E7-E484-4BDB-BB6E-ED2C96F9101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2" name="Группа 68"/>
          <p:cNvGrpSpPr>
            <a:grpSpLocks/>
          </p:cNvGrpSpPr>
          <p:nvPr userDrawn="1"/>
        </p:nvGrpSpPr>
        <p:grpSpPr bwMode="auto">
          <a:xfrm>
            <a:off x="161925" y="239713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6 w 1308"/>
                  <a:gd name="T3" fmla="*/ 0 h 1739"/>
                  <a:gd name="T4" fmla="*/ 2147483646 w 1308"/>
                  <a:gd name="T5" fmla="*/ 1237664680 h 1739"/>
                  <a:gd name="T6" fmla="*/ 2147483646 w 1308"/>
                  <a:gd name="T7" fmla="*/ 2071869122 h 1739"/>
                  <a:gd name="T8" fmla="*/ 2147483646 w 1308"/>
                  <a:gd name="T9" fmla="*/ 2147483646 h 1739"/>
                  <a:gd name="T10" fmla="*/ 2147483646 w 1308"/>
                  <a:gd name="T11" fmla="*/ 2147483646 h 1739"/>
                  <a:gd name="T12" fmla="*/ 2147483646 w 1308"/>
                  <a:gd name="T13" fmla="*/ 2147483646 h 1739"/>
                  <a:gd name="T14" fmla="*/ 2147483646 w 1308"/>
                  <a:gd name="T15" fmla="*/ 2147483646 h 1739"/>
                  <a:gd name="T16" fmla="*/ 2147483646 w 1308"/>
                  <a:gd name="T17" fmla="*/ 2147483646 h 1739"/>
                  <a:gd name="T18" fmla="*/ 2147483646 w 1308"/>
                  <a:gd name="T19" fmla="*/ 2147483646 h 1739"/>
                  <a:gd name="T20" fmla="*/ 2147483646 w 1308"/>
                  <a:gd name="T21" fmla="*/ 2147483646 h 1739"/>
                  <a:gd name="T22" fmla="*/ 2147483646 w 1308"/>
                  <a:gd name="T23" fmla="*/ 2147483646 h 1739"/>
                  <a:gd name="T24" fmla="*/ 2147483646 w 1308"/>
                  <a:gd name="T25" fmla="*/ 2147483646 h 1739"/>
                  <a:gd name="T26" fmla="*/ 2147483646 w 1308"/>
                  <a:gd name="T27" fmla="*/ 2147483646 h 1739"/>
                  <a:gd name="T28" fmla="*/ 2147483646 w 1308"/>
                  <a:gd name="T29" fmla="*/ 2147483646 h 1739"/>
                  <a:gd name="T30" fmla="*/ 2147483646 w 1308"/>
                  <a:gd name="T31" fmla="*/ 2147483646 h 1739"/>
                  <a:gd name="T32" fmla="*/ 2147483646 w 1308"/>
                  <a:gd name="T33" fmla="*/ 2147483646 h 1739"/>
                  <a:gd name="T34" fmla="*/ 2147483646 w 1308"/>
                  <a:gd name="T35" fmla="*/ 2147483646 h 1739"/>
                  <a:gd name="T36" fmla="*/ 2147483646 w 1308"/>
                  <a:gd name="T37" fmla="*/ 2147483646 h 1739"/>
                  <a:gd name="T38" fmla="*/ 2147483646 w 1308"/>
                  <a:gd name="T39" fmla="*/ 2147483646 h 1739"/>
                  <a:gd name="T40" fmla="*/ 2147483646 w 1308"/>
                  <a:gd name="T41" fmla="*/ 2147483646 h 1739"/>
                  <a:gd name="T42" fmla="*/ 2147483646 w 1308"/>
                  <a:gd name="T43" fmla="*/ 2147483646 h 1739"/>
                  <a:gd name="T44" fmla="*/ 2147483646 w 1308"/>
                  <a:gd name="T45" fmla="*/ 2147483646 h 1739"/>
                  <a:gd name="T46" fmla="*/ 2147483646 w 1308"/>
                  <a:gd name="T47" fmla="*/ 2147483646 h 1739"/>
                  <a:gd name="T48" fmla="*/ 2147483646 w 1308"/>
                  <a:gd name="T49" fmla="*/ 2147483646 h 1739"/>
                  <a:gd name="T50" fmla="*/ 2147483646 w 1308"/>
                  <a:gd name="T51" fmla="*/ 2147483646 h 1739"/>
                  <a:gd name="T52" fmla="*/ 2147483646 w 1308"/>
                  <a:gd name="T53" fmla="*/ 2147483646 h 1739"/>
                  <a:gd name="T54" fmla="*/ 2147483646 w 1308"/>
                  <a:gd name="T55" fmla="*/ 2147483646 h 1739"/>
                  <a:gd name="T56" fmla="*/ 2147483646 w 1308"/>
                  <a:gd name="T57" fmla="*/ 2147483646 h 1739"/>
                  <a:gd name="T58" fmla="*/ 2147483646 w 1308"/>
                  <a:gd name="T59" fmla="*/ 2147483646 h 1739"/>
                  <a:gd name="T60" fmla="*/ 2147483646 w 1308"/>
                  <a:gd name="T61" fmla="*/ 2147483646 h 1739"/>
                  <a:gd name="T62" fmla="*/ 2147483646 w 1308"/>
                  <a:gd name="T63" fmla="*/ 2147483646 h 1739"/>
                  <a:gd name="T64" fmla="*/ 2147483646 w 1308"/>
                  <a:gd name="T65" fmla="*/ 2147483646 h 1739"/>
                  <a:gd name="T66" fmla="*/ 2147483646 w 1308"/>
                  <a:gd name="T67" fmla="*/ 2147483646 h 1739"/>
                  <a:gd name="T68" fmla="*/ 2147483646 w 1308"/>
                  <a:gd name="T69" fmla="*/ 2147483646 h 1739"/>
                  <a:gd name="T70" fmla="*/ 1919197179 w 1308"/>
                  <a:gd name="T71" fmla="*/ 2147483646 h 1739"/>
                  <a:gd name="T72" fmla="*/ 0 w 1308"/>
                  <a:gd name="T73" fmla="*/ 2147483646 h 1739"/>
                  <a:gd name="T74" fmla="*/ 131445165 w 1308"/>
                  <a:gd name="T75" fmla="*/ 2147483646 h 1739"/>
                  <a:gd name="T76" fmla="*/ 183951452 w 1308"/>
                  <a:gd name="T77" fmla="*/ 2071869122 h 1739"/>
                  <a:gd name="T78" fmla="*/ 157882911 w 1308"/>
                  <a:gd name="T79" fmla="*/ 1399054998 h 1739"/>
                  <a:gd name="T80" fmla="*/ 105012574 w 1308"/>
                  <a:gd name="T81" fmla="*/ 8610993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>
                  <a:gd name="T0" fmla="*/ 2147483646 w 1620"/>
                  <a:gd name="T1" fmla="*/ 2147483646 h 1739"/>
                  <a:gd name="T2" fmla="*/ 2147483646 w 1620"/>
                  <a:gd name="T3" fmla="*/ 2147483646 h 1739"/>
                  <a:gd name="T4" fmla="*/ 2147483646 w 1620"/>
                  <a:gd name="T5" fmla="*/ 2147483646 h 1739"/>
                  <a:gd name="T6" fmla="*/ 2147483646 w 1620"/>
                  <a:gd name="T7" fmla="*/ 2147483646 h 1739"/>
                  <a:gd name="T8" fmla="*/ 2147483646 w 1620"/>
                  <a:gd name="T9" fmla="*/ 2147483646 h 1739"/>
                  <a:gd name="T10" fmla="*/ 2147483646 w 1620"/>
                  <a:gd name="T11" fmla="*/ 2147483646 h 1739"/>
                  <a:gd name="T12" fmla="*/ 2147483646 w 1620"/>
                  <a:gd name="T13" fmla="*/ 2147483646 h 1739"/>
                  <a:gd name="T14" fmla="*/ 2147483646 w 1620"/>
                  <a:gd name="T15" fmla="*/ 2147483646 h 1739"/>
                  <a:gd name="T16" fmla="*/ 2147483646 w 1620"/>
                  <a:gd name="T17" fmla="*/ 2147483646 h 1739"/>
                  <a:gd name="T18" fmla="*/ 2147483646 w 1620"/>
                  <a:gd name="T19" fmla="*/ 2147483646 h 1739"/>
                  <a:gd name="T20" fmla="*/ 2147483646 w 1620"/>
                  <a:gd name="T21" fmla="*/ 2147483646 h 1739"/>
                  <a:gd name="T22" fmla="*/ 2147483646 w 1620"/>
                  <a:gd name="T23" fmla="*/ 2147483646 h 1739"/>
                  <a:gd name="T24" fmla="*/ 2147483646 w 1620"/>
                  <a:gd name="T25" fmla="*/ 2147483646 h 1739"/>
                  <a:gd name="T26" fmla="*/ 2147483646 w 1620"/>
                  <a:gd name="T27" fmla="*/ 2147483646 h 1739"/>
                  <a:gd name="T28" fmla="*/ 2147483646 w 1620"/>
                  <a:gd name="T29" fmla="*/ 2147483646 h 1739"/>
                  <a:gd name="T30" fmla="*/ 1272053866 w 1620"/>
                  <a:gd name="T31" fmla="*/ 1694930286 h 1739"/>
                  <a:gd name="T32" fmla="*/ 304287754 w 1620"/>
                  <a:gd name="T33" fmla="*/ 403465424 h 1739"/>
                  <a:gd name="T34" fmla="*/ 2147483646 w 1620"/>
                  <a:gd name="T35" fmla="*/ 215180201 h 1739"/>
                  <a:gd name="T36" fmla="*/ 2147483646 w 1620"/>
                  <a:gd name="T37" fmla="*/ 0 h 1739"/>
                  <a:gd name="T38" fmla="*/ 2147483646 w 1620"/>
                  <a:gd name="T39" fmla="*/ 2147483646 h 1739"/>
                  <a:gd name="T40" fmla="*/ 2147483646 w 1620"/>
                  <a:gd name="T41" fmla="*/ 2147483646 h 1739"/>
                  <a:gd name="T42" fmla="*/ 2147483646 w 1620"/>
                  <a:gd name="T43" fmla="*/ 2147483646 h 1739"/>
                  <a:gd name="T44" fmla="*/ 2147483646 w 1620"/>
                  <a:gd name="T45" fmla="*/ 2147483646 h 1739"/>
                  <a:gd name="T46" fmla="*/ 2147483646 w 1620"/>
                  <a:gd name="T47" fmla="*/ 2147483646 h 1739"/>
                  <a:gd name="T48" fmla="*/ 2147483646 w 1620"/>
                  <a:gd name="T49" fmla="*/ 2147483646 h 1739"/>
                  <a:gd name="T50" fmla="*/ 2147483646 w 1620"/>
                  <a:gd name="T51" fmla="*/ 2147483646 h 1739"/>
                  <a:gd name="T52" fmla="*/ 2147483646 w 1620"/>
                  <a:gd name="T53" fmla="*/ 2147483646 h 1739"/>
                  <a:gd name="T54" fmla="*/ 2147483646 w 1620"/>
                  <a:gd name="T55" fmla="*/ 2147483646 h 1739"/>
                  <a:gd name="T56" fmla="*/ 2147483646 w 1620"/>
                  <a:gd name="T57" fmla="*/ 2147483646 h 1739"/>
                  <a:gd name="T58" fmla="*/ 2147483646 w 1620"/>
                  <a:gd name="T59" fmla="*/ 2147483646 h 1739"/>
                  <a:gd name="T60" fmla="*/ 2147483646 w 1620"/>
                  <a:gd name="T61" fmla="*/ 2147483646 h 1739"/>
                  <a:gd name="T62" fmla="*/ 2147483646 w 1620"/>
                  <a:gd name="T63" fmla="*/ 1022484479 h 1739"/>
                  <a:gd name="T64" fmla="*/ 2147483646 w 1620"/>
                  <a:gd name="T65" fmla="*/ 0 h 1739"/>
                  <a:gd name="T66" fmla="*/ 2147483646 w 1620"/>
                  <a:gd name="T67" fmla="*/ 134490227 h 1739"/>
                  <a:gd name="T68" fmla="*/ 2147483646 w 1620"/>
                  <a:gd name="T69" fmla="*/ 215180201 h 1739"/>
                  <a:gd name="T70" fmla="*/ 2147483646 w 1620"/>
                  <a:gd name="T71" fmla="*/ 0 h 1739"/>
                  <a:gd name="T72" fmla="*/ 2147483646 w 1620"/>
                  <a:gd name="T73" fmla="*/ 2147483646 h 17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6 w 1308"/>
                  <a:gd name="T3" fmla="*/ 0 h 1739"/>
                  <a:gd name="T4" fmla="*/ 2147483646 w 1308"/>
                  <a:gd name="T5" fmla="*/ 1237664680 h 1739"/>
                  <a:gd name="T6" fmla="*/ 2147483646 w 1308"/>
                  <a:gd name="T7" fmla="*/ 2071869122 h 1739"/>
                  <a:gd name="T8" fmla="*/ 2147483646 w 1308"/>
                  <a:gd name="T9" fmla="*/ 2147483646 h 1739"/>
                  <a:gd name="T10" fmla="*/ 2147483646 w 1308"/>
                  <a:gd name="T11" fmla="*/ 2147483646 h 1739"/>
                  <a:gd name="T12" fmla="*/ 2147483646 w 1308"/>
                  <a:gd name="T13" fmla="*/ 2147483646 h 1739"/>
                  <a:gd name="T14" fmla="*/ 2147483646 w 1308"/>
                  <a:gd name="T15" fmla="*/ 2147483646 h 1739"/>
                  <a:gd name="T16" fmla="*/ 2147483646 w 1308"/>
                  <a:gd name="T17" fmla="*/ 2147483646 h 1739"/>
                  <a:gd name="T18" fmla="*/ 2147483646 w 1308"/>
                  <a:gd name="T19" fmla="*/ 2147483646 h 1739"/>
                  <a:gd name="T20" fmla="*/ 2147483646 w 1308"/>
                  <a:gd name="T21" fmla="*/ 2147483646 h 1739"/>
                  <a:gd name="T22" fmla="*/ 2147483646 w 1308"/>
                  <a:gd name="T23" fmla="*/ 2147483646 h 1739"/>
                  <a:gd name="T24" fmla="*/ 2147483646 w 1308"/>
                  <a:gd name="T25" fmla="*/ 2147483646 h 1739"/>
                  <a:gd name="T26" fmla="*/ 2147483646 w 1308"/>
                  <a:gd name="T27" fmla="*/ 2147483646 h 1739"/>
                  <a:gd name="T28" fmla="*/ 2147483646 w 1308"/>
                  <a:gd name="T29" fmla="*/ 2147483646 h 1739"/>
                  <a:gd name="T30" fmla="*/ 2147483646 w 1308"/>
                  <a:gd name="T31" fmla="*/ 2147483646 h 1739"/>
                  <a:gd name="T32" fmla="*/ 2147483646 w 1308"/>
                  <a:gd name="T33" fmla="*/ 2147483646 h 1739"/>
                  <a:gd name="T34" fmla="*/ 2147483646 w 1308"/>
                  <a:gd name="T35" fmla="*/ 2147483646 h 1739"/>
                  <a:gd name="T36" fmla="*/ 2147483646 w 1308"/>
                  <a:gd name="T37" fmla="*/ 2147483646 h 1739"/>
                  <a:gd name="T38" fmla="*/ 2147483646 w 1308"/>
                  <a:gd name="T39" fmla="*/ 2147483646 h 1739"/>
                  <a:gd name="T40" fmla="*/ 2147483646 w 1308"/>
                  <a:gd name="T41" fmla="*/ 2147483646 h 1739"/>
                  <a:gd name="T42" fmla="*/ 2147483646 w 1308"/>
                  <a:gd name="T43" fmla="*/ 2147483646 h 1739"/>
                  <a:gd name="T44" fmla="*/ 2147483646 w 1308"/>
                  <a:gd name="T45" fmla="*/ 2147483646 h 1739"/>
                  <a:gd name="T46" fmla="*/ 2147483646 w 1308"/>
                  <a:gd name="T47" fmla="*/ 2147483646 h 1739"/>
                  <a:gd name="T48" fmla="*/ 2147483646 w 1308"/>
                  <a:gd name="T49" fmla="*/ 2147483646 h 1739"/>
                  <a:gd name="T50" fmla="*/ 2147483646 w 1308"/>
                  <a:gd name="T51" fmla="*/ 2147483646 h 1739"/>
                  <a:gd name="T52" fmla="*/ 2147483646 w 1308"/>
                  <a:gd name="T53" fmla="*/ 2147483646 h 1739"/>
                  <a:gd name="T54" fmla="*/ 2147483646 w 1308"/>
                  <a:gd name="T55" fmla="*/ 2147483646 h 1739"/>
                  <a:gd name="T56" fmla="*/ 2147483646 w 1308"/>
                  <a:gd name="T57" fmla="*/ 2147483646 h 1739"/>
                  <a:gd name="T58" fmla="*/ 2147483646 w 1308"/>
                  <a:gd name="T59" fmla="*/ 2147483646 h 1739"/>
                  <a:gd name="T60" fmla="*/ 2147483646 w 1308"/>
                  <a:gd name="T61" fmla="*/ 2147483646 h 1739"/>
                  <a:gd name="T62" fmla="*/ 2147483646 w 1308"/>
                  <a:gd name="T63" fmla="*/ 2147483646 h 1739"/>
                  <a:gd name="T64" fmla="*/ 2147483646 w 1308"/>
                  <a:gd name="T65" fmla="*/ 2147483646 h 1739"/>
                  <a:gd name="T66" fmla="*/ 2147483646 w 1308"/>
                  <a:gd name="T67" fmla="*/ 2147483646 h 1739"/>
                  <a:gd name="T68" fmla="*/ 2147483646 w 1308"/>
                  <a:gd name="T69" fmla="*/ 2147483646 h 1739"/>
                  <a:gd name="T70" fmla="*/ 1919197179 w 1308"/>
                  <a:gd name="T71" fmla="*/ 2147483646 h 1739"/>
                  <a:gd name="T72" fmla="*/ 0 w 1308"/>
                  <a:gd name="T73" fmla="*/ 2147483646 h 1739"/>
                  <a:gd name="T74" fmla="*/ 131445165 w 1308"/>
                  <a:gd name="T75" fmla="*/ 2147483646 h 1739"/>
                  <a:gd name="T76" fmla="*/ 183951452 w 1308"/>
                  <a:gd name="T77" fmla="*/ 2071869122 h 1739"/>
                  <a:gd name="T78" fmla="*/ 157882911 w 1308"/>
                  <a:gd name="T79" fmla="*/ 1399054998 h 1739"/>
                  <a:gd name="T80" fmla="*/ 105012574 w 1308"/>
                  <a:gd name="T81" fmla="*/ 8610993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>
                  <a:gd name="T0" fmla="*/ 2147483646 w 1516"/>
                  <a:gd name="T1" fmla="*/ 2147483646 h 1739"/>
                  <a:gd name="T2" fmla="*/ 2147483646 w 1516"/>
                  <a:gd name="T3" fmla="*/ 2147483646 h 1739"/>
                  <a:gd name="T4" fmla="*/ 2147483646 w 1516"/>
                  <a:gd name="T5" fmla="*/ 2147483646 h 1739"/>
                  <a:gd name="T6" fmla="*/ 2147483646 w 1516"/>
                  <a:gd name="T7" fmla="*/ 2147483646 h 1739"/>
                  <a:gd name="T8" fmla="*/ 2147483646 w 1516"/>
                  <a:gd name="T9" fmla="*/ 2147483646 h 1739"/>
                  <a:gd name="T10" fmla="*/ 1979595536 w 1516"/>
                  <a:gd name="T11" fmla="*/ 2147483646 h 1739"/>
                  <a:gd name="T12" fmla="*/ 0 w 1516"/>
                  <a:gd name="T13" fmla="*/ 2147483646 h 1739"/>
                  <a:gd name="T14" fmla="*/ 0 w 1516"/>
                  <a:gd name="T15" fmla="*/ 0 h 1739"/>
                  <a:gd name="T16" fmla="*/ 437222289 w 1516"/>
                  <a:gd name="T17" fmla="*/ 80695159 h 1739"/>
                  <a:gd name="T18" fmla="*/ 1053884583 w 1516"/>
                  <a:gd name="T19" fmla="*/ 134490227 h 1739"/>
                  <a:gd name="T20" fmla="*/ 1876697637 w 1516"/>
                  <a:gd name="T21" fmla="*/ 215180201 h 1739"/>
                  <a:gd name="T22" fmla="*/ 2147483646 w 1516"/>
                  <a:gd name="T23" fmla="*/ 215180201 h 1739"/>
                  <a:gd name="T24" fmla="*/ 2147483646 w 1516"/>
                  <a:gd name="T25" fmla="*/ 0 h 1739"/>
                  <a:gd name="T26" fmla="*/ 2147483646 w 1516"/>
                  <a:gd name="T27" fmla="*/ 2147483646 h 1739"/>
                  <a:gd name="T28" fmla="*/ 2147483646 w 1516"/>
                  <a:gd name="T29" fmla="*/ 2147483646 h 1739"/>
                  <a:gd name="T30" fmla="*/ 2147483646 w 1516"/>
                  <a:gd name="T31" fmla="*/ 0 h 1739"/>
                  <a:gd name="T32" fmla="*/ 2147483646 w 1516"/>
                  <a:gd name="T33" fmla="*/ 0 h 1739"/>
                  <a:gd name="T34" fmla="*/ 2147483646 w 1516"/>
                  <a:gd name="T35" fmla="*/ 2147483646 h 1739"/>
                  <a:gd name="T36" fmla="*/ 2147483646 w 1516"/>
                  <a:gd name="T37" fmla="*/ 2147483646 h 1739"/>
                  <a:gd name="T38" fmla="*/ 2147483646 w 1516"/>
                  <a:gd name="T39" fmla="*/ 2147483646 h 1739"/>
                  <a:gd name="T40" fmla="*/ 2147483646 w 1516"/>
                  <a:gd name="T41" fmla="*/ 2147483646 h 1739"/>
                  <a:gd name="T42" fmla="*/ 2147483646 w 1516"/>
                  <a:gd name="T43" fmla="*/ 2147483646 h 1739"/>
                  <a:gd name="T44" fmla="*/ 2147483646 w 1516"/>
                  <a:gd name="T45" fmla="*/ 2147483646 h 1739"/>
                  <a:gd name="T46" fmla="*/ 2147483646 w 1516"/>
                  <a:gd name="T47" fmla="*/ 2147483646 h 1739"/>
                  <a:gd name="T48" fmla="*/ 2147483646 w 1516"/>
                  <a:gd name="T49" fmla="*/ 2147483646 h 1739"/>
                  <a:gd name="T50" fmla="*/ 2147483646 w 1516"/>
                  <a:gd name="T51" fmla="*/ 2147483646 h 1739"/>
                  <a:gd name="T52" fmla="*/ 2147483646 w 1516"/>
                  <a:gd name="T53" fmla="*/ 2147483646 h 1739"/>
                  <a:gd name="T54" fmla="*/ 2147483646 w 1516"/>
                  <a:gd name="T55" fmla="*/ 2147483646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6 w 1308"/>
                  <a:gd name="T3" fmla="*/ 0 h 1739"/>
                  <a:gd name="T4" fmla="*/ 2147483646 w 1308"/>
                  <a:gd name="T5" fmla="*/ 1237664680 h 1739"/>
                  <a:gd name="T6" fmla="*/ 2147483646 w 1308"/>
                  <a:gd name="T7" fmla="*/ 2071869122 h 1739"/>
                  <a:gd name="T8" fmla="*/ 2147483646 w 1308"/>
                  <a:gd name="T9" fmla="*/ 2147483646 h 1739"/>
                  <a:gd name="T10" fmla="*/ 2147483646 w 1308"/>
                  <a:gd name="T11" fmla="*/ 2147483646 h 1739"/>
                  <a:gd name="T12" fmla="*/ 2147483646 w 1308"/>
                  <a:gd name="T13" fmla="*/ 2147483646 h 1739"/>
                  <a:gd name="T14" fmla="*/ 2147483646 w 1308"/>
                  <a:gd name="T15" fmla="*/ 2147483646 h 1739"/>
                  <a:gd name="T16" fmla="*/ 2147483646 w 1308"/>
                  <a:gd name="T17" fmla="*/ 2147483646 h 1739"/>
                  <a:gd name="T18" fmla="*/ 2147483646 w 1308"/>
                  <a:gd name="T19" fmla="*/ 2147483646 h 1739"/>
                  <a:gd name="T20" fmla="*/ 2147483646 w 1308"/>
                  <a:gd name="T21" fmla="*/ 2147483646 h 1739"/>
                  <a:gd name="T22" fmla="*/ 2147483646 w 1308"/>
                  <a:gd name="T23" fmla="*/ 2147483646 h 1739"/>
                  <a:gd name="T24" fmla="*/ 2147483646 w 1308"/>
                  <a:gd name="T25" fmla="*/ 2147483646 h 1739"/>
                  <a:gd name="T26" fmla="*/ 2147483646 w 1308"/>
                  <a:gd name="T27" fmla="*/ 2147483646 h 1739"/>
                  <a:gd name="T28" fmla="*/ 2147483646 w 1308"/>
                  <a:gd name="T29" fmla="*/ 2147483646 h 1739"/>
                  <a:gd name="T30" fmla="*/ 2147483646 w 1308"/>
                  <a:gd name="T31" fmla="*/ 2147483646 h 1739"/>
                  <a:gd name="T32" fmla="*/ 2147483646 w 1308"/>
                  <a:gd name="T33" fmla="*/ 2147483646 h 1739"/>
                  <a:gd name="T34" fmla="*/ 2147483646 w 1308"/>
                  <a:gd name="T35" fmla="*/ 2147483646 h 1739"/>
                  <a:gd name="T36" fmla="*/ 2147483646 w 1308"/>
                  <a:gd name="T37" fmla="*/ 2147483646 h 1739"/>
                  <a:gd name="T38" fmla="*/ 2147483646 w 1308"/>
                  <a:gd name="T39" fmla="*/ 2147483646 h 1739"/>
                  <a:gd name="T40" fmla="*/ 2147483646 w 1308"/>
                  <a:gd name="T41" fmla="*/ 2147483646 h 1739"/>
                  <a:gd name="T42" fmla="*/ 2147483646 w 1308"/>
                  <a:gd name="T43" fmla="*/ 2147483646 h 1739"/>
                  <a:gd name="T44" fmla="*/ 2147483646 w 1308"/>
                  <a:gd name="T45" fmla="*/ 2147483646 h 1739"/>
                  <a:gd name="T46" fmla="*/ 2147483646 w 1308"/>
                  <a:gd name="T47" fmla="*/ 2147483646 h 1739"/>
                  <a:gd name="T48" fmla="*/ 2147483646 w 1308"/>
                  <a:gd name="T49" fmla="*/ 2147483646 h 1739"/>
                  <a:gd name="T50" fmla="*/ 2147483646 w 1308"/>
                  <a:gd name="T51" fmla="*/ 2147483646 h 1739"/>
                  <a:gd name="T52" fmla="*/ 2147483646 w 1308"/>
                  <a:gd name="T53" fmla="*/ 2147483646 h 1739"/>
                  <a:gd name="T54" fmla="*/ 2147483646 w 1308"/>
                  <a:gd name="T55" fmla="*/ 2147483646 h 1739"/>
                  <a:gd name="T56" fmla="*/ 2147483646 w 1308"/>
                  <a:gd name="T57" fmla="*/ 2147483646 h 1739"/>
                  <a:gd name="T58" fmla="*/ 2147483646 w 1308"/>
                  <a:gd name="T59" fmla="*/ 2147483646 h 1739"/>
                  <a:gd name="T60" fmla="*/ 2147483646 w 1308"/>
                  <a:gd name="T61" fmla="*/ 2147483646 h 1739"/>
                  <a:gd name="T62" fmla="*/ 2147483646 w 1308"/>
                  <a:gd name="T63" fmla="*/ 2147483646 h 1739"/>
                  <a:gd name="T64" fmla="*/ 2147483646 w 1308"/>
                  <a:gd name="T65" fmla="*/ 2147483646 h 1739"/>
                  <a:gd name="T66" fmla="*/ 2147483646 w 1308"/>
                  <a:gd name="T67" fmla="*/ 2147483646 h 1739"/>
                  <a:gd name="T68" fmla="*/ 2147483646 w 1308"/>
                  <a:gd name="T69" fmla="*/ 2147483646 h 1739"/>
                  <a:gd name="T70" fmla="*/ 1893067682 w 1308"/>
                  <a:gd name="T71" fmla="*/ 2147483646 h 1739"/>
                  <a:gd name="T72" fmla="*/ 0 w 1308"/>
                  <a:gd name="T73" fmla="*/ 2147483646 h 1739"/>
                  <a:gd name="T74" fmla="*/ 131442401 w 1308"/>
                  <a:gd name="T75" fmla="*/ 2147483646 h 1739"/>
                  <a:gd name="T76" fmla="*/ 157879579 w 1308"/>
                  <a:gd name="T77" fmla="*/ 2071869122 h 1739"/>
                  <a:gd name="T78" fmla="*/ 157879579 w 1308"/>
                  <a:gd name="T79" fmla="*/ 1399054998 h 1739"/>
                  <a:gd name="T80" fmla="*/ 105005223 w 1308"/>
                  <a:gd name="T81" fmla="*/ 8610993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>
                  <a:gd name="T0" fmla="*/ 2147483646 w 1501"/>
                  <a:gd name="T1" fmla="*/ 2147483646 h 1807"/>
                  <a:gd name="T2" fmla="*/ 2147483646 w 1501"/>
                  <a:gd name="T3" fmla="*/ 2147483646 h 1807"/>
                  <a:gd name="T4" fmla="*/ 2147483646 w 1501"/>
                  <a:gd name="T5" fmla="*/ 2147483646 h 1807"/>
                  <a:gd name="T6" fmla="*/ 2147483646 w 1501"/>
                  <a:gd name="T7" fmla="*/ 2147483646 h 1807"/>
                  <a:gd name="T8" fmla="*/ 2147483646 w 1501"/>
                  <a:gd name="T9" fmla="*/ 2147483646 h 1807"/>
                  <a:gd name="T10" fmla="*/ 2147483646 w 1501"/>
                  <a:gd name="T11" fmla="*/ 2147483646 h 1807"/>
                  <a:gd name="T12" fmla="*/ 2147483646 w 1501"/>
                  <a:gd name="T13" fmla="*/ 2147483646 h 1807"/>
                  <a:gd name="T14" fmla="*/ 2147483646 w 1501"/>
                  <a:gd name="T15" fmla="*/ 2147483646 h 1807"/>
                  <a:gd name="T16" fmla="*/ 2147483646 w 1501"/>
                  <a:gd name="T17" fmla="*/ 2147483646 h 1807"/>
                  <a:gd name="T18" fmla="*/ 2147483646 w 1501"/>
                  <a:gd name="T19" fmla="*/ 2147483646 h 1807"/>
                  <a:gd name="T20" fmla="*/ 2147483646 w 1501"/>
                  <a:gd name="T21" fmla="*/ 2147483646 h 1807"/>
                  <a:gd name="T22" fmla="*/ 2147483646 w 1501"/>
                  <a:gd name="T23" fmla="*/ 2147483646 h 1807"/>
                  <a:gd name="T24" fmla="*/ 2147483646 w 1501"/>
                  <a:gd name="T25" fmla="*/ 2147483646 h 1807"/>
                  <a:gd name="T26" fmla="*/ 2147483646 w 1501"/>
                  <a:gd name="T27" fmla="*/ 2147483646 h 1807"/>
                  <a:gd name="T28" fmla="*/ 2147483646 w 1501"/>
                  <a:gd name="T29" fmla="*/ 2147483646 h 1807"/>
                  <a:gd name="T30" fmla="*/ 2147483646 w 1501"/>
                  <a:gd name="T31" fmla="*/ 2147483646 h 1807"/>
                  <a:gd name="T32" fmla="*/ 2147483646 w 1501"/>
                  <a:gd name="T33" fmla="*/ 2147483646 h 1807"/>
                  <a:gd name="T34" fmla="*/ 2147483646 w 1501"/>
                  <a:gd name="T35" fmla="*/ 2147483646 h 1807"/>
                  <a:gd name="T36" fmla="*/ 2147483646 w 1501"/>
                  <a:gd name="T37" fmla="*/ 2147483646 h 1807"/>
                  <a:gd name="T38" fmla="*/ 2147483646 w 1501"/>
                  <a:gd name="T39" fmla="*/ 2147483646 h 1807"/>
                  <a:gd name="T40" fmla="*/ 2147483646 w 1501"/>
                  <a:gd name="T41" fmla="*/ 2147483646 h 1807"/>
                  <a:gd name="T42" fmla="*/ 2147483646 w 1501"/>
                  <a:gd name="T43" fmla="*/ 2147483646 h 1807"/>
                  <a:gd name="T44" fmla="*/ 2147483646 w 1501"/>
                  <a:gd name="T45" fmla="*/ 2147483646 h 1807"/>
                  <a:gd name="T46" fmla="*/ 2147483646 w 1501"/>
                  <a:gd name="T47" fmla="*/ 2147483646 h 1807"/>
                  <a:gd name="T48" fmla="*/ 2147483646 w 1501"/>
                  <a:gd name="T49" fmla="*/ 2147483646 h 1807"/>
                  <a:gd name="T50" fmla="*/ 2147483646 w 1501"/>
                  <a:gd name="T51" fmla="*/ 2147483646 h 1807"/>
                  <a:gd name="T52" fmla="*/ 2147483646 w 1501"/>
                  <a:gd name="T53" fmla="*/ 2147483646 h 1807"/>
                  <a:gd name="T54" fmla="*/ 936262461 w 1501"/>
                  <a:gd name="T55" fmla="*/ 2147483646 h 1807"/>
                  <a:gd name="T56" fmla="*/ 26781708 w 1501"/>
                  <a:gd name="T57" fmla="*/ 2147483646 h 1807"/>
                  <a:gd name="T58" fmla="*/ 187104600 w 1501"/>
                  <a:gd name="T59" fmla="*/ 2147483646 h 1807"/>
                  <a:gd name="T60" fmla="*/ 1043389222 w 1501"/>
                  <a:gd name="T61" fmla="*/ 2147483646 h 1807"/>
                  <a:gd name="T62" fmla="*/ 2147483646 w 1501"/>
                  <a:gd name="T63" fmla="*/ 2147483646 h 1807"/>
                  <a:gd name="T64" fmla="*/ 2147483646 w 1501"/>
                  <a:gd name="T65" fmla="*/ 2147483646 h 1807"/>
                  <a:gd name="T66" fmla="*/ 2147483646 w 1501"/>
                  <a:gd name="T67" fmla="*/ 2147483646 h 1807"/>
                  <a:gd name="T68" fmla="*/ 2147483646 w 1501"/>
                  <a:gd name="T69" fmla="*/ 2147483646 h 1807"/>
                  <a:gd name="T70" fmla="*/ 2147483646 w 1501"/>
                  <a:gd name="T71" fmla="*/ 2147483646 h 1807"/>
                  <a:gd name="T72" fmla="*/ 2147483646 w 1501"/>
                  <a:gd name="T73" fmla="*/ 884008348 h 1807"/>
                  <a:gd name="T74" fmla="*/ 2147483646 w 1501"/>
                  <a:gd name="T75" fmla="*/ 160866216 h 1807"/>
                  <a:gd name="T76" fmla="*/ 2147483646 w 1501"/>
                  <a:gd name="T77" fmla="*/ 0 h 1807"/>
                  <a:gd name="T78" fmla="*/ 2147483646 w 1501"/>
                  <a:gd name="T79" fmla="*/ 187677204 h 1807"/>
                  <a:gd name="T80" fmla="*/ 2147483646 w 1501"/>
                  <a:gd name="T81" fmla="*/ 616275884 h 1807"/>
                  <a:gd name="T82" fmla="*/ 2147483646 w 1501"/>
                  <a:gd name="T83" fmla="*/ 1393040136 h 1807"/>
                  <a:gd name="T84" fmla="*/ 2147483646 w 1501"/>
                  <a:gd name="T85" fmla="*/ 2147483646 h 1807"/>
                  <a:gd name="T86" fmla="*/ 2147483646 w 1501"/>
                  <a:gd name="T87" fmla="*/ 2147483646 h 1807"/>
                  <a:gd name="T88" fmla="*/ 2147483646 w 1501"/>
                  <a:gd name="T89" fmla="*/ 2147483646 h 1807"/>
                  <a:gd name="T90" fmla="*/ 2147483646 w 1501"/>
                  <a:gd name="T91" fmla="*/ 2147483646 h 1807"/>
                  <a:gd name="T92" fmla="*/ 2147483646 w 1501"/>
                  <a:gd name="T93" fmla="*/ 2147483646 h 1807"/>
                  <a:gd name="T94" fmla="*/ 2147483646 w 1501"/>
                  <a:gd name="T95" fmla="*/ 2147483646 h 1807"/>
                  <a:gd name="T96" fmla="*/ 2147483646 w 1501"/>
                  <a:gd name="T97" fmla="*/ 2147483646 h 1807"/>
                  <a:gd name="T98" fmla="*/ 2147483646 w 1501"/>
                  <a:gd name="T99" fmla="*/ 2147483646 h 1807"/>
                  <a:gd name="T100" fmla="*/ 2147483646 w 1501"/>
                  <a:gd name="T101" fmla="*/ 2147483646 h 1807"/>
                  <a:gd name="T102" fmla="*/ 2147483646 w 1501"/>
                  <a:gd name="T103" fmla="*/ 2147483646 h 1807"/>
                  <a:gd name="T104" fmla="*/ 2147483646 w 1501"/>
                  <a:gd name="T105" fmla="*/ 2147483646 h 1807"/>
                  <a:gd name="T106" fmla="*/ 2147483646 w 1501"/>
                  <a:gd name="T107" fmla="*/ 2147483646 h 1807"/>
                  <a:gd name="T108" fmla="*/ 2147483646 w 1501"/>
                  <a:gd name="T109" fmla="*/ 2147483646 h 1807"/>
                  <a:gd name="T110" fmla="*/ 2147483646 w 1501"/>
                  <a:gd name="T111" fmla="*/ 2147483646 h 1807"/>
                  <a:gd name="T112" fmla="*/ 2147483646 w 1501"/>
                  <a:gd name="T113" fmla="*/ 2147483646 h 1807"/>
                  <a:gd name="T114" fmla="*/ 2147483646 w 1501"/>
                  <a:gd name="T115" fmla="*/ 2147483646 h 1807"/>
                  <a:gd name="T116" fmla="*/ 2147483646 w 1501"/>
                  <a:gd name="T117" fmla="*/ 2147483646 h 18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>
                  <a:gd name="T0" fmla="*/ 2147483646 w 1514"/>
                  <a:gd name="T1" fmla="*/ 2147483646 h 1739"/>
                  <a:gd name="T2" fmla="*/ 2147483646 w 1514"/>
                  <a:gd name="T3" fmla="*/ 2147483646 h 1739"/>
                  <a:gd name="T4" fmla="*/ 2147483646 w 1514"/>
                  <a:gd name="T5" fmla="*/ 2147483646 h 1739"/>
                  <a:gd name="T6" fmla="*/ 2147483646 w 1514"/>
                  <a:gd name="T7" fmla="*/ 2147483646 h 1739"/>
                  <a:gd name="T8" fmla="*/ 2147483646 w 1514"/>
                  <a:gd name="T9" fmla="*/ 2147483646 h 1739"/>
                  <a:gd name="T10" fmla="*/ 2147483646 w 1514"/>
                  <a:gd name="T11" fmla="*/ 2147483646 h 1739"/>
                  <a:gd name="T12" fmla="*/ 2147483646 w 1514"/>
                  <a:gd name="T13" fmla="*/ 2147483646 h 1739"/>
                  <a:gd name="T14" fmla="*/ 2147483646 w 1514"/>
                  <a:gd name="T15" fmla="*/ 2147483646 h 1739"/>
                  <a:gd name="T16" fmla="*/ 2147483646 w 1514"/>
                  <a:gd name="T17" fmla="*/ 2147483646 h 1739"/>
                  <a:gd name="T18" fmla="*/ 2147483646 w 1514"/>
                  <a:gd name="T19" fmla="*/ 2147483646 h 1739"/>
                  <a:gd name="T20" fmla="*/ 2147483646 w 1514"/>
                  <a:gd name="T21" fmla="*/ 2147483646 h 1739"/>
                  <a:gd name="T22" fmla="*/ 2147483646 w 1514"/>
                  <a:gd name="T23" fmla="*/ 2147483646 h 1739"/>
                  <a:gd name="T24" fmla="*/ 2147483646 w 1514"/>
                  <a:gd name="T25" fmla="*/ 2147483646 h 1739"/>
                  <a:gd name="T26" fmla="*/ 2147483646 w 1514"/>
                  <a:gd name="T27" fmla="*/ 2147483646 h 1739"/>
                  <a:gd name="T28" fmla="*/ 2147483646 w 1514"/>
                  <a:gd name="T29" fmla="*/ 2147483646 h 1739"/>
                  <a:gd name="T30" fmla="*/ 2147483646 w 1514"/>
                  <a:gd name="T31" fmla="*/ 2147483646 h 1739"/>
                  <a:gd name="T32" fmla="*/ 2147483646 w 1514"/>
                  <a:gd name="T33" fmla="*/ 2147483646 h 1739"/>
                  <a:gd name="T34" fmla="*/ 2147483646 w 1514"/>
                  <a:gd name="T35" fmla="*/ 2147483646 h 1739"/>
                  <a:gd name="T36" fmla="*/ 2147483646 w 1514"/>
                  <a:gd name="T37" fmla="*/ 0 h 1739"/>
                  <a:gd name="T38" fmla="*/ 2147483646 w 1514"/>
                  <a:gd name="T39" fmla="*/ 134490227 h 1739"/>
                  <a:gd name="T40" fmla="*/ 2147483646 w 1514"/>
                  <a:gd name="T41" fmla="*/ 215180201 h 1739"/>
                  <a:gd name="T42" fmla="*/ 2147483646 w 1514"/>
                  <a:gd name="T43" fmla="*/ 134490227 h 1739"/>
                  <a:gd name="T44" fmla="*/ 2147483646 w 1514"/>
                  <a:gd name="T45" fmla="*/ 0 h 1739"/>
                  <a:gd name="T46" fmla="*/ 2147483646 w 1514"/>
                  <a:gd name="T47" fmla="*/ 2147483646 h 1739"/>
                  <a:gd name="T48" fmla="*/ 2147483646 w 1514"/>
                  <a:gd name="T49" fmla="*/ 2147483646 h 1739"/>
                  <a:gd name="T50" fmla="*/ 2147483646 w 1514"/>
                  <a:gd name="T51" fmla="*/ 2147483646 h 1739"/>
                  <a:gd name="T52" fmla="*/ 2147483646 w 1514"/>
                  <a:gd name="T53" fmla="*/ 2147483646 h 1739"/>
                  <a:gd name="T54" fmla="*/ 2147483646 w 1514"/>
                  <a:gd name="T55" fmla="*/ 2147483646 h 1739"/>
                  <a:gd name="T56" fmla="*/ 2147483646 w 1514"/>
                  <a:gd name="T57" fmla="*/ 2147483646 h 1739"/>
                  <a:gd name="T58" fmla="*/ 2147483646 w 1514"/>
                  <a:gd name="T59" fmla="*/ 2147483646 h 1739"/>
                  <a:gd name="T60" fmla="*/ 2147483646 w 1514"/>
                  <a:gd name="T61" fmla="*/ 2147483646 h 1739"/>
                  <a:gd name="T62" fmla="*/ 2147483646 w 1514"/>
                  <a:gd name="T63" fmla="*/ 2147483646 h 1739"/>
                  <a:gd name="T64" fmla="*/ 2147483646 w 1514"/>
                  <a:gd name="T65" fmla="*/ 2147483646 h 1739"/>
                  <a:gd name="T66" fmla="*/ 2147483646 w 1514"/>
                  <a:gd name="T67" fmla="*/ 2147483646 h 1739"/>
                  <a:gd name="T68" fmla="*/ 2147483646 w 1514"/>
                  <a:gd name="T69" fmla="*/ 2147483646 h 1739"/>
                  <a:gd name="T70" fmla="*/ 2147483646 w 1514"/>
                  <a:gd name="T71" fmla="*/ 2147483646 h 1739"/>
                  <a:gd name="T72" fmla="*/ 2147483646 w 1514"/>
                  <a:gd name="T73" fmla="*/ 2147483646 h 1739"/>
                  <a:gd name="T74" fmla="*/ 2147483646 w 1514"/>
                  <a:gd name="T75" fmla="*/ 2147483646 h 1739"/>
                  <a:gd name="T76" fmla="*/ 2147483646 w 1514"/>
                  <a:gd name="T77" fmla="*/ 2147483646 h 1739"/>
                  <a:gd name="T78" fmla="*/ 2147483646 w 1514"/>
                  <a:gd name="T79" fmla="*/ 2147483646 h 1739"/>
                  <a:gd name="T80" fmla="*/ 2147483646 w 1514"/>
                  <a:gd name="T81" fmla="*/ 2147483646 h 1739"/>
                  <a:gd name="T82" fmla="*/ 2147483646 w 1514"/>
                  <a:gd name="T83" fmla="*/ 2147483646 h 1739"/>
                  <a:gd name="T84" fmla="*/ 2147483646 w 1514"/>
                  <a:gd name="T85" fmla="*/ 2147483646 h 1739"/>
                  <a:gd name="T86" fmla="*/ 2147483646 w 1514"/>
                  <a:gd name="T87" fmla="*/ 2147483646 h 1739"/>
                  <a:gd name="T88" fmla="*/ 2147483646 w 1514"/>
                  <a:gd name="T89" fmla="*/ 2147483646 h 1739"/>
                  <a:gd name="T90" fmla="*/ 2147483646 w 1514"/>
                  <a:gd name="T91" fmla="*/ 2147483646 h 1739"/>
                  <a:gd name="T92" fmla="*/ 2147483646 w 1514"/>
                  <a:gd name="T93" fmla="*/ 2147483646 h 1739"/>
                  <a:gd name="T94" fmla="*/ 2147483646 w 1514"/>
                  <a:gd name="T95" fmla="*/ 2147483646 h 1739"/>
                  <a:gd name="T96" fmla="*/ 2147483646 w 1514"/>
                  <a:gd name="T97" fmla="*/ 2147483646 h 1739"/>
                  <a:gd name="T98" fmla="*/ 2147483646 w 1514"/>
                  <a:gd name="T99" fmla="*/ 2147483646 h 1739"/>
                  <a:gd name="T100" fmla="*/ 2147483646 w 1514"/>
                  <a:gd name="T101" fmla="*/ 2147483646 h 1739"/>
                  <a:gd name="T102" fmla="*/ 2147483646 w 1514"/>
                  <a:gd name="T103" fmla="*/ 2147483646 h 1739"/>
                  <a:gd name="T104" fmla="*/ 2147483646 w 1514"/>
                  <a:gd name="T105" fmla="*/ 2147483646 h 1739"/>
                  <a:gd name="T106" fmla="*/ 1643928515 w 1514"/>
                  <a:gd name="T107" fmla="*/ 2147483646 h 1739"/>
                  <a:gd name="T108" fmla="*/ 0 w 1514"/>
                  <a:gd name="T109" fmla="*/ 2147483646 h 1739"/>
                  <a:gd name="T110" fmla="*/ 0 w 1514"/>
                  <a:gd name="T111" fmla="*/ 0 h 1739"/>
                  <a:gd name="T112" fmla="*/ 1726107646 w 1514"/>
                  <a:gd name="T113" fmla="*/ 134490227 h 1739"/>
                  <a:gd name="T114" fmla="*/ 2147483646 w 1514"/>
                  <a:gd name="T115" fmla="*/ 215180201 h 1739"/>
                  <a:gd name="T116" fmla="*/ 2147483646 w 1514"/>
                  <a:gd name="T117" fmla="*/ 134490227 h 1739"/>
                  <a:gd name="T118" fmla="*/ 2147483646 w 1514"/>
                  <a:gd name="T119" fmla="*/ 0 h 1739"/>
                  <a:gd name="T120" fmla="*/ 2147483646 w 1514"/>
                  <a:gd name="T121" fmla="*/ 2147483646 h 1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>
                  <a:gd name="T0" fmla="*/ 2147483646 w 1515"/>
                  <a:gd name="T1" fmla="*/ 2147483646 h 1739"/>
                  <a:gd name="T2" fmla="*/ 2147483646 w 1515"/>
                  <a:gd name="T3" fmla="*/ 2147483646 h 1739"/>
                  <a:gd name="T4" fmla="*/ 2147483646 w 1515"/>
                  <a:gd name="T5" fmla="*/ 2147483646 h 1739"/>
                  <a:gd name="T6" fmla="*/ 2147483646 w 1515"/>
                  <a:gd name="T7" fmla="*/ 2147483646 h 1739"/>
                  <a:gd name="T8" fmla="*/ 1984966568 w 1515"/>
                  <a:gd name="T9" fmla="*/ 2147483646 h 1739"/>
                  <a:gd name="T10" fmla="*/ 0 w 1515"/>
                  <a:gd name="T11" fmla="*/ 2147483646 h 1739"/>
                  <a:gd name="T12" fmla="*/ 0 w 1515"/>
                  <a:gd name="T13" fmla="*/ 0 h 1739"/>
                  <a:gd name="T14" fmla="*/ 438089035 w 1515"/>
                  <a:gd name="T15" fmla="*/ 80695159 h 1739"/>
                  <a:gd name="T16" fmla="*/ 1056692810 w 1515"/>
                  <a:gd name="T17" fmla="*/ 134490227 h 1739"/>
                  <a:gd name="T18" fmla="*/ 1881866794 w 1515"/>
                  <a:gd name="T19" fmla="*/ 215180201 h 1739"/>
                  <a:gd name="T20" fmla="*/ 2147483646 w 1515"/>
                  <a:gd name="T21" fmla="*/ 215180201 h 1739"/>
                  <a:gd name="T22" fmla="*/ 2147483646 w 1515"/>
                  <a:gd name="T23" fmla="*/ 0 h 1739"/>
                  <a:gd name="T24" fmla="*/ 2147483646 w 1515"/>
                  <a:gd name="T25" fmla="*/ 2147483646 h 1739"/>
                  <a:gd name="T26" fmla="*/ 2147483646 w 1515"/>
                  <a:gd name="T27" fmla="*/ 2147483646 h 1739"/>
                  <a:gd name="T28" fmla="*/ 2147483646 w 1515"/>
                  <a:gd name="T29" fmla="*/ 0 h 1739"/>
                  <a:gd name="T30" fmla="*/ 2147483646 w 1515"/>
                  <a:gd name="T31" fmla="*/ 0 h 1739"/>
                  <a:gd name="T32" fmla="*/ 2147483646 w 1515"/>
                  <a:gd name="T33" fmla="*/ 2147483646 h 1739"/>
                  <a:gd name="T34" fmla="*/ 2147483646 w 1515"/>
                  <a:gd name="T35" fmla="*/ 2147483646 h 1739"/>
                  <a:gd name="T36" fmla="*/ 2147483646 w 1515"/>
                  <a:gd name="T37" fmla="*/ 2147483646 h 1739"/>
                  <a:gd name="T38" fmla="*/ 2147483646 w 1515"/>
                  <a:gd name="T39" fmla="*/ 2147483646 h 1739"/>
                  <a:gd name="T40" fmla="*/ 2147483646 w 1515"/>
                  <a:gd name="T41" fmla="*/ 2147483646 h 1739"/>
                  <a:gd name="T42" fmla="*/ 2147483646 w 1515"/>
                  <a:gd name="T43" fmla="*/ 2147483646 h 1739"/>
                  <a:gd name="T44" fmla="*/ 2147483646 w 1515"/>
                  <a:gd name="T45" fmla="*/ 2147483646 h 1739"/>
                  <a:gd name="T46" fmla="*/ 2147483646 w 1515"/>
                  <a:gd name="T47" fmla="*/ 2147483646 h 1739"/>
                  <a:gd name="T48" fmla="*/ 2147483646 w 1515"/>
                  <a:gd name="T49" fmla="*/ 2147483646 h 1739"/>
                  <a:gd name="T50" fmla="*/ 2147483646 w 1515"/>
                  <a:gd name="T51" fmla="*/ 2147483646 h 1739"/>
                  <a:gd name="T52" fmla="*/ 2147483646 w 1515"/>
                  <a:gd name="T53" fmla="*/ 2147483646 h 1739"/>
                  <a:gd name="T54" fmla="*/ 2147483646 w 1515"/>
                  <a:gd name="T55" fmla="*/ 2147483646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>
                  <a:gd name="T0" fmla="*/ 2147483646 w 942"/>
                  <a:gd name="T1" fmla="*/ 2147483646 h 1081"/>
                  <a:gd name="T2" fmla="*/ 2147483646 w 942"/>
                  <a:gd name="T3" fmla="*/ 2147483646 h 1081"/>
                  <a:gd name="T4" fmla="*/ 2147483646 w 942"/>
                  <a:gd name="T5" fmla="*/ 2147483646 h 1081"/>
                  <a:gd name="T6" fmla="*/ 2147483646 w 942"/>
                  <a:gd name="T7" fmla="*/ 2147483646 h 1081"/>
                  <a:gd name="T8" fmla="*/ 1764804024 w 942"/>
                  <a:gd name="T9" fmla="*/ 2147483646 h 1081"/>
                  <a:gd name="T10" fmla="*/ 1323408761 w 942"/>
                  <a:gd name="T11" fmla="*/ 2147483646 h 1081"/>
                  <a:gd name="T12" fmla="*/ 0 w 942"/>
                  <a:gd name="T13" fmla="*/ 2147483646 h 1081"/>
                  <a:gd name="T14" fmla="*/ 0 w 942"/>
                  <a:gd name="T15" fmla="*/ 0 h 1081"/>
                  <a:gd name="T16" fmla="*/ 303267246 w 942"/>
                  <a:gd name="T17" fmla="*/ 53441603 h 1081"/>
                  <a:gd name="T18" fmla="*/ 716879413 w 942"/>
                  <a:gd name="T19" fmla="*/ 106516483 h 1081"/>
                  <a:gd name="T20" fmla="*/ 1240841719 w 942"/>
                  <a:gd name="T21" fmla="*/ 133237321 h 1081"/>
                  <a:gd name="T22" fmla="*/ 1902548780 w 942"/>
                  <a:gd name="T23" fmla="*/ 133237321 h 1081"/>
                  <a:gd name="T24" fmla="*/ 2147483646 w 942"/>
                  <a:gd name="T25" fmla="*/ 0 h 1081"/>
                  <a:gd name="T26" fmla="*/ 2147483646 w 942"/>
                  <a:gd name="T27" fmla="*/ 2147483646 h 1081"/>
                  <a:gd name="T28" fmla="*/ 2147483646 w 942"/>
                  <a:gd name="T29" fmla="*/ 2147483646 h 1081"/>
                  <a:gd name="T30" fmla="*/ 2147483646 w 942"/>
                  <a:gd name="T31" fmla="*/ 0 h 1081"/>
                  <a:gd name="T32" fmla="*/ 2147483646 w 942"/>
                  <a:gd name="T33" fmla="*/ 0 h 1081"/>
                  <a:gd name="T34" fmla="*/ 2147483646 w 942"/>
                  <a:gd name="T35" fmla="*/ 2147483646 h 1081"/>
                  <a:gd name="T36" fmla="*/ 2147483646 w 942"/>
                  <a:gd name="T37" fmla="*/ 2147483646 h 1081"/>
                  <a:gd name="T38" fmla="*/ 2147483646 w 942"/>
                  <a:gd name="T39" fmla="*/ 2147483646 h 1081"/>
                  <a:gd name="T40" fmla="*/ 2147483646 w 942"/>
                  <a:gd name="T41" fmla="*/ 2147483646 h 1081"/>
                  <a:gd name="T42" fmla="*/ 2147483646 w 942"/>
                  <a:gd name="T43" fmla="*/ 2147483646 h 1081"/>
                  <a:gd name="T44" fmla="*/ 2147483646 w 942"/>
                  <a:gd name="T45" fmla="*/ 2147483646 h 1081"/>
                  <a:gd name="T46" fmla="*/ 2147483646 w 942"/>
                  <a:gd name="T47" fmla="*/ 2147483646 h 1081"/>
                  <a:gd name="T48" fmla="*/ 2147483646 w 942"/>
                  <a:gd name="T49" fmla="*/ 2147483646 h 1081"/>
                  <a:gd name="T50" fmla="*/ 2147483646 w 942"/>
                  <a:gd name="T51" fmla="*/ 2147483646 h 1081"/>
                  <a:gd name="T52" fmla="*/ 2147483646 w 942"/>
                  <a:gd name="T53" fmla="*/ 2147483646 h 1081"/>
                  <a:gd name="T54" fmla="*/ 2147483646 w 942"/>
                  <a:gd name="T55" fmla="*/ 2147483646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>
                  <a:gd name="T0" fmla="*/ 2147483646 w 940"/>
                  <a:gd name="T1" fmla="*/ 2147483646 h 1081"/>
                  <a:gd name="T2" fmla="*/ 2147483646 w 940"/>
                  <a:gd name="T3" fmla="*/ 2147483646 h 1081"/>
                  <a:gd name="T4" fmla="*/ 2147483646 w 940"/>
                  <a:gd name="T5" fmla="*/ 2147483646 h 1081"/>
                  <a:gd name="T6" fmla="*/ 1752044299 w 940"/>
                  <a:gd name="T7" fmla="*/ 2147483646 h 1081"/>
                  <a:gd name="T8" fmla="*/ 1307041780 w 940"/>
                  <a:gd name="T9" fmla="*/ 2147483646 h 1081"/>
                  <a:gd name="T10" fmla="*/ 0 w 940"/>
                  <a:gd name="T11" fmla="*/ 2147483646 h 1081"/>
                  <a:gd name="T12" fmla="*/ 0 w 940"/>
                  <a:gd name="T13" fmla="*/ 0 h 1081"/>
                  <a:gd name="T14" fmla="*/ 278031634 w 940"/>
                  <a:gd name="T15" fmla="*/ 53441603 h 1081"/>
                  <a:gd name="T16" fmla="*/ 695073748 w 940"/>
                  <a:gd name="T17" fmla="*/ 106516483 h 1081"/>
                  <a:gd name="T18" fmla="*/ 1223556409 w 940"/>
                  <a:gd name="T19" fmla="*/ 133237321 h 1081"/>
                  <a:gd name="T20" fmla="*/ 1863099747 w 940"/>
                  <a:gd name="T21" fmla="*/ 133237321 h 1081"/>
                  <a:gd name="T22" fmla="*/ 2147483646 w 940"/>
                  <a:gd name="T23" fmla="*/ 0 h 1081"/>
                  <a:gd name="T24" fmla="*/ 2147483646 w 940"/>
                  <a:gd name="T25" fmla="*/ 2147483646 h 1081"/>
                  <a:gd name="T26" fmla="*/ 2147483646 w 940"/>
                  <a:gd name="T27" fmla="*/ 2147483646 h 1081"/>
                  <a:gd name="T28" fmla="*/ 2147483646 w 940"/>
                  <a:gd name="T29" fmla="*/ 0 h 1081"/>
                  <a:gd name="T30" fmla="*/ 2147483646 w 940"/>
                  <a:gd name="T31" fmla="*/ 0 h 1081"/>
                  <a:gd name="T32" fmla="*/ 2147483646 w 940"/>
                  <a:gd name="T33" fmla="*/ 2147483646 h 1081"/>
                  <a:gd name="T34" fmla="*/ 2147483646 w 940"/>
                  <a:gd name="T35" fmla="*/ 2147483646 h 1081"/>
                  <a:gd name="T36" fmla="*/ 2147483646 w 940"/>
                  <a:gd name="T37" fmla="*/ 2147483646 h 1081"/>
                  <a:gd name="T38" fmla="*/ 2147483646 w 940"/>
                  <a:gd name="T39" fmla="*/ 2147483646 h 1081"/>
                  <a:gd name="T40" fmla="*/ 2147483646 w 940"/>
                  <a:gd name="T41" fmla="*/ 2147483646 h 1081"/>
                  <a:gd name="T42" fmla="*/ 2147483646 w 940"/>
                  <a:gd name="T43" fmla="*/ 2147483646 h 1081"/>
                  <a:gd name="T44" fmla="*/ 2147483646 w 940"/>
                  <a:gd name="T45" fmla="*/ 2147483646 h 1081"/>
                  <a:gd name="T46" fmla="*/ 2147483646 w 940"/>
                  <a:gd name="T47" fmla="*/ 2147483646 h 1081"/>
                  <a:gd name="T48" fmla="*/ 2147483646 w 940"/>
                  <a:gd name="T49" fmla="*/ 2147483646 h 1081"/>
                  <a:gd name="T50" fmla="*/ 2147483646 w 940"/>
                  <a:gd name="T51" fmla="*/ 2147483646 h 1081"/>
                  <a:gd name="T52" fmla="*/ 2147483646 w 940"/>
                  <a:gd name="T53" fmla="*/ 2147483646 h 1081"/>
                  <a:gd name="T54" fmla="*/ 2147483646 w 940"/>
                  <a:gd name="T55" fmla="*/ 2147483646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>
                  <a:gd name="T0" fmla="*/ 2147483646 w 1022"/>
                  <a:gd name="T1" fmla="*/ 2147483646 h 1146"/>
                  <a:gd name="T2" fmla="*/ 2147483646 w 1022"/>
                  <a:gd name="T3" fmla="*/ 2147483646 h 1146"/>
                  <a:gd name="T4" fmla="*/ 2147483646 w 1022"/>
                  <a:gd name="T5" fmla="*/ 0 h 1146"/>
                  <a:gd name="T6" fmla="*/ 2147483646 w 1022"/>
                  <a:gd name="T7" fmla="*/ 26801129 h 1146"/>
                  <a:gd name="T8" fmla="*/ 2147483646 w 1022"/>
                  <a:gd name="T9" fmla="*/ 53607365 h 1146"/>
                  <a:gd name="T10" fmla="*/ 2147483646 w 1022"/>
                  <a:gd name="T11" fmla="*/ 80408494 h 1146"/>
                  <a:gd name="T12" fmla="*/ 2147483646 w 1022"/>
                  <a:gd name="T13" fmla="*/ 80408494 h 1146"/>
                  <a:gd name="T14" fmla="*/ 2147483646 w 1022"/>
                  <a:gd name="T15" fmla="*/ 80408494 h 1146"/>
                  <a:gd name="T16" fmla="*/ 2147483646 w 1022"/>
                  <a:gd name="T17" fmla="*/ 53607365 h 1146"/>
                  <a:gd name="T18" fmla="*/ 2147483646 w 1022"/>
                  <a:gd name="T19" fmla="*/ 26801129 h 1146"/>
                  <a:gd name="T20" fmla="*/ 2147483646 w 1022"/>
                  <a:gd name="T21" fmla="*/ 0 h 1146"/>
                  <a:gd name="T22" fmla="*/ 2147483646 w 1022"/>
                  <a:gd name="T23" fmla="*/ 2147483646 h 1146"/>
                  <a:gd name="T24" fmla="*/ 2147483646 w 1022"/>
                  <a:gd name="T25" fmla="*/ 2147483646 h 1146"/>
                  <a:gd name="T26" fmla="*/ 2147483646 w 1022"/>
                  <a:gd name="T27" fmla="*/ 2147483646 h 1146"/>
                  <a:gd name="T28" fmla="*/ 2147483646 w 1022"/>
                  <a:gd name="T29" fmla="*/ 2147483646 h 1146"/>
                  <a:gd name="T30" fmla="*/ 2147483646 w 1022"/>
                  <a:gd name="T31" fmla="*/ 2147483646 h 1146"/>
                  <a:gd name="T32" fmla="*/ 2147483646 w 1022"/>
                  <a:gd name="T33" fmla="*/ 2147483646 h 1146"/>
                  <a:gd name="T34" fmla="*/ 2147483646 w 1022"/>
                  <a:gd name="T35" fmla="*/ 2147483646 h 1146"/>
                  <a:gd name="T36" fmla="*/ 2147483646 w 1022"/>
                  <a:gd name="T37" fmla="*/ 2147483646 h 1146"/>
                  <a:gd name="T38" fmla="*/ 2147483646 w 1022"/>
                  <a:gd name="T39" fmla="*/ 2147483646 h 1146"/>
                  <a:gd name="T40" fmla="*/ 2147483646 w 1022"/>
                  <a:gd name="T41" fmla="*/ 2147483646 h 1146"/>
                  <a:gd name="T42" fmla="*/ 2147483646 w 1022"/>
                  <a:gd name="T43" fmla="*/ 2147483646 h 1146"/>
                  <a:gd name="T44" fmla="*/ 2147483646 w 1022"/>
                  <a:gd name="T45" fmla="*/ 2147483646 h 1146"/>
                  <a:gd name="T46" fmla="*/ 2147483646 w 1022"/>
                  <a:gd name="T47" fmla="*/ 2147483646 h 1146"/>
                  <a:gd name="T48" fmla="*/ 2147483646 w 1022"/>
                  <a:gd name="T49" fmla="*/ 2147483646 h 1146"/>
                  <a:gd name="T50" fmla="*/ 2147483646 w 1022"/>
                  <a:gd name="T51" fmla="*/ 2147483646 h 1146"/>
                  <a:gd name="T52" fmla="*/ 2147483646 w 1022"/>
                  <a:gd name="T53" fmla="*/ 2147483646 h 1146"/>
                  <a:gd name="T54" fmla="*/ 2147483646 w 1022"/>
                  <a:gd name="T55" fmla="*/ 2147483646 h 1146"/>
                  <a:gd name="T56" fmla="*/ 2147483646 w 1022"/>
                  <a:gd name="T57" fmla="*/ 2147483646 h 1146"/>
                  <a:gd name="T58" fmla="*/ 2147483646 w 1022"/>
                  <a:gd name="T59" fmla="*/ 2147483646 h 1146"/>
                  <a:gd name="T60" fmla="*/ 2147483646 w 1022"/>
                  <a:gd name="T61" fmla="*/ 2147483646 h 1146"/>
                  <a:gd name="T62" fmla="*/ 2147483646 w 1022"/>
                  <a:gd name="T63" fmla="*/ 2147483646 h 1146"/>
                  <a:gd name="T64" fmla="*/ 2147483646 w 1022"/>
                  <a:gd name="T65" fmla="*/ 2147483646 h 1146"/>
                  <a:gd name="T66" fmla="*/ 2147483646 w 1022"/>
                  <a:gd name="T67" fmla="*/ 2147483646 h 1146"/>
                  <a:gd name="T68" fmla="*/ 2147483646 w 1022"/>
                  <a:gd name="T69" fmla="*/ 2147483646 h 1146"/>
                  <a:gd name="T70" fmla="*/ 2147483646 w 1022"/>
                  <a:gd name="T71" fmla="*/ 2147483646 h 1146"/>
                  <a:gd name="T72" fmla="*/ 2147483646 w 1022"/>
                  <a:gd name="T73" fmla="*/ 2147483646 h 1146"/>
                  <a:gd name="T74" fmla="*/ 2147483646 w 1022"/>
                  <a:gd name="T75" fmla="*/ 2147483646 h 1146"/>
                  <a:gd name="T76" fmla="*/ 2147483646 w 1022"/>
                  <a:gd name="T77" fmla="*/ 2147483646 h 1146"/>
                  <a:gd name="T78" fmla="*/ 2147483646 w 1022"/>
                  <a:gd name="T79" fmla="*/ 2147483646 h 1146"/>
                  <a:gd name="T80" fmla="*/ 2147483646 w 1022"/>
                  <a:gd name="T81" fmla="*/ 2147483646 h 1146"/>
                  <a:gd name="T82" fmla="*/ 2147483646 w 1022"/>
                  <a:gd name="T83" fmla="*/ 2147483646 h 1146"/>
                  <a:gd name="T84" fmla="*/ 2147483646 w 1022"/>
                  <a:gd name="T85" fmla="*/ 2147483646 h 1146"/>
                  <a:gd name="T86" fmla="*/ 2147483646 w 1022"/>
                  <a:gd name="T87" fmla="*/ 2147483646 h 1146"/>
                  <a:gd name="T88" fmla="*/ 2147483646 w 1022"/>
                  <a:gd name="T89" fmla="*/ 2147483646 h 1146"/>
                  <a:gd name="T90" fmla="*/ 2147483646 w 1022"/>
                  <a:gd name="T91" fmla="*/ 2147483646 h 1146"/>
                  <a:gd name="T92" fmla="*/ 2147483646 w 1022"/>
                  <a:gd name="T93" fmla="*/ 2147483646 h 1146"/>
                  <a:gd name="T94" fmla="*/ 2147483646 w 1022"/>
                  <a:gd name="T95" fmla="*/ 2147483646 h 1146"/>
                  <a:gd name="T96" fmla="*/ 2147483646 w 1022"/>
                  <a:gd name="T97" fmla="*/ 2147483646 h 1146"/>
                  <a:gd name="T98" fmla="*/ 2147483646 w 1022"/>
                  <a:gd name="T99" fmla="*/ 2147483646 h 1146"/>
                  <a:gd name="T100" fmla="*/ 1563859405 w 1022"/>
                  <a:gd name="T101" fmla="*/ 2147483646 h 1146"/>
                  <a:gd name="T102" fmla="*/ 808010631 w 1022"/>
                  <a:gd name="T103" fmla="*/ 2147483646 h 1146"/>
                  <a:gd name="T104" fmla="*/ 0 w 1022"/>
                  <a:gd name="T105" fmla="*/ 2147483646 h 1146"/>
                  <a:gd name="T106" fmla="*/ 0 w 1022"/>
                  <a:gd name="T107" fmla="*/ 0 h 1146"/>
                  <a:gd name="T108" fmla="*/ 416957680 w 1022"/>
                  <a:gd name="T109" fmla="*/ 26801129 h 1146"/>
                  <a:gd name="T110" fmla="*/ 860177562 w 1022"/>
                  <a:gd name="T111" fmla="*/ 53607365 h 1146"/>
                  <a:gd name="T112" fmla="*/ 1329297100 w 1022"/>
                  <a:gd name="T113" fmla="*/ 80408494 h 1146"/>
                  <a:gd name="T114" fmla="*/ 1798421710 w 1022"/>
                  <a:gd name="T115" fmla="*/ 80408494 h 1146"/>
                  <a:gd name="T116" fmla="*/ 2147483646 w 1022"/>
                  <a:gd name="T117" fmla="*/ 80408494 h 1146"/>
                  <a:gd name="T118" fmla="*/ 2147483646 w 1022"/>
                  <a:gd name="T119" fmla="*/ 53607365 h 1146"/>
                  <a:gd name="T120" fmla="*/ 2147483646 w 1022"/>
                  <a:gd name="T121" fmla="*/ 26801129 h 1146"/>
                  <a:gd name="T122" fmla="*/ 2147483646 w 1022"/>
                  <a:gd name="T123" fmla="*/ 0 h 1146"/>
                  <a:gd name="T124" fmla="*/ 2147483646 w 1022"/>
                  <a:gd name="T125" fmla="*/ 2147483646 h 11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>
                  <a:gd name="T0" fmla="*/ 0 w 1001"/>
                  <a:gd name="T1" fmla="*/ 2147483646 h 1103"/>
                  <a:gd name="T2" fmla="*/ 2147483646 w 1001"/>
                  <a:gd name="T3" fmla="*/ 0 h 1103"/>
                  <a:gd name="T4" fmla="*/ 2147483646 w 1001"/>
                  <a:gd name="T5" fmla="*/ 0 h 1103"/>
                  <a:gd name="T6" fmla="*/ 2147483646 w 1001"/>
                  <a:gd name="T7" fmla="*/ 2147483646 h 1103"/>
                  <a:gd name="T8" fmla="*/ 2147483646 w 1001"/>
                  <a:gd name="T9" fmla="*/ 2147483646 h 1103"/>
                  <a:gd name="T10" fmla="*/ 2147483646 w 1001"/>
                  <a:gd name="T11" fmla="*/ 2147483646 h 1103"/>
                  <a:gd name="T12" fmla="*/ 2147483646 w 1001"/>
                  <a:gd name="T13" fmla="*/ 2147483646 h 1103"/>
                  <a:gd name="T14" fmla="*/ 2147483646 w 1001"/>
                  <a:gd name="T15" fmla="*/ 2147483646 h 1103"/>
                  <a:gd name="T16" fmla="*/ 2147483646 w 1001"/>
                  <a:gd name="T17" fmla="*/ 2147483646 h 1103"/>
                  <a:gd name="T18" fmla="*/ 2147483646 w 1001"/>
                  <a:gd name="T19" fmla="*/ 2147483646 h 1103"/>
                  <a:gd name="T20" fmla="*/ 2147483646 w 1001"/>
                  <a:gd name="T21" fmla="*/ 2147483646 h 1103"/>
                  <a:gd name="T22" fmla="*/ 2147483646 w 1001"/>
                  <a:gd name="T23" fmla="*/ 2147483646 h 1103"/>
                  <a:gd name="T24" fmla="*/ 2147483646 w 1001"/>
                  <a:gd name="T25" fmla="*/ 2147483646 h 1103"/>
                  <a:gd name="T26" fmla="*/ 2147483646 w 1001"/>
                  <a:gd name="T27" fmla="*/ 2147483646 h 1103"/>
                  <a:gd name="T28" fmla="*/ 2147483646 w 1001"/>
                  <a:gd name="T29" fmla="*/ 2147483646 h 1103"/>
                  <a:gd name="T30" fmla="*/ 2147483646 w 1001"/>
                  <a:gd name="T31" fmla="*/ 2147483646 h 1103"/>
                  <a:gd name="T32" fmla="*/ 2147483646 w 1001"/>
                  <a:gd name="T33" fmla="*/ 2147483646 h 1103"/>
                  <a:gd name="T34" fmla="*/ 2147483646 w 1001"/>
                  <a:gd name="T35" fmla="*/ 2147483646 h 1103"/>
                  <a:gd name="T36" fmla="*/ 2147483646 w 1001"/>
                  <a:gd name="T37" fmla="*/ 2147483646 h 1103"/>
                  <a:gd name="T38" fmla="*/ 2147483646 w 1001"/>
                  <a:gd name="T39" fmla="*/ 2147483646 h 1103"/>
                  <a:gd name="T40" fmla="*/ 2147483646 w 1001"/>
                  <a:gd name="T41" fmla="*/ 2147483646 h 1103"/>
                  <a:gd name="T42" fmla="*/ 2147483646 w 1001"/>
                  <a:gd name="T43" fmla="*/ 2147483646 h 1103"/>
                  <a:gd name="T44" fmla="*/ 2147483646 w 1001"/>
                  <a:gd name="T45" fmla="*/ 2147483646 h 1103"/>
                  <a:gd name="T46" fmla="*/ 2147483646 w 1001"/>
                  <a:gd name="T47" fmla="*/ 2147483646 h 1103"/>
                  <a:gd name="T48" fmla="*/ 2147483646 w 1001"/>
                  <a:gd name="T49" fmla="*/ 2147483646 h 1103"/>
                  <a:gd name="T50" fmla="*/ 2147483646 w 1001"/>
                  <a:gd name="T51" fmla="*/ 2147483646 h 1103"/>
                  <a:gd name="T52" fmla="*/ 2147483646 w 1001"/>
                  <a:gd name="T53" fmla="*/ 2147483646 h 1103"/>
                  <a:gd name="T54" fmla="*/ 2147483646 w 1001"/>
                  <a:gd name="T55" fmla="*/ 2147483646 h 1103"/>
                  <a:gd name="T56" fmla="*/ 2147483646 w 1001"/>
                  <a:gd name="T57" fmla="*/ 2147483646 h 1103"/>
                  <a:gd name="T58" fmla="*/ 2147483646 w 1001"/>
                  <a:gd name="T59" fmla="*/ 2147483646 h 1103"/>
                  <a:gd name="T60" fmla="*/ 2147483646 w 1001"/>
                  <a:gd name="T61" fmla="*/ 2147483646 h 1103"/>
                  <a:gd name="T62" fmla="*/ 2147483646 w 1001"/>
                  <a:gd name="T63" fmla="*/ 2147483646 h 1103"/>
                  <a:gd name="T64" fmla="*/ 2147483646 w 1001"/>
                  <a:gd name="T65" fmla="*/ 2147483646 h 1103"/>
                  <a:gd name="T66" fmla="*/ 2147483646 w 1001"/>
                  <a:gd name="T67" fmla="*/ 2147483646 h 1103"/>
                  <a:gd name="T68" fmla="*/ 2147483646 w 1001"/>
                  <a:gd name="T69" fmla="*/ 2147483646 h 1103"/>
                  <a:gd name="T70" fmla="*/ 2124032382 w 1001"/>
                  <a:gd name="T71" fmla="*/ 2147483646 h 1103"/>
                  <a:gd name="T72" fmla="*/ 1585939536 w 1001"/>
                  <a:gd name="T73" fmla="*/ 2147483646 h 1103"/>
                  <a:gd name="T74" fmla="*/ 1104529801 w 1001"/>
                  <a:gd name="T75" fmla="*/ 2147483646 h 1103"/>
                  <a:gd name="T76" fmla="*/ 651458995 w 1001"/>
                  <a:gd name="T77" fmla="*/ 2147483646 h 1103"/>
                  <a:gd name="T78" fmla="*/ 0 w 1001"/>
                  <a:gd name="T79" fmla="*/ 2147483646 h 1103"/>
                  <a:gd name="T80" fmla="*/ 2147483646 w 1001"/>
                  <a:gd name="T81" fmla="*/ 2147483646 h 1103"/>
                  <a:gd name="T82" fmla="*/ 2147483646 w 1001"/>
                  <a:gd name="T83" fmla="*/ 2147483646 h 1103"/>
                  <a:gd name="T84" fmla="*/ 2147483646 w 1001"/>
                  <a:gd name="T85" fmla="*/ 2147483646 h 1103"/>
                  <a:gd name="T86" fmla="*/ 2147483646 w 1001"/>
                  <a:gd name="T87" fmla="*/ 2147483646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>
                  <a:gd name="T0" fmla="*/ 2147483646 w 791"/>
                  <a:gd name="T1" fmla="*/ 2147483646 h 1081"/>
                  <a:gd name="T2" fmla="*/ 2147483646 w 791"/>
                  <a:gd name="T3" fmla="*/ 2147483646 h 1081"/>
                  <a:gd name="T4" fmla="*/ 2147483646 w 791"/>
                  <a:gd name="T5" fmla="*/ 2147483646 h 1081"/>
                  <a:gd name="T6" fmla="*/ 2147483646 w 791"/>
                  <a:gd name="T7" fmla="*/ 2147483646 h 1081"/>
                  <a:gd name="T8" fmla="*/ 2147483646 w 791"/>
                  <a:gd name="T9" fmla="*/ 2147483646 h 1081"/>
                  <a:gd name="T10" fmla="*/ 2147483646 w 791"/>
                  <a:gd name="T11" fmla="*/ 2147483646 h 1081"/>
                  <a:gd name="T12" fmla="*/ 2147483646 w 791"/>
                  <a:gd name="T13" fmla="*/ 2147483646 h 1081"/>
                  <a:gd name="T14" fmla="*/ 2147483646 w 791"/>
                  <a:gd name="T15" fmla="*/ 2147483646 h 1081"/>
                  <a:gd name="T16" fmla="*/ 2147483646 w 791"/>
                  <a:gd name="T17" fmla="*/ 2147483646 h 1081"/>
                  <a:gd name="T18" fmla="*/ 2147483646 w 791"/>
                  <a:gd name="T19" fmla="*/ 2147483646 h 1081"/>
                  <a:gd name="T20" fmla="*/ 2147483646 w 791"/>
                  <a:gd name="T21" fmla="*/ 2147483646 h 1081"/>
                  <a:gd name="T22" fmla="*/ 2147483646 w 791"/>
                  <a:gd name="T23" fmla="*/ 2147483646 h 1081"/>
                  <a:gd name="T24" fmla="*/ 2147483646 w 791"/>
                  <a:gd name="T25" fmla="*/ 2147483646 h 1081"/>
                  <a:gd name="T26" fmla="*/ 2147483646 w 791"/>
                  <a:gd name="T27" fmla="*/ 2147483646 h 1081"/>
                  <a:gd name="T28" fmla="*/ 1880018804 w 791"/>
                  <a:gd name="T29" fmla="*/ 2147483646 h 1081"/>
                  <a:gd name="T30" fmla="*/ 1008082423 w 791"/>
                  <a:gd name="T31" fmla="*/ 2147483646 h 1081"/>
                  <a:gd name="T32" fmla="*/ 0 w 791"/>
                  <a:gd name="T33" fmla="*/ 2147483646 h 1081"/>
                  <a:gd name="T34" fmla="*/ 0 w 791"/>
                  <a:gd name="T35" fmla="*/ 0 h 1081"/>
                  <a:gd name="T36" fmla="*/ 1062766357 w 791"/>
                  <a:gd name="T37" fmla="*/ 106516483 h 1081"/>
                  <a:gd name="T38" fmla="*/ 1880018804 w 791"/>
                  <a:gd name="T39" fmla="*/ 133237321 h 1081"/>
                  <a:gd name="T40" fmla="*/ 2147483646 w 791"/>
                  <a:gd name="T41" fmla="*/ 106516483 h 1081"/>
                  <a:gd name="T42" fmla="*/ 2147483646 w 791"/>
                  <a:gd name="T43" fmla="*/ 0 h 1081"/>
                  <a:gd name="T44" fmla="*/ 2147483646 w 791"/>
                  <a:gd name="T45" fmla="*/ 2147483646 h 1081"/>
                  <a:gd name="T46" fmla="*/ 2147483646 w 791"/>
                  <a:gd name="T47" fmla="*/ 2147483646 h 1081"/>
                  <a:gd name="T48" fmla="*/ 2147483646 w 791"/>
                  <a:gd name="T49" fmla="*/ 2147483646 h 1081"/>
                  <a:gd name="T50" fmla="*/ 2147483646 w 791"/>
                  <a:gd name="T51" fmla="*/ 2147483646 h 1081"/>
                  <a:gd name="T52" fmla="*/ 2147483646 w 791"/>
                  <a:gd name="T53" fmla="*/ 2147483646 h 1081"/>
                  <a:gd name="T54" fmla="*/ 2147483646 w 791"/>
                  <a:gd name="T55" fmla="*/ 2147483646 h 1081"/>
                  <a:gd name="T56" fmla="*/ 2147483646 w 791"/>
                  <a:gd name="T57" fmla="*/ 2147483646 h 1081"/>
                  <a:gd name="T58" fmla="*/ 2147483646 w 791"/>
                  <a:gd name="T59" fmla="*/ 2147483646 h 1081"/>
                  <a:gd name="T60" fmla="*/ 2147483646 w 791"/>
                  <a:gd name="T61" fmla="*/ 2147483646 h 1081"/>
                  <a:gd name="T62" fmla="*/ 2147483646 w 791"/>
                  <a:gd name="T63" fmla="*/ 2147483646 h 1081"/>
                  <a:gd name="T64" fmla="*/ 2147483646 w 791"/>
                  <a:gd name="T65" fmla="*/ 2147483646 h 1081"/>
                  <a:gd name="T66" fmla="*/ 2147483646 w 791"/>
                  <a:gd name="T67" fmla="*/ 2147483646 h 1081"/>
                  <a:gd name="T68" fmla="*/ 2147483646 w 791"/>
                  <a:gd name="T69" fmla="*/ 2147483646 h 1081"/>
                  <a:gd name="T70" fmla="*/ 2147483646 w 791"/>
                  <a:gd name="T71" fmla="*/ 2147483646 h 1081"/>
                  <a:gd name="T72" fmla="*/ 2147483646 w 791"/>
                  <a:gd name="T73" fmla="*/ 2147483646 h 1081"/>
                  <a:gd name="T74" fmla="*/ 2147483646 w 791"/>
                  <a:gd name="T75" fmla="*/ 0 h 1081"/>
                  <a:gd name="T76" fmla="*/ 2147483646 w 791"/>
                  <a:gd name="T77" fmla="*/ 106516483 h 1081"/>
                  <a:gd name="T78" fmla="*/ 2147483646 w 791"/>
                  <a:gd name="T79" fmla="*/ 133237321 h 1081"/>
                  <a:gd name="T80" fmla="*/ 2147483646 w 791"/>
                  <a:gd name="T81" fmla="*/ 106516483 h 1081"/>
                  <a:gd name="T82" fmla="*/ 2147483646 w 791"/>
                  <a:gd name="T83" fmla="*/ 0 h 1081"/>
                  <a:gd name="T84" fmla="*/ 2147483646 w 791"/>
                  <a:gd name="T85" fmla="*/ 2147483646 h 1081"/>
                  <a:gd name="T86" fmla="*/ 2147483646 w 791"/>
                  <a:gd name="T87" fmla="*/ 2147483646 h 1081"/>
                  <a:gd name="T88" fmla="*/ 2147483646 w 791"/>
                  <a:gd name="T89" fmla="*/ 2147483646 h 1081"/>
                  <a:gd name="T90" fmla="*/ 2147483646 w 791"/>
                  <a:gd name="T91" fmla="*/ 2147483646 h 1081"/>
                  <a:gd name="T92" fmla="*/ 2147483646 w 791"/>
                  <a:gd name="T93" fmla="*/ 2147483646 h 1081"/>
                  <a:gd name="T94" fmla="*/ 2147483646 w 791"/>
                  <a:gd name="T95" fmla="*/ 2147483646 h 1081"/>
                  <a:gd name="T96" fmla="*/ 2147483646 w 791"/>
                  <a:gd name="T97" fmla="*/ 2147483646 h 1081"/>
                  <a:gd name="T98" fmla="*/ 2147483646 w 791"/>
                  <a:gd name="T99" fmla="*/ 2147483646 h 1081"/>
                  <a:gd name="T100" fmla="*/ 2147483646 w 791"/>
                  <a:gd name="T101" fmla="*/ 2147483646 h 1081"/>
                  <a:gd name="T102" fmla="*/ 2147483646 w 791"/>
                  <a:gd name="T103" fmla="*/ 2147483646 h 1081"/>
                  <a:gd name="T104" fmla="*/ 2147483646 w 791"/>
                  <a:gd name="T105" fmla="*/ 2147483646 h 1081"/>
                  <a:gd name="T106" fmla="*/ 2147483646 w 791"/>
                  <a:gd name="T107" fmla="*/ 2147483646 h 1081"/>
                  <a:gd name="T108" fmla="*/ 2147483646 w 791"/>
                  <a:gd name="T109" fmla="*/ 2147483646 h 1081"/>
                  <a:gd name="T110" fmla="*/ 2147483646 w 791"/>
                  <a:gd name="T111" fmla="*/ 2147483646 h 1081"/>
                  <a:gd name="T112" fmla="*/ 2147483646 w 791"/>
                  <a:gd name="T113" fmla="*/ 2147483646 h 1081"/>
                  <a:gd name="T114" fmla="*/ 2147483646 w 791"/>
                  <a:gd name="T115" fmla="*/ 2147483646 h 1081"/>
                  <a:gd name="T116" fmla="*/ 2147483646 w 791"/>
                  <a:gd name="T117" fmla="*/ 2147483646 h 1081"/>
                  <a:gd name="T118" fmla="*/ 2147483646 w 791"/>
                  <a:gd name="T119" fmla="*/ 2147483646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>
                  <a:gd name="T0" fmla="*/ 2147483646 w 942"/>
                  <a:gd name="T1" fmla="*/ 2147483646 h 1081"/>
                  <a:gd name="T2" fmla="*/ 2147483646 w 942"/>
                  <a:gd name="T3" fmla="*/ 2147483646 h 1081"/>
                  <a:gd name="T4" fmla="*/ 2147483646 w 942"/>
                  <a:gd name="T5" fmla="*/ 2147483646 h 1081"/>
                  <a:gd name="T6" fmla="*/ 2147483646 w 942"/>
                  <a:gd name="T7" fmla="*/ 2147483646 h 1081"/>
                  <a:gd name="T8" fmla="*/ 1764804024 w 942"/>
                  <a:gd name="T9" fmla="*/ 2147483646 h 1081"/>
                  <a:gd name="T10" fmla="*/ 1323408761 w 942"/>
                  <a:gd name="T11" fmla="*/ 2147483646 h 1081"/>
                  <a:gd name="T12" fmla="*/ 0 w 942"/>
                  <a:gd name="T13" fmla="*/ 2147483646 h 1081"/>
                  <a:gd name="T14" fmla="*/ 0 w 942"/>
                  <a:gd name="T15" fmla="*/ 0 h 1081"/>
                  <a:gd name="T16" fmla="*/ 275867484 w 942"/>
                  <a:gd name="T17" fmla="*/ 53441603 h 1081"/>
                  <a:gd name="T18" fmla="*/ 661706989 w 942"/>
                  <a:gd name="T19" fmla="*/ 106516483 h 1081"/>
                  <a:gd name="T20" fmla="*/ 1240841719 w 942"/>
                  <a:gd name="T21" fmla="*/ 133237321 h 1081"/>
                  <a:gd name="T22" fmla="*/ 1875148945 w 942"/>
                  <a:gd name="T23" fmla="*/ 133237321 h 1081"/>
                  <a:gd name="T24" fmla="*/ 2147483646 w 942"/>
                  <a:gd name="T25" fmla="*/ 0 h 1081"/>
                  <a:gd name="T26" fmla="*/ 2147483646 w 942"/>
                  <a:gd name="T27" fmla="*/ 2147483646 h 1081"/>
                  <a:gd name="T28" fmla="*/ 2147483646 w 942"/>
                  <a:gd name="T29" fmla="*/ 2147483646 h 1081"/>
                  <a:gd name="T30" fmla="*/ 2147483646 w 942"/>
                  <a:gd name="T31" fmla="*/ 0 h 1081"/>
                  <a:gd name="T32" fmla="*/ 2147483646 w 942"/>
                  <a:gd name="T33" fmla="*/ 0 h 1081"/>
                  <a:gd name="T34" fmla="*/ 2147483646 w 942"/>
                  <a:gd name="T35" fmla="*/ 2147483646 h 1081"/>
                  <a:gd name="T36" fmla="*/ 2147483646 w 942"/>
                  <a:gd name="T37" fmla="*/ 2147483646 h 1081"/>
                  <a:gd name="T38" fmla="*/ 2147483646 w 942"/>
                  <a:gd name="T39" fmla="*/ 2147483646 h 1081"/>
                  <a:gd name="T40" fmla="*/ 2147483646 w 942"/>
                  <a:gd name="T41" fmla="*/ 2147483646 h 1081"/>
                  <a:gd name="T42" fmla="*/ 2147483646 w 942"/>
                  <a:gd name="T43" fmla="*/ 2147483646 h 1081"/>
                  <a:gd name="T44" fmla="*/ 2147483646 w 942"/>
                  <a:gd name="T45" fmla="*/ 2147483646 h 1081"/>
                  <a:gd name="T46" fmla="*/ 2147483646 w 942"/>
                  <a:gd name="T47" fmla="*/ 2147483646 h 1081"/>
                  <a:gd name="T48" fmla="*/ 2147483646 w 942"/>
                  <a:gd name="T49" fmla="*/ 2147483646 h 1081"/>
                  <a:gd name="T50" fmla="*/ 2147483646 w 942"/>
                  <a:gd name="T51" fmla="*/ 2147483646 h 1081"/>
                  <a:gd name="T52" fmla="*/ 2147483646 w 942"/>
                  <a:gd name="T53" fmla="*/ 2147483646 h 1081"/>
                  <a:gd name="T54" fmla="*/ 2147483646 w 942"/>
                  <a:gd name="T55" fmla="*/ 2147483646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>
                  <a:gd name="T0" fmla="*/ 2147483646 w 1268"/>
                  <a:gd name="T1" fmla="*/ 2147483646 h 1081"/>
                  <a:gd name="T2" fmla="*/ 2147483646 w 1268"/>
                  <a:gd name="T3" fmla="*/ 2147483646 h 1081"/>
                  <a:gd name="T4" fmla="*/ 2147483646 w 1268"/>
                  <a:gd name="T5" fmla="*/ 2147483646 h 1081"/>
                  <a:gd name="T6" fmla="*/ 2147483646 w 1268"/>
                  <a:gd name="T7" fmla="*/ 2147483646 h 1081"/>
                  <a:gd name="T8" fmla="*/ 2147483646 w 1268"/>
                  <a:gd name="T9" fmla="*/ 2147483646 h 1081"/>
                  <a:gd name="T10" fmla="*/ 2147483646 w 1268"/>
                  <a:gd name="T11" fmla="*/ 2147483646 h 1081"/>
                  <a:gd name="T12" fmla="*/ 2147483646 w 1268"/>
                  <a:gd name="T13" fmla="*/ 2147483646 h 1081"/>
                  <a:gd name="T14" fmla="*/ 2147483646 w 1268"/>
                  <a:gd name="T15" fmla="*/ 2147483646 h 1081"/>
                  <a:gd name="T16" fmla="*/ 2147483646 w 1268"/>
                  <a:gd name="T17" fmla="*/ 2147483646 h 1081"/>
                  <a:gd name="T18" fmla="*/ 2147483646 w 1268"/>
                  <a:gd name="T19" fmla="*/ 2147483646 h 1081"/>
                  <a:gd name="T20" fmla="*/ 2147483646 w 1268"/>
                  <a:gd name="T21" fmla="*/ 2147483646 h 1081"/>
                  <a:gd name="T22" fmla="*/ 2147483646 w 1268"/>
                  <a:gd name="T23" fmla="*/ 0 h 1081"/>
                  <a:gd name="T24" fmla="*/ 2147483646 w 1268"/>
                  <a:gd name="T25" fmla="*/ 133237321 h 1081"/>
                  <a:gd name="T26" fmla="*/ 2147483646 w 1268"/>
                  <a:gd name="T27" fmla="*/ 2147483646 h 1081"/>
                  <a:gd name="T28" fmla="*/ 2147483646 w 1268"/>
                  <a:gd name="T29" fmla="*/ 2147483646 h 1081"/>
                  <a:gd name="T30" fmla="*/ 2147483646 w 1268"/>
                  <a:gd name="T31" fmla="*/ 2147483646 h 1081"/>
                  <a:gd name="T32" fmla="*/ 2147483646 w 1268"/>
                  <a:gd name="T33" fmla="*/ 2147483646 h 1081"/>
                  <a:gd name="T34" fmla="*/ 2147483646 w 1268"/>
                  <a:gd name="T35" fmla="*/ 2147483646 h 1081"/>
                  <a:gd name="T36" fmla="*/ 2147483646 w 1268"/>
                  <a:gd name="T37" fmla="*/ 2147483646 h 1081"/>
                  <a:gd name="T38" fmla="*/ 2147483646 w 1268"/>
                  <a:gd name="T39" fmla="*/ 2147483646 h 1081"/>
                  <a:gd name="T40" fmla="*/ 2147483646 w 1268"/>
                  <a:gd name="T41" fmla="*/ 2147483646 h 1081"/>
                  <a:gd name="T42" fmla="*/ 2147483646 w 1268"/>
                  <a:gd name="T43" fmla="*/ 2147483646 h 1081"/>
                  <a:gd name="T44" fmla="*/ 2147483646 w 1268"/>
                  <a:gd name="T45" fmla="*/ 2147483646 h 1081"/>
                  <a:gd name="T46" fmla="*/ 2147483646 w 1268"/>
                  <a:gd name="T47" fmla="*/ 2147483646 h 1081"/>
                  <a:gd name="T48" fmla="*/ 2147483646 w 1268"/>
                  <a:gd name="T49" fmla="*/ 2147483646 h 1081"/>
                  <a:gd name="T50" fmla="*/ 2147483646 w 1268"/>
                  <a:gd name="T51" fmla="*/ 2147483646 h 1081"/>
                  <a:gd name="T52" fmla="*/ 2147483646 w 1268"/>
                  <a:gd name="T53" fmla="*/ 2147483646 h 1081"/>
                  <a:gd name="T54" fmla="*/ 2147483646 w 1268"/>
                  <a:gd name="T55" fmla="*/ 2147483646 h 1081"/>
                  <a:gd name="T56" fmla="*/ 2147483646 w 1268"/>
                  <a:gd name="T57" fmla="*/ 2147483646 h 1081"/>
                  <a:gd name="T58" fmla="*/ 2147483646 w 1268"/>
                  <a:gd name="T59" fmla="*/ 2147483646 h 1081"/>
                  <a:gd name="T60" fmla="*/ 2147483646 w 1268"/>
                  <a:gd name="T61" fmla="*/ 2147483646 h 1081"/>
                  <a:gd name="T62" fmla="*/ 2147483646 w 1268"/>
                  <a:gd name="T63" fmla="*/ 2147483646 h 1081"/>
                  <a:gd name="T64" fmla="*/ 2147483646 w 1268"/>
                  <a:gd name="T65" fmla="*/ 2147483646 h 1081"/>
                  <a:gd name="T66" fmla="*/ 2147483646 w 1268"/>
                  <a:gd name="T67" fmla="*/ 2147483646 h 1081"/>
                  <a:gd name="T68" fmla="*/ 1737421900 w 1268"/>
                  <a:gd name="T69" fmla="*/ 2147483646 h 1081"/>
                  <a:gd name="T70" fmla="*/ 830008525 w 1268"/>
                  <a:gd name="T71" fmla="*/ 2147483646 h 1081"/>
                  <a:gd name="T72" fmla="*/ 259469033 w 1268"/>
                  <a:gd name="T73" fmla="*/ 2147483646 h 1081"/>
                  <a:gd name="T74" fmla="*/ 25803282 w 1268"/>
                  <a:gd name="T75" fmla="*/ 2147483646 h 1081"/>
                  <a:gd name="T76" fmla="*/ 415001765 w 1268"/>
                  <a:gd name="T77" fmla="*/ 2147483646 h 1081"/>
                  <a:gd name="T78" fmla="*/ 1141079055 w 1268"/>
                  <a:gd name="T79" fmla="*/ 2147483646 h 1081"/>
                  <a:gd name="T80" fmla="*/ 2147483646 w 1268"/>
                  <a:gd name="T81" fmla="*/ 2147483646 h 1081"/>
                  <a:gd name="T82" fmla="*/ 2147483646 w 1268"/>
                  <a:gd name="T83" fmla="*/ 2147483646 h 1081"/>
                  <a:gd name="T84" fmla="*/ 2147483646 w 1268"/>
                  <a:gd name="T85" fmla="*/ 2147483646 h 1081"/>
                  <a:gd name="T86" fmla="*/ 2147483646 w 1268"/>
                  <a:gd name="T87" fmla="*/ 2147483646 h 1081"/>
                  <a:gd name="T88" fmla="*/ 2147483646 w 1268"/>
                  <a:gd name="T89" fmla="*/ 2147483646 h 1081"/>
                  <a:gd name="T90" fmla="*/ 2147483646 w 1268"/>
                  <a:gd name="T91" fmla="*/ 2147483646 h 1081"/>
                  <a:gd name="T92" fmla="*/ 2147483646 w 1268"/>
                  <a:gd name="T93" fmla="*/ 2147483646 h 1081"/>
                  <a:gd name="T94" fmla="*/ 2147483646 w 1268"/>
                  <a:gd name="T95" fmla="*/ 2147483646 h 1081"/>
                  <a:gd name="T96" fmla="*/ 2147483646 w 1268"/>
                  <a:gd name="T97" fmla="*/ 2147483646 h 1081"/>
                  <a:gd name="T98" fmla="*/ 2147483646 w 1268"/>
                  <a:gd name="T99" fmla="*/ 2147483646 h 1081"/>
                  <a:gd name="T100" fmla="*/ 2147483646 w 1268"/>
                  <a:gd name="T101" fmla="*/ 2147483646 h 1081"/>
                  <a:gd name="T102" fmla="*/ 2147483646 w 1268"/>
                  <a:gd name="T103" fmla="*/ 2147483646 h 1081"/>
                  <a:gd name="T104" fmla="*/ 2147483646 w 1268"/>
                  <a:gd name="T105" fmla="*/ 2147483646 h 1081"/>
                  <a:gd name="T106" fmla="*/ 2147483646 w 1268"/>
                  <a:gd name="T107" fmla="*/ 2147483646 h 1081"/>
                  <a:gd name="T108" fmla="*/ 2147483646 w 1268"/>
                  <a:gd name="T109" fmla="*/ 2147483646 h 1081"/>
                  <a:gd name="T110" fmla="*/ 2147483646 w 1268"/>
                  <a:gd name="T111" fmla="*/ 2147483646 h 1081"/>
                  <a:gd name="T112" fmla="*/ 2147483646 w 1268"/>
                  <a:gd name="T113" fmla="*/ 2147483646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>
                  <a:gd name="T0" fmla="*/ 2147483646 w 942"/>
                  <a:gd name="T1" fmla="*/ 2147483646 h 1081"/>
                  <a:gd name="T2" fmla="*/ 2147483646 w 942"/>
                  <a:gd name="T3" fmla="*/ 2147483646 h 1081"/>
                  <a:gd name="T4" fmla="*/ 2147483646 w 942"/>
                  <a:gd name="T5" fmla="*/ 0 h 1081"/>
                  <a:gd name="T6" fmla="*/ 2147483646 w 942"/>
                  <a:gd name="T7" fmla="*/ 0 h 1081"/>
                  <a:gd name="T8" fmla="*/ 2147483646 w 942"/>
                  <a:gd name="T9" fmla="*/ 2147483646 h 1081"/>
                  <a:gd name="T10" fmla="*/ 2147483646 w 942"/>
                  <a:gd name="T11" fmla="*/ 2147483646 h 1081"/>
                  <a:gd name="T12" fmla="*/ 2147483646 w 942"/>
                  <a:gd name="T13" fmla="*/ 2147483646 h 1081"/>
                  <a:gd name="T14" fmla="*/ 2147483646 w 942"/>
                  <a:gd name="T15" fmla="*/ 2147483646 h 1081"/>
                  <a:gd name="T16" fmla="*/ 2147483646 w 942"/>
                  <a:gd name="T17" fmla="*/ 2147483646 h 1081"/>
                  <a:gd name="T18" fmla="*/ 2147483646 w 942"/>
                  <a:gd name="T19" fmla="*/ 2147483646 h 1081"/>
                  <a:gd name="T20" fmla="*/ 2147483646 w 942"/>
                  <a:gd name="T21" fmla="*/ 2147483646 h 1081"/>
                  <a:gd name="T22" fmla="*/ 2147483646 w 942"/>
                  <a:gd name="T23" fmla="*/ 2147483646 h 1081"/>
                  <a:gd name="T24" fmla="*/ 2147483646 w 942"/>
                  <a:gd name="T25" fmla="*/ 2147483646 h 1081"/>
                  <a:gd name="T26" fmla="*/ 2147483646 w 942"/>
                  <a:gd name="T27" fmla="*/ 2147483646 h 1081"/>
                  <a:gd name="T28" fmla="*/ 2147483646 w 942"/>
                  <a:gd name="T29" fmla="*/ 2147483646 h 1081"/>
                  <a:gd name="T30" fmla="*/ 2147483646 w 942"/>
                  <a:gd name="T31" fmla="*/ 2147483646 h 1081"/>
                  <a:gd name="T32" fmla="*/ 2147483646 w 942"/>
                  <a:gd name="T33" fmla="*/ 2147483646 h 1081"/>
                  <a:gd name="T34" fmla="*/ 2083171091 w 942"/>
                  <a:gd name="T35" fmla="*/ 2147483646 h 1081"/>
                  <a:gd name="T36" fmla="*/ 1606258268 w 942"/>
                  <a:gd name="T37" fmla="*/ 2147483646 h 1081"/>
                  <a:gd name="T38" fmla="*/ 1229689533 w 942"/>
                  <a:gd name="T39" fmla="*/ 2147483646 h 1081"/>
                  <a:gd name="T40" fmla="*/ 0 w 942"/>
                  <a:gd name="T41" fmla="*/ 2147483646 h 1081"/>
                  <a:gd name="T42" fmla="*/ 0 w 942"/>
                  <a:gd name="T43" fmla="*/ 0 h 1081"/>
                  <a:gd name="T44" fmla="*/ 251045800 w 942"/>
                  <a:gd name="T45" fmla="*/ 53441603 h 1081"/>
                  <a:gd name="T46" fmla="*/ 627253774 w 942"/>
                  <a:gd name="T47" fmla="*/ 106516483 h 1081"/>
                  <a:gd name="T48" fmla="*/ 1129345375 w 942"/>
                  <a:gd name="T49" fmla="*/ 133237321 h 1081"/>
                  <a:gd name="T50" fmla="*/ 1731781133 w 942"/>
                  <a:gd name="T51" fmla="*/ 133237321 h 1081"/>
                  <a:gd name="T52" fmla="*/ 2147483646 w 942"/>
                  <a:gd name="T53" fmla="*/ 0 h 1081"/>
                  <a:gd name="T54" fmla="*/ 2147483646 w 942"/>
                  <a:gd name="T55" fmla="*/ 2147483646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>
                  <a:gd name="T0" fmla="*/ 2147483646 w 1000"/>
                  <a:gd name="T1" fmla="*/ 2147483646 h 1081"/>
                  <a:gd name="T2" fmla="*/ 2147483646 w 1000"/>
                  <a:gd name="T3" fmla="*/ 2147483646 h 1081"/>
                  <a:gd name="T4" fmla="*/ 2147483646 w 1000"/>
                  <a:gd name="T5" fmla="*/ 2147483646 h 1081"/>
                  <a:gd name="T6" fmla="*/ 2147483646 w 1000"/>
                  <a:gd name="T7" fmla="*/ 2147483646 h 1081"/>
                  <a:gd name="T8" fmla="*/ 2147483646 w 1000"/>
                  <a:gd name="T9" fmla="*/ 2147483646 h 1081"/>
                  <a:gd name="T10" fmla="*/ 2147483646 w 1000"/>
                  <a:gd name="T11" fmla="*/ 2147483646 h 1081"/>
                  <a:gd name="T12" fmla="*/ 2147483646 w 1000"/>
                  <a:gd name="T13" fmla="*/ 2147483646 h 1081"/>
                  <a:gd name="T14" fmla="*/ 2147483646 w 1000"/>
                  <a:gd name="T15" fmla="*/ 640209415 h 1081"/>
                  <a:gd name="T16" fmla="*/ 2147483646 w 1000"/>
                  <a:gd name="T17" fmla="*/ 0 h 1081"/>
                  <a:gd name="T18" fmla="*/ 2147483646 w 1000"/>
                  <a:gd name="T19" fmla="*/ 2147483646 h 1081"/>
                  <a:gd name="T20" fmla="*/ 2147483646 w 1000"/>
                  <a:gd name="T21" fmla="*/ 2147483646 h 1081"/>
                  <a:gd name="T22" fmla="*/ 2147483646 w 1000"/>
                  <a:gd name="T23" fmla="*/ 2147483646 h 1081"/>
                  <a:gd name="T24" fmla="*/ 2147483646 w 1000"/>
                  <a:gd name="T25" fmla="*/ 2147483646 h 1081"/>
                  <a:gd name="T26" fmla="*/ 2147483646 w 1000"/>
                  <a:gd name="T27" fmla="*/ 2147483646 h 1081"/>
                  <a:gd name="T28" fmla="*/ 2147483646 w 1000"/>
                  <a:gd name="T29" fmla="*/ 2147483646 h 1081"/>
                  <a:gd name="T30" fmla="*/ 2147483646 w 1000"/>
                  <a:gd name="T31" fmla="*/ 2147483646 h 1081"/>
                  <a:gd name="T32" fmla="*/ 2147483646 w 1000"/>
                  <a:gd name="T33" fmla="*/ 2147483646 h 1081"/>
                  <a:gd name="T34" fmla="*/ 2147483646 w 1000"/>
                  <a:gd name="T35" fmla="*/ 2147483646 h 1081"/>
                  <a:gd name="T36" fmla="*/ 2147483646 w 1000"/>
                  <a:gd name="T37" fmla="*/ 2147483646 h 1081"/>
                  <a:gd name="T38" fmla="*/ 2147483646 w 1000"/>
                  <a:gd name="T39" fmla="*/ 2147483646 h 1081"/>
                  <a:gd name="T40" fmla="*/ 2147483646 w 1000"/>
                  <a:gd name="T41" fmla="*/ 2147483646 h 1081"/>
                  <a:gd name="T42" fmla="*/ 2147483646 w 1000"/>
                  <a:gd name="T43" fmla="*/ 2147483646 h 1081"/>
                  <a:gd name="T44" fmla="*/ 2147483646 w 1000"/>
                  <a:gd name="T45" fmla="*/ 2147483646 h 1081"/>
                  <a:gd name="T46" fmla="*/ 2147483646 w 1000"/>
                  <a:gd name="T47" fmla="*/ 2147483646 h 1081"/>
                  <a:gd name="T48" fmla="*/ 2147483646 w 1000"/>
                  <a:gd name="T49" fmla="*/ 2147483646 h 1081"/>
                  <a:gd name="T50" fmla="*/ 2147483646 w 1000"/>
                  <a:gd name="T51" fmla="*/ 2147483646 h 1081"/>
                  <a:gd name="T52" fmla="*/ 2147483646 w 1000"/>
                  <a:gd name="T53" fmla="*/ 2147483646 h 1081"/>
                  <a:gd name="T54" fmla="*/ 2147483646 w 1000"/>
                  <a:gd name="T55" fmla="*/ 2147483646 h 1081"/>
                  <a:gd name="T56" fmla="*/ 2147483646 w 1000"/>
                  <a:gd name="T57" fmla="*/ 2147483646 h 1081"/>
                  <a:gd name="T58" fmla="*/ 2147483646 w 1000"/>
                  <a:gd name="T59" fmla="*/ 2147483646 h 1081"/>
                  <a:gd name="T60" fmla="*/ 2147483646 w 1000"/>
                  <a:gd name="T61" fmla="*/ 2147483646 h 1081"/>
                  <a:gd name="T62" fmla="*/ 2147483646 w 1000"/>
                  <a:gd name="T63" fmla="*/ 2147483646 h 1081"/>
                  <a:gd name="T64" fmla="*/ 2147483646 w 1000"/>
                  <a:gd name="T65" fmla="*/ 2147483646 h 1081"/>
                  <a:gd name="T66" fmla="*/ 2147483646 w 1000"/>
                  <a:gd name="T67" fmla="*/ 2147483646 h 1081"/>
                  <a:gd name="T68" fmla="*/ 2147483646 w 1000"/>
                  <a:gd name="T69" fmla="*/ 2147483646 h 1081"/>
                  <a:gd name="T70" fmla="*/ 1015624471 w 1000"/>
                  <a:gd name="T71" fmla="*/ 2147483646 h 1081"/>
                  <a:gd name="T72" fmla="*/ 0 w 1000"/>
                  <a:gd name="T73" fmla="*/ 2147483646 h 1081"/>
                  <a:gd name="T74" fmla="*/ 2147483646 w 1000"/>
                  <a:gd name="T75" fmla="*/ 2147483646 h 1081"/>
                  <a:gd name="T76" fmla="*/ 2147483646 w 1000"/>
                  <a:gd name="T77" fmla="*/ 2147483646 h 1081"/>
                  <a:gd name="T78" fmla="*/ 2147483646 w 1000"/>
                  <a:gd name="T79" fmla="*/ 2147483646 h 1081"/>
                  <a:gd name="T80" fmla="*/ 2147483646 w 1000"/>
                  <a:gd name="T81" fmla="*/ 2147483646 h 10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>
                  <a:gd name="T0" fmla="*/ 0 w 1001"/>
                  <a:gd name="T1" fmla="*/ 2147483646 h 1103"/>
                  <a:gd name="T2" fmla="*/ 2147483646 w 1001"/>
                  <a:gd name="T3" fmla="*/ 0 h 1103"/>
                  <a:gd name="T4" fmla="*/ 2147483646 w 1001"/>
                  <a:gd name="T5" fmla="*/ 0 h 1103"/>
                  <a:gd name="T6" fmla="*/ 2147483646 w 1001"/>
                  <a:gd name="T7" fmla="*/ 2147483646 h 1103"/>
                  <a:gd name="T8" fmla="*/ 2147483646 w 1001"/>
                  <a:gd name="T9" fmla="*/ 2147483646 h 1103"/>
                  <a:gd name="T10" fmla="*/ 2147483646 w 1001"/>
                  <a:gd name="T11" fmla="*/ 2147483646 h 1103"/>
                  <a:gd name="T12" fmla="*/ 2147483646 w 1001"/>
                  <a:gd name="T13" fmla="*/ 2147483646 h 1103"/>
                  <a:gd name="T14" fmla="*/ 2147483646 w 1001"/>
                  <a:gd name="T15" fmla="*/ 2147483646 h 1103"/>
                  <a:gd name="T16" fmla="*/ 2147483646 w 1001"/>
                  <a:gd name="T17" fmla="*/ 2147483646 h 1103"/>
                  <a:gd name="T18" fmla="*/ 2147483646 w 1001"/>
                  <a:gd name="T19" fmla="*/ 2147483646 h 1103"/>
                  <a:gd name="T20" fmla="*/ 2147483646 w 1001"/>
                  <a:gd name="T21" fmla="*/ 2147483646 h 1103"/>
                  <a:gd name="T22" fmla="*/ 2147483646 w 1001"/>
                  <a:gd name="T23" fmla="*/ 2147483646 h 1103"/>
                  <a:gd name="T24" fmla="*/ 2147483646 w 1001"/>
                  <a:gd name="T25" fmla="*/ 2147483646 h 1103"/>
                  <a:gd name="T26" fmla="*/ 2147483646 w 1001"/>
                  <a:gd name="T27" fmla="*/ 2147483646 h 1103"/>
                  <a:gd name="T28" fmla="*/ 2147483646 w 1001"/>
                  <a:gd name="T29" fmla="*/ 2147483646 h 1103"/>
                  <a:gd name="T30" fmla="*/ 2147483646 w 1001"/>
                  <a:gd name="T31" fmla="*/ 2147483646 h 1103"/>
                  <a:gd name="T32" fmla="*/ 2147483646 w 1001"/>
                  <a:gd name="T33" fmla="*/ 2147483646 h 1103"/>
                  <a:gd name="T34" fmla="*/ 2147483646 w 1001"/>
                  <a:gd name="T35" fmla="*/ 2147483646 h 1103"/>
                  <a:gd name="T36" fmla="*/ 2147483646 w 1001"/>
                  <a:gd name="T37" fmla="*/ 2147483646 h 1103"/>
                  <a:gd name="T38" fmla="*/ 2147483646 w 1001"/>
                  <a:gd name="T39" fmla="*/ 2147483646 h 1103"/>
                  <a:gd name="T40" fmla="*/ 2147483646 w 1001"/>
                  <a:gd name="T41" fmla="*/ 2147483646 h 1103"/>
                  <a:gd name="T42" fmla="*/ 2147483646 w 1001"/>
                  <a:gd name="T43" fmla="*/ 2147483646 h 1103"/>
                  <a:gd name="T44" fmla="*/ 2147483646 w 1001"/>
                  <a:gd name="T45" fmla="*/ 2147483646 h 1103"/>
                  <a:gd name="T46" fmla="*/ 2147483646 w 1001"/>
                  <a:gd name="T47" fmla="*/ 2147483646 h 1103"/>
                  <a:gd name="T48" fmla="*/ 2147483646 w 1001"/>
                  <a:gd name="T49" fmla="*/ 2147483646 h 1103"/>
                  <a:gd name="T50" fmla="*/ 2147483646 w 1001"/>
                  <a:gd name="T51" fmla="*/ 2147483646 h 1103"/>
                  <a:gd name="T52" fmla="*/ 2147483646 w 1001"/>
                  <a:gd name="T53" fmla="*/ 2147483646 h 1103"/>
                  <a:gd name="T54" fmla="*/ 2147483646 w 1001"/>
                  <a:gd name="T55" fmla="*/ 2147483646 h 1103"/>
                  <a:gd name="T56" fmla="*/ 2147483646 w 1001"/>
                  <a:gd name="T57" fmla="*/ 2147483646 h 1103"/>
                  <a:gd name="T58" fmla="*/ 2147483646 w 1001"/>
                  <a:gd name="T59" fmla="*/ 2147483646 h 1103"/>
                  <a:gd name="T60" fmla="*/ 2147483646 w 1001"/>
                  <a:gd name="T61" fmla="*/ 2147483646 h 1103"/>
                  <a:gd name="T62" fmla="*/ 2147483646 w 1001"/>
                  <a:gd name="T63" fmla="*/ 2147483646 h 1103"/>
                  <a:gd name="T64" fmla="*/ 2147483646 w 1001"/>
                  <a:gd name="T65" fmla="*/ 2147483646 h 1103"/>
                  <a:gd name="T66" fmla="*/ 2147483646 w 1001"/>
                  <a:gd name="T67" fmla="*/ 2147483646 h 1103"/>
                  <a:gd name="T68" fmla="*/ 2049153150 w 1001"/>
                  <a:gd name="T69" fmla="*/ 2147483646 h 1103"/>
                  <a:gd name="T70" fmla="*/ 1893595301 w 1001"/>
                  <a:gd name="T71" fmla="*/ 2147483646 h 1103"/>
                  <a:gd name="T72" fmla="*/ 1400749202 w 1001"/>
                  <a:gd name="T73" fmla="*/ 2147483646 h 1103"/>
                  <a:gd name="T74" fmla="*/ 959519717 w 1001"/>
                  <a:gd name="T75" fmla="*/ 2147483646 h 1103"/>
                  <a:gd name="T76" fmla="*/ 570619921 w 1001"/>
                  <a:gd name="T77" fmla="*/ 2147483646 h 1103"/>
                  <a:gd name="T78" fmla="*/ 0 w 1001"/>
                  <a:gd name="T79" fmla="*/ 2147483646 h 1103"/>
                  <a:gd name="T80" fmla="*/ 2147483646 w 1001"/>
                  <a:gd name="T81" fmla="*/ 2147483646 h 1103"/>
                  <a:gd name="T82" fmla="*/ 2147483646 w 1001"/>
                  <a:gd name="T83" fmla="*/ 2147483646 h 1103"/>
                  <a:gd name="T84" fmla="*/ 2147483646 w 1001"/>
                  <a:gd name="T85" fmla="*/ 2147483646 h 1103"/>
                  <a:gd name="T86" fmla="*/ 2147483646 w 1001"/>
                  <a:gd name="T87" fmla="*/ 2147483646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>
                  <a:gd name="T0" fmla="*/ 2147483646 w 708"/>
                  <a:gd name="T1" fmla="*/ 2147483646 h 1076"/>
                  <a:gd name="T2" fmla="*/ 2147483646 w 708"/>
                  <a:gd name="T3" fmla="*/ 2147483646 h 1076"/>
                  <a:gd name="T4" fmla="*/ 2147483646 w 708"/>
                  <a:gd name="T5" fmla="*/ 2147483646 h 1076"/>
                  <a:gd name="T6" fmla="*/ 2147483646 w 708"/>
                  <a:gd name="T7" fmla="*/ 2147483646 h 1076"/>
                  <a:gd name="T8" fmla="*/ 2147483646 w 708"/>
                  <a:gd name="T9" fmla="*/ 2147483646 h 1076"/>
                  <a:gd name="T10" fmla="*/ 2147483646 w 708"/>
                  <a:gd name="T11" fmla="*/ 2147483646 h 1076"/>
                  <a:gd name="T12" fmla="*/ 2147483646 w 708"/>
                  <a:gd name="T13" fmla="*/ 2147483646 h 1076"/>
                  <a:gd name="T14" fmla="*/ 2147483646 w 708"/>
                  <a:gd name="T15" fmla="*/ 2147483646 h 1076"/>
                  <a:gd name="T16" fmla="*/ 2147483646 w 708"/>
                  <a:gd name="T17" fmla="*/ 2147483646 h 1076"/>
                  <a:gd name="T18" fmla="*/ 2147483646 w 708"/>
                  <a:gd name="T19" fmla="*/ 2147483646 h 1076"/>
                  <a:gd name="T20" fmla="*/ 2147483646 w 708"/>
                  <a:gd name="T21" fmla="*/ 1793235272 h 1076"/>
                  <a:gd name="T22" fmla="*/ 2147483646 w 708"/>
                  <a:gd name="T23" fmla="*/ 1630285931 h 1076"/>
                  <a:gd name="T24" fmla="*/ 2147483646 w 708"/>
                  <a:gd name="T25" fmla="*/ 2147483646 h 1076"/>
                  <a:gd name="T26" fmla="*/ 0 w 708"/>
                  <a:gd name="T27" fmla="*/ 0 h 1076"/>
                  <a:gd name="T28" fmla="*/ 2147483646 w 708"/>
                  <a:gd name="T29" fmla="*/ 81664912 h 1076"/>
                  <a:gd name="T30" fmla="*/ 2147483646 w 708"/>
                  <a:gd name="T31" fmla="*/ 461763683 h 1076"/>
                  <a:gd name="T32" fmla="*/ 2147483646 w 708"/>
                  <a:gd name="T33" fmla="*/ 1113952073 h 1076"/>
                  <a:gd name="T34" fmla="*/ 2147483646 w 708"/>
                  <a:gd name="T35" fmla="*/ 2119144423 h 1076"/>
                  <a:gd name="T36" fmla="*/ 2147483646 w 708"/>
                  <a:gd name="T37" fmla="*/ 2147483646 h 1076"/>
                  <a:gd name="T38" fmla="*/ 2147483646 w 708"/>
                  <a:gd name="T39" fmla="*/ 2147483646 h 1076"/>
                  <a:gd name="T40" fmla="*/ 2147483646 w 708"/>
                  <a:gd name="T41" fmla="*/ 2147483646 h 1076"/>
                  <a:gd name="T42" fmla="*/ 2147483646 w 708"/>
                  <a:gd name="T43" fmla="*/ 2147483646 h 1076"/>
                  <a:gd name="T44" fmla="*/ 2147483646 w 708"/>
                  <a:gd name="T45" fmla="*/ 2147483646 h 1076"/>
                  <a:gd name="T46" fmla="*/ 2147483646 w 708"/>
                  <a:gd name="T47" fmla="*/ 2147483646 h 1076"/>
                  <a:gd name="T48" fmla="*/ 2147483646 w 708"/>
                  <a:gd name="T49" fmla="*/ 2147483646 h 1076"/>
                  <a:gd name="T50" fmla="*/ 2147483646 w 708"/>
                  <a:gd name="T51" fmla="*/ 2147483646 h 1076"/>
                  <a:gd name="T52" fmla="*/ 2147483646 w 708"/>
                  <a:gd name="T53" fmla="*/ 2147483646 h 1076"/>
                  <a:gd name="T54" fmla="*/ 2147483646 w 708"/>
                  <a:gd name="T55" fmla="*/ 2147483646 h 1076"/>
                  <a:gd name="T56" fmla="*/ 2147483646 w 708"/>
                  <a:gd name="T57" fmla="*/ 2147483646 h 1076"/>
                  <a:gd name="T58" fmla="*/ 2147483646 w 708"/>
                  <a:gd name="T59" fmla="*/ 2147483646 h 1076"/>
                  <a:gd name="T60" fmla="*/ 2147483646 w 708"/>
                  <a:gd name="T61" fmla="*/ 2147483646 h 1076"/>
                  <a:gd name="T62" fmla="*/ 2147483646 w 708"/>
                  <a:gd name="T63" fmla="*/ 2147483646 h 1076"/>
                  <a:gd name="T64" fmla="*/ 2147483646 w 708"/>
                  <a:gd name="T65" fmla="*/ 2147483646 h 1076"/>
                  <a:gd name="T66" fmla="*/ 2147483646 w 708"/>
                  <a:gd name="T67" fmla="*/ 2147483646 h 1076"/>
                  <a:gd name="T68" fmla="*/ 2147483646 w 708"/>
                  <a:gd name="T69" fmla="*/ 2147483646 h 1076"/>
                  <a:gd name="T70" fmla="*/ 2147483646 w 708"/>
                  <a:gd name="T71" fmla="*/ 2147483646 h 1076"/>
                  <a:gd name="T72" fmla="*/ 2147483646 w 708"/>
                  <a:gd name="T73" fmla="*/ 2147483646 h 1076"/>
                  <a:gd name="T74" fmla="*/ 2147483646 w 708"/>
                  <a:gd name="T75" fmla="*/ 2147483646 h 1076"/>
                  <a:gd name="T76" fmla="*/ 2147483646 w 708"/>
                  <a:gd name="T77" fmla="*/ 2147483646 h 1076"/>
                  <a:gd name="T78" fmla="*/ 2147483646 w 708"/>
                  <a:gd name="T79" fmla="*/ 2147483646 h 1076"/>
                  <a:gd name="T80" fmla="*/ 2147483646 w 708"/>
                  <a:gd name="T81" fmla="*/ 2147483646 h 1076"/>
                  <a:gd name="T82" fmla="*/ 2147483646 w 708"/>
                  <a:gd name="T83" fmla="*/ 2147483646 h 1076"/>
                  <a:gd name="T84" fmla="*/ 2147483646 w 708"/>
                  <a:gd name="T85" fmla="*/ 2147483646 h 1076"/>
                  <a:gd name="T86" fmla="*/ 2147483646 w 708"/>
                  <a:gd name="T87" fmla="*/ 2147483646 h 1076"/>
                  <a:gd name="T88" fmla="*/ 2147483646 w 708"/>
                  <a:gd name="T89" fmla="*/ 2147483646 h 1076"/>
                  <a:gd name="T90" fmla="*/ 2147483646 w 708"/>
                  <a:gd name="T91" fmla="*/ 2147483646 h 1076"/>
                  <a:gd name="T92" fmla="*/ 2147483646 w 708"/>
                  <a:gd name="T93" fmla="*/ 2147483646 h 1076"/>
                  <a:gd name="T94" fmla="*/ 2147483646 w 708"/>
                  <a:gd name="T95" fmla="*/ 2147483646 h 1076"/>
                  <a:gd name="T96" fmla="*/ 2147483646 w 708"/>
                  <a:gd name="T97" fmla="*/ 2147483646 h 1076"/>
                  <a:gd name="T98" fmla="*/ 2147483646 w 708"/>
                  <a:gd name="T99" fmla="*/ 2147483646 h 1076"/>
                  <a:gd name="T100" fmla="*/ 2147483646 w 708"/>
                  <a:gd name="T101" fmla="*/ 2147483646 h 1076"/>
                  <a:gd name="T102" fmla="*/ 2147483646 w 708"/>
                  <a:gd name="T103" fmla="*/ 2147483646 h 1076"/>
                  <a:gd name="T104" fmla="*/ 2147483646 w 708"/>
                  <a:gd name="T105" fmla="*/ 2147483646 h 10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>
                  <a:gd name="T0" fmla="*/ 0 w 794"/>
                  <a:gd name="T1" fmla="*/ 2147483646 h 1081"/>
                  <a:gd name="T2" fmla="*/ 0 w 794"/>
                  <a:gd name="T3" fmla="*/ 0 h 1081"/>
                  <a:gd name="T4" fmla="*/ 1073509345 w 794"/>
                  <a:gd name="T5" fmla="*/ 106516483 h 1081"/>
                  <a:gd name="T6" fmla="*/ 1878546866 w 794"/>
                  <a:gd name="T7" fmla="*/ 133237321 h 1081"/>
                  <a:gd name="T8" fmla="*/ 2147483646 w 794"/>
                  <a:gd name="T9" fmla="*/ 106516483 h 1081"/>
                  <a:gd name="T10" fmla="*/ 2147483646 w 794"/>
                  <a:gd name="T11" fmla="*/ 0 h 1081"/>
                  <a:gd name="T12" fmla="*/ 2147483646 w 794"/>
                  <a:gd name="T13" fmla="*/ 2147483646 h 1081"/>
                  <a:gd name="T14" fmla="*/ 2147483646 w 794"/>
                  <a:gd name="T15" fmla="*/ 2147483646 h 1081"/>
                  <a:gd name="T16" fmla="*/ 2147483646 w 794"/>
                  <a:gd name="T17" fmla="*/ 2147483646 h 1081"/>
                  <a:gd name="T18" fmla="*/ 2147483646 w 794"/>
                  <a:gd name="T19" fmla="*/ 2147483646 h 1081"/>
                  <a:gd name="T20" fmla="*/ 2147483646 w 794"/>
                  <a:gd name="T21" fmla="*/ 2147483646 h 1081"/>
                  <a:gd name="T22" fmla="*/ 2147483646 w 794"/>
                  <a:gd name="T23" fmla="*/ 2147483646 h 1081"/>
                  <a:gd name="T24" fmla="*/ 2147483646 w 794"/>
                  <a:gd name="T25" fmla="*/ 2147483646 h 1081"/>
                  <a:gd name="T26" fmla="*/ 2147483646 w 794"/>
                  <a:gd name="T27" fmla="*/ 2147483646 h 1081"/>
                  <a:gd name="T28" fmla="*/ 2147483646 w 794"/>
                  <a:gd name="T29" fmla="*/ 2147483646 h 1081"/>
                  <a:gd name="T30" fmla="*/ 2147483646 w 794"/>
                  <a:gd name="T31" fmla="*/ 2147483646 h 1081"/>
                  <a:gd name="T32" fmla="*/ 2147483646 w 794"/>
                  <a:gd name="T33" fmla="*/ 2147483646 h 1081"/>
                  <a:gd name="T34" fmla="*/ 2147483646 w 794"/>
                  <a:gd name="T35" fmla="*/ 2147483646 h 1081"/>
                  <a:gd name="T36" fmla="*/ 2147483646 w 794"/>
                  <a:gd name="T37" fmla="*/ 2147483646 h 1081"/>
                  <a:gd name="T38" fmla="*/ 2147483646 w 794"/>
                  <a:gd name="T39" fmla="*/ 2147483646 h 1081"/>
                  <a:gd name="T40" fmla="*/ 2147483646 w 794"/>
                  <a:gd name="T41" fmla="*/ 2147483646 h 1081"/>
                  <a:gd name="T42" fmla="*/ 2147483646 w 794"/>
                  <a:gd name="T43" fmla="*/ 0 h 1081"/>
                  <a:gd name="T44" fmla="*/ 2147483646 w 794"/>
                  <a:gd name="T45" fmla="*/ 106516483 h 1081"/>
                  <a:gd name="T46" fmla="*/ 2147483646 w 794"/>
                  <a:gd name="T47" fmla="*/ 133237321 h 1081"/>
                  <a:gd name="T48" fmla="*/ 2147483646 w 794"/>
                  <a:gd name="T49" fmla="*/ 106516483 h 1081"/>
                  <a:gd name="T50" fmla="*/ 2147483646 w 794"/>
                  <a:gd name="T51" fmla="*/ 0 h 1081"/>
                  <a:gd name="T52" fmla="*/ 2147483646 w 794"/>
                  <a:gd name="T53" fmla="*/ 2147483646 h 1081"/>
                  <a:gd name="T54" fmla="*/ 2147483646 w 794"/>
                  <a:gd name="T55" fmla="*/ 2147483646 h 1081"/>
                  <a:gd name="T56" fmla="*/ 2147483646 w 794"/>
                  <a:gd name="T57" fmla="*/ 2147483646 h 1081"/>
                  <a:gd name="T58" fmla="*/ 2147483646 w 794"/>
                  <a:gd name="T59" fmla="*/ 2147483646 h 1081"/>
                  <a:gd name="T60" fmla="*/ 2147483646 w 794"/>
                  <a:gd name="T61" fmla="*/ 2147483646 h 1081"/>
                  <a:gd name="T62" fmla="*/ 2147483646 w 794"/>
                  <a:gd name="T63" fmla="*/ 2147483646 h 1081"/>
                  <a:gd name="T64" fmla="*/ 2147483646 w 794"/>
                  <a:gd name="T65" fmla="*/ 2147483646 h 1081"/>
                  <a:gd name="T66" fmla="*/ 2147483646 w 794"/>
                  <a:gd name="T67" fmla="*/ 2147483646 h 1081"/>
                  <a:gd name="T68" fmla="*/ 2147483646 w 794"/>
                  <a:gd name="T69" fmla="*/ 2147483646 h 1081"/>
                  <a:gd name="T70" fmla="*/ 2147483646 w 794"/>
                  <a:gd name="T71" fmla="*/ 2147483646 h 1081"/>
                  <a:gd name="T72" fmla="*/ 2147483646 w 794"/>
                  <a:gd name="T73" fmla="*/ 2147483646 h 1081"/>
                  <a:gd name="T74" fmla="*/ 2147483646 w 794"/>
                  <a:gd name="T75" fmla="*/ 2147483646 h 1081"/>
                  <a:gd name="T76" fmla="*/ 2147483646 w 794"/>
                  <a:gd name="T77" fmla="*/ 2147483646 h 1081"/>
                  <a:gd name="T78" fmla="*/ 2147483646 w 794"/>
                  <a:gd name="T79" fmla="*/ 2147483646 h 1081"/>
                  <a:gd name="T80" fmla="*/ 2147483646 w 794"/>
                  <a:gd name="T81" fmla="*/ 2147483646 h 1081"/>
                  <a:gd name="T82" fmla="*/ 2147483646 w 794"/>
                  <a:gd name="T83" fmla="*/ 2147483646 h 1081"/>
                  <a:gd name="T84" fmla="*/ 2147483646 w 794"/>
                  <a:gd name="T85" fmla="*/ 2147483646 h 1081"/>
                  <a:gd name="T86" fmla="*/ 2147483646 w 794"/>
                  <a:gd name="T87" fmla="*/ 2147483646 h 1081"/>
                  <a:gd name="T88" fmla="*/ 2147483646 w 794"/>
                  <a:gd name="T89" fmla="*/ 2147483646 h 1081"/>
                  <a:gd name="T90" fmla="*/ 2147483646 w 794"/>
                  <a:gd name="T91" fmla="*/ 2147483646 h 1081"/>
                  <a:gd name="T92" fmla="*/ 2147483646 w 794"/>
                  <a:gd name="T93" fmla="*/ 2147483646 h 1081"/>
                  <a:gd name="T94" fmla="*/ 2147483646 w 794"/>
                  <a:gd name="T95" fmla="*/ 2147483646 h 1081"/>
                  <a:gd name="T96" fmla="*/ 2147483646 w 794"/>
                  <a:gd name="T97" fmla="*/ 2147483646 h 1081"/>
                  <a:gd name="T98" fmla="*/ 2147483646 w 794"/>
                  <a:gd name="T99" fmla="*/ 2147483646 h 1081"/>
                  <a:gd name="T100" fmla="*/ 2147483646 w 794"/>
                  <a:gd name="T101" fmla="*/ 2147483646 h 1081"/>
                  <a:gd name="T102" fmla="*/ 2147483646 w 794"/>
                  <a:gd name="T103" fmla="*/ 2147483646 h 1081"/>
                  <a:gd name="T104" fmla="*/ 2147483646 w 794"/>
                  <a:gd name="T105" fmla="*/ 2147483646 h 1081"/>
                  <a:gd name="T106" fmla="*/ 2147483646 w 794"/>
                  <a:gd name="T107" fmla="*/ 2147483646 h 1081"/>
                  <a:gd name="T108" fmla="*/ 2147483646 w 794"/>
                  <a:gd name="T109" fmla="*/ 2147483646 h 1081"/>
                  <a:gd name="T110" fmla="*/ 2147483646 w 794"/>
                  <a:gd name="T111" fmla="*/ 2147483646 h 1081"/>
                  <a:gd name="T112" fmla="*/ 2147483646 w 794"/>
                  <a:gd name="T113" fmla="*/ 2147483646 h 1081"/>
                  <a:gd name="T114" fmla="*/ 1878546866 w 794"/>
                  <a:gd name="T115" fmla="*/ 2147483646 h 1081"/>
                  <a:gd name="T116" fmla="*/ 1019818075 w 794"/>
                  <a:gd name="T117" fmla="*/ 2147483646 h 1081"/>
                  <a:gd name="T118" fmla="*/ 0 w 794"/>
                  <a:gd name="T119" fmla="*/ 2147483646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>
                  <a:gd name="T0" fmla="*/ 2147483646 w 649"/>
                  <a:gd name="T1" fmla="*/ 2103142568 h 154"/>
                  <a:gd name="T2" fmla="*/ 2147483646 w 649"/>
                  <a:gd name="T3" fmla="*/ 2021948701 h 154"/>
                  <a:gd name="T4" fmla="*/ 2147483646 w 649"/>
                  <a:gd name="T5" fmla="*/ 1914190490 h 154"/>
                  <a:gd name="T6" fmla="*/ 2147483646 w 649"/>
                  <a:gd name="T7" fmla="*/ 1698673924 h 154"/>
                  <a:gd name="T8" fmla="*/ 2147483646 w 649"/>
                  <a:gd name="T9" fmla="*/ 1428907006 h 154"/>
                  <a:gd name="T10" fmla="*/ 2147483646 w 649"/>
                  <a:gd name="T11" fmla="*/ 1105263506 h 154"/>
                  <a:gd name="T12" fmla="*/ 2147483646 w 649"/>
                  <a:gd name="T13" fmla="*/ 701173889 h 154"/>
                  <a:gd name="T14" fmla="*/ 2147483646 w 649"/>
                  <a:gd name="T15" fmla="*/ 242828661 h 154"/>
                  <a:gd name="T16" fmla="*/ 2147483646 w 649"/>
                  <a:gd name="T17" fmla="*/ 1671735668 h 154"/>
                  <a:gd name="T18" fmla="*/ 2147483646 w 649"/>
                  <a:gd name="T19" fmla="*/ 2147483646 h 154"/>
                  <a:gd name="T20" fmla="*/ 2147483646 w 649"/>
                  <a:gd name="T21" fmla="*/ 2147483646 h 154"/>
                  <a:gd name="T22" fmla="*/ 2147483646 w 649"/>
                  <a:gd name="T23" fmla="*/ 2147483646 h 154"/>
                  <a:gd name="T24" fmla="*/ 2147483646 w 649"/>
                  <a:gd name="T25" fmla="*/ 2147483646 h 154"/>
                  <a:gd name="T26" fmla="*/ 2147483646 w 649"/>
                  <a:gd name="T27" fmla="*/ 2147483646 h 154"/>
                  <a:gd name="T28" fmla="*/ 2147483646 w 649"/>
                  <a:gd name="T29" fmla="*/ 2147483646 h 154"/>
                  <a:gd name="T30" fmla="*/ 2147483646 w 649"/>
                  <a:gd name="T31" fmla="*/ 2147483646 h 154"/>
                  <a:gd name="T32" fmla="*/ 2147483646 w 649"/>
                  <a:gd name="T33" fmla="*/ 2147483646 h 154"/>
                  <a:gd name="T34" fmla="*/ 2147483646 w 649"/>
                  <a:gd name="T35" fmla="*/ 2147483646 h 154"/>
                  <a:gd name="T36" fmla="*/ 2147483646 w 649"/>
                  <a:gd name="T37" fmla="*/ 2147483646 h 154"/>
                  <a:gd name="T38" fmla="*/ 2147483646 w 649"/>
                  <a:gd name="T39" fmla="*/ 2147483646 h 154"/>
                  <a:gd name="T40" fmla="*/ 2147483646 w 649"/>
                  <a:gd name="T41" fmla="*/ 2147483646 h 154"/>
                  <a:gd name="T42" fmla="*/ 2147483646 w 649"/>
                  <a:gd name="T43" fmla="*/ 2147483646 h 154"/>
                  <a:gd name="T44" fmla="*/ 1949696531 w 649"/>
                  <a:gd name="T45" fmla="*/ 2147483646 h 154"/>
                  <a:gd name="T46" fmla="*/ 962356220 w 649"/>
                  <a:gd name="T47" fmla="*/ 2147483646 h 154"/>
                  <a:gd name="T48" fmla="*/ 0 w 649"/>
                  <a:gd name="T49" fmla="*/ 1752555623 h 154"/>
                  <a:gd name="T50" fmla="*/ 1417830725 w 649"/>
                  <a:gd name="T51" fmla="*/ 242828661 h 154"/>
                  <a:gd name="T52" fmla="*/ 2147483646 w 649"/>
                  <a:gd name="T53" fmla="*/ 701173889 h 154"/>
                  <a:gd name="T54" fmla="*/ 2147483646 w 649"/>
                  <a:gd name="T55" fmla="*/ 1105263506 h 154"/>
                  <a:gd name="T56" fmla="*/ 2147483646 w 649"/>
                  <a:gd name="T57" fmla="*/ 1428907006 h 154"/>
                  <a:gd name="T58" fmla="*/ 2147483646 w 649"/>
                  <a:gd name="T59" fmla="*/ 1698673924 h 154"/>
                  <a:gd name="T60" fmla="*/ 2147483646 w 649"/>
                  <a:gd name="T61" fmla="*/ 1914190490 h 154"/>
                  <a:gd name="T62" fmla="*/ 2147483646 w 649"/>
                  <a:gd name="T63" fmla="*/ 2021948701 h 154"/>
                  <a:gd name="T64" fmla="*/ 2147483646 w 649"/>
                  <a:gd name="T65" fmla="*/ 2103142568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>
                  <a:gd name="T0" fmla="*/ 2147483646 w 941"/>
                  <a:gd name="T1" fmla="*/ 0 h 1080"/>
                  <a:gd name="T2" fmla="*/ 2147483646 w 941"/>
                  <a:gd name="T3" fmla="*/ 2147483646 h 1080"/>
                  <a:gd name="T4" fmla="*/ 2147483646 w 941"/>
                  <a:gd name="T5" fmla="*/ 2147483646 h 1080"/>
                  <a:gd name="T6" fmla="*/ 2147483646 w 941"/>
                  <a:gd name="T7" fmla="*/ 2147483646 h 1080"/>
                  <a:gd name="T8" fmla="*/ 2147483646 w 941"/>
                  <a:gd name="T9" fmla="*/ 2147483646 h 1080"/>
                  <a:gd name="T10" fmla="*/ 2147483646 w 941"/>
                  <a:gd name="T11" fmla="*/ 2147483646 h 1080"/>
                  <a:gd name="T12" fmla="*/ 2147483646 w 941"/>
                  <a:gd name="T13" fmla="*/ 2147483646 h 1080"/>
                  <a:gd name="T14" fmla="*/ 2147483646 w 941"/>
                  <a:gd name="T15" fmla="*/ 2147483646 h 1080"/>
                  <a:gd name="T16" fmla="*/ 2147483646 w 941"/>
                  <a:gd name="T17" fmla="*/ 2147483646 h 1080"/>
                  <a:gd name="T18" fmla="*/ 2147483646 w 941"/>
                  <a:gd name="T19" fmla="*/ 2147483646 h 1080"/>
                  <a:gd name="T20" fmla="*/ 2147483646 w 941"/>
                  <a:gd name="T21" fmla="*/ 2147483646 h 1080"/>
                  <a:gd name="T22" fmla="*/ 2147483646 w 941"/>
                  <a:gd name="T23" fmla="*/ 2147483646 h 1080"/>
                  <a:gd name="T24" fmla="*/ 2147483646 w 941"/>
                  <a:gd name="T25" fmla="*/ 2147483646 h 1080"/>
                  <a:gd name="T26" fmla="*/ 2147483646 w 941"/>
                  <a:gd name="T27" fmla="*/ 2147483646 h 1080"/>
                  <a:gd name="T28" fmla="*/ 1329159331 w 941"/>
                  <a:gd name="T29" fmla="*/ 2147483646 h 1080"/>
                  <a:gd name="T30" fmla="*/ 0 w 941"/>
                  <a:gd name="T31" fmla="*/ 2147483646 h 1080"/>
                  <a:gd name="T32" fmla="*/ 0 w 941"/>
                  <a:gd name="T33" fmla="*/ 0 h 1080"/>
                  <a:gd name="T34" fmla="*/ 359964989 w 941"/>
                  <a:gd name="T35" fmla="*/ 28864338 h 1080"/>
                  <a:gd name="T36" fmla="*/ 830630533 w 941"/>
                  <a:gd name="T37" fmla="*/ 86986351 h 1080"/>
                  <a:gd name="T38" fmla="*/ 1329159331 w 941"/>
                  <a:gd name="T39" fmla="*/ 86986351 h 1080"/>
                  <a:gd name="T40" fmla="*/ 1938393979 w 941"/>
                  <a:gd name="T41" fmla="*/ 86986351 h 1080"/>
                  <a:gd name="T42" fmla="*/ 2147483646 w 941"/>
                  <a:gd name="T43" fmla="*/ 86986351 h 1080"/>
                  <a:gd name="T44" fmla="*/ 2147483646 w 941"/>
                  <a:gd name="T45" fmla="*/ 86986351 h 1080"/>
                  <a:gd name="T46" fmla="*/ 2147483646 w 941"/>
                  <a:gd name="T47" fmla="*/ 28864338 h 1080"/>
                  <a:gd name="T48" fmla="*/ 2147483646 w 941"/>
                  <a:gd name="T49" fmla="*/ 0 h 1080"/>
                  <a:gd name="T50" fmla="*/ 2147483646 w 941"/>
                  <a:gd name="T51" fmla="*/ 2147483646 h 1080"/>
                  <a:gd name="T52" fmla="*/ 2147483646 w 941"/>
                  <a:gd name="T53" fmla="*/ 2147483646 h 1080"/>
                  <a:gd name="T54" fmla="*/ 2147483646 w 941"/>
                  <a:gd name="T55" fmla="*/ 0 h 1080"/>
                  <a:gd name="T56" fmla="*/ 2147483646 w 941"/>
                  <a:gd name="T57" fmla="*/ 0 h 10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>
                  <a:gd name="T0" fmla="*/ 2147483646 w 939"/>
                  <a:gd name="T1" fmla="*/ 2147483646 h 1080"/>
                  <a:gd name="T2" fmla="*/ 2147483646 w 939"/>
                  <a:gd name="T3" fmla="*/ 0 h 1080"/>
                  <a:gd name="T4" fmla="*/ 2147483646 w 939"/>
                  <a:gd name="T5" fmla="*/ 0 h 1080"/>
                  <a:gd name="T6" fmla="*/ 2147483646 w 939"/>
                  <a:gd name="T7" fmla="*/ 2147483646 h 1080"/>
                  <a:gd name="T8" fmla="*/ 2147483646 w 939"/>
                  <a:gd name="T9" fmla="*/ 2147483646 h 1080"/>
                  <a:gd name="T10" fmla="*/ 2147483646 w 939"/>
                  <a:gd name="T11" fmla="*/ 2147483646 h 1080"/>
                  <a:gd name="T12" fmla="*/ 2147483646 w 939"/>
                  <a:gd name="T13" fmla="*/ 2147483646 h 1080"/>
                  <a:gd name="T14" fmla="*/ 2147483646 w 939"/>
                  <a:gd name="T15" fmla="*/ 2147483646 h 1080"/>
                  <a:gd name="T16" fmla="*/ 2147483646 w 939"/>
                  <a:gd name="T17" fmla="*/ 2147483646 h 1080"/>
                  <a:gd name="T18" fmla="*/ 2147483646 w 939"/>
                  <a:gd name="T19" fmla="*/ 2147483646 h 1080"/>
                  <a:gd name="T20" fmla="*/ 2147483646 w 939"/>
                  <a:gd name="T21" fmla="*/ 2147483646 h 1080"/>
                  <a:gd name="T22" fmla="*/ 2147483646 w 939"/>
                  <a:gd name="T23" fmla="*/ 2147483646 h 1080"/>
                  <a:gd name="T24" fmla="*/ 2147483646 w 939"/>
                  <a:gd name="T25" fmla="*/ 2147483646 h 1080"/>
                  <a:gd name="T26" fmla="*/ 2147483646 w 939"/>
                  <a:gd name="T27" fmla="*/ 2147483646 h 1080"/>
                  <a:gd name="T28" fmla="*/ 2147483646 w 939"/>
                  <a:gd name="T29" fmla="*/ 2147483646 h 1080"/>
                  <a:gd name="T30" fmla="*/ 2147483646 w 939"/>
                  <a:gd name="T31" fmla="*/ 2147483646 h 1080"/>
                  <a:gd name="T32" fmla="*/ 2084226684 w 939"/>
                  <a:gd name="T33" fmla="*/ 2147483646 h 1080"/>
                  <a:gd name="T34" fmla="*/ 1601297032 w 939"/>
                  <a:gd name="T35" fmla="*/ 2147483646 h 1080"/>
                  <a:gd name="T36" fmla="*/ 1194618934 w 939"/>
                  <a:gd name="T37" fmla="*/ 2147483646 h 1080"/>
                  <a:gd name="T38" fmla="*/ 0 w 939"/>
                  <a:gd name="T39" fmla="*/ 2147483646 h 1080"/>
                  <a:gd name="T40" fmla="*/ 0 w 939"/>
                  <a:gd name="T41" fmla="*/ 0 h 1080"/>
                  <a:gd name="T42" fmla="*/ 254175063 w 939"/>
                  <a:gd name="T43" fmla="*/ 28864338 h 1080"/>
                  <a:gd name="T44" fmla="*/ 610017183 w 939"/>
                  <a:gd name="T45" fmla="*/ 86986351 h 1080"/>
                  <a:gd name="T46" fmla="*/ 1092946835 w 939"/>
                  <a:gd name="T47" fmla="*/ 86986351 h 1080"/>
                  <a:gd name="T48" fmla="*/ 1702964089 w 939"/>
                  <a:gd name="T49" fmla="*/ 86986351 h 1080"/>
                  <a:gd name="T50" fmla="*/ 2147483646 w 939"/>
                  <a:gd name="T51" fmla="*/ 0 h 1080"/>
                  <a:gd name="T52" fmla="*/ 2147483646 w 939"/>
                  <a:gd name="T53" fmla="*/ 2147483646 h 1080"/>
                  <a:gd name="T54" fmla="*/ 2147483646 w 939"/>
                  <a:gd name="T55" fmla="*/ 2147483646 h 10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>
                  <a:gd name="T0" fmla="*/ 2147483646 w 792"/>
                  <a:gd name="T1" fmla="*/ 2147483646 h 1081"/>
                  <a:gd name="T2" fmla="*/ 2147483646 w 792"/>
                  <a:gd name="T3" fmla="*/ 2147483646 h 1081"/>
                  <a:gd name="T4" fmla="*/ 2147483646 w 792"/>
                  <a:gd name="T5" fmla="*/ 2147483646 h 1081"/>
                  <a:gd name="T6" fmla="*/ 2147483646 w 792"/>
                  <a:gd name="T7" fmla="*/ 2147483646 h 1081"/>
                  <a:gd name="T8" fmla="*/ 2147483646 w 792"/>
                  <a:gd name="T9" fmla="*/ 2147483646 h 1081"/>
                  <a:gd name="T10" fmla="*/ 1870650713 w 792"/>
                  <a:gd name="T11" fmla="*/ 2147483646 h 1081"/>
                  <a:gd name="T12" fmla="*/ 1030192336 w 792"/>
                  <a:gd name="T13" fmla="*/ 2147483646 h 1081"/>
                  <a:gd name="T14" fmla="*/ 0 w 792"/>
                  <a:gd name="T15" fmla="*/ 2147483646 h 1081"/>
                  <a:gd name="T16" fmla="*/ 0 w 792"/>
                  <a:gd name="T17" fmla="*/ 28784106 h 1081"/>
                  <a:gd name="T18" fmla="*/ 1084290503 w 792"/>
                  <a:gd name="T19" fmla="*/ 86744851 h 1081"/>
                  <a:gd name="T20" fmla="*/ 1870650713 w 792"/>
                  <a:gd name="T21" fmla="*/ 115528958 h 1081"/>
                  <a:gd name="T22" fmla="*/ 2147483646 w 792"/>
                  <a:gd name="T23" fmla="*/ 86744851 h 1081"/>
                  <a:gd name="T24" fmla="*/ 2147483646 w 792"/>
                  <a:gd name="T25" fmla="*/ 28784106 h 1081"/>
                  <a:gd name="T26" fmla="*/ 2147483646 w 792"/>
                  <a:gd name="T27" fmla="*/ 2147483646 h 1081"/>
                  <a:gd name="T28" fmla="*/ 2147483646 w 792"/>
                  <a:gd name="T29" fmla="*/ 2147483646 h 1081"/>
                  <a:gd name="T30" fmla="*/ 2147483646 w 792"/>
                  <a:gd name="T31" fmla="*/ 2147483646 h 1081"/>
                  <a:gd name="T32" fmla="*/ 2147483646 w 792"/>
                  <a:gd name="T33" fmla="*/ 2147483646 h 1081"/>
                  <a:gd name="T34" fmla="*/ 2147483646 w 792"/>
                  <a:gd name="T35" fmla="*/ 2147483646 h 1081"/>
                  <a:gd name="T36" fmla="*/ 2147483646 w 792"/>
                  <a:gd name="T37" fmla="*/ 2147483646 h 1081"/>
                  <a:gd name="T38" fmla="*/ 2147483646 w 792"/>
                  <a:gd name="T39" fmla="*/ 2147483646 h 1081"/>
                  <a:gd name="T40" fmla="*/ 2147483646 w 792"/>
                  <a:gd name="T41" fmla="*/ 2147483646 h 1081"/>
                  <a:gd name="T42" fmla="*/ 2147483646 w 792"/>
                  <a:gd name="T43" fmla="*/ 2147483646 h 1081"/>
                  <a:gd name="T44" fmla="*/ 2147483646 w 792"/>
                  <a:gd name="T45" fmla="*/ 2147483646 h 1081"/>
                  <a:gd name="T46" fmla="*/ 2147483646 w 792"/>
                  <a:gd name="T47" fmla="*/ 2147483646 h 1081"/>
                  <a:gd name="T48" fmla="*/ 2147483646 w 792"/>
                  <a:gd name="T49" fmla="*/ 2147483646 h 1081"/>
                  <a:gd name="T50" fmla="*/ 2147483646 w 792"/>
                  <a:gd name="T51" fmla="*/ 2147483646 h 1081"/>
                  <a:gd name="T52" fmla="*/ 2147483646 w 792"/>
                  <a:gd name="T53" fmla="*/ 2147483646 h 1081"/>
                  <a:gd name="T54" fmla="*/ 2147483646 w 792"/>
                  <a:gd name="T55" fmla="*/ 2147483646 h 1081"/>
                  <a:gd name="T56" fmla="*/ 2147483646 w 792"/>
                  <a:gd name="T57" fmla="*/ 28784106 h 1081"/>
                  <a:gd name="T58" fmla="*/ 2147483646 w 792"/>
                  <a:gd name="T59" fmla="*/ 86744851 h 1081"/>
                  <a:gd name="T60" fmla="*/ 2147483646 w 792"/>
                  <a:gd name="T61" fmla="*/ 115528958 h 1081"/>
                  <a:gd name="T62" fmla="*/ 2147483646 w 792"/>
                  <a:gd name="T63" fmla="*/ 86744851 h 1081"/>
                  <a:gd name="T64" fmla="*/ 2147483646 w 792"/>
                  <a:gd name="T65" fmla="*/ 0 h 1081"/>
                  <a:gd name="T66" fmla="*/ 2147483646 w 792"/>
                  <a:gd name="T67" fmla="*/ 2147483646 h 1081"/>
                  <a:gd name="T68" fmla="*/ 2147483646 w 792"/>
                  <a:gd name="T69" fmla="*/ 2147483646 h 1081"/>
                  <a:gd name="T70" fmla="*/ 2147483646 w 792"/>
                  <a:gd name="T71" fmla="*/ 2147483646 h 1081"/>
                  <a:gd name="T72" fmla="*/ 2147483646 w 792"/>
                  <a:gd name="T73" fmla="*/ 2147483646 h 1081"/>
                  <a:gd name="T74" fmla="*/ 2147483646 w 792"/>
                  <a:gd name="T75" fmla="*/ 2147483646 h 1081"/>
                  <a:gd name="T76" fmla="*/ 2147483646 w 792"/>
                  <a:gd name="T77" fmla="*/ 2147483646 h 1081"/>
                  <a:gd name="T78" fmla="*/ 2147483646 w 792"/>
                  <a:gd name="T79" fmla="*/ 2147483646 h 1081"/>
                  <a:gd name="T80" fmla="*/ 2147483646 w 792"/>
                  <a:gd name="T81" fmla="*/ 2147483646 h 1081"/>
                  <a:gd name="T82" fmla="*/ 2147483646 w 792"/>
                  <a:gd name="T83" fmla="*/ 2147483646 h 1081"/>
                  <a:gd name="T84" fmla="*/ 2147483646 w 792"/>
                  <a:gd name="T85" fmla="*/ 2147483646 h 1081"/>
                  <a:gd name="T86" fmla="*/ 2147483646 w 792"/>
                  <a:gd name="T87" fmla="*/ 2147483646 h 1081"/>
                  <a:gd name="T88" fmla="*/ 2147483646 w 792"/>
                  <a:gd name="T89" fmla="*/ 2147483646 h 1081"/>
                  <a:gd name="T90" fmla="*/ 2147483646 w 792"/>
                  <a:gd name="T91" fmla="*/ 2147483646 h 1081"/>
                  <a:gd name="T92" fmla="*/ 2147483646 w 792"/>
                  <a:gd name="T93" fmla="*/ 2147483646 h 1081"/>
                  <a:gd name="T94" fmla="*/ 2147483646 w 792"/>
                  <a:gd name="T95" fmla="*/ 2147483646 h 1081"/>
                  <a:gd name="T96" fmla="*/ 2147483646 w 792"/>
                  <a:gd name="T97" fmla="*/ 2147483646 h 1081"/>
                  <a:gd name="T98" fmla="*/ 2147483646 w 792"/>
                  <a:gd name="T99" fmla="*/ 2147483646 h 1081"/>
                  <a:gd name="T100" fmla="*/ 2147483646 w 792"/>
                  <a:gd name="T101" fmla="*/ 2147483646 h 1081"/>
                  <a:gd name="T102" fmla="*/ 2147483646 w 792"/>
                  <a:gd name="T103" fmla="*/ 2147483646 h 1081"/>
                  <a:gd name="T104" fmla="*/ 2147483646 w 792"/>
                  <a:gd name="T105" fmla="*/ 2147483646 h 1081"/>
                  <a:gd name="T106" fmla="*/ 2147483646 w 792"/>
                  <a:gd name="T107" fmla="*/ 2147483646 h 1081"/>
                  <a:gd name="T108" fmla="*/ 2147483646 w 792"/>
                  <a:gd name="T109" fmla="*/ 2147483646 h 1081"/>
                  <a:gd name="T110" fmla="*/ 2147483646 w 792"/>
                  <a:gd name="T111" fmla="*/ 2147483646 h 1081"/>
                  <a:gd name="T112" fmla="*/ 2147483646 w 792"/>
                  <a:gd name="T113" fmla="*/ 2147483646 h 1081"/>
                  <a:gd name="T114" fmla="*/ 2147483646 w 792"/>
                  <a:gd name="T115" fmla="*/ 2147483646 h 1081"/>
                  <a:gd name="T116" fmla="*/ 2147483646 w 792"/>
                  <a:gd name="T117" fmla="*/ 2147483646 h 1081"/>
                  <a:gd name="T118" fmla="*/ 2147483646 w 792"/>
                  <a:gd name="T119" fmla="*/ 2147483646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>
                  <a:gd name="T0" fmla="*/ 394479765 w 931"/>
                  <a:gd name="T1" fmla="*/ 2147483646 h 1122"/>
                  <a:gd name="T2" fmla="*/ 0 w 931"/>
                  <a:gd name="T3" fmla="*/ 2147483646 h 1122"/>
                  <a:gd name="T4" fmla="*/ 52523786 w 931"/>
                  <a:gd name="T5" fmla="*/ 2147483646 h 1122"/>
                  <a:gd name="T6" fmla="*/ 368399918 w 931"/>
                  <a:gd name="T7" fmla="*/ 2147483646 h 1122"/>
                  <a:gd name="T8" fmla="*/ 920820291 w 931"/>
                  <a:gd name="T9" fmla="*/ 2147483646 h 1122"/>
                  <a:gd name="T10" fmla="*/ 1762303535 w 931"/>
                  <a:gd name="T11" fmla="*/ 2147483646 h 1122"/>
                  <a:gd name="T12" fmla="*/ 2147483646 w 931"/>
                  <a:gd name="T13" fmla="*/ 2147483646 h 1122"/>
                  <a:gd name="T14" fmla="*/ 2147483646 w 931"/>
                  <a:gd name="T15" fmla="*/ 2147483646 h 1122"/>
                  <a:gd name="T16" fmla="*/ 2147483646 w 931"/>
                  <a:gd name="T17" fmla="*/ 2147483646 h 1122"/>
                  <a:gd name="T18" fmla="*/ 2147483646 w 931"/>
                  <a:gd name="T19" fmla="*/ 2022653176 h 1122"/>
                  <a:gd name="T20" fmla="*/ 2147483646 w 931"/>
                  <a:gd name="T21" fmla="*/ 1186649623 h 1122"/>
                  <a:gd name="T22" fmla="*/ 2147483646 w 931"/>
                  <a:gd name="T23" fmla="*/ 566191449 h 1122"/>
                  <a:gd name="T24" fmla="*/ 2147483646 w 931"/>
                  <a:gd name="T25" fmla="*/ 161662889 h 1122"/>
                  <a:gd name="T26" fmla="*/ 2147483646 w 931"/>
                  <a:gd name="T27" fmla="*/ 0 h 1122"/>
                  <a:gd name="T28" fmla="*/ 2147483646 w 931"/>
                  <a:gd name="T29" fmla="*/ 107775283 h 1122"/>
                  <a:gd name="T30" fmla="*/ 2147483646 w 931"/>
                  <a:gd name="T31" fmla="*/ 674340664 h 1122"/>
                  <a:gd name="T32" fmla="*/ 2147483646 w 931"/>
                  <a:gd name="T33" fmla="*/ 1645065861 h 1122"/>
                  <a:gd name="T34" fmla="*/ 2147483646 w 931"/>
                  <a:gd name="T35" fmla="*/ 2147483646 h 1122"/>
                  <a:gd name="T36" fmla="*/ 2147483646 w 931"/>
                  <a:gd name="T37" fmla="*/ 2147483646 h 1122"/>
                  <a:gd name="T38" fmla="*/ 2147483646 w 931"/>
                  <a:gd name="T39" fmla="*/ 2147483646 h 1122"/>
                  <a:gd name="T40" fmla="*/ 2147483646 w 931"/>
                  <a:gd name="T41" fmla="*/ 2022653176 h 1122"/>
                  <a:gd name="T42" fmla="*/ 2147483646 w 931"/>
                  <a:gd name="T43" fmla="*/ 1645065861 h 1122"/>
                  <a:gd name="T44" fmla="*/ 2147483646 w 931"/>
                  <a:gd name="T45" fmla="*/ 1618124616 h 1122"/>
                  <a:gd name="T46" fmla="*/ 2147483646 w 931"/>
                  <a:gd name="T47" fmla="*/ 1860616356 h 1122"/>
                  <a:gd name="T48" fmla="*/ 2147483646 w 931"/>
                  <a:gd name="T49" fmla="*/ 2147483646 h 1122"/>
                  <a:gd name="T50" fmla="*/ 2147483646 w 931"/>
                  <a:gd name="T51" fmla="*/ 2147483646 h 1122"/>
                  <a:gd name="T52" fmla="*/ 2147483646 w 931"/>
                  <a:gd name="T53" fmla="*/ 2147483646 h 1122"/>
                  <a:gd name="T54" fmla="*/ 2147483646 w 931"/>
                  <a:gd name="T55" fmla="*/ 2147483646 h 1122"/>
                  <a:gd name="T56" fmla="*/ 2147483646 w 931"/>
                  <a:gd name="T57" fmla="*/ 2147483646 h 1122"/>
                  <a:gd name="T58" fmla="*/ 2147483646 w 931"/>
                  <a:gd name="T59" fmla="*/ 2147483646 h 1122"/>
                  <a:gd name="T60" fmla="*/ 2147483646 w 931"/>
                  <a:gd name="T61" fmla="*/ 2147483646 h 1122"/>
                  <a:gd name="T62" fmla="*/ 2147483646 w 931"/>
                  <a:gd name="T63" fmla="*/ 2147483646 h 1122"/>
                  <a:gd name="T64" fmla="*/ 2147483646 w 931"/>
                  <a:gd name="T65" fmla="*/ 2147483646 h 1122"/>
                  <a:gd name="T66" fmla="*/ 2147483646 w 931"/>
                  <a:gd name="T67" fmla="*/ 2147483646 h 1122"/>
                  <a:gd name="T68" fmla="*/ 2147483646 w 931"/>
                  <a:gd name="T69" fmla="*/ 2147483646 h 1122"/>
                  <a:gd name="T70" fmla="*/ 2147483646 w 931"/>
                  <a:gd name="T71" fmla="*/ 2147483646 h 1122"/>
                  <a:gd name="T72" fmla="*/ 2147483646 w 931"/>
                  <a:gd name="T73" fmla="*/ 2147483646 h 1122"/>
                  <a:gd name="T74" fmla="*/ 2147483646 w 931"/>
                  <a:gd name="T75" fmla="*/ 2147483646 h 1122"/>
                  <a:gd name="T76" fmla="*/ 2147483646 w 931"/>
                  <a:gd name="T77" fmla="*/ 2147483646 h 1122"/>
                  <a:gd name="T78" fmla="*/ 2147483646 w 931"/>
                  <a:gd name="T79" fmla="*/ 2147483646 h 1122"/>
                  <a:gd name="T80" fmla="*/ 2147483646 w 931"/>
                  <a:gd name="T81" fmla="*/ 2147483646 h 1122"/>
                  <a:gd name="T82" fmla="*/ 2147483646 w 931"/>
                  <a:gd name="T83" fmla="*/ 2147483646 h 1122"/>
                  <a:gd name="T84" fmla="*/ 2147483646 w 931"/>
                  <a:gd name="T85" fmla="*/ 2147483646 h 1122"/>
                  <a:gd name="T86" fmla="*/ 2147483646 w 931"/>
                  <a:gd name="T87" fmla="*/ 2147483646 h 1122"/>
                  <a:gd name="T88" fmla="*/ 2147483646 w 931"/>
                  <a:gd name="T89" fmla="*/ 2147483646 h 1122"/>
                  <a:gd name="T90" fmla="*/ 2147483646 w 931"/>
                  <a:gd name="T91" fmla="*/ 2147483646 h 1122"/>
                  <a:gd name="T92" fmla="*/ 2147483646 w 931"/>
                  <a:gd name="T93" fmla="*/ 2147483646 h 1122"/>
                  <a:gd name="T94" fmla="*/ 2147483646 w 931"/>
                  <a:gd name="T95" fmla="*/ 2147483646 h 1122"/>
                  <a:gd name="T96" fmla="*/ 2147483646 w 931"/>
                  <a:gd name="T97" fmla="*/ 2147483646 h 1122"/>
                  <a:gd name="T98" fmla="*/ 2147483646 w 931"/>
                  <a:gd name="T99" fmla="*/ 2147483646 h 1122"/>
                  <a:gd name="T100" fmla="*/ 1262776269 w 931"/>
                  <a:gd name="T101" fmla="*/ 2147483646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>
                  <a:gd name="T0" fmla="*/ 2147483646 w 688"/>
                  <a:gd name="T1" fmla="*/ 1741348510 h 1080"/>
                  <a:gd name="T2" fmla="*/ 2147483646 w 688"/>
                  <a:gd name="T3" fmla="*/ 1741348510 h 1080"/>
                  <a:gd name="T4" fmla="*/ 2147483646 w 688"/>
                  <a:gd name="T5" fmla="*/ 2147483646 h 1080"/>
                  <a:gd name="T6" fmla="*/ 2147483646 w 688"/>
                  <a:gd name="T7" fmla="*/ 2147483646 h 1080"/>
                  <a:gd name="T8" fmla="*/ 2147483646 w 688"/>
                  <a:gd name="T9" fmla="*/ 2147483646 h 1080"/>
                  <a:gd name="T10" fmla="*/ 2147483646 w 688"/>
                  <a:gd name="T11" fmla="*/ 2147483646 h 1080"/>
                  <a:gd name="T12" fmla="*/ 2147483646 w 688"/>
                  <a:gd name="T13" fmla="*/ 2147483646 h 1080"/>
                  <a:gd name="T14" fmla="*/ 2147483646 w 688"/>
                  <a:gd name="T15" fmla="*/ 2147483646 h 1080"/>
                  <a:gd name="T16" fmla="*/ 2147483646 w 688"/>
                  <a:gd name="T17" fmla="*/ 2147483646 h 1080"/>
                  <a:gd name="T18" fmla="*/ 2147483646 w 688"/>
                  <a:gd name="T19" fmla="*/ 2147483646 h 1080"/>
                  <a:gd name="T20" fmla="*/ 2147483646 w 688"/>
                  <a:gd name="T21" fmla="*/ 2147483646 h 1080"/>
                  <a:gd name="T22" fmla="*/ 2147483646 w 688"/>
                  <a:gd name="T23" fmla="*/ 2147483646 h 1080"/>
                  <a:gd name="T24" fmla="*/ 2147483646 w 688"/>
                  <a:gd name="T25" fmla="*/ 2147483646 h 1080"/>
                  <a:gd name="T26" fmla="*/ 2147483646 w 688"/>
                  <a:gd name="T27" fmla="*/ 2147483646 h 1080"/>
                  <a:gd name="T28" fmla="*/ 2147483646 w 688"/>
                  <a:gd name="T29" fmla="*/ 2147483646 h 1080"/>
                  <a:gd name="T30" fmla="*/ 2147483646 w 688"/>
                  <a:gd name="T31" fmla="*/ 2147483646 h 1080"/>
                  <a:gd name="T32" fmla="*/ 2147483646 w 688"/>
                  <a:gd name="T33" fmla="*/ 2147483646 h 1080"/>
                  <a:gd name="T34" fmla="*/ 2147483646 w 688"/>
                  <a:gd name="T35" fmla="*/ 2147483646 h 1080"/>
                  <a:gd name="T36" fmla="*/ 2147483646 w 688"/>
                  <a:gd name="T37" fmla="*/ 2147483646 h 1080"/>
                  <a:gd name="T38" fmla="*/ 2147483646 w 688"/>
                  <a:gd name="T39" fmla="*/ 2147426642 h 1080"/>
                  <a:gd name="T40" fmla="*/ 2147483646 w 688"/>
                  <a:gd name="T41" fmla="*/ 1886462158 h 1080"/>
                  <a:gd name="T42" fmla="*/ 2147483646 w 688"/>
                  <a:gd name="T43" fmla="*/ 1828340219 h 1080"/>
                  <a:gd name="T44" fmla="*/ 2147483646 w 688"/>
                  <a:gd name="T45" fmla="*/ 2147483646 h 1080"/>
                  <a:gd name="T46" fmla="*/ 2147483646 w 688"/>
                  <a:gd name="T47" fmla="*/ 2147483646 h 1080"/>
                  <a:gd name="T48" fmla="*/ 2147483646 w 688"/>
                  <a:gd name="T49" fmla="*/ 2147483646 h 1080"/>
                  <a:gd name="T50" fmla="*/ 2147483646 w 688"/>
                  <a:gd name="T51" fmla="*/ 2147483646 h 1080"/>
                  <a:gd name="T52" fmla="*/ 2147483646 w 688"/>
                  <a:gd name="T53" fmla="*/ 2147483646 h 1080"/>
                  <a:gd name="T54" fmla="*/ 2147483646 w 688"/>
                  <a:gd name="T55" fmla="*/ 2147483646 h 1080"/>
                  <a:gd name="T56" fmla="*/ 1832531248 w 688"/>
                  <a:gd name="T57" fmla="*/ 2147483646 h 1080"/>
                  <a:gd name="T58" fmla="*/ 0 w 688"/>
                  <a:gd name="T59" fmla="*/ 0 h 1080"/>
                  <a:gd name="T60" fmla="*/ 2147483646 w 688"/>
                  <a:gd name="T61" fmla="*/ 28864338 h 1080"/>
                  <a:gd name="T62" fmla="*/ 2147483646 w 688"/>
                  <a:gd name="T63" fmla="*/ 290227443 h 1080"/>
                  <a:gd name="T64" fmla="*/ 2147483646 w 688"/>
                  <a:gd name="T65" fmla="*/ 696698837 h 1080"/>
                  <a:gd name="T66" fmla="*/ 2147483646 w 688"/>
                  <a:gd name="T67" fmla="*/ 1364134716 h 1080"/>
                  <a:gd name="T68" fmla="*/ 2147483646 w 688"/>
                  <a:gd name="T69" fmla="*/ 2147483646 h 1080"/>
                  <a:gd name="T70" fmla="*/ 2147483646 w 688"/>
                  <a:gd name="T71" fmla="*/ 2147483646 h 1080"/>
                  <a:gd name="T72" fmla="*/ 2147483646 w 688"/>
                  <a:gd name="T73" fmla="*/ 2147483646 h 1080"/>
                  <a:gd name="T74" fmla="*/ 2147483646 w 688"/>
                  <a:gd name="T75" fmla="*/ 2147483646 h 1080"/>
                  <a:gd name="T76" fmla="*/ 2147483646 w 688"/>
                  <a:gd name="T77" fmla="*/ 2147483646 h 1080"/>
                  <a:gd name="T78" fmla="*/ 2147483646 w 688"/>
                  <a:gd name="T79" fmla="*/ 2147483646 h 1080"/>
                  <a:gd name="T80" fmla="*/ 2147483646 w 688"/>
                  <a:gd name="T81" fmla="*/ 2147483646 h 1080"/>
                  <a:gd name="T82" fmla="*/ 2147483646 w 688"/>
                  <a:gd name="T83" fmla="*/ 2147483646 h 1080"/>
                  <a:gd name="T84" fmla="*/ 2147483646 w 688"/>
                  <a:gd name="T85" fmla="*/ 2147483646 h 1080"/>
                  <a:gd name="T86" fmla="*/ 2147483646 w 688"/>
                  <a:gd name="T87" fmla="*/ 2147483646 h 1080"/>
                  <a:gd name="T88" fmla="*/ 2147483646 w 688"/>
                  <a:gd name="T89" fmla="*/ 2147483646 h 1080"/>
                  <a:gd name="T90" fmla="*/ 2147483646 w 688"/>
                  <a:gd name="T91" fmla="*/ 2147483646 h 1080"/>
                  <a:gd name="T92" fmla="*/ 2147483646 w 688"/>
                  <a:gd name="T93" fmla="*/ 2147483646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>
                  <a:gd name="T0" fmla="*/ 2147483646 w 791"/>
                  <a:gd name="T1" fmla="*/ 1474705077 h 1081"/>
                  <a:gd name="T2" fmla="*/ 2147483646 w 791"/>
                  <a:gd name="T3" fmla="*/ 1098930932 h 1081"/>
                  <a:gd name="T4" fmla="*/ 2147483646 w 791"/>
                  <a:gd name="T5" fmla="*/ 809509034 h 1081"/>
                  <a:gd name="T6" fmla="*/ 2147483646 w 791"/>
                  <a:gd name="T7" fmla="*/ 520485094 h 1081"/>
                  <a:gd name="T8" fmla="*/ 2147483646 w 791"/>
                  <a:gd name="T9" fmla="*/ 318205932 h 1081"/>
                  <a:gd name="T10" fmla="*/ 2147483646 w 791"/>
                  <a:gd name="T11" fmla="*/ 144710949 h 1081"/>
                  <a:gd name="T12" fmla="*/ 2147483646 w 791"/>
                  <a:gd name="T13" fmla="*/ 28784106 h 1081"/>
                  <a:gd name="T14" fmla="*/ 2147483646 w 791"/>
                  <a:gd name="T15" fmla="*/ 0 h 1081"/>
                  <a:gd name="T16" fmla="*/ 2147483646 w 791"/>
                  <a:gd name="T17" fmla="*/ 2147483646 h 1081"/>
                  <a:gd name="T18" fmla="*/ 2147483646 w 791"/>
                  <a:gd name="T19" fmla="*/ 2147483646 h 1081"/>
                  <a:gd name="T20" fmla="*/ 2147483646 w 791"/>
                  <a:gd name="T21" fmla="*/ 2147483646 h 1081"/>
                  <a:gd name="T22" fmla="*/ 2147483646 w 791"/>
                  <a:gd name="T23" fmla="*/ 2147483646 h 1081"/>
                  <a:gd name="T24" fmla="*/ 2147483646 w 791"/>
                  <a:gd name="T25" fmla="*/ 2147483646 h 1081"/>
                  <a:gd name="T26" fmla="*/ 2147483646 w 791"/>
                  <a:gd name="T27" fmla="*/ 2147483646 h 1081"/>
                  <a:gd name="T28" fmla="*/ 2147483646 w 791"/>
                  <a:gd name="T29" fmla="*/ 2147483646 h 1081"/>
                  <a:gd name="T30" fmla="*/ 2147483646 w 791"/>
                  <a:gd name="T31" fmla="*/ 2147483646 h 1081"/>
                  <a:gd name="T32" fmla="*/ 2147483646 w 791"/>
                  <a:gd name="T33" fmla="*/ 2147483646 h 1081"/>
                  <a:gd name="T34" fmla="*/ 1035236506 w 791"/>
                  <a:gd name="T35" fmla="*/ 2147483646 h 1081"/>
                  <a:gd name="T36" fmla="*/ 844782298 w 791"/>
                  <a:gd name="T37" fmla="*/ 2147483646 h 1081"/>
                  <a:gd name="T38" fmla="*/ 2147483646 w 791"/>
                  <a:gd name="T39" fmla="*/ 2147483646 h 1081"/>
                  <a:gd name="T40" fmla="*/ 2147483646 w 791"/>
                  <a:gd name="T41" fmla="*/ 2147483646 h 1081"/>
                  <a:gd name="T42" fmla="*/ 2147483646 w 791"/>
                  <a:gd name="T43" fmla="*/ 2147483646 h 1081"/>
                  <a:gd name="T44" fmla="*/ 2147483646 w 791"/>
                  <a:gd name="T45" fmla="*/ 2147483646 h 1081"/>
                  <a:gd name="T46" fmla="*/ 2147483646 w 791"/>
                  <a:gd name="T47" fmla="*/ 2147483646 h 1081"/>
                  <a:gd name="T48" fmla="*/ 2147483646 w 791"/>
                  <a:gd name="T49" fmla="*/ 2147483646 h 1081"/>
                  <a:gd name="T50" fmla="*/ 2147483646 w 791"/>
                  <a:gd name="T51" fmla="*/ 2147483646 h 1081"/>
                  <a:gd name="T52" fmla="*/ 2147483646 w 791"/>
                  <a:gd name="T53" fmla="*/ 2147483646 h 1081"/>
                  <a:gd name="T54" fmla="*/ 2147483646 w 791"/>
                  <a:gd name="T55" fmla="*/ 2147483646 h 1081"/>
                  <a:gd name="T56" fmla="*/ 2147483646 w 791"/>
                  <a:gd name="T57" fmla="*/ 2147483646 h 1081"/>
                  <a:gd name="T58" fmla="*/ 2147483646 w 791"/>
                  <a:gd name="T59" fmla="*/ 2147483646 h 1081"/>
                  <a:gd name="T60" fmla="*/ 2147483646 w 791"/>
                  <a:gd name="T61" fmla="*/ 2147483646 h 1081"/>
                  <a:gd name="T62" fmla="*/ 2147483646 w 791"/>
                  <a:gd name="T63" fmla="*/ 2147483646 h 1081"/>
                  <a:gd name="T64" fmla="*/ 2147483646 w 791"/>
                  <a:gd name="T65" fmla="*/ 2147483646 h 1081"/>
                  <a:gd name="T66" fmla="*/ 2147483646 w 791"/>
                  <a:gd name="T67" fmla="*/ 2147483646 h 1081"/>
                  <a:gd name="T68" fmla="*/ 2147483646 w 791"/>
                  <a:gd name="T69" fmla="*/ 2147483646 h 1081"/>
                  <a:gd name="T70" fmla="*/ 2147483646 w 791"/>
                  <a:gd name="T71" fmla="*/ 2147483646 h 1081"/>
                  <a:gd name="T72" fmla="*/ 2147483646 w 791"/>
                  <a:gd name="T73" fmla="*/ 2147483646 h 1081"/>
                  <a:gd name="T74" fmla="*/ 2147483646 w 791"/>
                  <a:gd name="T75" fmla="*/ 2147483646 h 1081"/>
                  <a:gd name="T76" fmla="*/ 2147483646 w 791"/>
                  <a:gd name="T77" fmla="*/ 2139503162 h 1081"/>
                  <a:gd name="T78" fmla="*/ 2147483646 w 791"/>
                  <a:gd name="T79" fmla="*/ 1676984166 h 1081"/>
                  <a:gd name="T80" fmla="*/ 2147483646 w 791"/>
                  <a:gd name="T81" fmla="*/ 1648200133 h 1081"/>
                  <a:gd name="T82" fmla="*/ 2147483646 w 791"/>
                  <a:gd name="T83" fmla="*/ 1561449928 h 1081"/>
                  <a:gd name="T84" fmla="*/ 2147483646 w 791"/>
                  <a:gd name="T85" fmla="*/ 1619018068 h 1081"/>
                  <a:gd name="T86" fmla="*/ 2147483646 w 791"/>
                  <a:gd name="T87" fmla="*/ 1734944911 h 1081"/>
                  <a:gd name="T88" fmla="*/ 2147483646 w 791"/>
                  <a:gd name="T89" fmla="*/ 1995184818 h 1081"/>
                  <a:gd name="T90" fmla="*/ 2147483646 w 791"/>
                  <a:gd name="T91" fmla="*/ 2147483646 h 1081"/>
                  <a:gd name="T92" fmla="*/ 2147483646 w 791"/>
                  <a:gd name="T93" fmla="*/ 2147483646 h 1081"/>
                  <a:gd name="T94" fmla="*/ 2147483646 w 791"/>
                  <a:gd name="T95" fmla="*/ 2147483646 h 1081"/>
                  <a:gd name="T96" fmla="*/ 2147483646 w 791"/>
                  <a:gd name="T97" fmla="*/ 2147483646 h 1081"/>
                  <a:gd name="T98" fmla="*/ 2147483646 w 791"/>
                  <a:gd name="T99" fmla="*/ 2147483646 h 1081"/>
                  <a:gd name="T100" fmla="*/ 2147483646 w 791"/>
                  <a:gd name="T101" fmla="*/ 2147483646 h 1081"/>
                  <a:gd name="T102" fmla="*/ 2147483646 w 791"/>
                  <a:gd name="T103" fmla="*/ 2147483646 h 1081"/>
                  <a:gd name="T104" fmla="*/ 2147483646 w 791"/>
                  <a:gd name="T105" fmla="*/ 2147483646 h 1081"/>
                  <a:gd name="T106" fmla="*/ 2147483646 w 791"/>
                  <a:gd name="T107" fmla="*/ 2147483646 h 1081"/>
                  <a:gd name="T108" fmla="*/ 2147483646 w 791"/>
                  <a:gd name="T109" fmla="*/ 2147483646 h 1081"/>
                  <a:gd name="T110" fmla="*/ 2147483646 w 791"/>
                  <a:gd name="T111" fmla="*/ 2147483646 h 1081"/>
                  <a:gd name="T112" fmla="*/ 2147483646 w 791"/>
                  <a:gd name="T113" fmla="*/ 2147483646 h 1081"/>
                  <a:gd name="T114" fmla="*/ 2147483646 w 791"/>
                  <a:gd name="T115" fmla="*/ 2147483646 h 1081"/>
                  <a:gd name="T116" fmla="*/ 2147483646 w 791"/>
                  <a:gd name="T117" fmla="*/ 2147483646 h 1081"/>
                  <a:gd name="T118" fmla="*/ 2147483646 w 791"/>
                  <a:gd name="T119" fmla="*/ 2147483646 h 1081"/>
                  <a:gd name="T120" fmla="*/ 2147483646 w 791"/>
                  <a:gd name="T121" fmla="*/ 2147483646 h 1081"/>
                  <a:gd name="T122" fmla="*/ 2147483646 w 791"/>
                  <a:gd name="T123" fmla="*/ 2147483646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>
                  <a:gd name="T0" fmla="*/ 2147483646 w 1181"/>
                  <a:gd name="T1" fmla="*/ 2147483646 h 1122"/>
                  <a:gd name="T2" fmla="*/ 2147483646 w 1181"/>
                  <a:gd name="T3" fmla="*/ 2147483646 h 1122"/>
                  <a:gd name="T4" fmla="*/ 2147483646 w 1181"/>
                  <a:gd name="T5" fmla="*/ 2147483646 h 1122"/>
                  <a:gd name="T6" fmla="*/ 2147483646 w 1181"/>
                  <a:gd name="T7" fmla="*/ 2147483646 h 1122"/>
                  <a:gd name="T8" fmla="*/ 2147483646 w 1181"/>
                  <a:gd name="T9" fmla="*/ 2147483646 h 1122"/>
                  <a:gd name="T10" fmla="*/ 2147483646 w 1181"/>
                  <a:gd name="T11" fmla="*/ 2147483646 h 1122"/>
                  <a:gd name="T12" fmla="*/ 2147483646 w 1181"/>
                  <a:gd name="T13" fmla="*/ 2147483646 h 1122"/>
                  <a:gd name="T14" fmla="*/ 1471226645 w 1181"/>
                  <a:gd name="T15" fmla="*/ 2147483646 h 1122"/>
                  <a:gd name="T16" fmla="*/ 333099003 w 1181"/>
                  <a:gd name="T17" fmla="*/ 2147483646 h 1122"/>
                  <a:gd name="T18" fmla="*/ 27918949 w 1181"/>
                  <a:gd name="T19" fmla="*/ 2147483646 h 1122"/>
                  <a:gd name="T20" fmla="*/ 721656497 w 1181"/>
                  <a:gd name="T21" fmla="*/ 2147483646 h 1122"/>
                  <a:gd name="T22" fmla="*/ 2147483646 w 1181"/>
                  <a:gd name="T23" fmla="*/ 2147483646 h 1122"/>
                  <a:gd name="T24" fmla="*/ 2147483646 w 1181"/>
                  <a:gd name="T25" fmla="*/ 2147483646 h 1122"/>
                  <a:gd name="T26" fmla="*/ 2147483646 w 1181"/>
                  <a:gd name="T27" fmla="*/ 1995711932 h 1122"/>
                  <a:gd name="T28" fmla="*/ 2147483646 w 1181"/>
                  <a:gd name="T29" fmla="*/ 593137882 h 1122"/>
                  <a:gd name="T30" fmla="*/ 2147483646 w 1181"/>
                  <a:gd name="T31" fmla="*/ 26941245 h 1122"/>
                  <a:gd name="T32" fmla="*/ 2147483646 w 1181"/>
                  <a:gd name="T33" fmla="*/ 215550567 h 1122"/>
                  <a:gd name="T34" fmla="*/ 2147483646 w 1181"/>
                  <a:gd name="T35" fmla="*/ 1105815585 h 1122"/>
                  <a:gd name="T36" fmla="*/ 2147483646 w 1181"/>
                  <a:gd name="T37" fmla="*/ 2147483646 h 1122"/>
                  <a:gd name="T38" fmla="*/ 2147483646 w 1181"/>
                  <a:gd name="T39" fmla="*/ 2147483646 h 1122"/>
                  <a:gd name="T40" fmla="*/ 2147483646 w 1181"/>
                  <a:gd name="T41" fmla="*/ 2147483646 h 1122"/>
                  <a:gd name="T42" fmla="*/ 2147483646 w 1181"/>
                  <a:gd name="T43" fmla="*/ 2147483646 h 1122"/>
                  <a:gd name="T44" fmla="*/ 2147483646 w 1181"/>
                  <a:gd name="T45" fmla="*/ 2147483646 h 1122"/>
                  <a:gd name="T46" fmla="*/ 2147483646 w 1181"/>
                  <a:gd name="T47" fmla="*/ 2147483646 h 1122"/>
                  <a:gd name="T48" fmla="*/ 2147483646 w 1181"/>
                  <a:gd name="T49" fmla="*/ 2147483646 h 1122"/>
                  <a:gd name="T50" fmla="*/ 2147483646 w 1181"/>
                  <a:gd name="T51" fmla="*/ 2147483646 h 1122"/>
                  <a:gd name="T52" fmla="*/ 2147483646 w 1181"/>
                  <a:gd name="T53" fmla="*/ 2147483646 h 1122"/>
                  <a:gd name="T54" fmla="*/ 2147483646 w 1181"/>
                  <a:gd name="T55" fmla="*/ 2147483646 h 1122"/>
                  <a:gd name="T56" fmla="*/ 2147483646 w 1181"/>
                  <a:gd name="T57" fmla="*/ 2147483646 h 1122"/>
                  <a:gd name="T58" fmla="*/ 2147483646 w 1181"/>
                  <a:gd name="T59" fmla="*/ 1429141435 h 1122"/>
                  <a:gd name="T60" fmla="*/ 2147483646 w 1181"/>
                  <a:gd name="T61" fmla="*/ 1537290578 h 1122"/>
                  <a:gd name="T62" fmla="*/ 2147483646 w 1181"/>
                  <a:gd name="T63" fmla="*/ 2147483646 h 1122"/>
                  <a:gd name="T64" fmla="*/ 2147483646 w 1181"/>
                  <a:gd name="T65" fmla="*/ 2147483646 h 1122"/>
                  <a:gd name="T66" fmla="*/ 2147483646 w 1181"/>
                  <a:gd name="T67" fmla="*/ 2147483646 h 1122"/>
                  <a:gd name="T68" fmla="*/ 2147483646 w 1181"/>
                  <a:gd name="T69" fmla="*/ 2147483646 h 1122"/>
                  <a:gd name="T70" fmla="*/ 2147483646 w 1181"/>
                  <a:gd name="T71" fmla="*/ 2147483646 h 1122"/>
                  <a:gd name="T72" fmla="*/ 2147483646 w 1181"/>
                  <a:gd name="T73" fmla="*/ 2147483646 h 1122"/>
                  <a:gd name="T74" fmla="*/ 2147483646 w 1181"/>
                  <a:gd name="T75" fmla="*/ 2147483646 h 1122"/>
                  <a:gd name="T76" fmla="*/ 2147483646 w 1181"/>
                  <a:gd name="T77" fmla="*/ 2147483646 h 1122"/>
                  <a:gd name="T78" fmla="*/ 2147483646 w 1181"/>
                  <a:gd name="T79" fmla="*/ 2147483646 h 1122"/>
                  <a:gd name="T80" fmla="*/ 2147483646 w 1181"/>
                  <a:gd name="T81" fmla="*/ 2147483646 h 1122"/>
                  <a:gd name="T82" fmla="*/ 2147483646 w 1181"/>
                  <a:gd name="T83" fmla="*/ 2147483646 h 1122"/>
                  <a:gd name="T84" fmla="*/ 2147483646 w 1181"/>
                  <a:gd name="T85" fmla="*/ 2147483646 h 1122"/>
                  <a:gd name="T86" fmla="*/ 2147483646 w 1181"/>
                  <a:gd name="T87" fmla="*/ 2147483646 h 1122"/>
                  <a:gd name="T88" fmla="*/ 2147483646 w 1181"/>
                  <a:gd name="T89" fmla="*/ 2147483646 h 1122"/>
                  <a:gd name="T90" fmla="*/ 2147483646 w 1181"/>
                  <a:gd name="T91" fmla="*/ 2147483646 h 1122"/>
                  <a:gd name="T92" fmla="*/ 2147483646 w 1181"/>
                  <a:gd name="T93" fmla="*/ 2147483646 h 1122"/>
                  <a:gd name="T94" fmla="*/ 2147483646 w 1181"/>
                  <a:gd name="T95" fmla="*/ 2147483646 h 1122"/>
                  <a:gd name="T96" fmla="*/ 2147483646 w 1181"/>
                  <a:gd name="T97" fmla="*/ 2147483646 h 1122"/>
                  <a:gd name="T98" fmla="*/ 2147483646 w 1181"/>
                  <a:gd name="T99" fmla="*/ 2147483646 h 1122"/>
                  <a:gd name="T100" fmla="*/ 2147483646 w 1181"/>
                  <a:gd name="T101" fmla="*/ 2147483646 h 1122"/>
                  <a:gd name="T102" fmla="*/ 2147483646 w 1181"/>
                  <a:gd name="T103" fmla="*/ 2147483646 h 1122"/>
                  <a:gd name="T104" fmla="*/ 2147483646 w 1181"/>
                  <a:gd name="T105" fmla="*/ 2147483646 h 1122"/>
                  <a:gd name="T106" fmla="*/ 2147483646 w 1181"/>
                  <a:gd name="T107" fmla="*/ 2147483646 h 1122"/>
                  <a:gd name="T108" fmla="*/ 2147483646 w 1181"/>
                  <a:gd name="T109" fmla="*/ 2147483646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>
                  <a:gd name="T0" fmla="*/ 2147483646 w 941"/>
                  <a:gd name="T1" fmla="*/ 2147483646 h 1080"/>
                  <a:gd name="T2" fmla="*/ 2147483646 w 941"/>
                  <a:gd name="T3" fmla="*/ 2147483646 h 1080"/>
                  <a:gd name="T4" fmla="*/ 2147483646 w 941"/>
                  <a:gd name="T5" fmla="*/ 2147483646 h 1080"/>
                  <a:gd name="T6" fmla="*/ 2147483646 w 941"/>
                  <a:gd name="T7" fmla="*/ 2147483646 h 1080"/>
                  <a:gd name="T8" fmla="*/ 2147483646 w 941"/>
                  <a:gd name="T9" fmla="*/ 2147483646 h 1080"/>
                  <a:gd name="T10" fmla="*/ 1739083520 w 941"/>
                  <a:gd name="T11" fmla="*/ 2147483646 h 1080"/>
                  <a:gd name="T12" fmla="*/ 932680125 w 941"/>
                  <a:gd name="T13" fmla="*/ 2147483646 h 1080"/>
                  <a:gd name="T14" fmla="*/ 0 w 941"/>
                  <a:gd name="T15" fmla="*/ 2147483646 h 1080"/>
                  <a:gd name="T16" fmla="*/ 0 w 941"/>
                  <a:gd name="T17" fmla="*/ 0 h 1080"/>
                  <a:gd name="T18" fmla="*/ 1008090757 w 941"/>
                  <a:gd name="T19" fmla="*/ 58122013 h 1080"/>
                  <a:gd name="T20" fmla="*/ 1739083520 w 941"/>
                  <a:gd name="T21" fmla="*/ 86986351 h 1080"/>
                  <a:gd name="T22" fmla="*/ 2147483646 w 941"/>
                  <a:gd name="T23" fmla="*/ 58122013 h 1080"/>
                  <a:gd name="T24" fmla="*/ 2147483646 w 941"/>
                  <a:gd name="T25" fmla="*/ 0 h 1080"/>
                  <a:gd name="T26" fmla="*/ 2147483646 w 941"/>
                  <a:gd name="T27" fmla="*/ 2147483646 h 1080"/>
                  <a:gd name="T28" fmla="*/ 2147483646 w 941"/>
                  <a:gd name="T29" fmla="*/ 2147483646 h 1080"/>
                  <a:gd name="T30" fmla="*/ 2147483646 w 941"/>
                  <a:gd name="T31" fmla="*/ 2147483646 h 1080"/>
                  <a:gd name="T32" fmla="*/ 2147483646 w 941"/>
                  <a:gd name="T33" fmla="*/ 2147483646 h 1080"/>
                  <a:gd name="T34" fmla="*/ 2147483646 w 941"/>
                  <a:gd name="T35" fmla="*/ 2147483646 h 1080"/>
                  <a:gd name="T36" fmla="*/ 2147483646 w 941"/>
                  <a:gd name="T37" fmla="*/ 2147483646 h 1080"/>
                  <a:gd name="T38" fmla="*/ 2147483646 w 941"/>
                  <a:gd name="T39" fmla="*/ 2147483646 h 1080"/>
                  <a:gd name="T40" fmla="*/ 2147483646 w 941"/>
                  <a:gd name="T41" fmla="*/ 2147483646 h 1080"/>
                  <a:gd name="T42" fmla="*/ 2147483646 w 941"/>
                  <a:gd name="T43" fmla="*/ 2147483646 h 1080"/>
                  <a:gd name="T44" fmla="*/ 2147483646 w 941"/>
                  <a:gd name="T45" fmla="*/ 2147483646 h 1080"/>
                  <a:gd name="T46" fmla="*/ 2147483646 w 941"/>
                  <a:gd name="T47" fmla="*/ 2147483646 h 1080"/>
                  <a:gd name="T48" fmla="*/ 2147483646 w 941"/>
                  <a:gd name="T49" fmla="*/ 2147483646 h 1080"/>
                  <a:gd name="T50" fmla="*/ 2147483646 w 941"/>
                  <a:gd name="T51" fmla="*/ 2147483646 h 1080"/>
                  <a:gd name="T52" fmla="*/ 2147483646 w 941"/>
                  <a:gd name="T53" fmla="*/ 2147483646 h 1080"/>
                  <a:gd name="T54" fmla="*/ 2147483646 w 941"/>
                  <a:gd name="T55" fmla="*/ 2147483646 h 1080"/>
                  <a:gd name="T56" fmla="*/ 2147483646 w 941"/>
                  <a:gd name="T57" fmla="*/ 2147483646 h 1080"/>
                  <a:gd name="T58" fmla="*/ 2147483646 w 941"/>
                  <a:gd name="T59" fmla="*/ 2147483646 h 1080"/>
                  <a:gd name="T60" fmla="*/ 2147483646 w 941"/>
                  <a:gd name="T61" fmla="*/ 2147483646 h 1080"/>
                  <a:gd name="T62" fmla="*/ 2147483646 w 941"/>
                  <a:gd name="T63" fmla="*/ 0 h 1080"/>
                  <a:gd name="T64" fmla="*/ 2147483646 w 941"/>
                  <a:gd name="T65" fmla="*/ 58122013 h 1080"/>
                  <a:gd name="T66" fmla="*/ 2147483646 w 941"/>
                  <a:gd name="T67" fmla="*/ 86986351 h 1080"/>
                  <a:gd name="T68" fmla="*/ 2147483646 w 941"/>
                  <a:gd name="T69" fmla="*/ 58122013 h 1080"/>
                  <a:gd name="T70" fmla="*/ 2147483646 w 941"/>
                  <a:gd name="T71" fmla="*/ 0 h 1080"/>
                  <a:gd name="T72" fmla="*/ 2147483646 w 941"/>
                  <a:gd name="T73" fmla="*/ 2147483646 h 1080"/>
                  <a:gd name="T74" fmla="*/ 2147483646 w 941"/>
                  <a:gd name="T75" fmla="*/ 2147483646 h 1080"/>
                  <a:gd name="T76" fmla="*/ 2147483646 w 941"/>
                  <a:gd name="T77" fmla="*/ 2147483646 h 1080"/>
                  <a:gd name="T78" fmla="*/ 2147483646 w 941"/>
                  <a:gd name="T79" fmla="*/ 2147483646 h 1080"/>
                  <a:gd name="T80" fmla="*/ 2147483646 w 941"/>
                  <a:gd name="T81" fmla="*/ 2147483646 h 1080"/>
                  <a:gd name="T82" fmla="*/ 2147483646 w 941"/>
                  <a:gd name="T83" fmla="*/ 2147483646 h 1080"/>
                  <a:gd name="T84" fmla="*/ 2147483646 w 941"/>
                  <a:gd name="T85" fmla="*/ 2147483646 h 1080"/>
                  <a:gd name="T86" fmla="*/ 2147483646 w 941"/>
                  <a:gd name="T87" fmla="*/ 2147483646 h 1080"/>
                  <a:gd name="T88" fmla="*/ 2147483646 w 941"/>
                  <a:gd name="T89" fmla="*/ 2147483646 h 1080"/>
                  <a:gd name="T90" fmla="*/ 2147483646 w 941"/>
                  <a:gd name="T91" fmla="*/ 2147483646 h 1080"/>
                  <a:gd name="T92" fmla="*/ 2147483646 w 941"/>
                  <a:gd name="T93" fmla="*/ 2147483646 h 1080"/>
                  <a:gd name="T94" fmla="*/ 2147483646 w 941"/>
                  <a:gd name="T95" fmla="*/ 2147483646 h 1080"/>
                  <a:gd name="T96" fmla="*/ 2147483646 w 941"/>
                  <a:gd name="T97" fmla="*/ 2147483646 h 1080"/>
                  <a:gd name="T98" fmla="*/ 2147483646 w 941"/>
                  <a:gd name="T99" fmla="*/ 2147483646 h 1080"/>
                  <a:gd name="T100" fmla="*/ 2147483646 w 941"/>
                  <a:gd name="T101" fmla="*/ 2147483646 h 1080"/>
                  <a:gd name="T102" fmla="*/ 2147483646 w 941"/>
                  <a:gd name="T103" fmla="*/ 2147483646 h 1080"/>
                  <a:gd name="T104" fmla="*/ 2147483646 w 941"/>
                  <a:gd name="T105" fmla="*/ 2147483646 h 1080"/>
                  <a:gd name="T106" fmla="*/ 2147483646 w 941"/>
                  <a:gd name="T107" fmla="*/ 2147483646 h 1080"/>
                  <a:gd name="T108" fmla="*/ 2147483646 w 941"/>
                  <a:gd name="T109" fmla="*/ 2147483646 h 1080"/>
                  <a:gd name="T110" fmla="*/ 2147483646 w 941"/>
                  <a:gd name="T111" fmla="*/ 2147483646 h 1080"/>
                  <a:gd name="T112" fmla="*/ 2147483646 w 941"/>
                  <a:gd name="T113" fmla="*/ 2147483646 h 10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>
                  <a:gd name="T0" fmla="*/ 2147483646 w 934"/>
                  <a:gd name="T1" fmla="*/ 2147483646 h 1122"/>
                  <a:gd name="T2" fmla="*/ 2147483646 w 934"/>
                  <a:gd name="T3" fmla="*/ 2147483646 h 1122"/>
                  <a:gd name="T4" fmla="*/ 2147483646 w 934"/>
                  <a:gd name="T5" fmla="*/ 2147483646 h 1122"/>
                  <a:gd name="T6" fmla="*/ 1272472005 w 934"/>
                  <a:gd name="T7" fmla="*/ 2147483646 h 1122"/>
                  <a:gd name="T8" fmla="*/ 389600453 w 934"/>
                  <a:gd name="T9" fmla="*/ 2147483646 h 1122"/>
                  <a:gd name="T10" fmla="*/ 25825895 w 934"/>
                  <a:gd name="T11" fmla="*/ 2147483646 h 1122"/>
                  <a:gd name="T12" fmla="*/ 104037496 w 934"/>
                  <a:gd name="T13" fmla="*/ 2147483646 h 1122"/>
                  <a:gd name="T14" fmla="*/ 389600453 w 934"/>
                  <a:gd name="T15" fmla="*/ 2147483646 h 1122"/>
                  <a:gd name="T16" fmla="*/ 960721299 w 934"/>
                  <a:gd name="T17" fmla="*/ 2147483646 h 1122"/>
                  <a:gd name="T18" fmla="*/ 1791941060 w 934"/>
                  <a:gd name="T19" fmla="*/ 2147483646 h 1122"/>
                  <a:gd name="T20" fmla="*/ 2147483646 w 934"/>
                  <a:gd name="T21" fmla="*/ 2147483646 h 1122"/>
                  <a:gd name="T22" fmla="*/ 2147483646 w 934"/>
                  <a:gd name="T23" fmla="*/ 2147483646 h 1122"/>
                  <a:gd name="T24" fmla="*/ 2147483646 w 934"/>
                  <a:gd name="T25" fmla="*/ 2147483646 h 1122"/>
                  <a:gd name="T26" fmla="*/ 2147483646 w 934"/>
                  <a:gd name="T27" fmla="*/ 2022653176 h 1122"/>
                  <a:gd name="T28" fmla="*/ 2147483646 w 934"/>
                  <a:gd name="T29" fmla="*/ 1186649623 h 1122"/>
                  <a:gd name="T30" fmla="*/ 2147483646 w 934"/>
                  <a:gd name="T31" fmla="*/ 566191449 h 1122"/>
                  <a:gd name="T32" fmla="*/ 2147483646 w 934"/>
                  <a:gd name="T33" fmla="*/ 161662889 h 1122"/>
                  <a:gd name="T34" fmla="*/ 2147483646 w 934"/>
                  <a:gd name="T35" fmla="*/ 0 h 1122"/>
                  <a:gd name="T36" fmla="*/ 2147483646 w 934"/>
                  <a:gd name="T37" fmla="*/ 107775283 h 1122"/>
                  <a:gd name="T38" fmla="*/ 2147483646 w 934"/>
                  <a:gd name="T39" fmla="*/ 674340664 h 1122"/>
                  <a:gd name="T40" fmla="*/ 2147483646 w 934"/>
                  <a:gd name="T41" fmla="*/ 1645065861 h 1122"/>
                  <a:gd name="T42" fmla="*/ 2147483646 w 934"/>
                  <a:gd name="T43" fmla="*/ 2147483646 h 1122"/>
                  <a:gd name="T44" fmla="*/ 2147483646 w 934"/>
                  <a:gd name="T45" fmla="*/ 2147483646 h 1122"/>
                  <a:gd name="T46" fmla="*/ 2147483646 w 934"/>
                  <a:gd name="T47" fmla="*/ 2147483646 h 1122"/>
                  <a:gd name="T48" fmla="*/ 2147483646 w 934"/>
                  <a:gd name="T49" fmla="*/ 2022653176 h 1122"/>
                  <a:gd name="T50" fmla="*/ 2147483646 w 934"/>
                  <a:gd name="T51" fmla="*/ 1645065861 h 1122"/>
                  <a:gd name="T52" fmla="*/ 2147483646 w 934"/>
                  <a:gd name="T53" fmla="*/ 1618124616 h 1122"/>
                  <a:gd name="T54" fmla="*/ 2147483646 w 934"/>
                  <a:gd name="T55" fmla="*/ 1860616356 h 1122"/>
                  <a:gd name="T56" fmla="*/ 2147483646 w 934"/>
                  <a:gd name="T57" fmla="*/ 2147483646 h 1122"/>
                  <a:gd name="T58" fmla="*/ 2147483646 w 934"/>
                  <a:gd name="T59" fmla="*/ 2147483646 h 1122"/>
                  <a:gd name="T60" fmla="*/ 2147483646 w 934"/>
                  <a:gd name="T61" fmla="*/ 2147483646 h 1122"/>
                  <a:gd name="T62" fmla="*/ 2147483646 w 934"/>
                  <a:gd name="T63" fmla="*/ 2147483646 h 1122"/>
                  <a:gd name="T64" fmla="*/ 2147483646 w 934"/>
                  <a:gd name="T65" fmla="*/ 2147483646 h 1122"/>
                  <a:gd name="T66" fmla="*/ 2147483646 w 934"/>
                  <a:gd name="T67" fmla="*/ 2147483646 h 1122"/>
                  <a:gd name="T68" fmla="*/ 2147483646 w 934"/>
                  <a:gd name="T69" fmla="*/ 2147483646 h 1122"/>
                  <a:gd name="T70" fmla="*/ 2147483646 w 934"/>
                  <a:gd name="T71" fmla="*/ 2147483646 h 1122"/>
                  <a:gd name="T72" fmla="*/ 2147483646 w 934"/>
                  <a:gd name="T73" fmla="*/ 2147483646 h 1122"/>
                  <a:gd name="T74" fmla="*/ 2147483646 w 934"/>
                  <a:gd name="T75" fmla="*/ 2147483646 h 1122"/>
                  <a:gd name="T76" fmla="*/ 2147483646 w 934"/>
                  <a:gd name="T77" fmla="*/ 2147483646 h 1122"/>
                  <a:gd name="T78" fmla="*/ 2147483646 w 934"/>
                  <a:gd name="T79" fmla="*/ 2147483646 h 1122"/>
                  <a:gd name="T80" fmla="*/ 2147483646 w 934"/>
                  <a:gd name="T81" fmla="*/ 2147483646 h 1122"/>
                  <a:gd name="T82" fmla="*/ 2147483646 w 934"/>
                  <a:gd name="T83" fmla="*/ 2147483646 h 1122"/>
                  <a:gd name="T84" fmla="*/ 2147483646 w 934"/>
                  <a:gd name="T85" fmla="*/ 2147483646 h 1122"/>
                  <a:gd name="T86" fmla="*/ 2147483646 w 934"/>
                  <a:gd name="T87" fmla="*/ 2147483646 h 1122"/>
                  <a:gd name="T88" fmla="*/ 2147483646 w 934"/>
                  <a:gd name="T89" fmla="*/ 2147483646 h 1122"/>
                  <a:gd name="T90" fmla="*/ 2147483646 w 934"/>
                  <a:gd name="T91" fmla="*/ 2147483646 h 1122"/>
                  <a:gd name="T92" fmla="*/ 2147483646 w 934"/>
                  <a:gd name="T93" fmla="*/ 2147483646 h 1122"/>
                  <a:gd name="T94" fmla="*/ 2147483646 w 934"/>
                  <a:gd name="T95" fmla="*/ 2147483646 h 1122"/>
                  <a:gd name="T96" fmla="*/ 2147483646 w 934"/>
                  <a:gd name="T97" fmla="*/ 2147483646 h 1122"/>
                  <a:gd name="T98" fmla="*/ 2147483646 w 934"/>
                  <a:gd name="T99" fmla="*/ 2147483646 h 1122"/>
                  <a:gd name="T100" fmla="*/ 2147483646 w 934"/>
                  <a:gd name="T101" fmla="*/ 2147483646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>
                  <a:gd name="T0" fmla="*/ 2147483646 w 1001"/>
                  <a:gd name="T1" fmla="*/ 2147483646 h 1104"/>
                  <a:gd name="T2" fmla="*/ 2147483646 w 1001"/>
                  <a:gd name="T3" fmla="*/ 2147483646 h 1104"/>
                  <a:gd name="T4" fmla="*/ 2147483646 w 1001"/>
                  <a:gd name="T5" fmla="*/ 2147483646 h 1104"/>
                  <a:gd name="T6" fmla="*/ 2147483646 w 1001"/>
                  <a:gd name="T7" fmla="*/ 2147483646 h 1104"/>
                  <a:gd name="T8" fmla="*/ 2147483646 w 1001"/>
                  <a:gd name="T9" fmla="*/ 2147483646 h 1104"/>
                  <a:gd name="T10" fmla="*/ 2075042528 w 1001"/>
                  <a:gd name="T11" fmla="*/ 2147483646 h 1104"/>
                  <a:gd name="T12" fmla="*/ 1867505697 w 1001"/>
                  <a:gd name="T13" fmla="*/ 2147483646 h 1104"/>
                  <a:gd name="T14" fmla="*/ 1400808775 w 1001"/>
                  <a:gd name="T15" fmla="*/ 2147483646 h 1104"/>
                  <a:gd name="T16" fmla="*/ 933750315 w 1001"/>
                  <a:gd name="T17" fmla="*/ 2147483646 h 1104"/>
                  <a:gd name="T18" fmla="*/ 596452634 w 1001"/>
                  <a:gd name="T19" fmla="*/ 2147483646 h 1104"/>
                  <a:gd name="T20" fmla="*/ 0 w 1001"/>
                  <a:gd name="T21" fmla="*/ 2147483646 h 1104"/>
                  <a:gd name="T22" fmla="*/ 2147483646 w 1001"/>
                  <a:gd name="T23" fmla="*/ 0 h 1104"/>
                  <a:gd name="T24" fmla="*/ 2147483646 w 1001"/>
                  <a:gd name="T25" fmla="*/ 0 h 1104"/>
                  <a:gd name="T26" fmla="*/ 2147483646 w 1001"/>
                  <a:gd name="T27" fmla="*/ 2147483646 h 1104"/>
                  <a:gd name="T28" fmla="*/ 2147483646 w 1001"/>
                  <a:gd name="T29" fmla="*/ 2147483646 h 1104"/>
                  <a:gd name="T30" fmla="*/ 2147483646 w 1001"/>
                  <a:gd name="T31" fmla="*/ 2147483646 h 1104"/>
                  <a:gd name="T32" fmla="*/ 2147483646 w 1001"/>
                  <a:gd name="T33" fmla="*/ 2147483646 h 1104"/>
                  <a:gd name="T34" fmla="*/ 2147483646 w 1001"/>
                  <a:gd name="T35" fmla="*/ 2147483646 h 1104"/>
                  <a:gd name="T36" fmla="*/ 2147483646 w 1001"/>
                  <a:gd name="T37" fmla="*/ 2147483646 h 1104"/>
                  <a:gd name="T38" fmla="*/ 2147483646 w 1001"/>
                  <a:gd name="T39" fmla="*/ 2147483646 h 1104"/>
                  <a:gd name="T40" fmla="*/ 2147483646 w 1001"/>
                  <a:gd name="T41" fmla="*/ 2147483646 h 1104"/>
                  <a:gd name="T42" fmla="*/ 2147483646 w 1001"/>
                  <a:gd name="T43" fmla="*/ 2147483646 h 1104"/>
                  <a:gd name="T44" fmla="*/ 2147483646 w 1001"/>
                  <a:gd name="T45" fmla="*/ 2147483646 h 1104"/>
                  <a:gd name="T46" fmla="*/ 2147483646 w 1001"/>
                  <a:gd name="T47" fmla="*/ 2147483646 h 1104"/>
                  <a:gd name="T48" fmla="*/ 2147483646 w 1001"/>
                  <a:gd name="T49" fmla="*/ 2147483646 h 1104"/>
                  <a:gd name="T50" fmla="*/ 2147483646 w 1001"/>
                  <a:gd name="T51" fmla="*/ 2147483646 h 1104"/>
                  <a:gd name="T52" fmla="*/ 2147483646 w 1001"/>
                  <a:gd name="T53" fmla="*/ 2147483646 h 1104"/>
                  <a:gd name="T54" fmla="*/ 2147483646 w 1001"/>
                  <a:gd name="T55" fmla="*/ 2147483646 h 1104"/>
                  <a:gd name="T56" fmla="*/ 2147483646 w 1001"/>
                  <a:gd name="T57" fmla="*/ 2147483646 h 1104"/>
                  <a:gd name="T58" fmla="*/ 2147483646 w 1001"/>
                  <a:gd name="T59" fmla="*/ 2147483646 h 1104"/>
                  <a:gd name="T60" fmla="*/ 2147483646 w 1001"/>
                  <a:gd name="T61" fmla="*/ 2147483646 h 1104"/>
                  <a:gd name="T62" fmla="*/ 2147483646 w 1001"/>
                  <a:gd name="T63" fmla="*/ 2147483646 h 1104"/>
                  <a:gd name="T64" fmla="*/ 2147483646 w 1001"/>
                  <a:gd name="T65" fmla="*/ 2147483646 h 1104"/>
                  <a:gd name="T66" fmla="*/ 2147483646 w 1001"/>
                  <a:gd name="T67" fmla="*/ 2147483646 h 1104"/>
                  <a:gd name="T68" fmla="*/ 2147483646 w 1001"/>
                  <a:gd name="T69" fmla="*/ 2147483646 h 1104"/>
                  <a:gd name="T70" fmla="*/ 2147483646 w 1001"/>
                  <a:gd name="T71" fmla="*/ 2147483646 h 1104"/>
                  <a:gd name="T72" fmla="*/ 2147483646 w 1001"/>
                  <a:gd name="T73" fmla="*/ 2147483646 h 1104"/>
                  <a:gd name="T74" fmla="*/ 2147483646 w 1001"/>
                  <a:gd name="T75" fmla="*/ 2147483646 h 1104"/>
                  <a:gd name="T76" fmla="*/ 2147483646 w 1001"/>
                  <a:gd name="T77" fmla="*/ 2147483646 h 1104"/>
                  <a:gd name="T78" fmla="*/ 2147483646 w 1001"/>
                  <a:gd name="T79" fmla="*/ 2147483646 h 1104"/>
                  <a:gd name="T80" fmla="*/ 2147483646 w 1001"/>
                  <a:gd name="T81" fmla="*/ 2147483646 h 1104"/>
                  <a:gd name="T82" fmla="*/ 2147483646 w 1001"/>
                  <a:gd name="T83" fmla="*/ 2147483646 h 1104"/>
                  <a:gd name="T84" fmla="*/ 2147483646 w 1001"/>
                  <a:gd name="T85" fmla="*/ 2147483646 h 1104"/>
                  <a:gd name="T86" fmla="*/ 2147483646 w 1001"/>
                  <a:gd name="T87" fmla="*/ 2147483646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>
                  <a:gd name="T0" fmla="*/ 2147483646 w 689"/>
                  <a:gd name="T1" fmla="*/ 2147483646 h 1080"/>
                  <a:gd name="T2" fmla="*/ 2147483646 w 689"/>
                  <a:gd name="T3" fmla="*/ 2147483646 h 1080"/>
                  <a:gd name="T4" fmla="*/ 2147483646 w 689"/>
                  <a:gd name="T5" fmla="*/ 2147483646 h 1080"/>
                  <a:gd name="T6" fmla="*/ 2147483646 w 689"/>
                  <a:gd name="T7" fmla="*/ 2147483646 h 1080"/>
                  <a:gd name="T8" fmla="*/ 963058484 w 689"/>
                  <a:gd name="T9" fmla="*/ 2147483646 h 1080"/>
                  <a:gd name="T10" fmla="*/ 2147483646 w 689"/>
                  <a:gd name="T11" fmla="*/ 0 h 1080"/>
                  <a:gd name="T12" fmla="*/ 2147483646 w 689"/>
                  <a:gd name="T13" fmla="*/ 86986351 h 1080"/>
                  <a:gd name="T14" fmla="*/ 2147483646 w 689"/>
                  <a:gd name="T15" fmla="*/ 377213794 h 1080"/>
                  <a:gd name="T16" fmla="*/ 2147483646 w 689"/>
                  <a:gd name="T17" fmla="*/ 899541309 h 1080"/>
                  <a:gd name="T18" fmla="*/ 2147483646 w 689"/>
                  <a:gd name="T19" fmla="*/ 1625104485 h 1080"/>
                  <a:gd name="T20" fmla="*/ 2147483646 w 689"/>
                  <a:gd name="T21" fmla="*/ 2147483646 h 1080"/>
                  <a:gd name="T22" fmla="*/ 2147483646 w 689"/>
                  <a:gd name="T23" fmla="*/ 2147483646 h 1080"/>
                  <a:gd name="T24" fmla="*/ 2147483646 w 689"/>
                  <a:gd name="T25" fmla="*/ 2147483646 h 1080"/>
                  <a:gd name="T26" fmla="*/ 2147483646 w 689"/>
                  <a:gd name="T27" fmla="*/ 2147483646 h 1080"/>
                  <a:gd name="T28" fmla="*/ 2147483646 w 689"/>
                  <a:gd name="T29" fmla="*/ 2147483646 h 1080"/>
                  <a:gd name="T30" fmla="*/ 2147483646 w 689"/>
                  <a:gd name="T31" fmla="*/ 2147483646 h 1080"/>
                  <a:gd name="T32" fmla="*/ 2147483646 w 689"/>
                  <a:gd name="T33" fmla="*/ 2147483646 h 1080"/>
                  <a:gd name="T34" fmla="*/ 2147483646 w 689"/>
                  <a:gd name="T35" fmla="*/ 2147483646 h 1080"/>
                  <a:gd name="T36" fmla="*/ 2147483646 w 689"/>
                  <a:gd name="T37" fmla="*/ 2147483646 h 1080"/>
                  <a:gd name="T38" fmla="*/ 2147483646 w 689"/>
                  <a:gd name="T39" fmla="*/ 2147483646 h 1080"/>
                  <a:gd name="T40" fmla="*/ 2147483646 w 689"/>
                  <a:gd name="T41" fmla="*/ 2147483646 h 1080"/>
                  <a:gd name="T42" fmla="*/ 2147483646 w 689"/>
                  <a:gd name="T43" fmla="*/ 2147483646 h 1080"/>
                  <a:gd name="T44" fmla="*/ 2147483646 w 689"/>
                  <a:gd name="T45" fmla="*/ 2147483646 h 1080"/>
                  <a:gd name="T46" fmla="*/ 2147483646 w 689"/>
                  <a:gd name="T47" fmla="*/ 2147483646 h 1080"/>
                  <a:gd name="T48" fmla="*/ 2147483646 w 689"/>
                  <a:gd name="T49" fmla="*/ 2147483646 h 1080"/>
                  <a:gd name="T50" fmla="*/ 2147483646 w 689"/>
                  <a:gd name="T51" fmla="*/ 2147483646 h 1080"/>
                  <a:gd name="T52" fmla="*/ 2147483646 w 689"/>
                  <a:gd name="T53" fmla="*/ 2147483646 h 1080"/>
                  <a:gd name="T54" fmla="*/ 2147483646 w 689"/>
                  <a:gd name="T55" fmla="*/ 2147483646 h 1080"/>
                  <a:gd name="T56" fmla="*/ 2147483646 w 689"/>
                  <a:gd name="T57" fmla="*/ 2147483646 h 1080"/>
                  <a:gd name="T58" fmla="*/ 2147483646 w 689"/>
                  <a:gd name="T59" fmla="*/ 2147483646 h 1080"/>
                  <a:gd name="T60" fmla="*/ 2147483646 w 689"/>
                  <a:gd name="T61" fmla="*/ 2147483646 h 1080"/>
                  <a:gd name="T62" fmla="*/ 2147483646 w 689"/>
                  <a:gd name="T63" fmla="*/ 2147483646 h 1080"/>
                  <a:gd name="T64" fmla="*/ 2147483646 w 689"/>
                  <a:gd name="T65" fmla="*/ 2147483646 h 1080"/>
                  <a:gd name="T66" fmla="*/ 2147483646 w 689"/>
                  <a:gd name="T67" fmla="*/ 2147483646 h 1080"/>
                  <a:gd name="T68" fmla="*/ 2147483646 w 689"/>
                  <a:gd name="T69" fmla="*/ 2147483646 h 1080"/>
                  <a:gd name="T70" fmla="*/ 2147483646 w 689"/>
                  <a:gd name="T71" fmla="*/ 2147483646 h 1080"/>
                  <a:gd name="T72" fmla="*/ 2147483646 w 689"/>
                  <a:gd name="T73" fmla="*/ 2147483646 h 1080"/>
                  <a:gd name="T74" fmla="*/ 2147483646 w 689"/>
                  <a:gd name="T75" fmla="*/ 2147483646 h 1080"/>
                  <a:gd name="T76" fmla="*/ 2147483646 w 689"/>
                  <a:gd name="T77" fmla="*/ 2147483646 h 1080"/>
                  <a:gd name="T78" fmla="*/ 2147483646 w 689"/>
                  <a:gd name="T79" fmla="*/ 2147483646 h 1080"/>
                  <a:gd name="T80" fmla="*/ 2147483646 w 689"/>
                  <a:gd name="T81" fmla="*/ 2147483646 h 1080"/>
                  <a:gd name="T82" fmla="*/ 2147483646 w 689"/>
                  <a:gd name="T83" fmla="*/ 2147483646 h 1080"/>
                  <a:gd name="T84" fmla="*/ 2147483646 w 689"/>
                  <a:gd name="T85" fmla="*/ 2031575880 h 1080"/>
                  <a:gd name="T86" fmla="*/ 2147483646 w 689"/>
                  <a:gd name="T87" fmla="*/ 1857204557 h 1080"/>
                  <a:gd name="T88" fmla="*/ 2147483646 w 689"/>
                  <a:gd name="T89" fmla="*/ 1799475881 h 1080"/>
                  <a:gd name="T90" fmla="*/ 2147483646 w 689"/>
                  <a:gd name="T91" fmla="*/ 1741348510 h 1080"/>
                  <a:gd name="T92" fmla="*/ 2147483646 w 689"/>
                  <a:gd name="T93" fmla="*/ 1741348510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>
                  <a:gd name="T0" fmla="*/ 2147483646 w 794"/>
                  <a:gd name="T1" fmla="*/ 2147483646 h 1081"/>
                  <a:gd name="T2" fmla="*/ 2147483646 w 794"/>
                  <a:gd name="T3" fmla="*/ 2147483646 h 1081"/>
                  <a:gd name="T4" fmla="*/ 2147483646 w 794"/>
                  <a:gd name="T5" fmla="*/ 2147483646 h 1081"/>
                  <a:gd name="T6" fmla="*/ 2147483646 w 794"/>
                  <a:gd name="T7" fmla="*/ 2147483646 h 1081"/>
                  <a:gd name="T8" fmla="*/ 2147483646 w 794"/>
                  <a:gd name="T9" fmla="*/ 2147483646 h 1081"/>
                  <a:gd name="T10" fmla="*/ 1851701232 w 794"/>
                  <a:gd name="T11" fmla="*/ 2147483646 h 1081"/>
                  <a:gd name="T12" fmla="*/ 992967258 w 794"/>
                  <a:gd name="T13" fmla="*/ 2147483646 h 1081"/>
                  <a:gd name="T14" fmla="*/ 0 w 794"/>
                  <a:gd name="T15" fmla="*/ 2147483646 h 1081"/>
                  <a:gd name="T16" fmla="*/ 0 w 794"/>
                  <a:gd name="T17" fmla="*/ 28784106 h 1081"/>
                  <a:gd name="T18" fmla="*/ 1046663710 w 794"/>
                  <a:gd name="T19" fmla="*/ 86744851 h 1081"/>
                  <a:gd name="T20" fmla="*/ 1851701232 w 794"/>
                  <a:gd name="T21" fmla="*/ 115528958 h 1081"/>
                  <a:gd name="T22" fmla="*/ 2147483646 w 794"/>
                  <a:gd name="T23" fmla="*/ 86744851 h 1081"/>
                  <a:gd name="T24" fmla="*/ 2147483646 w 794"/>
                  <a:gd name="T25" fmla="*/ 28784106 h 1081"/>
                  <a:gd name="T26" fmla="*/ 2147483646 w 794"/>
                  <a:gd name="T27" fmla="*/ 2147483646 h 1081"/>
                  <a:gd name="T28" fmla="*/ 2147483646 w 794"/>
                  <a:gd name="T29" fmla="*/ 2147483646 h 1081"/>
                  <a:gd name="T30" fmla="*/ 2147483646 w 794"/>
                  <a:gd name="T31" fmla="*/ 2147483646 h 1081"/>
                  <a:gd name="T32" fmla="*/ 2147483646 w 794"/>
                  <a:gd name="T33" fmla="*/ 2147483646 h 1081"/>
                  <a:gd name="T34" fmla="*/ 2147483646 w 794"/>
                  <a:gd name="T35" fmla="*/ 2147483646 h 1081"/>
                  <a:gd name="T36" fmla="*/ 2147483646 w 794"/>
                  <a:gd name="T37" fmla="*/ 2147483646 h 1081"/>
                  <a:gd name="T38" fmla="*/ 2147483646 w 794"/>
                  <a:gd name="T39" fmla="*/ 2147483646 h 1081"/>
                  <a:gd name="T40" fmla="*/ 2147483646 w 794"/>
                  <a:gd name="T41" fmla="*/ 2147483646 h 1081"/>
                  <a:gd name="T42" fmla="*/ 2147483646 w 794"/>
                  <a:gd name="T43" fmla="*/ 2147483646 h 1081"/>
                  <a:gd name="T44" fmla="*/ 2147483646 w 794"/>
                  <a:gd name="T45" fmla="*/ 2147483646 h 1081"/>
                  <a:gd name="T46" fmla="*/ 2147483646 w 794"/>
                  <a:gd name="T47" fmla="*/ 2147483646 h 1081"/>
                  <a:gd name="T48" fmla="*/ 2147483646 w 794"/>
                  <a:gd name="T49" fmla="*/ 2147483646 h 1081"/>
                  <a:gd name="T50" fmla="*/ 2147483646 w 794"/>
                  <a:gd name="T51" fmla="*/ 2147483646 h 1081"/>
                  <a:gd name="T52" fmla="*/ 2147483646 w 794"/>
                  <a:gd name="T53" fmla="*/ 2147483646 h 1081"/>
                  <a:gd name="T54" fmla="*/ 2147483646 w 794"/>
                  <a:gd name="T55" fmla="*/ 2147483646 h 1081"/>
                  <a:gd name="T56" fmla="*/ 2147483646 w 794"/>
                  <a:gd name="T57" fmla="*/ 28784106 h 1081"/>
                  <a:gd name="T58" fmla="*/ 2147483646 w 794"/>
                  <a:gd name="T59" fmla="*/ 86744851 h 1081"/>
                  <a:gd name="T60" fmla="*/ 2147483646 w 794"/>
                  <a:gd name="T61" fmla="*/ 115528958 h 1081"/>
                  <a:gd name="T62" fmla="*/ 2147483646 w 794"/>
                  <a:gd name="T63" fmla="*/ 86744851 h 1081"/>
                  <a:gd name="T64" fmla="*/ 2147483646 w 794"/>
                  <a:gd name="T65" fmla="*/ 0 h 1081"/>
                  <a:gd name="T66" fmla="*/ 2147483646 w 794"/>
                  <a:gd name="T67" fmla="*/ 2147483646 h 1081"/>
                  <a:gd name="T68" fmla="*/ 2147483646 w 794"/>
                  <a:gd name="T69" fmla="*/ 2147483646 h 1081"/>
                  <a:gd name="T70" fmla="*/ 2147483646 w 794"/>
                  <a:gd name="T71" fmla="*/ 2147483646 h 1081"/>
                  <a:gd name="T72" fmla="*/ 2147483646 w 794"/>
                  <a:gd name="T73" fmla="*/ 2147483646 h 1081"/>
                  <a:gd name="T74" fmla="*/ 2147483646 w 794"/>
                  <a:gd name="T75" fmla="*/ 2147483646 h 1081"/>
                  <a:gd name="T76" fmla="*/ 2147483646 w 794"/>
                  <a:gd name="T77" fmla="*/ 2147483646 h 1081"/>
                  <a:gd name="T78" fmla="*/ 2147483646 w 794"/>
                  <a:gd name="T79" fmla="*/ 2147483646 h 1081"/>
                  <a:gd name="T80" fmla="*/ 2147483646 w 794"/>
                  <a:gd name="T81" fmla="*/ 2147483646 h 1081"/>
                  <a:gd name="T82" fmla="*/ 2147483646 w 794"/>
                  <a:gd name="T83" fmla="*/ 2147483646 h 1081"/>
                  <a:gd name="T84" fmla="*/ 2147483646 w 794"/>
                  <a:gd name="T85" fmla="*/ 2147483646 h 1081"/>
                  <a:gd name="T86" fmla="*/ 2147483646 w 794"/>
                  <a:gd name="T87" fmla="*/ 2147483646 h 1081"/>
                  <a:gd name="T88" fmla="*/ 2147483646 w 794"/>
                  <a:gd name="T89" fmla="*/ 2147483646 h 1081"/>
                  <a:gd name="T90" fmla="*/ 2147483646 w 794"/>
                  <a:gd name="T91" fmla="*/ 2147483646 h 1081"/>
                  <a:gd name="T92" fmla="*/ 2147483646 w 794"/>
                  <a:gd name="T93" fmla="*/ 2147483646 h 1081"/>
                  <a:gd name="T94" fmla="*/ 2147483646 w 794"/>
                  <a:gd name="T95" fmla="*/ 2147483646 h 1081"/>
                  <a:gd name="T96" fmla="*/ 2147483646 w 794"/>
                  <a:gd name="T97" fmla="*/ 2147483646 h 1081"/>
                  <a:gd name="T98" fmla="*/ 2147483646 w 794"/>
                  <a:gd name="T99" fmla="*/ 2147483646 h 1081"/>
                  <a:gd name="T100" fmla="*/ 2147483646 w 794"/>
                  <a:gd name="T101" fmla="*/ 2147483646 h 1081"/>
                  <a:gd name="T102" fmla="*/ 2147483646 w 794"/>
                  <a:gd name="T103" fmla="*/ 2147483646 h 1081"/>
                  <a:gd name="T104" fmla="*/ 2147483646 w 794"/>
                  <a:gd name="T105" fmla="*/ 2147483646 h 1081"/>
                  <a:gd name="T106" fmla="*/ 2147483646 w 794"/>
                  <a:gd name="T107" fmla="*/ 2147483646 h 1081"/>
                  <a:gd name="T108" fmla="*/ 2147483646 w 794"/>
                  <a:gd name="T109" fmla="*/ 2147483646 h 1081"/>
                  <a:gd name="T110" fmla="*/ 2147483646 w 794"/>
                  <a:gd name="T111" fmla="*/ 2147483646 h 1081"/>
                  <a:gd name="T112" fmla="*/ 2147483646 w 794"/>
                  <a:gd name="T113" fmla="*/ 2147483646 h 1081"/>
                  <a:gd name="T114" fmla="*/ 2147483646 w 794"/>
                  <a:gd name="T115" fmla="*/ 2147483646 h 1081"/>
                  <a:gd name="T116" fmla="*/ 2147483646 w 794"/>
                  <a:gd name="T117" fmla="*/ 2147483646 h 1081"/>
                  <a:gd name="T118" fmla="*/ 2147483646 w 794"/>
                  <a:gd name="T119" fmla="*/ 2147483646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>
                  <a:gd name="T0" fmla="*/ 2147483646 w 790"/>
                  <a:gd name="T1" fmla="*/ 2147483646 h 1082"/>
                  <a:gd name="T2" fmla="*/ 2147483646 w 790"/>
                  <a:gd name="T3" fmla="*/ 2147483646 h 1082"/>
                  <a:gd name="T4" fmla="*/ 2147483646 w 790"/>
                  <a:gd name="T5" fmla="*/ 2147483646 h 1082"/>
                  <a:gd name="T6" fmla="*/ 2147483646 w 790"/>
                  <a:gd name="T7" fmla="*/ 2147483646 h 1082"/>
                  <a:gd name="T8" fmla="*/ 2147483646 w 790"/>
                  <a:gd name="T9" fmla="*/ 2147483646 h 1082"/>
                  <a:gd name="T10" fmla="*/ 2147483646 w 790"/>
                  <a:gd name="T11" fmla="*/ 2147483646 h 1082"/>
                  <a:gd name="T12" fmla="*/ 2147483646 w 790"/>
                  <a:gd name="T13" fmla="*/ 2147483646 h 1082"/>
                  <a:gd name="T14" fmla="*/ 2147483646 w 790"/>
                  <a:gd name="T15" fmla="*/ 2147483646 h 1082"/>
                  <a:gd name="T16" fmla="*/ 2147483646 w 790"/>
                  <a:gd name="T17" fmla="*/ 2147483646 h 1082"/>
                  <a:gd name="T18" fmla="*/ 2147483646 w 790"/>
                  <a:gd name="T19" fmla="*/ 2147483646 h 1082"/>
                  <a:gd name="T20" fmla="*/ 2147483646 w 790"/>
                  <a:gd name="T21" fmla="*/ 2147483646 h 1082"/>
                  <a:gd name="T22" fmla="*/ 2147483646 w 790"/>
                  <a:gd name="T23" fmla="*/ 2147483646 h 1082"/>
                  <a:gd name="T24" fmla="*/ 2147483646 w 790"/>
                  <a:gd name="T25" fmla="*/ 2147483646 h 1082"/>
                  <a:gd name="T26" fmla="*/ 2147483646 w 790"/>
                  <a:gd name="T27" fmla="*/ 2147483646 h 1082"/>
                  <a:gd name="T28" fmla="*/ 2147483646 w 790"/>
                  <a:gd name="T29" fmla="*/ 2147483646 h 1082"/>
                  <a:gd name="T30" fmla="*/ 2147483646 w 790"/>
                  <a:gd name="T31" fmla="*/ 2147483646 h 1082"/>
                  <a:gd name="T32" fmla="*/ 2147483646 w 790"/>
                  <a:gd name="T33" fmla="*/ 2147483646 h 1082"/>
                  <a:gd name="T34" fmla="*/ 2147483646 w 790"/>
                  <a:gd name="T35" fmla="*/ 2147483646 h 1082"/>
                  <a:gd name="T36" fmla="*/ 2147483646 w 790"/>
                  <a:gd name="T37" fmla="*/ 2147483646 h 1082"/>
                  <a:gd name="T38" fmla="*/ 2147483646 w 790"/>
                  <a:gd name="T39" fmla="*/ 1806800893 h 1082"/>
                  <a:gd name="T40" fmla="*/ 2147483646 w 790"/>
                  <a:gd name="T41" fmla="*/ 1408208884 h 1082"/>
                  <a:gd name="T42" fmla="*/ 2147483646 w 790"/>
                  <a:gd name="T43" fmla="*/ 1062911976 h 1082"/>
                  <a:gd name="T44" fmla="*/ 2147483646 w 790"/>
                  <a:gd name="T45" fmla="*/ 770538980 h 1082"/>
                  <a:gd name="T46" fmla="*/ 2147483646 w 790"/>
                  <a:gd name="T47" fmla="*/ 504811022 h 1082"/>
                  <a:gd name="T48" fmla="*/ 2147483646 w 790"/>
                  <a:gd name="T49" fmla="*/ 319023059 h 1082"/>
                  <a:gd name="T50" fmla="*/ 2147483646 w 790"/>
                  <a:gd name="T51" fmla="*/ 132863979 h 1082"/>
                  <a:gd name="T52" fmla="*/ 2147483646 w 790"/>
                  <a:gd name="T53" fmla="*/ 26644966 h 1082"/>
                  <a:gd name="T54" fmla="*/ 2147483646 w 790"/>
                  <a:gd name="T55" fmla="*/ 0 h 1082"/>
                  <a:gd name="T56" fmla="*/ 2147483646 w 790"/>
                  <a:gd name="T57" fmla="*/ 2147483646 h 1082"/>
                  <a:gd name="T58" fmla="*/ 2147483646 w 790"/>
                  <a:gd name="T59" fmla="*/ 2147483646 h 1082"/>
                  <a:gd name="T60" fmla="*/ 2147483646 w 790"/>
                  <a:gd name="T61" fmla="*/ 2147483646 h 1082"/>
                  <a:gd name="T62" fmla="*/ 2147483646 w 790"/>
                  <a:gd name="T63" fmla="*/ 2147483646 h 1082"/>
                  <a:gd name="T64" fmla="*/ 2147483646 w 790"/>
                  <a:gd name="T65" fmla="*/ 2147483646 h 1082"/>
                  <a:gd name="T66" fmla="*/ 2147483646 w 790"/>
                  <a:gd name="T67" fmla="*/ 2147483646 h 1082"/>
                  <a:gd name="T68" fmla="*/ 2147483646 w 790"/>
                  <a:gd name="T69" fmla="*/ 2147483646 h 1082"/>
                  <a:gd name="T70" fmla="*/ 2147483646 w 790"/>
                  <a:gd name="T71" fmla="*/ 2147483646 h 1082"/>
                  <a:gd name="T72" fmla="*/ 2147483646 w 790"/>
                  <a:gd name="T73" fmla="*/ 2147483646 h 1082"/>
                  <a:gd name="T74" fmla="*/ 985794424 w 790"/>
                  <a:gd name="T75" fmla="*/ 2147483646 h 1082"/>
                  <a:gd name="T76" fmla="*/ 821494449 w 790"/>
                  <a:gd name="T77" fmla="*/ 2147483646 h 1082"/>
                  <a:gd name="T78" fmla="*/ 2147483646 w 790"/>
                  <a:gd name="T79" fmla="*/ 2147483646 h 1082"/>
                  <a:gd name="T80" fmla="*/ 2147483646 w 790"/>
                  <a:gd name="T81" fmla="*/ 1488148951 h 1082"/>
                  <a:gd name="T82" fmla="*/ 2147483646 w 790"/>
                  <a:gd name="T83" fmla="*/ 1567722998 h 1082"/>
                  <a:gd name="T84" fmla="*/ 2147483646 w 790"/>
                  <a:gd name="T85" fmla="*/ 1727231943 h 1082"/>
                  <a:gd name="T86" fmla="*/ 2147483646 w 790"/>
                  <a:gd name="T87" fmla="*/ 2019604939 h 1082"/>
                  <a:gd name="T88" fmla="*/ 2147483646 w 790"/>
                  <a:gd name="T89" fmla="*/ 2147483646 h 1082"/>
                  <a:gd name="T90" fmla="*/ 2147483646 w 790"/>
                  <a:gd name="T91" fmla="*/ 2147483646 h 1082"/>
                  <a:gd name="T92" fmla="*/ 2147483646 w 790"/>
                  <a:gd name="T93" fmla="*/ 2147483646 h 1082"/>
                  <a:gd name="T94" fmla="*/ 2147483646 w 790"/>
                  <a:gd name="T95" fmla="*/ 2147483646 h 1082"/>
                  <a:gd name="T96" fmla="*/ 2147483646 w 790"/>
                  <a:gd name="T97" fmla="*/ 2147483646 h 1082"/>
                  <a:gd name="T98" fmla="*/ 2147483646 w 790"/>
                  <a:gd name="T99" fmla="*/ 2147483646 h 1082"/>
                  <a:gd name="T100" fmla="*/ 2147483646 w 790"/>
                  <a:gd name="T101" fmla="*/ 2147483646 h 1082"/>
                  <a:gd name="T102" fmla="*/ 2147483646 w 790"/>
                  <a:gd name="T103" fmla="*/ 2147483646 h 1082"/>
                  <a:gd name="T104" fmla="*/ 2147483646 w 790"/>
                  <a:gd name="T105" fmla="*/ 2147483646 h 1082"/>
                  <a:gd name="T106" fmla="*/ 2147483646 w 790"/>
                  <a:gd name="T107" fmla="*/ 2147483646 h 1082"/>
                  <a:gd name="T108" fmla="*/ 2147483646 w 790"/>
                  <a:gd name="T109" fmla="*/ 2147483646 h 1082"/>
                  <a:gd name="T110" fmla="*/ 2147483646 w 790"/>
                  <a:gd name="T111" fmla="*/ 2147483646 h 1082"/>
                  <a:gd name="T112" fmla="*/ 2147483646 w 790"/>
                  <a:gd name="T113" fmla="*/ 2147483646 h 1082"/>
                  <a:gd name="T114" fmla="*/ 2147483646 w 790"/>
                  <a:gd name="T115" fmla="*/ 2147483646 h 1082"/>
                  <a:gd name="T116" fmla="*/ 2147483646 w 790"/>
                  <a:gd name="T117" fmla="*/ 2147483646 h 1082"/>
                  <a:gd name="T118" fmla="*/ 2147483646 w 790"/>
                  <a:gd name="T119" fmla="*/ 2147483646 h 1082"/>
                  <a:gd name="T120" fmla="*/ 2147483646 w 790"/>
                  <a:gd name="T121" fmla="*/ 2147483646 h 1082"/>
                  <a:gd name="T122" fmla="*/ 2147483646 w 790"/>
                  <a:gd name="T123" fmla="*/ 1488148951 h 10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>
                  <a:gd name="T0" fmla="*/ 2147483646 w 941"/>
                  <a:gd name="T1" fmla="*/ 2147483646 h 1081"/>
                  <a:gd name="T2" fmla="*/ 2147483646 w 941"/>
                  <a:gd name="T3" fmla="*/ 2147483646 h 1081"/>
                  <a:gd name="T4" fmla="*/ 2147483646 w 941"/>
                  <a:gd name="T5" fmla="*/ 0 h 1081"/>
                  <a:gd name="T6" fmla="*/ 2147483646 w 941"/>
                  <a:gd name="T7" fmla="*/ 0 h 1081"/>
                  <a:gd name="T8" fmla="*/ 2147483646 w 941"/>
                  <a:gd name="T9" fmla="*/ 2147483646 h 1081"/>
                  <a:gd name="T10" fmla="*/ 2147483646 w 941"/>
                  <a:gd name="T11" fmla="*/ 2147483646 h 1081"/>
                  <a:gd name="T12" fmla="*/ 2147483646 w 941"/>
                  <a:gd name="T13" fmla="*/ 2147483646 h 1081"/>
                  <a:gd name="T14" fmla="*/ 2147483646 w 941"/>
                  <a:gd name="T15" fmla="*/ 2147483646 h 1081"/>
                  <a:gd name="T16" fmla="*/ 2147483646 w 941"/>
                  <a:gd name="T17" fmla="*/ 2147483646 h 1081"/>
                  <a:gd name="T18" fmla="*/ 2147483646 w 941"/>
                  <a:gd name="T19" fmla="*/ 2147483646 h 1081"/>
                  <a:gd name="T20" fmla="*/ 2147483646 w 941"/>
                  <a:gd name="T21" fmla="*/ 2147483646 h 1081"/>
                  <a:gd name="T22" fmla="*/ 2147483646 w 941"/>
                  <a:gd name="T23" fmla="*/ 2147483646 h 1081"/>
                  <a:gd name="T24" fmla="*/ 2147483646 w 941"/>
                  <a:gd name="T25" fmla="*/ 2147483646 h 1081"/>
                  <a:gd name="T26" fmla="*/ 2147483646 w 941"/>
                  <a:gd name="T27" fmla="*/ 2147483646 h 1081"/>
                  <a:gd name="T28" fmla="*/ 2147483646 w 941"/>
                  <a:gd name="T29" fmla="*/ 2147483646 h 1081"/>
                  <a:gd name="T30" fmla="*/ 2147483646 w 941"/>
                  <a:gd name="T31" fmla="*/ 2147483646 h 1081"/>
                  <a:gd name="T32" fmla="*/ 2147483646 w 941"/>
                  <a:gd name="T33" fmla="*/ 2147483646 h 1081"/>
                  <a:gd name="T34" fmla="*/ 2147483646 w 941"/>
                  <a:gd name="T35" fmla="*/ 2147483646 h 1081"/>
                  <a:gd name="T36" fmla="*/ 1772340501 w 941"/>
                  <a:gd name="T37" fmla="*/ 2147483646 h 1081"/>
                  <a:gd name="T38" fmla="*/ 1329159331 w 941"/>
                  <a:gd name="T39" fmla="*/ 2147483646 h 1081"/>
                  <a:gd name="T40" fmla="*/ 0 w 941"/>
                  <a:gd name="T41" fmla="*/ 2147483646 h 1081"/>
                  <a:gd name="T42" fmla="*/ 0 w 941"/>
                  <a:gd name="T43" fmla="*/ 0 h 1081"/>
                  <a:gd name="T44" fmla="*/ 276748810 w 941"/>
                  <a:gd name="T45" fmla="*/ 53440196 h 1081"/>
                  <a:gd name="T46" fmla="*/ 692445532 w 941"/>
                  <a:gd name="T47" fmla="*/ 80160330 h 1081"/>
                  <a:gd name="T48" fmla="*/ 1218464000 w 941"/>
                  <a:gd name="T49" fmla="*/ 106513747 h 1081"/>
                  <a:gd name="T50" fmla="*/ 1910525429 w 941"/>
                  <a:gd name="T51" fmla="*/ 106513747 h 1081"/>
                  <a:gd name="T52" fmla="*/ 2147483646 w 941"/>
                  <a:gd name="T53" fmla="*/ 0 h 1081"/>
                  <a:gd name="T54" fmla="*/ 2147483646 w 941"/>
                  <a:gd name="T55" fmla="*/ 2147483646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>
                  <a:gd name="T0" fmla="*/ 1731781133 w 942"/>
                  <a:gd name="T1" fmla="*/ 106513747 h 1081"/>
                  <a:gd name="T2" fmla="*/ 2147483646 w 942"/>
                  <a:gd name="T3" fmla="*/ 80160330 h 1081"/>
                  <a:gd name="T4" fmla="*/ 2147483646 w 942"/>
                  <a:gd name="T5" fmla="*/ 0 h 1081"/>
                  <a:gd name="T6" fmla="*/ 2147483646 w 942"/>
                  <a:gd name="T7" fmla="*/ 2147483646 h 1081"/>
                  <a:gd name="T8" fmla="*/ 2147483646 w 942"/>
                  <a:gd name="T9" fmla="*/ 2147483646 h 1081"/>
                  <a:gd name="T10" fmla="*/ 2147483646 w 942"/>
                  <a:gd name="T11" fmla="*/ 2147483646 h 1081"/>
                  <a:gd name="T12" fmla="*/ 2147483646 w 942"/>
                  <a:gd name="T13" fmla="*/ 2147483646 h 1081"/>
                  <a:gd name="T14" fmla="*/ 2147483646 w 942"/>
                  <a:gd name="T15" fmla="*/ 2147483646 h 1081"/>
                  <a:gd name="T16" fmla="*/ 2147483646 w 942"/>
                  <a:gd name="T17" fmla="*/ 2147483646 h 1081"/>
                  <a:gd name="T18" fmla="*/ 2147483646 w 942"/>
                  <a:gd name="T19" fmla="*/ 2147483646 h 1081"/>
                  <a:gd name="T20" fmla="*/ 2147483646 w 942"/>
                  <a:gd name="T21" fmla="*/ 2147483646 h 1081"/>
                  <a:gd name="T22" fmla="*/ 2147483646 w 942"/>
                  <a:gd name="T23" fmla="*/ 2147483646 h 1081"/>
                  <a:gd name="T24" fmla="*/ 2147483646 w 942"/>
                  <a:gd name="T25" fmla="*/ 2147483646 h 1081"/>
                  <a:gd name="T26" fmla="*/ 2147483646 w 942"/>
                  <a:gd name="T27" fmla="*/ 2147483646 h 1081"/>
                  <a:gd name="T28" fmla="*/ 2147483646 w 942"/>
                  <a:gd name="T29" fmla="*/ 2147483646 h 1081"/>
                  <a:gd name="T30" fmla="*/ 2147483646 w 942"/>
                  <a:gd name="T31" fmla="*/ 2147483646 h 1081"/>
                  <a:gd name="T32" fmla="*/ 2147483646 w 942"/>
                  <a:gd name="T33" fmla="*/ 2147483646 h 1081"/>
                  <a:gd name="T34" fmla="*/ 2147483646 w 942"/>
                  <a:gd name="T35" fmla="*/ 2147483646 h 1081"/>
                  <a:gd name="T36" fmla="*/ 2147483646 w 942"/>
                  <a:gd name="T37" fmla="*/ 2147483646 h 1081"/>
                  <a:gd name="T38" fmla="*/ 2147483646 w 942"/>
                  <a:gd name="T39" fmla="*/ 2147483646 h 1081"/>
                  <a:gd name="T40" fmla="*/ 2147483646 w 942"/>
                  <a:gd name="T41" fmla="*/ 2147483646 h 1081"/>
                  <a:gd name="T42" fmla="*/ 2147483646 w 942"/>
                  <a:gd name="T43" fmla="*/ 0 h 1081"/>
                  <a:gd name="T44" fmla="*/ 2147483646 w 942"/>
                  <a:gd name="T45" fmla="*/ 80160330 h 1081"/>
                  <a:gd name="T46" fmla="*/ 2147483646 w 942"/>
                  <a:gd name="T47" fmla="*/ 106513747 h 1081"/>
                  <a:gd name="T48" fmla="*/ 2147483646 w 942"/>
                  <a:gd name="T49" fmla="*/ 80160330 h 1081"/>
                  <a:gd name="T50" fmla="*/ 2147483646 w 942"/>
                  <a:gd name="T51" fmla="*/ 0 h 1081"/>
                  <a:gd name="T52" fmla="*/ 2147483646 w 942"/>
                  <a:gd name="T53" fmla="*/ 2147483646 h 1081"/>
                  <a:gd name="T54" fmla="*/ 2147483646 w 942"/>
                  <a:gd name="T55" fmla="*/ 2147483646 h 1081"/>
                  <a:gd name="T56" fmla="*/ 2147483646 w 942"/>
                  <a:gd name="T57" fmla="*/ 2147483646 h 1081"/>
                  <a:gd name="T58" fmla="*/ 2147483646 w 942"/>
                  <a:gd name="T59" fmla="*/ 2147483646 h 1081"/>
                  <a:gd name="T60" fmla="*/ 2147483646 w 942"/>
                  <a:gd name="T61" fmla="*/ 2147483646 h 1081"/>
                  <a:gd name="T62" fmla="*/ 2147483646 w 942"/>
                  <a:gd name="T63" fmla="*/ 2147483646 h 1081"/>
                  <a:gd name="T64" fmla="*/ 2147483646 w 942"/>
                  <a:gd name="T65" fmla="*/ 2147483646 h 1081"/>
                  <a:gd name="T66" fmla="*/ 2147483646 w 942"/>
                  <a:gd name="T67" fmla="*/ 2147483646 h 1081"/>
                  <a:gd name="T68" fmla="*/ 2147483646 w 942"/>
                  <a:gd name="T69" fmla="*/ 2147483646 h 1081"/>
                  <a:gd name="T70" fmla="*/ 2147483646 w 942"/>
                  <a:gd name="T71" fmla="*/ 2147483646 h 1081"/>
                  <a:gd name="T72" fmla="*/ 2147483646 w 942"/>
                  <a:gd name="T73" fmla="*/ 2147483646 h 1081"/>
                  <a:gd name="T74" fmla="*/ 2147483646 w 942"/>
                  <a:gd name="T75" fmla="*/ 2147483646 h 1081"/>
                  <a:gd name="T76" fmla="*/ 2147483646 w 942"/>
                  <a:gd name="T77" fmla="*/ 2147483646 h 1081"/>
                  <a:gd name="T78" fmla="*/ 2147483646 w 942"/>
                  <a:gd name="T79" fmla="*/ 2147483646 h 1081"/>
                  <a:gd name="T80" fmla="*/ 2147483646 w 942"/>
                  <a:gd name="T81" fmla="*/ 2147483646 h 1081"/>
                  <a:gd name="T82" fmla="*/ 2147483646 w 942"/>
                  <a:gd name="T83" fmla="*/ 2147483646 h 1081"/>
                  <a:gd name="T84" fmla="*/ 2147483646 w 942"/>
                  <a:gd name="T85" fmla="*/ 2147483646 h 1081"/>
                  <a:gd name="T86" fmla="*/ 2147483646 w 942"/>
                  <a:gd name="T87" fmla="*/ 2147483646 h 1081"/>
                  <a:gd name="T88" fmla="*/ 2147483646 w 942"/>
                  <a:gd name="T89" fmla="*/ 2147483646 h 1081"/>
                  <a:gd name="T90" fmla="*/ 2147483646 w 942"/>
                  <a:gd name="T91" fmla="*/ 2147483646 h 1081"/>
                  <a:gd name="T92" fmla="*/ 2147483646 w 942"/>
                  <a:gd name="T93" fmla="*/ 2147483646 h 1081"/>
                  <a:gd name="T94" fmla="*/ 2147483646 w 942"/>
                  <a:gd name="T95" fmla="*/ 2147483646 h 1081"/>
                  <a:gd name="T96" fmla="*/ 2147483646 w 942"/>
                  <a:gd name="T97" fmla="*/ 2147483646 h 1081"/>
                  <a:gd name="T98" fmla="*/ 2147483646 w 942"/>
                  <a:gd name="T99" fmla="*/ 2147483646 h 1081"/>
                  <a:gd name="T100" fmla="*/ 2147483646 w 942"/>
                  <a:gd name="T101" fmla="*/ 2147483646 h 1081"/>
                  <a:gd name="T102" fmla="*/ 1731781133 w 942"/>
                  <a:gd name="T103" fmla="*/ 2147483646 h 1081"/>
                  <a:gd name="T104" fmla="*/ 928652034 w 942"/>
                  <a:gd name="T105" fmla="*/ 2147483646 h 1081"/>
                  <a:gd name="T106" fmla="*/ 0 w 942"/>
                  <a:gd name="T107" fmla="*/ 2147483646 h 1081"/>
                  <a:gd name="T108" fmla="*/ 0 w 942"/>
                  <a:gd name="T109" fmla="*/ 0 h 1081"/>
                  <a:gd name="T110" fmla="*/ 1003822510 w 942"/>
                  <a:gd name="T111" fmla="*/ 80160330 h 1081"/>
                  <a:gd name="T112" fmla="*/ 1731781133 w 942"/>
                  <a:gd name="T113" fmla="*/ 1065137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>
                  <a:gd name="T0" fmla="*/ 2147483646 w 571"/>
                  <a:gd name="T1" fmla="*/ 2147483646 h 1075"/>
                  <a:gd name="T2" fmla="*/ 2147483646 w 571"/>
                  <a:gd name="T3" fmla="*/ 2147483646 h 1075"/>
                  <a:gd name="T4" fmla="*/ 2147483646 w 571"/>
                  <a:gd name="T5" fmla="*/ 2147483646 h 1075"/>
                  <a:gd name="T6" fmla="*/ 2147483646 w 571"/>
                  <a:gd name="T7" fmla="*/ 2147483646 h 1075"/>
                  <a:gd name="T8" fmla="*/ 2147483646 w 571"/>
                  <a:gd name="T9" fmla="*/ 2147483646 h 1075"/>
                  <a:gd name="T10" fmla="*/ 2147483646 w 571"/>
                  <a:gd name="T11" fmla="*/ 2147483646 h 1075"/>
                  <a:gd name="T12" fmla="*/ 2147483646 w 571"/>
                  <a:gd name="T13" fmla="*/ 2147483646 h 1075"/>
                  <a:gd name="T14" fmla="*/ 2147483646 w 571"/>
                  <a:gd name="T15" fmla="*/ 2147483646 h 1075"/>
                  <a:gd name="T16" fmla="*/ 2147483646 w 571"/>
                  <a:gd name="T17" fmla="*/ 2147483646 h 1075"/>
                  <a:gd name="T18" fmla="*/ 2147483646 w 571"/>
                  <a:gd name="T19" fmla="*/ 2147483646 h 1075"/>
                  <a:gd name="T20" fmla="*/ 2147483646 w 571"/>
                  <a:gd name="T21" fmla="*/ 2147483646 h 1075"/>
                  <a:gd name="T22" fmla="*/ 2147483646 w 571"/>
                  <a:gd name="T23" fmla="*/ 2147483646 h 1075"/>
                  <a:gd name="T24" fmla="*/ 2147483646 w 571"/>
                  <a:gd name="T25" fmla="*/ 2147483646 h 1075"/>
                  <a:gd name="T26" fmla="*/ 2147483646 w 571"/>
                  <a:gd name="T27" fmla="*/ 2147483646 h 1075"/>
                  <a:gd name="T28" fmla="*/ 2147483646 w 571"/>
                  <a:gd name="T29" fmla="*/ 2147483646 h 1075"/>
                  <a:gd name="T30" fmla="*/ 2147483646 w 571"/>
                  <a:gd name="T31" fmla="*/ 2147483646 h 1075"/>
                  <a:gd name="T32" fmla="*/ 2147483646 w 571"/>
                  <a:gd name="T33" fmla="*/ 2147483646 h 1075"/>
                  <a:gd name="T34" fmla="*/ 2147483646 w 571"/>
                  <a:gd name="T35" fmla="*/ 2147483646 h 1075"/>
                  <a:gd name="T36" fmla="*/ 2147483646 w 571"/>
                  <a:gd name="T37" fmla="*/ 2147483646 h 1075"/>
                  <a:gd name="T38" fmla="*/ 0 w 571"/>
                  <a:gd name="T39" fmla="*/ 2147483646 h 1075"/>
                  <a:gd name="T40" fmla="*/ 0 w 571"/>
                  <a:gd name="T41" fmla="*/ 0 h 1075"/>
                  <a:gd name="T42" fmla="*/ 2147483646 w 571"/>
                  <a:gd name="T43" fmla="*/ 0 h 1075"/>
                  <a:gd name="T44" fmla="*/ 2147483646 w 571"/>
                  <a:gd name="T45" fmla="*/ 790972490 h 1075"/>
                  <a:gd name="T46" fmla="*/ 2147483646 w 571"/>
                  <a:gd name="T47" fmla="*/ 1336270739 h 1075"/>
                  <a:gd name="T48" fmla="*/ 2147483646 w 571"/>
                  <a:gd name="T49" fmla="*/ 1827232824 h 1075"/>
                  <a:gd name="T50" fmla="*/ 2147483646 w 571"/>
                  <a:gd name="T51" fmla="*/ 2147483646 h 1075"/>
                  <a:gd name="T52" fmla="*/ 2147483646 w 571"/>
                  <a:gd name="T53" fmla="*/ 2147483646 h 1075"/>
                  <a:gd name="T54" fmla="*/ 2147483646 w 571"/>
                  <a:gd name="T55" fmla="*/ 2147483646 h 1075"/>
                  <a:gd name="T56" fmla="*/ 2147483646 w 571"/>
                  <a:gd name="T57" fmla="*/ 2147483646 h 1075"/>
                  <a:gd name="T58" fmla="*/ 2147483646 w 571"/>
                  <a:gd name="T59" fmla="*/ 2147483646 h 1075"/>
                  <a:gd name="T60" fmla="*/ 2147483646 w 571"/>
                  <a:gd name="T61" fmla="*/ 2147483646 h 1075"/>
                  <a:gd name="T62" fmla="*/ 2147483646 w 571"/>
                  <a:gd name="T63" fmla="*/ 2147483646 h 1075"/>
                  <a:gd name="T64" fmla="*/ 2147483646 w 571"/>
                  <a:gd name="T65" fmla="*/ 2147483646 h 1075"/>
                  <a:gd name="T66" fmla="*/ 2147483646 w 571"/>
                  <a:gd name="T67" fmla="*/ 2127243229 h 1075"/>
                  <a:gd name="T68" fmla="*/ 2147483646 w 571"/>
                  <a:gd name="T69" fmla="*/ 2072525944 h 1075"/>
                  <a:gd name="T70" fmla="*/ 2147483646 w 571"/>
                  <a:gd name="T71" fmla="*/ 2072525944 h 1075"/>
                  <a:gd name="T72" fmla="*/ 2147483646 w 571"/>
                  <a:gd name="T73" fmla="*/ 2147483646 h 1075"/>
                  <a:gd name="T74" fmla="*/ 2147483646 w 571"/>
                  <a:gd name="T75" fmla="*/ 2147483646 h 1075"/>
                  <a:gd name="T76" fmla="*/ 2147483646 w 571"/>
                  <a:gd name="T77" fmla="*/ 2147483646 h 1075"/>
                  <a:gd name="T78" fmla="*/ 2147483646 w 571"/>
                  <a:gd name="T79" fmla="*/ 2147483646 h 1075"/>
                  <a:gd name="T80" fmla="*/ 2147483646 w 571"/>
                  <a:gd name="T81" fmla="*/ 2147483646 h 1075"/>
                  <a:gd name="T82" fmla="*/ 2147483646 w 571"/>
                  <a:gd name="T83" fmla="*/ 2147483646 h 1075"/>
                  <a:gd name="T84" fmla="*/ 2147483646 w 571"/>
                  <a:gd name="T85" fmla="*/ 2147483646 h 1075"/>
                  <a:gd name="T86" fmla="*/ 2147483646 w 571"/>
                  <a:gd name="T87" fmla="*/ 2147483646 h 1075"/>
                  <a:gd name="T88" fmla="*/ 2147483646 w 571"/>
                  <a:gd name="T89" fmla="*/ 2147483646 h 1075"/>
                  <a:gd name="T90" fmla="*/ 2147483646 w 571"/>
                  <a:gd name="T91" fmla="*/ 2147483646 h 1075"/>
                  <a:gd name="T92" fmla="*/ 2147483646 w 571"/>
                  <a:gd name="T93" fmla="*/ 2147483646 h 1075"/>
                  <a:gd name="T94" fmla="*/ 2147483646 w 571"/>
                  <a:gd name="T95" fmla="*/ 2147483646 h 1075"/>
                  <a:gd name="T96" fmla="*/ 2147483646 w 571"/>
                  <a:gd name="T97" fmla="*/ 2147483646 h 1075"/>
                  <a:gd name="T98" fmla="*/ 2147483646 w 571"/>
                  <a:gd name="T99" fmla="*/ 2147483646 h 1075"/>
                  <a:gd name="T100" fmla="*/ 2147483646 w 571"/>
                  <a:gd name="T101" fmla="*/ 2147483646 h 1075"/>
                  <a:gd name="T102" fmla="*/ 2147483646 w 571"/>
                  <a:gd name="T103" fmla="*/ 2147483646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>
                  <a:gd name="T0" fmla="*/ 2147483646 w 1117"/>
                  <a:gd name="T1" fmla="*/ 2147483646 h 1086"/>
                  <a:gd name="T2" fmla="*/ 2147483646 w 1117"/>
                  <a:gd name="T3" fmla="*/ 2147483646 h 1086"/>
                  <a:gd name="T4" fmla="*/ 2147483646 w 1117"/>
                  <a:gd name="T5" fmla="*/ 0 h 1086"/>
                  <a:gd name="T6" fmla="*/ 2147483646 w 1117"/>
                  <a:gd name="T7" fmla="*/ 52340346 h 1086"/>
                  <a:gd name="T8" fmla="*/ 2147483646 w 1117"/>
                  <a:gd name="T9" fmla="*/ 104680692 h 1086"/>
                  <a:gd name="T10" fmla="*/ 2147483646 w 1117"/>
                  <a:gd name="T11" fmla="*/ 104680692 h 1086"/>
                  <a:gd name="T12" fmla="*/ 2147483646 w 1117"/>
                  <a:gd name="T13" fmla="*/ 131037672 h 1086"/>
                  <a:gd name="T14" fmla="*/ 2147483646 w 1117"/>
                  <a:gd name="T15" fmla="*/ 104680692 h 1086"/>
                  <a:gd name="T16" fmla="*/ 2147483646 w 1117"/>
                  <a:gd name="T17" fmla="*/ 104680692 h 1086"/>
                  <a:gd name="T18" fmla="*/ 2147483646 w 1117"/>
                  <a:gd name="T19" fmla="*/ 52340346 h 1086"/>
                  <a:gd name="T20" fmla="*/ 2147483646 w 1117"/>
                  <a:gd name="T21" fmla="*/ 0 h 1086"/>
                  <a:gd name="T22" fmla="*/ 2147483646 w 1117"/>
                  <a:gd name="T23" fmla="*/ 2147483646 h 1086"/>
                  <a:gd name="T24" fmla="*/ 2147483646 w 1117"/>
                  <a:gd name="T25" fmla="*/ 2147483646 h 1086"/>
                  <a:gd name="T26" fmla="*/ 2147483646 w 1117"/>
                  <a:gd name="T27" fmla="*/ 0 h 1086"/>
                  <a:gd name="T28" fmla="*/ 2147483646 w 1117"/>
                  <a:gd name="T29" fmla="*/ 52340346 h 1086"/>
                  <a:gd name="T30" fmla="*/ 2147483646 w 1117"/>
                  <a:gd name="T31" fmla="*/ 104680692 h 1086"/>
                  <a:gd name="T32" fmla="*/ 2147483646 w 1117"/>
                  <a:gd name="T33" fmla="*/ 104680692 h 1086"/>
                  <a:gd name="T34" fmla="*/ 2147483646 w 1117"/>
                  <a:gd name="T35" fmla="*/ 131037672 h 1086"/>
                  <a:gd name="T36" fmla="*/ 2147483646 w 1117"/>
                  <a:gd name="T37" fmla="*/ 104680692 h 1086"/>
                  <a:gd name="T38" fmla="*/ 2147483646 w 1117"/>
                  <a:gd name="T39" fmla="*/ 104680692 h 1086"/>
                  <a:gd name="T40" fmla="*/ 2147483646 w 1117"/>
                  <a:gd name="T41" fmla="*/ 52340346 h 1086"/>
                  <a:gd name="T42" fmla="*/ 2147483646 w 1117"/>
                  <a:gd name="T43" fmla="*/ 0 h 1086"/>
                  <a:gd name="T44" fmla="*/ 2147483646 w 1117"/>
                  <a:gd name="T45" fmla="*/ 2147483646 h 1086"/>
                  <a:gd name="T46" fmla="*/ 2147483646 w 1117"/>
                  <a:gd name="T47" fmla="*/ 2147483646 h 1086"/>
                  <a:gd name="T48" fmla="*/ 2147483646 w 1117"/>
                  <a:gd name="T49" fmla="*/ 2147483646 h 1086"/>
                  <a:gd name="T50" fmla="*/ 2147483646 w 1117"/>
                  <a:gd name="T51" fmla="*/ 2147483646 h 1086"/>
                  <a:gd name="T52" fmla="*/ 2147483646 w 1117"/>
                  <a:gd name="T53" fmla="*/ 2147483646 h 1086"/>
                  <a:gd name="T54" fmla="*/ 2147483646 w 1117"/>
                  <a:gd name="T55" fmla="*/ 2147483646 h 1086"/>
                  <a:gd name="T56" fmla="*/ 2147483646 w 1117"/>
                  <a:gd name="T57" fmla="*/ 2147483646 h 1086"/>
                  <a:gd name="T58" fmla="*/ 2147483646 w 1117"/>
                  <a:gd name="T59" fmla="*/ 2147483646 h 1086"/>
                  <a:gd name="T60" fmla="*/ 2147483646 w 1117"/>
                  <a:gd name="T61" fmla="*/ 2147483646 h 1086"/>
                  <a:gd name="T62" fmla="*/ 2147483646 w 1117"/>
                  <a:gd name="T63" fmla="*/ 2147483646 h 1086"/>
                  <a:gd name="T64" fmla="*/ 2147483646 w 1117"/>
                  <a:gd name="T65" fmla="*/ 2147483646 h 1086"/>
                  <a:gd name="T66" fmla="*/ 2147483646 w 1117"/>
                  <a:gd name="T67" fmla="*/ 2147483646 h 1086"/>
                  <a:gd name="T68" fmla="*/ 2147483646 w 1117"/>
                  <a:gd name="T69" fmla="*/ 2147483646 h 1086"/>
                  <a:gd name="T70" fmla="*/ 2147483646 w 1117"/>
                  <a:gd name="T71" fmla="*/ 2147483646 h 1086"/>
                  <a:gd name="T72" fmla="*/ 2147483646 w 1117"/>
                  <a:gd name="T73" fmla="*/ 2147483646 h 1086"/>
                  <a:gd name="T74" fmla="*/ 2147483646 w 1117"/>
                  <a:gd name="T75" fmla="*/ 2147483646 h 1086"/>
                  <a:gd name="T76" fmla="*/ 2147483646 w 1117"/>
                  <a:gd name="T77" fmla="*/ 2147483646 h 1086"/>
                  <a:gd name="T78" fmla="*/ 2147483646 w 1117"/>
                  <a:gd name="T79" fmla="*/ 2147483646 h 1086"/>
                  <a:gd name="T80" fmla="*/ 2147483646 w 1117"/>
                  <a:gd name="T81" fmla="*/ 2147483646 h 1086"/>
                  <a:gd name="T82" fmla="*/ 2147483646 w 1117"/>
                  <a:gd name="T83" fmla="*/ 2147483646 h 1086"/>
                  <a:gd name="T84" fmla="*/ 2147483646 w 1117"/>
                  <a:gd name="T85" fmla="*/ 2147483646 h 1086"/>
                  <a:gd name="T86" fmla="*/ 2147483646 w 1117"/>
                  <a:gd name="T87" fmla="*/ 2147483646 h 1086"/>
                  <a:gd name="T88" fmla="*/ 2147483646 w 1117"/>
                  <a:gd name="T89" fmla="*/ 2147483646 h 1086"/>
                  <a:gd name="T90" fmla="*/ 2147483646 w 1117"/>
                  <a:gd name="T91" fmla="*/ 2147483646 h 1086"/>
                  <a:gd name="T92" fmla="*/ 2147483646 w 1117"/>
                  <a:gd name="T93" fmla="*/ 2147483646 h 1086"/>
                  <a:gd name="T94" fmla="*/ 2125103105 w 1117"/>
                  <a:gd name="T95" fmla="*/ 2147483646 h 1086"/>
                  <a:gd name="T96" fmla="*/ 1242085904 w 1117"/>
                  <a:gd name="T97" fmla="*/ 2147483646 h 1086"/>
                  <a:gd name="T98" fmla="*/ 607336661 w 1117"/>
                  <a:gd name="T99" fmla="*/ 2147483646 h 1086"/>
                  <a:gd name="T100" fmla="*/ 193054150 w 1117"/>
                  <a:gd name="T101" fmla="*/ 2147483646 h 1086"/>
                  <a:gd name="T102" fmla="*/ 0 w 1117"/>
                  <a:gd name="T103" fmla="*/ 2147483646 h 1086"/>
                  <a:gd name="T104" fmla="*/ 0 w 1117"/>
                  <a:gd name="T105" fmla="*/ 0 h 1086"/>
                  <a:gd name="T106" fmla="*/ 441700385 w 1117"/>
                  <a:gd name="T107" fmla="*/ 52340346 h 1086"/>
                  <a:gd name="T108" fmla="*/ 910813279 w 1117"/>
                  <a:gd name="T109" fmla="*/ 104680692 h 1086"/>
                  <a:gd name="T110" fmla="*/ 1407722253 w 1117"/>
                  <a:gd name="T111" fmla="*/ 104680692 h 1086"/>
                  <a:gd name="T112" fmla="*/ 1904252949 w 1117"/>
                  <a:gd name="T113" fmla="*/ 131037672 h 1086"/>
                  <a:gd name="T114" fmla="*/ 2147483646 w 1117"/>
                  <a:gd name="T115" fmla="*/ 104680692 h 1086"/>
                  <a:gd name="T116" fmla="*/ 2147483646 w 1117"/>
                  <a:gd name="T117" fmla="*/ 104680692 h 1086"/>
                  <a:gd name="T118" fmla="*/ 2147483646 w 1117"/>
                  <a:gd name="T119" fmla="*/ 52340346 h 1086"/>
                  <a:gd name="T120" fmla="*/ 2147483646 w 1117"/>
                  <a:gd name="T121" fmla="*/ 0 h 1086"/>
                  <a:gd name="T122" fmla="*/ 2147483646 w 1117"/>
                  <a:gd name="T123" fmla="*/ 2147483646 h 10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>
                  <a:gd name="T0" fmla="*/ 2147483646 w 140"/>
                  <a:gd name="T1" fmla="*/ 0 h 1081"/>
                  <a:gd name="T2" fmla="*/ 2147483646 w 140"/>
                  <a:gd name="T3" fmla="*/ 2147483646 h 1081"/>
                  <a:gd name="T4" fmla="*/ 2147483646 w 140"/>
                  <a:gd name="T5" fmla="*/ 2147483646 h 1081"/>
                  <a:gd name="T6" fmla="*/ 557106228 w 140"/>
                  <a:gd name="T7" fmla="*/ 2147483646 h 1081"/>
                  <a:gd name="T8" fmla="*/ 0 w 140"/>
                  <a:gd name="T9" fmla="*/ 2147483646 h 1081"/>
                  <a:gd name="T10" fmla="*/ 0 w 140"/>
                  <a:gd name="T11" fmla="*/ 0 h 1081"/>
                  <a:gd name="T12" fmla="*/ 364369826 w 140"/>
                  <a:gd name="T13" fmla="*/ 53440196 h 1081"/>
                  <a:gd name="T14" fmla="*/ 728429546 w 140"/>
                  <a:gd name="T15" fmla="*/ 80160330 h 1081"/>
                  <a:gd name="T16" fmla="*/ 1114212524 w 140"/>
                  <a:gd name="T17" fmla="*/ 106513747 h 1081"/>
                  <a:gd name="T18" fmla="*/ 1500000062 w 140"/>
                  <a:gd name="T19" fmla="*/ 106513747 h 1081"/>
                  <a:gd name="T20" fmla="*/ 1949716813 w 140"/>
                  <a:gd name="T21" fmla="*/ 106513747 h 1081"/>
                  <a:gd name="T22" fmla="*/ 2147483646 w 140"/>
                  <a:gd name="T23" fmla="*/ 80160330 h 1081"/>
                  <a:gd name="T24" fmla="*/ 2147483646 w 140"/>
                  <a:gd name="T25" fmla="*/ 53440196 h 1081"/>
                  <a:gd name="T26" fmla="*/ 2147483646 w 140"/>
                  <a:gd name="T27" fmla="*/ 0 h 10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>
                  <a:gd name="T0" fmla="*/ 2021233427 w 688"/>
                  <a:gd name="T1" fmla="*/ 107777326 h 1078"/>
                  <a:gd name="T2" fmla="*/ 2147483646 w 688"/>
                  <a:gd name="T3" fmla="*/ 0 h 1078"/>
                  <a:gd name="T4" fmla="*/ 2147483646 w 688"/>
                  <a:gd name="T5" fmla="*/ 2147483646 h 1078"/>
                  <a:gd name="T6" fmla="*/ 2147483646 w 688"/>
                  <a:gd name="T7" fmla="*/ 2147483646 h 1078"/>
                  <a:gd name="T8" fmla="*/ 2147483646 w 688"/>
                  <a:gd name="T9" fmla="*/ 2147483646 h 1078"/>
                  <a:gd name="T10" fmla="*/ 2147483646 w 688"/>
                  <a:gd name="T11" fmla="*/ 2147483646 h 1078"/>
                  <a:gd name="T12" fmla="*/ 2147483646 w 688"/>
                  <a:gd name="T13" fmla="*/ 2147483646 h 1078"/>
                  <a:gd name="T14" fmla="*/ 2147483646 w 688"/>
                  <a:gd name="T15" fmla="*/ 2147483646 h 1078"/>
                  <a:gd name="T16" fmla="*/ 2147483646 w 688"/>
                  <a:gd name="T17" fmla="*/ 2147483646 h 1078"/>
                  <a:gd name="T18" fmla="*/ 2147483646 w 688"/>
                  <a:gd name="T19" fmla="*/ 2147483646 h 1078"/>
                  <a:gd name="T20" fmla="*/ 2147483646 w 688"/>
                  <a:gd name="T21" fmla="*/ 2147483646 h 1078"/>
                  <a:gd name="T22" fmla="*/ 2147483646 w 688"/>
                  <a:gd name="T23" fmla="*/ 2147483646 h 1078"/>
                  <a:gd name="T24" fmla="*/ 2147483646 w 688"/>
                  <a:gd name="T25" fmla="*/ 2147483646 h 1078"/>
                  <a:gd name="T26" fmla="*/ 2147483646 w 688"/>
                  <a:gd name="T27" fmla="*/ 2147483646 h 1078"/>
                  <a:gd name="T28" fmla="*/ 2147483646 w 688"/>
                  <a:gd name="T29" fmla="*/ 2147483646 h 1078"/>
                  <a:gd name="T30" fmla="*/ 2147483646 w 688"/>
                  <a:gd name="T31" fmla="*/ 2147483646 h 1078"/>
                  <a:gd name="T32" fmla="*/ 2147483646 w 688"/>
                  <a:gd name="T33" fmla="*/ 2147483646 h 1078"/>
                  <a:gd name="T34" fmla="*/ 2147483646 w 688"/>
                  <a:gd name="T35" fmla="*/ 2147483646 h 1078"/>
                  <a:gd name="T36" fmla="*/ 2147483646 w 688"/>
                  <a:gd name="T37" fmla="*/ 2147483646 h 1078"/>
                  <a:gd name="T38" fmla="*/ 2147483646 w 688"/>
                  <a:gd name="T39" fmla="*/ 2147483646 h 1078"/>
                  <a:gd name="T40" fmla="*/ 2147483646 w 688"/>
                  <a:gd name="T41" fmla="*/ 2147483646 h 1078"/>
                  <a:gd name="T42" fmla="*/ 2147483646 w 688"/>
                  <a:gd name="T43" fmla="*/ 2147483646 h 1078"/>
                  <a:gd name="T44" fmla="*/ 2147483646 w 688"/>
                  <a:gd name="T45" fmla="*/ 2147483646 h 1078"/>
                  <a:gd name="T46" fmla="*/ 2147483646 w 688"/>
                  <a:gd name="T47" fmla="*/ 2147483646 h 1078"/>
                  <a:gd name="T48" fmla="*/ 2147483646 w 688"/>
                  <a:gd name="T49" fmla="*/ 2147483646 h 1078"/>
                  <a:gd name="T50" fmla="*/ 2147483646 w 688"/>
                  <a:gd name="T51" fmla="*/ 2147483646 h 1078"/>
                  <a:gd name="T52" fmla="*/ 2147483646 w 688"/>
                  <a:gd name="T53" fmla="*/ 2147483646 h 1078"/>
                  <a:gd name="T54" fmla="*/ 2147483646 w 688"/>
                  <a:gd name="T55" fmla="*/ 2147483646 h 1078"/>
                  <a:gd name="T56" fmla="*/ 2147483646 w 688"/>
                  <a:gd name="T57" fmla="*/ 2147483646 h 1078"/>
                  <a:gd name="T58" fmla="*/ 2147483646 w 688"/>
                  <a:gd name="T59" fmla="*/ 2147483646 h 1078"/>
                  <a:gd name="T60" fmla="*/ 2147483646 w 688"/>
                  <a:gd name="T61" fmla="*/ 2147483646 h 1078"/>
                  <a:gd name="T62" fmla="*/ 2147483646 w 688"/>
                  <a:gd name="T63" fmla="*/ 2147483646 h 1078"/>
                  <a:gd name="T64" fmla="*/ 2147483646 w 688"/>
                  <a:gd name="T65" fmla="*/ 2147483646 h 1078"/>
                  <a:gd name="T66" fmla="*/ 2147483646 w 688"/>
                  <a:gd name="T67" fmla="*/ 2147483646 h 1078"/>
                  <a:gd name="T68" fmla="*/ 0 w 688"/>
                  <a:gd name="T69" fmla="*/ 0 h 1078"/>
                  <a:gd name="T70" fmla="*/ 2147483646 w 688"/>
                  <a:gd name="T71" fmla="*/ 2147483646 h 1078"/>
                  <a:gd name="T72" fmla="*/ 2147483646 w 688"/>
                  <a:gd name="T73" fmla="*/ 2147483646 h 1078"/>
                  <a:gd name="T74" fmla="*/ 2147483646 w 688"/>
                  <a:gd name="T75" fmla="*/ 2147483646 h 1078"/>
                  <a:gd name="T76" fmla="*/ 2147483646 w 688"/>
                  <a:gd name="T77" fmla="*/ 2147483646 h 1078"/>
                  <a:gd name="T78" fmla="*/ 2147483646 w 688"/>
                  <a:gd name="T79" fmla="*/ 2147483646 h 1078"/>
                  <a:gd name="T80" fmla="*/ 2147483646 w 688"/>
                  <a:gd name="T81" fmla="*/ 2147483646 h 1078"/>
                  <a:gd name="T82" fmla="*/ 2147483646 w 688"/>
                  <a:gd name="T83" fmla="*/ 2147483646 h 1078"/>
                  <a:gd name="T84" fmla="*/ 2147483646 w 688"/>
                  <a:gd name="T85" fmla="*/ 2147483646 h 1078"/>
                  <a:gd name="T86" fmla="*/ 2147483646 w 688"/>
                  <a:gd name="T87" fmla="*/ 2147483646 h 1078"/>
                  <a:gd name="T88" fmla="*/ 2147483646 w 688"/>
                  <a:gd name="T89" fmla="*/ 2147483646 h 1078"/>
                  <a:gd name="T90" fmla="*/ 2147483646 w 688"/>
                  <a:gd name="T91" fmla="*/ 2147483646 h 1078"/>
                  <a:gd name="T92" fmla="*/ 2147483646 w 688"/>
                  <a:gd name="T93" fmla="*/ 2147483646 h 1078"/>
                  <a:gd name="T94" fmla="*/ 2147483646 w 688"/>
                  <a:gd name="T95" fmla="*/ 2147483646 h 1078"/>
                  <a:gd name="T96" fmla="*/ 2147483646 w 688"/>
                  <a:gd name="T97" fmla="*/ 2147483646 h 1078"/>
                  <a:gd name="T98" fmla="*/ 2147483646 w 688"/>
                  <a:gd name="T99" fmla="*/ 2147483646 h 1078"/>
                  <a:gd name="T100" fmla="*/ 2147483646 w 688"/>
                  <a:gd name="T101" fmla="*/ 2147483646 h 1078"/>
                  <a:gd name="T102" fmla="*/ 2147483646 w 688"/>
                  <a:gd name="T103" fmla="*/ 2147483646 h 1078"/>
                  <a:gd name="T104" fmla="*/ 2147483646 w 688"/>
                  <a:gd name="T105" fmla="*/ 2147483646 h 1078"/>
                  <a:gd name="T106" fmla="*/ 2147483646 w 688"/>
                  <a:gd name="T107" fmla="*/ 2147483646 h 1078"/>
                  <a:gd name="T108" fmla="*/ 2147483646 w 688"/>
                  <a:gd name="T109" fmla="*/ 2147483646 h 1078"/>
                  <a:gd name="T110" fmla="*/ 2147483646 w 688"/>
                  <a:gd name="T111" fmla="*/ 2147483646 h 1078"/>
                  <a:gd name="T112" fmla="*/ 2147483646 w 688"/>
                  <a:gd name="T113" fmla="*/ 2147483646 h 1078"/>
                  <a:gd name="T114" fmla="*/ 2147483646 w 688"/>
                  <a:gd name="T115" fmla="*/ 2147483646 h 1078"/>
                  <a:gd name="T116" fmla="*/ 2147483646 w 688"/>
                  <a:gd name="T117" fmla="*/ 2147483646 h 1078"/>
                  <a:gd name="T118" fmla="*/ 2147483646 w 688"/>
                  <a:gd name="T119" fmla="*/ 2147483646 h 1078"/>
                  <a:gd name="T120" fmla="*/ 2147483646 w 688"/>
                  <a:gd name="T121" fmla="*/ 2147483646 h 10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>
                  <a:gd name="T0" fmla="*/ 2147483646 w 707"/>
                  <a:gd name="T1" fmla="*/ 2147483646 h 1075"/>
                  <a:gd name="T2" fmla="*/ 2147483646 w 707"/>
                  <a:gd name="T3" fmla="*/ 2147483646 h 1075"/>
                  <a:gd name="T4" fmla="*/ 2147483646 w 707"/>
                  <a:gd name="T5" fmla="*/ 2147483646 h 1075"/>
                  <a:gd name="T6" fmla="*/ 2147483646 w 707"/>
                  <a:gd name="T7" fmla="*/ 2147483646 h 1075"/>
                  <a:gd name="T8" fmla="*/ 2147483646 w 707"/>
                  <a:gd name="T9" fmla="*/ 2147483646 h 1075"/>
                  <a:gd name="T10" fmla="*/ 2147483646 w 707"/>
                  <a:gd name="T11" fmla="*/ 2147483646 h 1075"/>
                  <a:gd name="T12" fmla="*/ 2147483646 w 707"/>
                  <a:gd name="T13" fmla="*/ 2147483646 h 1075"/>
                  <a:gd name="T14" fmla="*/ 2147483646 w 707"/>
                  <a:gd name="T15" fmla="*/ 2147483646 h 1075"/>
                  <a:gd name="T16" fmla="*/ 2147483646 w 707"/>
                  <a:gd name="T17" fmla="*/ 2147483646 h 1075"/>
                  <a:gd name="T18" fmla="*/ 2147483646 w 707"/>
                  <a:gd name="T19" fmla="*/ 2147483646 h 1075"/>
                  <a:gd name="T20" fmla="*/ 2147483646 w 707"/>
                  <a:gd name="T21" fmla="*/ 2147483646 h 1075"/>
                  <a:gd name="T22" fmla="*/ 2147483646 w 707"/>
                  <a:gd name="T23" fmla="*/ 2147483646 h 1075"/>
                  <a:gd name="T24" fmla="*/ 2147483646 w 707"/>
                  <a:gd name="T25" fmla="*/ 2147483646 h 1075"/>
                  <a:gd name="T26" fmla="*/ 2147483646 w 707"/>
                  <a:gd name="T27" fmla="*/ 2147483646 h 1075"/>
                  <a:gd name="T28" fmla="*/ 2147483646 w 707"/>
                  <a:gd name="T29" fmla="*/ 2147483646 h 1075"/>
                  <a:gd name="T30" fmla="*/ 2147483646 w 707"/>
                  <a:gd name="T31" fmla="*/ 2147483646 h 1075"/>
                  <a:gd name="T32" fmla="*/ 2147483646 w 707"/>
                  <a:gd name="T33" fmla="*/ 2147483646 h 1075"/>
                  <a:gd name="T34" fmla="*/ 2147483646 w 707"/>
                  <a:gd name="T35" fmla="*/ 2147483646 h 1075"/>
                  <a:gd name="T36" fmla="*/ 2147483646 w 707"/>
                  <a:gd name="T37" fmla="*/ 2147483646 h 1075"/>
                  <a:gd name="T38" fmla="*/ 2147483646 w 707"/>
                  <a:gd name="T39" fmla="*/ 2147483646 h 1075"/>
                  <a:gd name="T40" fmla="*/ 2147483646 w 707"/>
                  <a:gd name="T41" fmla="*/ 2147483646 h 1075"/>
                  <a:gd name="T42" fmla="*/ 2147483646 w 707"/>
                  <a:gd name="T43" fmla="*/ 2147483646 h 1075"/>
                  <a:gd name="T44" fmla="*/ 2147483646 w 707"/>
                  <a:gd name="T45" fmla="*/ 2147483646 h 1075"/>
                  <a:gd name="T46" fmla="*/ 2147483646 w 707"/>
                  <a:gd name="T47" fmla="*/ 2099696555 h 1075"/>
                  <a:gd name="T48" fmla="*/ 2147483646 w 707"/>
                  <a:gd name="T49" fmla="*/ 1745344928 h 1075"/>
                  <a:gd name="T50" fmla="*/ 2147483646 w 707"/>
                  <a:gd name="T51" fmla="*/ 1636286347 h 1075"/>
                  <a:gd name="T52" fmla="*/ 2147483646 w 707"/>
                  <a:gd name="T53" fmla="*/ 27170684 h 1075"/>
                  <a:gd name="T54" fmla="*/ 2147483646 w 707"/>
                  <a:gd name="T55" fmla="*/ 327181016 h 1075"/>
                  <a:gd name="T56" fmla="*/ 2147483646 w 707"/>
                  <a:gd name="T57" fmla="*/ 900031070 h 1075"/>
                  <a:gd name="T58" fmla="*/ 2147483646 w 707"/>
                  <a:gd name="T59" fmla="*/ 1854403508 h 1075"/>
                  <a:gd name="T60" fmla="*/ 2147483646 w 707"/>
                  <a:gd name="T61" fmla="*/ 2147483646 h 1075"/>
                  <a:gd name="T62" fmla="*/ 2147483646 w 707"/>
                  <a:gd name="T63" fmla="*/ 2147483646 h 1075"/>
                  <a:gd name="T64" fmla="*/ 2147483646 w 707"/>
                  <a:gd name="T65" fmla="*/ 2147483646 h 1075"/>
                  <a:gd name="T66" fmla="*/ 2147483646 w 707"/>
                  <a:gd name="T67" fmla="*/ 2147483646 h 1075"/>
                  <a:gd name="T68" fmla="*/ 2147483646 w 707"/>
                  <a:gd name="T69" fmla="*/ 2147483646 h 1075"/>
                  <a:gd name="T70" fmla="*/ 2147483646 w 707"/>
                  <a:gd name="T71" fmla="*/ 2147483646 h 1075"/>
                  <a:gd name="T72" fmla="*/ 2147483646 w 707"/>
                  <a:gd name="T73" fmla="*/ 2147483646 h 1075"/>
                  <a:gd name="T74" fmla="*/ 2147483646 w 707"/>
                  <a:gd name="T75" fmla="*/ 2147483646 h 1075"/>
                  <a:gd name="T76" fmla="*/ 2147483646 w 707"/>
                  <a:gd name="T77" fmla="*/ 2147483646 h 1075"/>
                  <a:gd name="T78" fmla="*/ 2147483646 w 707"/>
                  <a:gd name="T79" fmla="*/ 2147483646 h 1075"/>
                  <a:gd name="T80" fmla="*/ 2147483646 w 707"/>
                  <a:gd name="T81" fmla="*/ 2147483646 h 1075"/>
                  <a:gd name="T82" fmla="*/ 2147483646 w 707"/>
                  <a:gd name="T83" fmla="*/ 2147483646 h 1075"/>
                  <a:gd name="T84" fmla="*/ 2147483646 w 707"/>
                  <a:gd name="T85" fmla="*/ 2147483646 h 1075"/>
                  <a:gd name="T86" fmla="*/ 2147483646 w 707"/>
                  <a:gd name="T87" fmla="*/ 2147483646 h 1075"/>
                  <a:gd name="T88" fmla="*/ 2147483646 w 707"/>
                  <a:gd name="T89" fmla="*/ 2147483646 h 1075"/>
                  <a:gd name="T90" fmla="*/ 2147483646 w 707"/>
                  <a:gd name="T91" fmla="*/ 2147483646 h 1075"/>
                  <a:gd name="T92" fmla="*/ 2147483646 w 707"/>
                  <a:gd name="T93" fmla="*/ 2147483646 h 1075"/>
                  <a:gd name="T94" fmla="*/ 2147483646 w 707"/>
                  <a:gd name="T95" fmla="*/ 2147483646 h 1075"/>
                  <a:gd name="T96" fmla="*/ 2147483646 w 707"/>
                  <a:gd name="T97" fmla="*/ 2147483646 h 1075"/>
                  <a:gd name="T98" fmla="*/ 2147483646 w 707"/>
                  <a:gd name="T99" fmla="*/ 2147483646 h 1075"/>
                  <a:gd name="T100" fmla="*/ 2147483646 w 707"/>
                  <a:gd name="T101" fmla="*/ 2147483646 h 1075"/>
                  <a:gd name="T102" fmla="*/ 2147483646 w 707"/>
                  <a:gd name="T103" fmla="*/ 2147483646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>
                  <a:gd name="T0" fmla="*/ 2147483646 w 1181"/>
                  <a:gd name="T1" fmla="*/ 2147483646 h 1122"/>
                  <a:gd name="T2" fmla="*/ 798743318 w 1181"/>
                  <a:gd name="T3" fmla="*/ 2147483646 h 1122"/>
                  <a:gd name="T4" fmla="*/ 51343233 w 1181"/>
                  <a:gd name="T5" fmla="*/ 2147483646 h 1122"/>
                  <a:gd name="T6" fmla="*/ 128723483 w 1181"/>
                  <a:gd name="T7" fmla="*/ 2147483646 h 1122"/>
                  <a:gd name="T8" fmla="*/ 1107538575 w 1181"/>
                  <a:gd name="T9" fmla="*/ 2147483646 h 1122"/>
                  <a:gd name="T10" fmla="*/ 2147483646 w 1181"/>
                  <a:gd name="T11" fmla="*/ 2147483646 h 1122"/>
                  <a:gd name="T12" fmla="*/ 2147483646 w 1181"/>
                  <a:gd name="T13" fmla="*/ 2147483646 h 1122"/>
                  <a:gd name="T14" fmla="*/ 2147483646 w 1181"/>
                  <a:gd name="T15" fmla="*/ 1375308599 h 1122"/>
                  <a:gd name="T16" fmla="*/ 2147483646 w 1181"/>
                  <a:gd name="T17" fmla="*/ 242876890 h 1122"/>
                  <a:gd name="T18" fmla="*/ 2147483646 w 1181"/>
                  <a:gd name="T19" fmla="*/ 26947055 h 1122"/>
                  <a:gd name="T20" fmla="*/ 2147483646 w 1181"/>
                  <a:gd name="T21" fmla="*/ 485379843 h 1122"/>
                  <a:gd name="T22" fmla="*/ 2147483646 w 1181"/>
                  <a:gd name="T23" fmla="*/ 1645127283 h 1122"/>
                  <a:gd name="T24" fmla="*/ 2147483646 w 1181"/>
                  <a:gd name="T25" fmla="*/ 2147483646 h 1122"/>
                  <a:gd name="T26" fmla="*/ 2147483646 w 1181"/>
                  <a:gd name="T27" fmla="*/ 2147483646 h 1122"/>
                  <a:gd name="T28" fmla="*/ 2147483646 w 1181"/>
                  <a:gd name="T29" fmla="*/ 2147483646 h 1122"/>
                  <a:gd name="T30" fmla="*/ 2147483646 w 1181"/>
                  <a:gd name="T31" fmla="*/ 2147483646 h 1122"/>
                  <a:gd name="T32" fmla="*/ 2147483646 w 1181"/>
                  <a:gd name="T33" fmla="*/ 2147483646 h 1122"/>
                  <a:gd name="T34" fmla="*/ 2147483646 w 1181"/>
                  <a:gd name="T35" fmla="*/ 2147483646 h 1122"/>
                  <a:gd name="T36" fmla="*/ 2147483646 w 1181"/>
                  <a:gd name="T37" fmla="*/ 2147483646 h 1122"/>
                  <a:gd name="T38" fmla="*/ 2147483646 w 1181"/>
                  <a:gd name="T39" fmla="*/ 2147483646 h 1122"/>
                  <a:gd name="T40" fmla="*/ 2147483646 w 1181"/>
                  <a:gd name="T41" fmla="*/ 2147483646 h 1122"/>
                  <a:gd name="T42" fmla="*/ 2147483646 w 1181"/>
                  <a:gd name="T43" fmla="*/ 2147483646 h 1122"/>
                  <a:gd name="T44" fmla="*/ 2147483646 w 1181"/>
                  <a:gd name="T45" fmla="*/ 2147483646 h 1122"/>
                  <a:gd name="T46" fmla="*/ 2147483646 w 1181"/>
                  <a:gd name="T47" fmla="*/ 2147483646 h 1122"/>
                  <a:gd name="T48" fmla="*/ 2147483646 w 1181"/>
                  <a:gd name="T49" fmla="*/ 2147483646 h 1122"/>
                  <a:gd name="T50" fmla="*/ 2147483646 w 1181"/>
                  <a:gd name="T51" fmla="*/ 2147483646 h 1122"/>
                  <a:gd name="T52" fmla="*/ 2147483646 w 1181"/>
                  <a:gd name="T53" fmla="*/ 2147483646 h 1122"/>
                  <a:gd name="T54" fmla="*/ 2147483646 w 1181"/>
                  <a:gd name="T55" fmla="*/ 2147483646 h 1122"/>
                  <a:gd name="T56" fmla="*/ 2147483646 w 1181"/>
                  <a:gd name="T57" fmla="*/ 2147483646 h 1122"/>
                  <a:gd name="T58" fmla="*/ 2147483646 w 1181"/>
                  <a:gd name="T59" fmla="*/ 2147483646 h 1122"/>
                  <a:gd name="T60" fmla="*/ 2147483646 w 1181"/>
                  <a:gd name="T61" fmla="*/ 2147483646 h 1122"/>
                  <a:gd name="T62" fmla="*/ 2147483646 w 1181"/>
                  <a:gd name="T63" fmla="*/ 2147483646 h 1122"/>
                  <a:gd name="T64" fmla="*/ 2147483646 w 1181"/>
                  <a:gd name="T65" fmla="*/ 2147483646 h 1122"/>
                  <a:gd name="T66" fmla="*/ 2147483646 w 1181"/>
                  <a:gd name="T67" fmla="*/ 2147483646 h 1122"/>
                  <a:gd name="T68" fmla="*/ 2147483646 w 1181"/>
                  <a:gd name="T69" fmla="*/ 2147483646 h 1122"/>
                  <a:gd name="T70" fmla="*/ 2147483646 w 1181"/>
                  <a:gd name="T71" fmla="*/ 2147483646 h 1122"/>
                  <a:gd name="T72" fmla="*/ 2147483646 w 1181"/>
                  <a:gd name="T73" fmla="*/ 2147483646 h 1122"/>
                  <a:gd name="T74" fmla="*/ 2147483646 w 1181"/>
                  <a:gd name="T75" fmla="*/ 2147483646 h 1122"/>
                  <a:gd name="T76" fmla="*/ 2147483646 w 1181"/>
                  <a:gd name="T77" fmla="*/ 2147483646 h 1122"/>
                  <a:gd name="T78" fmla="*/ 2147483646 w 1181"/>
                  <a:gd name="T79" fmla="*/ 2147483646 h 1122"/>
                  <a:gd name="T80" fmla="*/ 2147483646 w 1181"/>
                  <a:gd name="T81" fmla="*/ 2147483646 h 1122"/>
                  <a:gd name="T82" fmla="*/ 2147483646 w 1181"/>
                  <a:gd name="T83" fmla="*/ 2147483646 h 1122"/>
                  <a:gd name="T84" fmla="*/ 2147483646 w 1181"/>
                  <a:gd name="T85" fmla="*/ 2147483646 h 1122"/>
                  <a:gd name="T86" fmla="*/ 2147483646 w 1181"/>
                  <a:gd name="T87" fmla="*/ 2147483646 h 1122"/>
                  <a:gd name="T88" fmla="*/ 2147483646 w 1181"/>
                  <a:gd name="T89" fmla="*/ 1483086513 h 1122"/>
                  <a:gd name="T90" fmla="*/ 2147483646 w 1181"/>
                  <a:gd name="T91" fmla="*/ 1483086513 h 1122"/>
                  <a:gd name="T92" fmla="*/ 2147483646 w 1181"/>
                  <a:gd name="T93" fmla="*/ 2147483646 h 1122"/>
                  <a:gd name="T94" fmla="*/ 2147483646 w 1181"/>
                  <a:gd name="T95" fmla="*/ 2147483646 h 1122"/>
                  <a:gd name="T96" fmla="*/ 2147483646 w 1181"/>
                  <a:gd name="T97" fmla="*/ 2147483646 h 1122"/>
                  <a:gd name="T98" fmla="*/ 2147483646 w 1181"/>
                  <a:gd name="T99" fmla="*/ 2147483646 h 1122"/>
                  <a:gd name="T100" fmla="*/ 2147483646 w 1181"/>
                  <a:gd name="T101" fmla="*/ 2147483646 h 1122"/>
                  <a:gd name="T102" fmla="*/ 2147483646 w 1181"/>
                  <a:gd name="T103" fmla="*/ 2147483646 h 1122"/>
                  <a:gd name="T104" fmla="*/ 2147483646 w 1181"/>
                  <a:gd name="T105" fmla="*/ 2147483646 h 1122"/>
                  <a:gd name="T106" fmla="*/ 2147483646 w 1181"/>
                  <a:gd name="T107" fmla="*/ 2147483646 h 1122"/>
                  <a:gd name="T108" fmla="*/ 2147483646 w 1181"/>
                  <a:gd name="T109" fmla="*/ 2147483646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>
                  <a:gd name="T0" fmla="*/ 1890973048 w 940"/>
                  <a:gd name="T1" fmla="*/ 2147483646 h 1081"/>
                  <a:gd name="T2" fmla="*/ 1028969509 w 940"/>
                  <a:gd name="T3" fmla="*/ 2147483646 h 1081"/>
                  <a:gd name="T4" fmla="*/ 0 w 940"/>
                  <a:gd name="T5" fmla="*/ 2147483646 h 1081"/>
                  <a:gd name="T6" fmla="*/ 0 w 940"/>
                  <a:gd name="T7" fmla="*/ 0 h 1081"/>
                  <a:gd name="T8" fmla="*/ 2147483646 w 940"/>
                  <a:gd name="T9" fmla="*/ 0 h 1081"/>
                  <a:gd name="T10" fmla="*/ 2147483646 w 940"/>
                  <a:gd name="T11" fmla="*/ 2147483646 h 1081"/>
                  <a:gd name="T12" fmla="*/ 2147483646 w 940"/>
                  <a:gd name="T13" fmla="*/ 2147483646 h 1081"/>
                  <a:gd name="T14" fmla="*/ 2147483646 w 940"/>
                  <a:gd name="T15" fmla="*/ 2147483646 h 1081"/>
                  <a:gd name="T16" fmla="*/ 2147483646 w 940"/>
                  <a:gd name="T17" fmla="*/ 2147483646 h 1081"/>
                  <a:gd name="T18" fmla="*/ 2147483646 w 940"/>
                  <a:gd name="T19" fmla="*/ 2147483646 h 1081"/>
                  <a:gd name="T20" fmla="*/ 2147483646 w 940"/>
                  <a:gd name="T21" fmla="*/ 2147483646 h 1081"/>
                  <a:gd name="T22" fmla="*/ 2147483646 w 940"/>
                  <a:gd name="T23" fmla="*/ 2147483646 h 1081"/>
                  <a:gd name="T24" fmla="*/ 2147483646 w 940"/>
                  <a:gd name="T25" fmla="*/ 2147483646 h 1081"/>
                  <a:gd name="T26" fmla="*/ 2147483646 w 940"/>
                  <a:gd name="T27" fmla="*/ 2133585598 h 1081"/>
                  <a:gd name="T28" fmla="*/ 2147483646 w 940"/>
                  <a:gd name="T29" fmla="*/ 2133585598 h 1081"/>
                  <a:gd name="T30" fmla="*/ 2147483646 w 940"/>
                  <a:gd name="T31" fmla="*/ 2133585598 h 1081"/>
                  <a:gd name="T32" fmla="*/ 2147483646 w 940"/>
                  <a:gd name="T33" fmla="*/ 2133585598 h 1081"/>
                  <a:gd name="T34" fmla="*/ 2147483646 w 940"/>
                  <a:gd name="T35" fmla="*/ 2133585598 h 1081"/>
                  <a:gd name="T36" fmla="*/ 2147483646 w 940"/>
                  <a:gd name="T37" fmla="*/ 2106865464 h 1081"/>
                  <a:gd name="T38" fmla="*/ 2147483646 w 940"/>
                  <a:gd name="T39" fmla="*/ 2106865464 h 1081"/>
                  <a:gd name="T40" fmla="*/ 2147483646 w 940"/>
                  <a:gd name="T41" fmla="*/ 2106865464 h 1081"/>
                  <a:gd name="T42" fmla="*/ 2147483646 w 940"/>
                  <a:gd name="T43" fmla="*/ 2080145402 h 1081"/>
                  <a:gd name="T44" fmla="*/ 2147483646 w 940"/>
                  <a:gd name="T45" fmla="*/ 2080145402 h 1081"/>
                  <a:gd name="T46" fmla="*/ 2147483646 w 940"/>
                  <a:gd name="T47" fmla="*/ 2053420094 h 1081"/>
                  <a:gd name="T48" fmla="*/ 2147483646 w 940"/>
                  <a:gd name="T49" fmla="*/ 2053420094 h 1081"/>
                  <a:gd name="T50" fmla="*/ 2147483646 w 940"/>
                  <a:gd name="T51" fmla="*/ 2027071852 h 1081"/>
                  <a:gd name="T52" fmla="*/ 2147483646 w 940"/>
                  <a:gd name="T53" fmla="*/ 2027071852 h 1081"/>
                  <a:gd name="T54" fmla="*/ 2147483646 w 940"/>
                  <a:gd name="T55" fmla="*/ 2027071852 h 1081"/>
                  <a:gd name="T56" fmla="*/ 2147483646 w 940"/>
                  <a:gd name="T57" fmla="*/ 2027071852 h 1081"/>
                  <a:gd name="T58" fmla="*/ 2147483646 w 940"/>
                  <a:gd name="T59" fmla="*/ 2027071852 h 1081"/>
                  <a:gd name="T60" fmla="*/ 2147483646 w 940"/>
                  <a:gd name="T61" fmla="*/ 2027071852 h 1081"/>
                  <a:gd name="T62" fmla="*/ 2147483646 w 940"/>
                  <a:gd name="T63" fmla="*/ 2027071852 h 1081"/>
                  <a:gd name="T64" fmla="*/ 2147483646 w 940"/>
                  <a:gd name="T65" fmla="*/ 2027071852 h 1081"/>
                  <a:gd name="T66" fmla="*/ 2147483646 w 940"/>
                  <a:gd name="T67" fmla="*/ 2027071852 h 1081"/>
                  <a:gd name="T68" fmla="*/ 2147483646 w 940"/>
                  <a:gd name="T69" fmla="*/ 2053420094 h 1081"/>
                  <a:gd name="T70" fmla="*/ 2147483646 w 940"/>
                  <a:gd name="T71" fmla="*/ 2053420094 h 1081"/>
                  <a:gd name="T72" fmla="*/ 2147483646 w 940"/>
                  <a:gd name="T73" fmla="*/ 2080145402 h 1081"/>
                  <a:gd name="T74" fmla="*/ 2147483646 w 940"/>
                  <a:gd name="T75" fmla="*/ 2080145402 h 1081"/>
                  <a:gd name="T76" fmla="*/ 2147483646 w 940"/>
                  <a:gd name="T77" fmla="*/ 2106865464 h 1081"/>
                  <a:gd name="T78" fmla="*/ 2147483646 w 940"/>
                  <a:gd name="T79" fmla="*/ 2106865464 h 1081"/>
                  <a:gd name="T80" fmla="*/ 2147483646 w 940"/>
                  <a:gd name="T81" fmla="*/ 2106865464 h 1081"/>
                  <a:gd name="T82" fmla="*/ 2147483646 w 940"/>
                  <a:gd name="T83" fmla="*/ 2133585598 h 1081"/>
                  <a:gd name="T84" fmla="*/ 2147483646 w 940"/>
                  <a:gd name="T85" fmla="*/ 2133585598 h 1081"/>
                  <a:gd name="T86" fmla="*/ 2147483646 w 940"/>
                  <a:gd name="T87" fmla="*/ 2133585598 h 1081"/>
                  <a:gd name="T88" fmla="*/ 2147483646 w 940"/>
                  <a:gd name="T89" fmla="*/ 2133585598 h 1081"/>
                  <a:gd name="T90" fmla="*/ 2147483646 w 940"/>
                  <a:gd name="T91" fmla="*/ 2133585598 h 1081"/>
                  <a:gd name="T92" fmla="*/ 2147483646 w 940"/>
                  <a:gd name="T93" fmla="*/ 2147483646 h 1081"/>
                  <a:gd name="T94" fmla="*/ 2147483646 w 940"/>
                  <a:gd name="T95" fmla="*/ 2147483646 h 1081"/>
                  <a:gd name="T96" fmla="*/ 2147483646 w 940"/>
                  <a:gd name="T97" fmla="*/ 2147483646 h 1081"/>
                  <a:gd name="T98" fmla="*/ 2147483646 w 940"/>
                  <a:gd name="T99" fmla="*/ 2147483646 h 1081"/>
                  <a:gd name="T100" fmla="*/ 1890973048 w 940"/>
                  <a:gd name="T101" fmla="*/ 2147483646 h 10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1036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>
                  <a:gd name="T0" fmla="*/ 2147483646 w 7283"/>
                  <a:gd name="T1" fmla="*/ 2147483646 h 4012"/>
                  <a:gd name="T2" fmla="*/ 2147483646 w 7283"/>
                  <a:gd name="T3" fmla="*/ 2147483646 h 4012"/>
                  <a:gd name="T4" fmla="*/ 2147483646 w 7283"/>
                  <a:gd name="T5" fmla="*/ 2147483646 h 4012"/>
                  <a:gd name="T6" fmla="*/ 2147483646 w 7283"/>
                  <a:gd name="T7" fmla="*/ 2147483646 h 4012"/>
                  <a:gd name="T8" fmla="*/ 2147483646 w 7283"/>
                  <a:gd name="T9" fmla="*/ 2147483646 h 4012"/>
                  <a:gd name="T10" fmla="*/ 2147483646 w 7283"/>
                  <a:gd name="T11" fmla="*/ 2147483646 h 4012"/>
                  <a:gd name="T12" fmla="*/ 2147483646 w 7283"/>
                  <a:gd name="T13" fmla="*/ 2147483646 h 4012"/>
                  <a:gd name="T14" fmla="*/ 2147483646 w 7283"/>
                  <a:gd name="T15" fmla="*/ 2147483646 h 4012"/>
                  <a:gd name="T16" fmla="*/ 2147483646 w 7283"/>
                  <a:gd name="T17" fmla="*/ 2147483646 h 4012"/>
                  <a:gd name="T18" fmla="*/ 2147483646 w 7283"/>
                  <a:gd name="T19" fmla="*/ 2147483646 h 4012"/>
                  <a:gd name="T20" fmla="*/ 2147483646 w 7283"/>
                  <a:gd name="T21" fmla="*/ 2147483646 h 4012"/>
                  <a:gd name="T22" fmla="*/ 2147483646 w 7283"/>
                  <a:gd name="T23" fmla="*/ 2147483646 h 4012"/>
                  <a:gd name="T24" fmla="*/ 2147483646 w 7283"/>
                  <a:gd name="T25" fmla="*/ 2147483646 h 4012"/>
                  <a:gd name="T26" fmla="*/ 2147483646 w 7283"/>
                  <a:gd name="T27" fmla="*/ 2147483646 h 4012"/>
                  <a:gd name="T28" fmla="*/ 2147483646 w 7283"/>
                  <a:gd name="T29" fmla="*/ 2147483646 h 4012"/>
                  <a:gd name="T30" fmla="*/ 2147483646 w 7283"/>
                  <a:gd name="T31" fmla="*/ 2147483646 h 4012"/>
                  <a:gd name="T32" fmla="*/ 2147483646 w 7283"/>
                  <a:gd name="T33" fmla="*/ 2147483646 h 4012"/>
                  <a:gd name="T34" fmla="*/ 2147483646 w 7283"/>
                  <a:gd name="T35" fmla="*/ 1926201546 h 4012"/>
                  <a:gd name="T36" fmla="*/ 2147483646 w 7283"/>
                  <a:gd name="T37" fmla="*/ 1551599812 h 4012"/>
                  <a:gd name="T38" fmla="*/ 2147483646 w 7283"/>
                  <a:gd name="T39" fmla="*/ 1070234385 h 4012"/>
                  <a:gd name="T40" fmla="*/ 2147483646 w 7283"/>
                  <a:gd name="T41" fmla="*/ 615284411 h 4012"/>
                  <a:gd name="T42" fmla="*/ 2147483646 w 7283"/>
                  <a:gd name="T43" fmla="*/ 321036168 h 4012"/>
                  <a:gd name="T44" fmla="*/ 2147483646 w 7283"/>
                  <a:gd name="T45" fmla="*/ 80353418 h 4012"/>
                  <a:gd name="T46" fmla="*/ 2147483646 w 7283"/>
                  <a:gd name="T47" fmla="*/ 0 h 4012"/>
                  <a:gd name="T48" fmla="*/ 2147483646 w 7283"/>
                  <a:gd name="T49" fmla="*/ 53565493 h 4012"/>
                  <a:gd name="T50" fmla="*/ 2147483646 w 7283"/>
                  <a:gd name="T51" fmla="*/ 80353418 h 4012"/>
                  <a:gd name="T52" fmla="*/ 2147483646 w 7283"/>
                  <a:gd name="T53" fmla="*/ 107136165 h 4012"/>
                  <a:gd name="T54" fmla="*/ 2147483646 w 7283"/>
                  <a:gd name="T55" fmla="*/ 133918984 h 4012"/>
                  <a:gd name="T56" fmla="*/ 2147483646 w 7283"/>
                  <a:gd name="T57" fmla="*/ 133918984 h 4012"/>
                  <a:gd name="T58" fmla="*/ 2147483646 w 7283"/>
                  <a:gd name="T59" fmla="*/ 160701730 h 4012"/>
                  <a:gd name="T60" fmla="*/ 2147483646 w 7283"/>
                  <a:gd name="T61" fmla="*/ 160701730 h 4012"/>
                  <a:gd name="T62" fmla="*/ 2147483646 w 7283"/>
                  <a:gd name="T63" fmla="*/ 160701730 h 4012"/>
                  <a:gd name="T64" fmla="*/ 2147483646 w 7283"/>
                  <a:gd name="T65" fmla="*/ 160701730 h 4012"/>
                  <a:gd name="T66" fmla="*/ 2147483646 w 7283"/>
                  <a:gd name="T67" fmla="*/ 160701730 h 4012"/>
                  <a:gd name="T68" fmla="*/ 2147483646 w 7283"/>
                  <a:gd name="T69" fmla="*/ 160701730 h 4012"/>
                  <a:gd name="T70" fmla="*/ 2147483646 w 7283"/>
                  <a:gd name="T71" fmla="*/ 133918984 h 4012"/>
                  <a:gd name="T72" fmla="*/ 2147483646 w 7283"/>
                  <a:gd name="T73" fmla="*/ 107136165 h 4012"/>
                  <a:gd name="T74" fmla="*/ 2147483646 w 7283"/>
                  <a:gd name="T75" fmla="*/ 80353418 h 4012"/>
                  <a:gd name="T76" fmla="*/ 2147483646 w 7283"/>
                  <a:gd name="T77" fmla="*/ 53565493 h 4012"/>
                  <a:gd name="T78" fmla="*/ 2147483646 w 7283"/>
                  <a:gd name="T79" fmla="*/ 26782747 h 4012"/>
                  <a:gd name="T80" fmla="*/ 2147483646 w 7283"/>
                  <a:gd name="T81" fmla="*/ 0 h 4012"/>
                  <a:gd name="T82" fmla="*/ 2147483646 w 7283"/>
                  <a:gd name="T83" fmla="*/ 160701730 h 4012"/>
                  <a:gd name="T84" fmla="*/ 2147483646 w 7283"/>
                  <a:gd name="T85" fmla="*/ 454955152 h 4012"/>
                  <a:gd name="T86" fmla="*/ 2147483646 w 7283"/>
                  <a:gd name="T87" fmla="*/ 829551635 h 4012"/>
                  <a:gd name="T88" fmla="*/ 2147483646 w 7283"/>
                  <a:gd name="T89" fmla="*/ 1391270553 h 4012"/>
                  <a:gd name="T90" fmla="*/ 2147483646 w 7283"/>
                  <a:gd name="T91" fmla="*/ 1739089468 h 4012"/>
                  <a:gd name="T92" fmla="*/ 1904094799 w 7283"/>
                  <a:gd name="T93" fmla="*/ 2140473948 h 4012"/>
                  <a:gd name="T94" fmla="*/ 1427978518 w 7283"/>
                  <a:gd name="T95" fmla="*/ 2147483646 h 4012"/>
                  <a:gd name="T96" fmla="*/ 1004970953 w 7283"/>
                  <a:gd name="T97" fmla="*/ 2147483646 h 4012"/>
                  <a:gd name="T98" fmla="*/ 634696545 w 7283"/>
                  <a:gd name="T99" fmla="*/ 2147483646 h 4012"/>
                  <a:gd name="T100" fmla="*/ 370269245 w 7283"/>
                  <a:gd name="T101" fmla="*/ 2147483646 h 4012"/>
                  <a:gd name="T102" fmla="*/ 132398776 w 7283"/>
                  <a:gd name="T103" fmla="*/ 2147483646 h 4012"/>
                  <a:gd name="T104" fmla="*/ 0 w 7283"/>
                  <a:gd name="T105" fmla="*/ 2147483646 h 4012"/>
                  <a:gd name="T106" fmla="*/ 52738392 w 7283"/>
                  <a:gd name="T107" fmla="*/ 2147483646 h 4012"/>
                  <a:gd name="T108" fmla="*/ 132398776 w 7283"/>
                  <a:gd name="T109" fmla="*/ 2147483646 h 4012"/>
                  <a:gd name="T110" fmla="*/ 211688980 w 7283"/>
                  <a:gd name="T111" fmla="*/ 2147483646 h 4012"/>
                  <a:gd name="T112" fmla="*/ 264427300 w 7283"/>
                  <a:gd name="T113" fmla="*/ 2147483646 h 4012"/>
                  <a:gd name="T114" fmla="*/ 317536016 w 7283"/>
                  <a:gd name="T115" fmla="*/ 2147483646 h 4012"/>
                  <a:gd name="T116" fmla="*/ 317536016 w 7283"/>
                  <a:gd name="T117" fmla="*/ 2147483646 h 4012"/>
                  <a:gd name="T118" fmla="*/ 343717504 w 7283"/>
                  <a:gd name="T119" fmla="*/ 2147483646 h 4012"/>
                  <a:gd name="T120" fmla="*/ 317536016 w 7283"/>
                  <a:gd name="T121" fmla="*/ 2147483646 h 4012"/>
                  <a:gd name="T122" fmla="*/ 2147483646 w 7283"/>
                  <a:gd name="T123" fmla="*/ 2147483646 h 4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>
                  <a:gd name="T0" fmla="*/ 2147483646 w 7279"/>
                  <a:gd name="T1" fmla="*/ 2147483646 h 6066"/>
                  <a:gd name="T2" fmla="*/ 2147483646 w 7279"/>
                  <a:gd name="T3" fmla="*/ 2147483646 h 6066"/>
                  <a:gd name="T4" fmla="*/ 132616400 w 7279"/>
                  <a:gd name="T5" fmla="*/ 2147483646 h 6066"/>
                  <a:gd name="T6" fmla="*/ 106020005 w 7279"/>
                  <a:gd name="T7" fmla="*/ 2147483646 h 6066"/>
                  <a:gd name="T8" fmla="*/ 79423681 w 7279"/>
                  <a:gd name="T9" fmla="*/ 2147483646 h 6066"/>
                  <a:gd name="T10" fmla="*/ 53192791 w 7279"/>
                  <a:gd name="T11" fmla="*/ 2147483646 h 6066"/>
                  <a:gd name="T12" fmla="*/ 26596395 w 7279"/>
                  <a:gd name="T13" fmla="*/ 2147483646 h 6066"/>
                  <a:gd name="T14" fmla="*/ 0 w 7279"/>
                  <a:gd name="T15" fmla="*/ 2147483646 h 6066"/>
                  <a:gd name="T16" fmla="*/ 106020005 w 7279"/>
                  <a:gd name="T17" fmla="*/ 2147483646 h 6066"/>
                  <a:gd name="T18" fmla="*/ 477272954 w 7279"/>
                  <a:gd name="T19" fmla="*/ 2147483646 h 6066"/>
                  <a:gd name="T20" fmla="*/ 1245633762 w 7279"/>
                  <a:gd name="T21" fmla="*/ 2147483646 h 6066"/>
                  <a:gd name="T22" fmla="*/ 2147483646 w 7279"/>
                  <a:gd name="T23" fmla="*/ 2147483646 h 6066"/>
                  <a:gd name="T24" fmla="*/ 2147483646 w 7279"/>
                  <a:gd name="T25" fmla="*/ 2147483646 h 6066"/>
                  <a:gd name="T26" fmla="*/ 2147483646 w 7279"/>
                  <a:gd name="T27" fmla="*/ 2147483646 h 6066"/>
                  <a:gd name="T28" fmla="*/ 2147483646 w 7279"/>
                  <a:gd name="T29" fmla="*/ 2147483646 h 6066"/>
                  <a:gd name="T30" fmla="*/ 2147483646 w 7279"/>
                  <a:gd name="T31" fmla="*/ 2147483646 h 6066"/>
                  <a:gd name="T32" fmla="*/ 2147483646 w 7279"/>
                  <a:gd name="T33" fmla="*/ 2147483646 h 6066"/>
                  <a:gd name="T34" fmla="*/ 2147483646 w 7279"/>
                  <a:gd name="T35" fmla="*/ 2147483646 h 6066"/>
                  <a:gd name="T36" fmla="*/ 2147483646 w 7279"/>
                  <a:gd name="T37" fmla="*/ 2147483646 h 6066"/>
                  <a:gd name="T38" fmla="*/ 2147483646 w 7279"/>
                  <a:gd name="T39" fmla="*/ 2147483646 h 6066"/>
                  <a:gd name="T40" fmla="*/ 2147483646 w 7279"/>
                  <a:gd name="T41" fmla="*/ 2147483646 h 6066"/>
                  <a:gd name="T42" fmla="*/ 2147483646 w 7279"/>
                  <a:gd name="T43" fmla="*/ 2147483646 h 6066"/>
                  <a:gd name="T44" fmla="*/ 2147483646 w 7279"/>
                  <a:gd name="T45" fmla="*/ 2147483646 h 6066"/>
                  <a:gd name="T46" fmla="*/ 2147483646 w 7279"/>
                  <a:gd name="T47" fmla="*/ 2147483646 h 6066"/>
                  <a:gd name="T48" fmla="*/ 2147483646 w 7279"/>
                  <a:gd name="T49" fmla="*/ 2147483646 h 6066"/>
                  <a:gd name="T50" fmla="*/ 2147483646 w 7279"/>
                  <a:gd name="T51" fmla="*/ 2147483646 h 6066"/>
                  <a:gd name="T52" fmla="*/ 2147483646 w 7279"/>
                  <a:gd name="T53" fmla="*/ 2147483646 h 6066"/>
                  <a:gd name="T54" fmla="*/ 2147483646 w 7279"/>
                  <a:gd name="T55" fmla="*/ 2147483646 h 6066"/>
                  <a:gd name="T56" fmla="*/ 2147483646 w 7279"/>
                  <a:gd name="T57" fmla="*/ 2147483646 h 6066"/>
                  <a:gd name="T58" fmla="*/ 2147483646 w 7279"/>
                  <a:gd name="T59" fmla="*/ 2147483646 h 6066"/>
                  <a:gd name="T60" fmla="*/ 2147483646 w 7279"/>
                  <a:gd name="T61" fmla="*/ 2147483646 h 6066"/>
                  <a:gd name="T62" fmla="*/ 2147483646 w 7279"/>
                  <a:gd name="T63" fmla="*/ 2147483646 h 6066"/>
                  <a:gd name="T64" fmla="*/ 2147483646 w 7279"/>
                  <a:gd name="T65" fmla="*/ 2147483646 h 6066"/>
                  <a:gd name="T66" fmla="*/ 2147483646 w 7279"/>
                  <a:gd name="T67" fmla="*/ 2147483646 h 6066"/>
                  <a:gd name="T68" fmla="*/ 2147483646 w 7279"/>
                  <a:gd name="T69" fmla="*/ 2147483646 h 6066"/>
                  <a:gd name="T70" fmla="*/ 2147483646 w 7279"/>
                  <a:gd name="T71" fmla="*/ 2147483646 h 6066"/>
                  <a:gd name="T72" fmla="*/ 2147483646 w 7279"/>
                  <a:gd name="T73" fmla="*/ 2147483646 h 6066"/>
                  <a:gd name="T74" fmla="*/ 2147483646 w 7279"/>
                  <a:gd name="T75" fmla="*/ 2147483646 h 6066"/>
                  <a:gd name="T76" fmla="*/ 2147483646 w 7279"/>
                  <a:gd name="T77" fmla="*/ 2147483646 h 6066"/>
                  <a:gd name="T78" fmla="*/ 2147483646 w 7279"/>
                  <a:gd name="T79" fmla="*/ 2147483646 h 6066"/>
                  <a:gd name="T80" fmla="*/ 2147483646 w 7279"/>
                  <a:gd name="T81" fmla="*/ 2147483646 h 6066"/>
                  <a:gd name="T82" fmla="*/ 2147483646 w 7279"/>
                  <a:gd name="T83" fmla="*/ 2147483646 h 6066"/>
                  <a:gd name="T84" fmla="*/ 2147483646 w 7279"/>
                  <a:gd name="T85" fmla="*/ 2147483646 h 6066"/>
                  <a:gd name="T86" fmla="*/ 2147483646 w 7279"/>
                  <a:gd name="T87" fmla="*/ 2147483646 h 6066"/>
                  <a:gd name="T88" fmla="*/ 2147483646 w 7279"/>
                  <a:gd name="T89" fmla="*/ 2147483646 h 6066"/>
                  <a:gd name="T90" fmla="*/ 2147483646 w 7279"/>
                  <a:gd name="T91" fmla="*/ 2147483646 h 6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7388" y="0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kpro.ru/doc/&#1050;&#1086;&#1085;&#1094;&#1077;&#1087;&#1094;&#1080;&#1103;%20&#1085;&#1086;&#1074;&#1086;&#1075;&#1086;%20&#1059;&#1052;&#1050;%20&#1087;&#1086;%25" TargetMode="External"/><Relationship Id="rId2" Type="http://schemas.openxmlformats.org/officeDocument/2006/relationships/hyperlink" Target="http://&#1084;&#1080;&#1085;&#1086;&#1073;&#1088;&#1085;&#1072;&#1091;&#1082;&#1080;.&#1088;&#1092;/%D0%B4%25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gosreestr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49488" y="4230688"/>
            <a:ext cx="6894512" cy="1766887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Формы и способы реализации регионального содержания по истории в рамках историко-культурного </a:t>
            </a:r>
            <a:r>
              <a:rPr lang="ru-RU" sz="2400" dirty="0" smtClean="0"/>
              <a:t>стандарта и ФГОС</a:t>
            </a:r>
            <a:endParaRPr lang="ru-RU" sz="2400" dirty="0">
              <a:solidFill>
                <a:srgbClr val="5C738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90763" y="6151563"/>
            <a:ext cx="6840537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175" y="44450"/>
            <a:ext cx="3943350" cy="60928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0"/>
            <a:ext cx="52451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5363" y="36513"/>
            <a:ext cx="4367212" cy="67897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13" y="1133475"/>
            <a:ext cx="8650287" cy="53498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047875" y="468313"/>
            <a:ext cx="6991350" cy="912812"/>
          </a:xfrm>
        </p:spPr>
        <p:txBody>
          <a:bodyPr/>
          <a:lstStyle/>
          <a:p>
            <a:r>
              <a:rPr lang="ru-RU" altLang="ru-RU" sz="1600" smtClean="0"/>
              <a:t>Тематическое планирование по курсу «Всеобщая история»</a:t>
            </a:r>
            <a:br>
              <a:rPr lang="ru-RU" altLang="ru-RU" sz="1600" smtClean="0"/>
            </a:br>
            <a:r>
              <a:rPr lang="ru-RU" altLang="ru-RU" sz="1600" smtClean="0"/>
              <a:t>(с элементами регионального компонента)</a:t>
            </a:r>
            <a:br>
              <a:rPr lang="ru-RU" altLang="ru-RU" sz="1600" smtClean="0"/>
            </a:br>
            <a:r>
              <a:rPr lang="ru-RU" altLang="ru-RU" sz="1600" smtClean="0"/>
              <a:t>5 класс. Учебно-тематический план по курсу «Введение в историю» </a:t>
            </a:r>
            <a:br>
              <a:rPr lang="ru-RU" altLang="ru-RU" sz="1600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0813" y="1282700"/>
          <a:ext cx="8888412" cy="45180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98421">
                  <a:extLst>
                    <a:ext uri="{9D8B030D-6E8A-4147-A177-3AD203B41FA5}">
                      <a16:colId xmlns:a16="http://schemas.microsoft.com/office/drawing/2014/main" xmlns="" val="2404361930"/>
                    </a:ext>
                  </a:extLst>
                </a:gridCol>
                <a:gridCol w="2169505">
                  <a:extLst>
                    <a:ext uri="{9D8B030D-6E8A-4147-A177-3AD203B41FA5}">
                      <a16:colId xmlns:a16="http://schemas.microsoft.com/office/drawing/2014/main" xmlns="" val="1658532550"/>
                    </a:ext>
                  </a:extLst>
                </a:gridCol>
                <a:gridCol w="2809114">
                  <a:extLst>
                    <a:ext uri="{9D8B030D-6E8A-4147-A177-3AD203B41FA5}">
                      <a16:colId xmlns:a16="http://schemas.microsoft.com/office/drawing/2014/main" xmlns="" val="851230769"/>
                    </a:ext>
                  </a:extLst>
                </a:gridCol>
                <a:gridCol w="2311372">
                  <a:extLst>
                    <a:ext uri="{9D8B030D-6E8A-4147-A177-3AD203B41FA5}">
                      <a16:colId xmlns:a16="http://schemas.microsoft.com/office/drawing/2014/main" xmlns="" val="1241005335"/>
                    </a:ext>
                  </a:extLst>
                </a:gridCol>
              </a:tblGrid>
              <a:tr h="34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Тема урока и основные   вопросы  содержания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Средства обучения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Основные виды  деятельности обучающихся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(на уровне учебных действий)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Региональный компонент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extLst>
                  <a:ext uri="{0D108BD9-81ED-4DB2-BD59-A6C34878D82A}">
                    <a16:rowId xmlns:a16="http://schemas.microsoft.com/office/drawing/2014/main" xmlns="" val="282985807"/>
                  </a:ext>
                </a:extLst>
              </a:tr>
              <a:tr h="1200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Урок 1. Что изучает история.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 История —  наука о прошлом.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 Как работают историки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§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Иллюстрации учебника, отражающие историческое прошлое.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Схема «История».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Схема «Что даёт человеку история».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Схема «Главные вопросы историка».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Словарь иностранных слов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Усвоить понятие «история», понять, для чего она необходима людям. Иметь первоначальные представления о работе историков. Знать важнейшие вопросы, с которых начинается историческое познание: что произошло, где произошло, когда произошло. Уметь пользоваться текстом учебника для подтверждения своих суждений. Усвоить, что целью работы историка является поиск правды, истины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Работа над понятием документальный источник. Принципы источниковедения на материале отрывков из письменных источников о Сибири (летописи царской династии Тань-шу о динлинах; арабские источники; Отрывки из «Истории Сибири» Миллера. Самостоятельная деятельность учащихся по анализу китайских текстов.  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extLst>
                  <a:ext uri="{0D108BD9-81ED-4DB2-BD59-A6C34878D82A}">
                    <a16:rowId xmlns:a16="http://schemas.microsoft.com/office/drawing/2014/main" xmlns="" val="2697163789"/>
                  </a:ext>
                </a:extLst>
              </a:tr>
              <a:tr h="134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Урок 2. Источники знаний о прошлом.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 Как гибнут памятники старины.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 Исторические источники.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 Группы источников.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 Архивы, музеи, библиотеки	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§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Иллюстрации, показывающие, как гибнут памятники старины.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Иллюстрации, изображающие архивы, библиотеки, музеи мира.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Схема «Остатки прошлого».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Таблица «Основные группы исторических источников».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Пример любого исторического документа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Развивать способности оценивать действия и поступки людей. Понимать, что история воспитывает уважение к традициям народа. Развивать умение классифицировать информацию, давать описание вещественных исторических источников. Формировать представление о систематизации в исторической науке на примере деления исторических источников на группы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Использование в учебной деятельности региональных данных (фотографии и презентации о памятниках археологии, архитектуры и истории в г. </a:t>
                      </a:r>
                      <a:r>
                        <a:rPr lang="ru-RU" sz="700" dirty="0" err="1">
                          <a:effectLst/>
                        </a:rPr>
                        <a:t>Краснроярске</a:t>
                      </a:r>
                      <a:r>
                        <a:rPr lang="ru-RU" sz="700" dirty="0">
                          <a:effectLst/>
                        </a:rPr>
                        <a:t> и крае).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Рассмотреть на уроке понятия «использование памятников истории и архитектуры», «спасение памятников </a:t>
                      </a:r>
                      <a:r>
                        <a:rPr lang="ru-RU" sz="700" dirty="0" err="1">
                          <a:effectLst/>
                        </a:rPr>
                        <a:t>архелогии</a:t>
                      </a:r>
                      <a:r>
                        <a:rPr lang="ru-RU" sz="700" dirty="0">
                          <a:effectLst/>
                        </a:rPr>
                        <a:t>»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extLst>
                  <a:ext uri="{0D108BD9-81ED-4DB2-BD59-A6C34878D82A}">
                    <a16:rowId xmlns:a16="http://schemas.microsoft.com/office/drawing/2014/main" xmlns="" val="1381931423"/>
                  </a:ext>
                </a:extLst>
              </a:tr>
              <a:tr h="1629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Урок 3. Измерение времени.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 Хронология — порядок событий.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 Что называется датой.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 Мера времени — год.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 Точка отсчёта времени.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 Историческая хронология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§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Иллюстрации, отображающие хронологический порядок в истории.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Иллюстрации, отображающие порядок смены времён года.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Таблица, отображающая хронологический порядок в истории.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Задачи на определение хронологии событий: в каком тысячелетии, каком веке, году произошло событие.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Словарь иностранных слов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Понимать сущность порядка в исторической хронологии: все события выстраиваются по годам. Начать овладевать навыками работы с единицами измерения времени: определять век, тысячелетие, если известен, год, когда произошло событие. Понимать методы современного летосчисления: счёт лет нашей эры и до нашей эры. Ознакомление с особенностями измерения времени у разных народов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Показать на региональном материале начало формирования представлений человека о времени и летоисчислении, какие есть данные о самых ранних календарных системах (Ачинская стоянка, стоянка Мальта, Буреть, Сундуки и </a:t>
                      </a:r>
                      <a:r>
                        <a:rPr lang="ru-RU" sz="700" dirty="0" err="1">
                          <a:effectLst/>
                        </a:rPr>
                        <a:t>др</a:t>
                      </a:r>
                      <a:r>
                        <a:rPr lang="ru-RU" sz="700" dirty="0">
                          <a:effectLst/>
                        </a:rPr>
                        <a:t>) 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46" marR="41846" marT="22088" marB="22088"/>
                </a:tc>
                <a:extLst>
                  <a:ext uri="{0D108BD9-81ED-4DB2-BD59-A6C34878D82A}">
                    <a16:rowId xmlns:a16="http://schemas.microsoft.com/office/drawing/2014/main" xmlns="" val="29266484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2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957263"/>
            <a:ext cx="8874125" cy="5597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709613" y="1381125"/>
            <a:ext cx="8169275" cy="4200525"/>
          </a:xfrm>
        </p:spPr>
        <p:txBody>
          <a:bodyPr/>
          <a:lstStyle/>
          <a:p>
            <a:r>
              <a:rPr lang="ru-RU" altLang="ru-RU" sz="1400" smtClean="0">
                <a:latin typeface="Arial" charset="0"/>
                <a:cs typeface="Arial" charset="0"/>
              </a:rPr>
              <a:t>БИБЛИОТЕКА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ЮНОГО КРАСНОЯРСКОГО КРАЕВЕДА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выпуск первый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Г. Ф. Быконя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Андрей дубенский — основатель  красноярска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Г. Ф. Быконя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от Мужицких рыцарей к  слугам  государевым (XVII — начало XX века)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Г. Ф. Быконя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енисейская власть: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от первого воеводы до первого губернатора енисейской губернии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В. И. Федорова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енисейское крестьянство в жизни и труде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(вторая половина XIX — начало ХХ века)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Г. Ф. Быконя, В.И. Федорова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народная школа</a:t>
            </a:r>
          </a:p>
          <a:p>
            <a:r>
              <a:rPr lang="ru-RU" altLang="ru-RU" sz="1400" smtClean="0">
                <a:latin typeface="Arial" charset="0"/>
                <a:cs typeface="Arial" charset="0"/>
              </a:rPr>
              <a:t>в  ПриенисейскоМ  крАе (XVII — начало XX века)</a:t>
            </a:r>
          </a:p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</a:rPr>
              <a:t>Текстовые задачи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500" b="1" smtClean="0"/>
              <a:t>Задания 1 уровня </a:t>
            </a:r>
            <a:r>
              <a:rPr lang="ru-RU" altLang="ru-RU" sz="2500" smtClean="0"/>
              <a:t>связаны с умениями извлечения из исторических источников явной информации</a:t>
            </a:r>
          </a:p>
          <a:p>
            <a:pPr eaLnBrk="1" hangingPunct="1">
              <a:buFontTx/>
              <a:buNone/>
            </a:pPr>
            <a:r>
              <a:rPr lang="ru-RU" altLang="ru-RU" sz="2500" b="1" smtClean="0"/>
              <a:t>Виды деятельности школьников</a:t>
            </a:r>
            <a:endParaRPr lang="ru-RU" altLang="ru-RU" sz="2500" smtClean="0"/>
          </a:p>
          <a:p>
            <a:pPr eaLnBrk="1" hangingPunct="1"/>
            <a:r>
              <a:rPr lang="ru-RU" altLang="ru-RU" sz="2500" smtClean="0"/>
              <a:t>Опознавание объекта и воспроизведения знаний о нем</a:t>
            </a:r>
          </a:p>
          <a:p>
            <a:pPr eaLnBrk="1" hangingPunct="1"/>
            <a:r>
              <a:rPr lang="ru-RU" altLang="ru-RU" sz="2500" smtClean="0"/>
              <a:t>Восстановление содержания предложенных текстов</a:t>
            </a:r>
          </a:p>
          <a:p>
            <a:pPr eaLnBrk="1" hangingPunct="1"/>
            <a:r>
              <a:rPr lang="ru-RU" altLang="ru-RU" sz="2500" smtClean="0"/>
              <a:t>Извлечение конкретной (явной) информации из текстов</a:t>
            </a:r>
          </a:p>
          <a:p>
            <a:pPr eaLnBrk="1" hangingPunct="1"/>
            <a:r>
              <a:rPr lang="ru-RU" altLang="ru-RU" sz="2500" smtClean="0"/>
              <a:t>Воспроизведение фактических знаний</a:t>
            </a:r>
          </a:p>
          <a:p>
            <a:pPr eaLnBrk="1" hangingPunct="1"/>
            <a:r>
              <a:rPr lang="ru-RU" altLang="ru-RU" sz="2500" smtClean="0"/>
              <a:t>Выявление и формулирование главной мысли текста, основной идеи  высказывания, текста</a:t>
            </a:r>
          </a:p>
          <a:p>
            <a:pPr eaLnBrk="1" hangingPunct="1">
              <a:buFontTx/>
              <a:buNone/>
            </a:pPr>
            <a:endParaRPr lang="ru-RU" altLang="ru-RU" sz="1500" b="1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500" b="1" smtClean="0"/>
              <a:t>Задания 2 уровня </a:t>
            </a:r>
            <a:r>
              <a:rPr lang="ru-RU" altLang="ru-RU" sz="1500" smtClean="0"/>
              <a:t>связаны со сложными умениями интерпретации информации на основе сопоставления и обобщения. Это тип заданий, в которых проверяются сложные умения, необходимые для  проведения источниковедческого и историографического анализа (культурные формы работы историка).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500" b="1" smtClean="0"/>
              <a:t>Школьник, выполняя задания 2 уровня, должен показать такие умения: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500" smtClean="0"/>
              <a:t>Анализ текстов источников и их интерпретация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500" smtClean="0"/>
              <a:t>Восстановление по тексту внутренней, смысловой  стороны его содержания (скрытая информация)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500" smtClean="0"/>
              <a:t>Выявление причинно-следственных связей на материале исторических источников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500" smtClean="0"/>
              <a:t>Выявление критериев периодизации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500" smtClean="0"/>
              <a:t>Классификация исторических явлений, соотнесение исторических понятий и процессов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300" b="1" smtClean="0"/>
              <a:t>Виды деятельности:</a:t>
            </a:r>
            <a:endParaRPr lang="ru-RU" altLang="ru-RU" sz="130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300" b="1" i="1" smtClean="0"/>
              <a:t>Интерпретация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300" b="1" i="1" smtClean="0"/>
              <a:t>Рефлексия по отношению к содержанию текста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300" b="1" i="1" smtClean="0"/>
              <a:t>Рефлексия по отношению формы текста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300" smtClean="0"/>
              <a:t>Соотнесение и применение информации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300" smtClean="0"/>
              <a:t>Восстановление по тексту внутренней, смысловой  стороны его содержания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u-RU" altLang="ru-RU" sz="1300" smtClean="0"/>
              <a:t>Классификация</a:t>
            </a:r>
          </a:p>
          <a:p>
            <a:pPr>
              <a:lnSpc>
                <a:spcPct val="80000"/>
              </a:lnSpc>
            </a:pPr>
            <a:endParaRPr lang="ru-RU" altLang="ru-RU" sz="25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700" b="1" smtClean="0"/>
              <a:t>Задания 3 уровня</a:t>
            </a:r>
            <a:r>
              <a:rPr lang="ru-RU" altLang="ru-RU" sz="1700" smtClean="0"/>
              <a:t> по истории связаны с умением переносить сформированные схемы анализа и интерпретации исторических источников на новую учебную ситуацию. З уровень связан с реконструкцией исторического события, явления, процесса. К 3-му уровню мы относим также задания связанные с формулированием и доказательством собственной точки зрения при оценке и объяснении исторического события и/или явления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700" i="1" smtClean="0"/>
              <a:t>Задания третьего уровня связаны с развернутыми  ответами, при котором учащийся должен показать умение собственной, личностной реконструкции исторического события и/или явления. </a:t>
            </a:r>
            <a:endParaRPr lang="ru-RU" altLang="ru-RU" sz="17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7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700" b="1" smtClean="0"/>
              <a:t>Виды деятельности:</a:t>
            </a:r>
            <a:endParaRPr lang="ru-RU" altLang="ru-RU" sz="17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700" i="1" smtClean="0"/>
              <a:t>Реконструкция содержания исторических явлений событий с использованием дополнительной информации.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i="1" smtClean="0"/>
              <a:t>Формулирование собственной позиции (утверждения)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700" i="1" smtClean="0"/>
              <a:t>Умение обосновывать собственную позицию с помощью фактов. Выстраивать собственную систему аргументации</a:t>
            </a:r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Закон Красноярского края от 25.06.2004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1533525"/>
            <a:ext cx="19113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8" y="1446213"/>
            <a:ext cx="19113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2319338" y="1870075"/>
            <a:ext cx="4665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/>
              <a:t>Изменения 20.11.2009</a:t>
            </a:r>
          </a:p>
          <a:p>
            <a:pPr>
              <a:buFontTx/>
              <a:buAutoNum type="arabicPeriod"/>
            </a:pPr>
            <a:r>
              <a:rPr lang="ru-RU" altLang="ru-RU"/>
              <a:t>Изменения 20.06.2011</a:t>
            </a:r>
          </a:p>
        </p:txBody>
      </p:sp>
      <p:pic>
        <p:nvPicPr>
          <p:cNvPr id="16391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425" y="2995613"/>
            <a:ext cx="231933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963" y="2995613"/>
            <a:ext cx="236378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900" smtClean="0"/>
              <a:t>Умения (виды деятельности)</a:t>
            </a:r>
          </a:p>
          <a:p>
            <a:pPr eaLnBrk="1" hangingPunct="1">
              <a:buFontTx/>
              <a:buNone/>
            </a:pPr>
            <a:r>
              <a:rPr lang="ru-RU" altLang="ru-RU" sz="1700" b="1" smtClean="0"/>
              <a:t>1 уровень</a:t>
            </a:r>
          </a:p>
          <a:p>
            <a:pPr eaLnBrk="1" hangingPunct="1">
              <a:buFont typeface="Wingdings 3" pitchFamily="18" charset="2"/>
              <a:buChar char=""/>
            </a:pPr>
            <a:r>
              <a:rPr lang="ru-RU" altLang="ru-RU" sz="1700" smtClean="0"/>
              <a:t>Выделение из текста явной информации</a:t>
            </a:r>
          </a:p>
          <a:p>
            <a:pPr eaLnBrk="1" hangingPunct="1">
              <a:buFont typeface="Wingdings 3" pitchFamily="18" charset="2"/>
              <a:buChar char=""/>
            </a:pPr>
            <a:r>
              <a:rPr lang="ru-RU" altLang="ru-RU" sz="1700" smtClean="0"/>
              <a:t>Выделение из текстов явной, но разрозненной информации	</a:t>
            </a:r>
          </a:p>
          <a:p>
            <a:pPr eaLnBrk="1" hangingPunct="1">
              <a:buFont typeface="Wingdings 3" pitchFamily="18" charset="2"/>
              <a:buChar char=""/>
            </a:pPr>
            <a:r>
              <a:rPr lang="ru-RU" altLang="ru-RU" sz="1700" smtClean="0"/>
              <a:t>Понимание исторических терминов из контекста (понимание исторического контекста)</a:t>
            </a:r>
          </a:p>
          <a:p>
            <a:pPr eaLnBrk="1" hangingPunct="1">
              <a:buFontTx/>
              <a:buNone/>
            </a:pPr>
            <a:r>
              <a:rPr lang="ru-RU" altLang="ru-RU" sz="1700" b="1" smtClean="0"/>
              <a:t>2 уровень</a:t>
            </a:r>
          </a:p>
          <a:p>
            <a:pPr eaLnBrk="1" hangingPunct="1">
              <a:buFont typeface="Wingdings 3" pitchFamily="18" charset="2"/>
              <a:buChar char=""/>
            </a:pPr>
            <a:r>
              <a:rPr lang="ru-RU" altLang="ru-RU" sz="1700" smtClean="0"/>
              <a:t>Анализ, классификация, соотнесение информации</a:t>
            </a:r>
          </a:p>
          <a:p>
            <a:pPr eaLnBrk="1" hangingPunct="1">
              <a:buFont typeface="Wingdings 3" pitchFamily="18" charset="2"/>
              <a:buChar char=""/>
            </a:pPr>
            <a:r>
              <a:rPr lang="ru-RU" altLang="ru-RU" sz="1700" smtClean="0"/>
              <a:t>Восстановление по тексту внутренней, смысловой стороны его содержания, интерпретация (скрытая информация)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1700" b="1" smtClean="0"/>
              <a:t>3 уровень</a:t>
            </a:r>
          </a:p>
          <a:p>
            <a:pPr eaLnBrk="1" hangingPunct="1">
              <a:buFont typeface="Wingdings 3" pitchFamily="18" charset="2"/>
              <a:buChar char=""/>
            </a:pPr>
            <a:r>
              <a:rPr lang="ru-RU" altLang="ru-RU" sz="1700" smtClean="0"/>
              <a:t>Аргументация, доказательство</a:t>
            </a:r>
          </a:p>
          <a:p>
            <a:pPr eaLnBrk="1" hangingPunct="1">
              <a:buFont typeface="Wingdings 3" pitchFamily="18" charset="2"/>
              <a:buChar char=""/>
            </a:pPr>
            <a:r>
              <a:rPr lang="ru-RU" altLang="ru-RU" sz="1700" smtClean="0"/>
              <a:t>Реконструкция содержания исторических явлений событий с использованием дополнительной информации.</a:t>
            </a:r>
          </a:p>
          <a:p>
            <a:pPr eaLnBrk="1" hangingPunct="1">
              <a:buFont typeface="Wingdings 3" pitchFamily="18" charset="2"/>
              <a:buChar char=""/>
            </a:pPr>
            <a:endParaRPr lang="ru-RU" altLang="ru-RU" sz="1700" smtClean="0"/>
          </a:p>
          <a:p>
            <a:endParaRPr lang="ru-RU" altLang="ru-RU" sz="25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pic>
        <p:nvPicPr>
          <p:cNvPr id="6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0" y="104616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20900" y="1600200"/>
            <a:ext cx="4929188" cy="1554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dirty="0"/>
              <a:t>История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28813" y="3163888"/>
            <a:ext cx="1225550" cy="831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4586288" y="3154363"/>
            <a:ext cx="41275" cy="82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83350" y="3163888"/>
            <a:ext cx="887413" cy="831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84175" y="4068763"/>
            <a:ext cx="2770188" cy="1252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История России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7600" y="4059238"/>
            <a:ext cx="2395538" cy="1281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Всеобщая (зарубежная)</a:t>
            </a:r>
          </a:p>
          <a:p>
            <a:pPr algn="ctr" eaLnBrk="1" hangingPunct="1">
              <a:defRPr/>
            </a:pPr>
            <a:r>
              <a:rPr lang="ru-RU" dirty="0"/>
              <a:t>история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83350" y="4068763"/>
            <a:ext cx="2359025" cy="1252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Региональная история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pic>
        <p:nvPicPr>
          <p:cNvPr id="6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0" y="104616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rgbClr val="FF3300"/>
              </a:buClr>
              <a:buSzPct val="100000"/>
              <a:buFont typeface="Wingdings" pitchFamily="2" charset="2"/>
              <a:buChar char="§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0425" y="82550"/>
            <a:ext cx="6848475" cy="812800"/>
          </a:xfrm>
          <a:prstGeom prst="rect">
            <a:avLst/>
          </a:prstGeom>
          <a:solidFill>
            <a:srgbClr val="E95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/>
              <a:t>Рамки  предметов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1773238" y="1673225"/>
            <a:ext cx="5770562" cy="462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dirty="0"/>
              <a:t>              </a:t>
            </a:r>
          </a:p>
        </p:txBody>
      </p:sp>
      <p:sp>
        <p:nvSpPr>
          <p:cNvPr id="8" name="Овал 7"/>
          <p:cNvSpPr/>
          <p:nvPr/>
        </p:nvSpPr>
        <p:spPr>
          <a:xfrm>
            <a:off x="3779838" y="1595438"/>
            <a:ext cx="2452687" cy="1131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ИКС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6013" y="5267325"/>
            <a:ext cx="4865687" cy="12588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/>
              <a:t>ФГОС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4928" y="1691893"/>
            <a:ext cx="1453896" cy="474548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eaLnBrk="1" hangingPunct="1">
              <a:defRPr/>
            </a:pPr>
            <a:r>
              <a:rPr lang="ru-RU" dirty="0"/>
              <a:t>Объем и структура учебного процесса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3922713" y="2530475"/>
            <a:ext cx="2166937" cy="112553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/>
              <a:t>Региональное содержание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51200" y="3798888"/>
            <a:ext cx="3306763" cy="124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История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Нормативные документы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054100"/>
            <a:ext cx="9144000" cy="4967288"/>
          </a:xfrm>
        </p:spPr>
        <p:txBody>
          <a:bodyPr/>
          <a:lstStyle/>
          <a:p>
            <a:r>
              <a:rPr lang="ru-RU" altLang="ru-RU" sz="2800" smtClean="0">
                <a:latin typeface="Arial" charset="0"/>
                <a:cs typeface="Arial" charset="0"/>
              </a:rPr>
              <a:t>Федеральный государственный образовательный стандарт основного общего образования // </a:t>
            </a:r>
            <a:r>
              <a:rPr lang="ru-RU" altLang="ru-RU" sz="2800" smtClean="0">
                <a:latin typeface="Arial" charset="0"/>
                <a:cs typeface="Arial" charset="0"/>
                <a:hlinkClick r:id="rId2"/>
              </a:rPr>
              <a:t>http://минобрнауки.рф/%D0%B4%D</a:t>
            </a:r>
            <a:endParaRPr lang="ru-RU" altLang="ru-RU" sz="2800" smtClean="0">
              <a:latin typeface="Arial" charset="0"/>
              <a:cs typeface="Arial" charset="0"/>
            </a:endParaRPr>
          </a:p>
          <a:p>
            <a:r>
              <a:rPr lang="ru-RU" altLang="ru-RU" sz="2800" smtClean="0">
                <a:latin typeface="Arial" charset="0"/>
                <a:cs typeface="Arial" charset="0"/>
              </a:rPr>
              <a:t> Концепция нового учебно-методического комплекса по Отечественной истории: </a:t>
            </a:r>
            <a:r>
              <a:rPr lang="ru-RU" altLang="ru-RU" sz="2800" smtClean="0">
                <a:latin typeface="Arial" charset="0"/>
                <a:cs typeface="Arial" charset="0"/>
                <a:hlinkClick r:id="rId3"/>
              </a:rPr>
              <a:t>http://www.apkpro.ru/doc/Концепция%20нового%20УМК%20по%</a:t>
            </a:r>
            <a:endParaRPr lang="ru-RU" altLang="ru-RU" sz="2800" smtClean="0">
              <a:latin typeface="Arial" charset="0"/>
              <a:cs typeface="Arial" charset="0"/>
            </a:endParaRPr>
          </a:p>
          <a:p>
            <a:r>
              <a:rPr lang="ru-RU" altLang="ru-RU" sz="2800" smtClean="0">
                <a:latin typeface="Arial" charset="0"/>
                <a:cs typeface="Arial" charset="0"/>
              </a:rPr>
              <a:t>Примерная основная образовательная программа основного общего образования: </a:t>
            </a:r>
            <a:r>
              <a:rPr lang="en-US" altLang="ru-RU" sz="2800" smtClean="0">
                <a:latin typeface="Arial" charset="0"/>
                <a:cs typeface="Arial" charset="0"/>
                <a:hlinkClick r:id="rId4"/>
              </a:rPr>
              <a:t>http://fgosreestr.ru</a:t>
            </a:r>
            <a:endParaRPr lang="ru-RU" altLang="ru-RU" sz="2800" smtClean="0">
              <a:latin typeface="Arial" charset="0"/>
              <a:cs typeface="Arial" charset="0"/>
            </a:endParaRPr>
          </a:p>
          <a:p>
            <a:endParaRPr lang="ru-RU" altLang="ru-RU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Региональный компонент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Законодательным собранием Красноярского края 20 декабря 2005 г. был принят Закон Красноярского края «Об установлении краевого (национально-регионального) компонента государственных образовательных стандартов общего образования в Красноярском крае» № 17-4256. (</a:t>
            </a:r>
            <a:r>
              <a:rPr lang="ru-RU" altLang="ru-RU" smtClean="0">
                <a:solidFill>
                  <a:srgbClr val="FF0000"/>
                </a:solidFill>
                <a:latin typeface="Arial" charset="0"/>
                <a:cs typeface="Arial" charset="0"/>
              </a:rPr>
              <a:t>действующий</a:t>
            </a:r>
            <a:r>
              <a:rPr lang="ru-RU" altLang="ru-RU" smtClean="0"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Реализация регионального компонента</a:t>
            </a:r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66713" y="1090613"/>
            <a:ext cx="8512175" cy="4930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smtClean="0">
                <a:latin typeface="Arial" charset="0"/>
                <a:cs typeface="Arial" charset="0"/>
              </a:rPr>
              <a:t>Примерная основная образовательная программа основного общего образования предусматривает следующие возможности реализации регионального компонента: 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Включение регионального компонента в рабочие программы предметов.  Региональной тематике могут посвящаться как запланированный урок, так и его фрагмент. В содержании предметов можно выделить ключевые явления, процессы, которые могут изучаться как на уровне России, так и региона. 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Введение регионального компонента в формате учебных предметов возможно только за счет той части учебный плана программы,  которая формируется  участниками образовательных  отношений в форме элективного курса. 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Реализация регионального компонента через проведение мероприятий, проектов в рамках программы воспитания и социализации обучающихся.</a:t>
            </a:r>
          </a:p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Реализация регионального компонента</a:t>
            </a:r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1023938"/>
            <a:ext cx="9034463" cy="499745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 </a:t>
            </a:r>
            <a:r>
              <a:rPr lang="ru-RU" altLang="ru-RU" sz="2000" smtClean="0">
                <a:latin typeface="Arial" charset="0"/>
                <a:cs typeface="Arial" charset="0"/>
              </a:rPr>
              <a:t>Для реализации регионального компонента возможно использование изданий рекомендованных краевым экспертным советом и получивших  гриф «допущено»: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Примерная программа учебного предмета НРК «История Красноярского края», 5-9 класс, авторы: Молодцова И. В., Зелова О. Г., Лисина С. А., Петрова Н. А.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«Красноярье: пять веков истории» часть 1, часть 2, пособие для учителя, авторы: Дроздов Н. И., Артемьев Е. В., Безруких В. А., Быконя Г. Ф., Федорова В. И.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«Сибирское краеведение. Хозяйство, быт, традиции, культура старожилов Енисейской губернии ХIХ - начала ХХ вв.», пособие для учителя, автор: Андюсев Б. Е.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Рассказы по истории родного края, 5 класс,  методическое пособие для учителя, авторы: О. Г. Зелова, И. А. Журавлев.</a:t>
            </a:r>
          </a:p>
          <a:p>
            <a:r>
              <a:rPr lang="ru-RU" altLang="ru-RU" sz="2000" smtClean="0">
                <a:latin typeface="Arial" charset="0"/>
                <a:cs typeface="Arial" charset="0"/>
              </a:rPr>
              <a:t>История Красноярского края, методическое пособие для учителя, 5 -6 классы, авторы: И. В. Молодцова, А. В. Рыбалко, Н. А. Петрова, О. В. Моховикова.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Текстовая задача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smtClean="0">
                <a:latin typeface="Arial" charset="0"/>
                <a:cs typeface="Arial" charset="0"/>
              </a:rPr>
              <a:t>Универсальная технология использования регионального содержания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5213" y="2660650"/>
            <a:ext cx="3219450" cy="655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(ФГОС) </a:t>
            </a:r>
            <a:r>
              <a:rPr lang="ru-RU" dirty="0" err="1"/>
              <a:t>Метапредметность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0300" y="2633663"/>
            <a:ext cx="3248025" cy="69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(ИКС) </a:t>
            </a:r>
            <a:r>
              <a:rPr lang="ru-RU" dirty="0" err="1"/>
              <a:t>Многуровневость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2275" y="4613275"/>
            <a:ext cx="3424238" cy="627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Универсальность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4299</TotalTime>
  <Words>1346</Words>
  <Application>Microsoft Office PowerPoint</Application>
  <PresentationFormat>Экран (4:3)</PresentationFormat>
  <Paragraphs>147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Wingdings</vt:lpstr>
      <vt:lpstr>Wingdings 2</vt:lpstr>
      <vt:lpstr>Times New Roman</vt:lpstr>
      <vt:lpstr>Georgia</vt:lpstr>
      <vt:lpstr>Wingdings 3</vt:lpstr>
      <vt:lpstr>5_ипк новый</vt:lpstr>
      <vt:lpstr>Формы и способы реализации регионального содержания по истории в рамках историко-культурного стандарта и ФГОС</vt:lpstr>
      <vt:lpstr>Закон Красноярского края от 25.06.2004 </vt:lpstr>
      <vt:lpstr>Презентация PowerPoint</vt:lpstr>
      <vt:lpstr>Презентация PowerPoint</vt:lpstr>
      <vt:lpstr>Нормативные документы</vt:lpstr>
      <vt:lpstr>Региональный компонент</vt:lpstr>
      <vt:lpstr>Реализация регионального компонента</vt:lpstr>
      <vt:lpstr>Реализация регионального компонента</vt:lpstr>
      <vt:lpstr>Текстовая 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Тематическое планирование по курсу «Всеобщая история» (с элементами регионального компонента) 5 класс. Учебно-тематический план по курсу «Введение в историю»   </vt:lpstr>
      <vt:lpstr>Презентация PowerPoint</vt:lpstr>
      <vt:lpstr>Презентация PowerPoint</vt:lpstr>
      <vt:lpstr>Текстовые задачи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Татьяна Копылова</cp:lastModifiedBy>
  <cp:revision>548</cp:revision>
  <dcterms:created xsi:type="dcterms:W3CDTF">2013-10-16T01:52:50Z</dcterms:created>
  <dcterms:modified xsi:type="dcterms:W3CDTF">2018-08-31T10:24:33Z</dcterms:modified>
</cp:coreProperties>
</file>