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0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DB372-988C-4AA7-B14A-6F2CCEB3AFD3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6A0C-EA21-4575-A6EC-FA463EC905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Итоги ОГЭ по истории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Федоров А.В. – председатель ПК комиссии ОГЭ по истории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Наилучший результат по заданиям ОГЭ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318975"/>
          <a:ext cx="8291265" cy="550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77538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Обозначение задания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работе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элементы содержания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умения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сложности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задания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Набрали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максимальный балл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124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VIII–XVII вв.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Знание дат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82,31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86,15%</a:t>
                      </a:r>
                      <a:endParaRPr lang="ru-RU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4124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VIII–XVII вв.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Знание фактов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71,51</a:t>
                      </a:r>
                      <a:r>
                        <a:rPr lang="ru-RU" sz="180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75,4%</a:t>
                      </a:r>
                      <a:endParaRPr lang="ru-RU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21033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VIII – начало XX в.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Знание выдающихся деятелей отечественной истории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78,20%</a:t>
                      </a:r>
                    </a:p>
                    <a:p>
                      <a:pPr algn="ctr"/>
                      <a:r>
                        <a:rPr lang="ru-RU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81,35%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308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1914–1941 гг.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Знание фактов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71,89%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73,12%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8074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со статистическим источником информации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82,70%</a:t>
                      </a:r>
                    </a:p>
                    <a:p>
                      <a:pPr algn="ctr"/>
                      <a:r>
                        <a:rPr lang="ru-RU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86,40%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Краткий анализ данных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8291264" cy="5832648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большинству заданий мы видим небольшое превышение над средним показателем по краю, разница небольшая и находится в погрешности ошибки. Как таковых особых достижений по району выделить очень сложно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мы видим, по прежнему западает работа с исторической картой, причем за год ситуация только ухудшилась и на это надо срочно обратить особое внимание, как и на задания № 3,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19, 23,24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30.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неплохом общем знании фактов, можно сказать, что возникают трудности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установления причинно-следственных связей.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Неплохое знание истории до начала ХХ века. Из истории ХХ века лучше всего были даны ответы по истории Великой Отечественной войны, но нужно отметить, что в большой степени это было связано с тем, что в ряде школ ( как в гимназии №14 ) историю сдавали ученики, входящие в клуб «Гвардия», а общим показателем это считать трудно.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целом задания базового уровня решены на довольно приличном уровне, но задания повышенного уровня и высокого вызвали затруднения, особенно хорошо это показало задание №35 – составление плана. Бросается в глаза неумение четко формулировать свои мысли и составлять план с пояснениями.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476250"/>
            <a:ext cx="8291513" cy="5649913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Анализ ответов по второй части ( а именно эти работы и проверяла ПК по истории ) дал следующие результаты.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Лучше всего обстояло дело с заданиями №31,( Анализ источника. Атрибуция документа )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45,32%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учащихся набрали максимальный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балл ( по району – 47% ),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№32 ( Анализ источника. Логический анализ структуры текса ) – 56,41%  учащихся набрали максимальный балл (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район –60,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05% ) . При этом, мы видим, что показатели стали лучше чем в прошлом году, мы видим в целом, что с заданием №31 справилось –  75, 15 % (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район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76,50%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учащихся ), а с заданием №32 – 60,33% (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районе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64,55%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всех учащихся). Налицо улучшение работы с источником, хотя проблема правильного определения ключевой фразы в задании 32 до конца не решена. И подобные проблемы потом встречаются в ЕГЭ по истории.  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Задания высокого уровня сложности показали, что за текущий год  проблему решить не удалось, хотя и есть заметные в целом положительные изменения  : № 33 ( анализ исторической ситуации. Соотнесение общих исторических процессов и отдельных фактов )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% набрали максимальный балл. Справились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61, 03%.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№ 34 ( сравнение исторических событий и явлений )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17,30%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набрали максимальный балл, справились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почти 47,%.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задание №35 ( составление плана ответа на заданную тему ) – набрали максимальный балл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3,35%,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справились -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35%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291264" cy="5505475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Особое внимание 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Итак - наиболее проблемным заданием остается составление плана.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подготовке выпускников необходимо усилить работу над заданиями части 2 ОГЭ по истории. Ученики показывают низкий уровень умений работы с историческими источниками, затрудняются производить поиск информации в предлагаемом историческом тексте. Четко видно неумение отвечать на конкретный вопрос, и проводить сравнение, как того требует задание. Многие ученики оказались не готовы к формулировкам ряда заданий, в которых именно ответ на конкретный вопрос ( особенно это касается задания № 33. ) По прежнему, можно отметить и в целом неумение составлять сложный план на предложенную тему( нужно сказать, что в 2018 году темы для планов были хорошие и столь плохое написание может быть связано с тем, что это направление почему-то выпало из поля деятельности учителей ). 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Вполне  возможно, что одной из причин подобной ситуации может быть отсутствие единой, или в больше степени типовой программы по истории, а также это может быть связано с тем, что в разных учебниках разных линеек издательств существует иногда разная подача и трактовка  исторический событий и фактов.</a:t>
            </a:r>
          </a:p>
          <a:p>
            <a:pPr algn="just"/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8363272" cy="50405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Наиболее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достаточные знания показаны в знании дат и фактов истории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веков, знании выдающихся деятелей отечественной истории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начала ХХ веков, знании фактов 1914-1941 годов, работы со статистическим источником информации и по анализу источника, атрибуции документа и логического анализа структуры текста. В целом же, как и прошлом году, показано примерно такое же количество ответов на «4» и «5», и незначительно снизилось количество ответов, в которых не был преодолен минимальный порог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4%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Увы, можно только повторить сказанное в  2017 году: Участниками ОГЭ опять были показаны недостаточные знания по культуре России в целом,  из вопросов повышенной сложности наибольшую трудность составили оставляют  задания, требующие  умения определять последовательность исторических событий; работать с таблицами и иллюстративным материалом3) Наблюдалось улучшение ответов по базовой части ( задания №1-22), и большинство учащихся с ними справились, показав в неплохие знания по изучаемым периодам.  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8291264" cy="56886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Желательно при подготовке в школе использовать не только хронологические таблицы, но активнее использовать «линейку времени», чтобы не просто закрепить знание исторических дат, но и самое главное научить учащихся логично выстраивать последовательность исторических событий ( задание №23 ). Следует  серьезно увеличить использование иллюстративного материала при обучении ( таблицы, схемы, картины и т.д.) и обратить внимание на умение его анализировать. 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Стоит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обратить внимание на умение анализировать исторические источники и на умение делать выводы. И особое внимание необходимо уделить умению школьников составлять сложный план или развернутый ответ по заданию 35. Налицо улучшение работы с историческим источником. Задания 31 и 32, что очень важно с учетом проверки этого навыка в ЕГЭ  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Обратить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внимание на историю ХХ века ( хотя в ОГЭ 2018 года согласно ФГОС и проекту ОГЭ не предполагается изучение только истории России ХХ века,  упор делается на общие проблемы отечественной и мировой истории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Рекомендации предметной комиссии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 учетом перехода на новый формат ОГЭ будет необходимо провести в ряде городских школ, а также в школах АТЕ пробное тестирование в форме ОГЭ, чтобы можно было увидеть, насколько похож или различается общий подход в подаче материала в школах региона, на что именно традиционно уделяется больше внимания и какие вопросы и темы могут быть проблемными. Это особенно важно с учетом того, что меняются хронологические рамки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(изучение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истории ограничивается  концом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века ), и появляется вопросы по всеобщей истории ( а в ряде школ города и края всеобщей историей иногда «жертвуют» в пользу истории России 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характеристика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91263" cy="254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15"/>
                <a:gridCol w="1036408"/>
                <a:gridCol w="1036408"/>
                <a:gridCol w="1036408"/>
                <a:gridCol w="1036408"/>
                <a:gridCol w="1036408"/>
                <a:gridCol w="1036408"/>
              </a:tblGrid>
              <a:tr h="12744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Чел.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   </a:t>
                      </a:r>
                    </a:p>
                  </a:txBody>
                  <a:tcPr marL="42035" marR="4203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2017</a:t>
                      </a:r>
                    </a:p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Чел.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   </a:t>
                      </a:r>
                    </a:p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Чел.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   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44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России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6,85%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4,66%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035" marR="42035"/>
                </a:tc>
              </a:tr>
            </a:tbl>
          </a:graphicData>
        </a:graphic>
      </p:graphicFrame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95536" y="4581128"/>
            <a:ext cx="8291264" cy="1545035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2018 году 43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88 % юношей и 56,12 % девушек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2017 году 48,10% юношей и 51,90%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девушек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2016 году 53,76% юношей и 46,24%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девушек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Красноярск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19256" cy="4665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518429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участников ОГЭ по предмету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% к общему числу сдающих ОГЭ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Красноярск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338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3,74%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3,96%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Ленинский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2,60%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Октябрьский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2,85%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Свердловский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4,34%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133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4,62%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84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Центральный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Железнодорожный районы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3,18%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260649"/>
          <a:ext cx="8291515" cy="640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303"/>
                <a:gridCol w="1658303"/>
                <a:gridCol w="1658303"/>
                <a:gridCol w="1658303"/>
                <a:gridCol w="1658303"/>
              </a:tblGrid>
              <a:tr h="7405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преодолели минимальную границу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первичный балл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по 5-ти балльной шкале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"4" и "5"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89216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г. Красноярск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2,96%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23,82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3,54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47,63%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47373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Красноярск, Кировский 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24,00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3,55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44,74%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47373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Красноярск, Ленинский 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24,06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3,53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47,06%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71060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Красноярск, Октябрьский 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2,70%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26,30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3,76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56,76%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71060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Красноярск, Свердловский район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4,00%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23,54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3,54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50,00%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47373">
                <a:tc>
                  <a:txBody>
                    <a:bodyPr/>
                    <a:lstStyle/>
                    <a:p>
                      <a:pPr marL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Красноярск, Советский 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4,51%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22,82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3,47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43,61%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294746">
                <a:tc>
                  <a:txBody>
                    <a:bodyPr/>
                    <a:lstStyle/>
                    <a:p>
                      <a:pPr marL="1212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Красноярск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, Железнодорожный и Центральный районы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2,17%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24,70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3,59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333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52,17%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Краткая характеристика КИМ по предмету.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Красноярском крае в этом году при проведения ОГЭ  по истории было использовано 5 вариантов КИМ ( 3 варианта в основной день проведения ОГЭ, и 2 варианта в дополнительный день ). Каждый вариант экзаменационной работы по истории состоит из 2 частей и включает в себя 35 заданий, различающихся формой и уровнем сложности. Часть 1 содержит 30 задания с кратким ответом, часть 2 содержит 5 заданий с развернутым ответом. В КИМ по истории включены 24 задания базового уровня сложности, 8 заданий повышенного уровня сложности и 3 задания высокого уровня сложности. Часть 2 соответствует спецификации КИМ ФГБНУ "ФИПИ" по проверяемым умениям, видам деятельности и хронологическим рамкам разделов курса истории, вопросы и задания сформулированы корректно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результаты ОГЭ по предмету в крае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484783"/>
            <a:ext cx="7920880" cy="194421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год Средний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балл ОГЭ по предмету в истории по пятибалльной шкале – 3,47 (по первичному баллу – 22,88).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2017 году Средний балл ОГЭ по предмету в истории по пятибалльной шкале – 3,44 (по первичному баллу – 22,48)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2016 году Средний балл </a:t>
            </a:r>
            <a:r>
              <a:rPr lang="ru-RU" cap="small" dirty="0"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предмету в истории по пятибалльной шкале – 2,79 (по первичному баллу – 15,89)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539553" y="3573016"/>
          <a:ext cx="8147248" cy="311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190"/>
                <a:gridCol w="2667529"/>
                <a:gridCol w="2667529"/>
              </a:tblGrid>
              <a:tr h="9280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% к общему числу участников ОГЭ по предмету</a:t>
                      </a:r>
                      <a:endParaRPr lang="ru-RU" dirty="0"/>
                    </a:p>
                  </a:txBody>
                  <a:tcPr/>
                </a:tc>
              </a:tr>
              <a:tr h="92809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Участников, набравших баллов ниже минимального значения 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5,35%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Участников, получивших «4» и «5»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460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43,98%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Участников, получивших максимальный балл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58903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Самые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проблемные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задания и группы заданий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67544" y="1196753"/>
          <a:ext cx="8435975" cy="5479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95"/>
                <a:gridCol w="1687195"/>
                <a:gridCol w="1687195"/>
                <a:gridCol w="1687195"/>
                <a:gridCol w="1687195"/>
              </a:tblGrid>
              <a:tr h="81626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Обозначение задания в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элементы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содержания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умения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сложности задания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Набрали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максимальный балл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35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XVII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Знание причин и следствий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42,35%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45,15%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428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1914–2012 гг.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Знание выдающихся деятелей отечественной истории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48,66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54,15%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8568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исторической картой, схемой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43,02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45,20%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8568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 событий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37,09%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39,15%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1424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Систематизация исторической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информации (соответствие)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36,42%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41,45%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476250"/>
          <a:ext cx="8362950" cy="571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590"/>
                <a:gridCol w="1672590"/>
                <a:gridCol w="1672590"/>
                <a:gridCol w="1672590"/>
                <a:gridCol w="16725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Обозначение задания в работе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элементы содержания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умения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сложности задания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Набрали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максимальный балл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Систематизация исторической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Информации (множественный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выбор)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31,93%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33,43%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Знание понятий, терминов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21,22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24,14%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Сравнение исторических событий и явлений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31,07%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35,78%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Знание понятий, терминов (задание на выявление лишнего термина в данном ряду)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47,04%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48,70%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51520" y="260648"/>
          <a:ext cx="8362950" cy="607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825"/>
                <a:gridCol w="1393825"/>
                <a:gridCol w="1393825"/>
                <a:gridCol w="1393825"/>
                <a:gridCol w="1393825"/>
                <a:gridCol w="1393825"/>
              </a:tblGrid>
              <a:tr h="11639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Обозначение задания в работе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элементы содержания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умения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сложности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задания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Набрали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меньше максимального балла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Набрали максимальный балл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3354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источника. Атрибуция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документа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29,83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45,32%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1187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исторической ситуации.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Соотнесение общих исторических процессов и отдельных фактов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41,30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47,25%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12,14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14,05%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895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Сравнение исторических событий и явлений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26,86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29,75%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15,39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17,30%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895"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VIII–XXI вв.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Составление плана ответа на заданную тему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25,91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32,15%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2,29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3,35%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1894</Words>
  <Application>Microsoft Office PowerPoint</Application>
  <PresentationFormat>Экран (4:3)</PresentationFormat>
  <Paragraphs>269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Итоги ОГЭ по истории  2018 г. </vt:lpstr>
      <vt:lpstr>Общая характеристика</vt:lpstr>
      <vt:lpstr>г. Красноярск </vt:lpstr>
      <vt:lpstr>Презентация PowerPoint</vt:lpstr>
      <vt:lpstr>Краткая характеристика КИМ по предмету.</vt:lpstr>
      <vt:lpstr>Основные результаты ОГЭ по предмету в крае</vt:lpstr>
      <vt:lpstr>Самые проблемные задания и группы заданий</vt:lpstr>
      <vt:lpstr>Презентация PowerPoint</vt:lpstr>
      <vt:lpstr>Презентация PowerPoint</vt:lpstr>
      <vt:lpstr>Наилучший результат по заданиям ОГЭ </vt:lpstr>
      <vt:lpstr>Краткий анализ данных  </vt:lpstr>
      <vt:lpstr>Презентация PowerPoint</vt:lpstr>
      <vt:lpstr>Презентация PowerPoint</vt:lpstr>
      <vt:lpstr>Выводы </vt:lpstr>
      <vt:lpstr>Презентация PowerPoint</vt:lpstr>
      <vt:lpstr>Рекомендации предметной комиссии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ОГЭ по истории 2018 года.</dc:title>
  <dc:creator>Анджей</dc:creator>
  <cp:lastModifiedBy>Татьяна Копылова</cp:lastModifiedBy>
  <cp:revision>25</cp:revision>
  <dcterms:created xsi:type="dcterms:W3CDTF">2018-08-29T08:35:41Z</dcterms:created>
  <dcterms:modified xsi:type="dcterms:W3CDTF">2018-08-31T10:34:22Z</dcterms:modified>
</cp:coreProperties>
</file>