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2" r:id="rId4"/>
    <p:sldId id="264" r:id="rId5"/>
    <p:sldId id="265" r:id="rId6"/>
    <p:sldId id="258" r:id="rId7"/>
    <p:sldId id="259" r:id="rId8"/>
    <p:sldId id="261" r:id="rId9"/>
    <p:sldId id="263" r:id="rId10"/>
    <p:sldId id="267" r:id="rId11"/>
    <p:sldId id="260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>
    <p:dissolv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Использование ТИКО </a:t>
            </a:r>
            <a:br>
              <a:rPr lang="ru-RU" dirty="0" smtClean="0"/>
            </a:br>
            <a:r>
              <a:rPr lang="ru-RU" dirty="0" smtClean="0"/>
              <a:t>на уроках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Учитель начальных классов  МБОУ СШ № 34</a:t>
            </a:r>
          </a:p>
          <a:p>
            <a:r>
              <a:rPr lang="ru-RU" dirty="0" smtClean="0"/>
              <a:t>Шейерман И.Г.</a:t>
            </a:r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539552" y="1052736"/>
            <a:ext cx="8280920" cy="5302027"/>
          </a:xfrm>
        </p:spPr>
        <p:txBody>
          <a:bodyPr/>
          <a:lstStyle/>
          <a:p>
            <a:r>
              <a:rPr lang="ru-RU" dirty="0" smtClean="0"/>
              <a:t>60 %</a:t>
            </a:r>
            <a:r>
              <a:rPr lang="en-US" dirty="0" smtClean="0"/>
              <a:t> </a:t>
            </a:r>
            <a:r>
              <a:rPr lang="ru-RU" dirty="0" smtClean="0"/>
              <a:t>учащихся успешно усвоили звуковой анализ</a:t>
            </a:r>
            <a:endParaRPr lang="en-US" dirty="0" smtClean="0"/>
          </a:p>
          <a:p>
            <a:r>
              <a:rPr lang="ru-RU" dirty="0" smtClean="0"/>
              <a:t> 25% выполняют с ошибками</a:t>
            </a:r>
            <a:endParaRPr lang="en-US" dirty="0" smtClean="0"/>
          </a:p>
          <a:p>
            <a:r>
              <a:rPr lang="ru-RU" dirty="0" smtClean="0"/>
              <a:t>15 % усвоили плохо</a:t>
            </a:r>
          </a:p>
          <a:p>
            <a:endParaRPr lang="ru-RU" dirty="0"/>
          </a:p>
        </p:txBody>
      </p:sp>
      <p:pic>
        <p:nvPicPr>
          <p:cNvPr id="6" name="Picture 2" descr="D:\МАМА\Фото Саша\Мои рисунки\1 в 16\уроки\SAM_881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11760" y="2636912"/>
            <a:ext cx="4038600" cy="30289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D:\МАМА\Фото Саша\Мои рисунки\1 в 16\уроки\SAM_9035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7984" y="3501008"/>
            <a:ext cx="4038600" cy="3028950"/>
          </a:xfrm>
          <a:prstGeom prst="rect">
            <a:avLst/>
          </a:prstGeom>
          <a:noFill/>
        </p:spPr>
      </p:pic>
      <p:pic>
        <p:nvPicPr>
          <p:cNvPr id="10" name="Picture 4" descr="D:\МАМА\Фото Саша\Мои рисунки\1 в 16\уроки\SAM_904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4038600" cy="30289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Детские рамочки для фото с Машей и медведем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741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3563888" y="1935480"/>
            <a:ext cx="2952328" cy="3077696"/>
          </a:xfrm>
        </p:spPr>
        <p:txBody>
          <a:bodyPr/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                                             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Cambria Math" pitchFamily="18" charset="0"/>
                <a:ea typeface="Cambria Math" pitchFamily="18" charset="0"/>
              </a:rPr>
              <a:t>Спасибо                                     за внимание!</a:t>
            </a:r>
          </a:p>
          <a:p>
            <a:r>
              <a:rPr lang="ru-RU" b="1" smtClean="0">
                <a:solidFill>
                  <a:schemeClr val="bg2">
                    <a:lumMod val="25000"/>
                  </a:schemeClr>
                </a:solidFill>
                <a:latin typeface="Monotype Corsiva" pitchFamily="66" charset="0"/>
                <a:ea typeface="Cambria Math" pitchFamily="18" charset="0"/>
              </a:rPr>
              <a:t>Успехов и  творческих побед!!!</a:t>
            </a:r>
            <a:endParaRPr lang="ru-RU" b="1" dirty="0">
              <a:solidFill>
                <a:schemeClr val="bg2">
                  <a:lumMod val="25000"/>
                </a:schemeClr>
              </a:solidFill>
              <a:latin typeface="Monotype Corsiva" pitchFamily="66" charset="0"/>
              <a:ea typeface="Cambria Math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ТИКО – Трансформируемый Игровой Конструктор для Обучения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3" descr="D:\МАМА\Фото Саша\Мои рисунки\1 в 16\уроки\SAM_9032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35696" y="2690918"/>
            <a:ext cx="4872542" cy="365440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3" descr="Фм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3968" y="1844824"/>
            <a:ext cx="1511300" cy="1457325"/>
          </a:xfrm>
          <a:prstGeom prst="rect">
            <a:avLst/>
          </a:prstGeom>
          <a:noFill/>
        </p:spPr>
      </p:pic>
      <p:pic>
        <p:nvPicPr>
          <p:cNvPr id="12" name="Picture 4" descr="Звоночек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5616" y="3789040"/>
            <a:ext cx="2232025" cy="2066925"/>
          </a:xfrm>
          <a:prstGeom prst="rect">
            <a:avLst/>
          </a:prstGeom>
          <a:noFill/>
        </p:spPr>
      </p:pic>
      <p:pic>
        <p:nvPicPr>
          <p:cNvPr id="8" name="Picture 8" descr="Дт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39752" y="1844824"/>
            <a:ext cx="1584176" cy="1547956"/>
          </a:xfrm>
          <a:prstGeom prst="rect">
            <a:avLst/>
          </a:prstGeom>
          <a:noFill/>
        </p:spPr>
      </p:pic>
      <p:pic>
        <p:nvPicPr>
          <p:cNvPr id="11" name="Picture 10" descr="Е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1844824"/>
            <a:ext cx="1563219" cy="1621596"/>
          </a:xfrm>
          <a:prstGeom prst="rect">
            <a:avLst/>
          </a:prstGeom>
          <a:noFill/>
        </p:spPr>
      </p:pic>
      <p:pic>
        <p:nvPicPr>
          <p:cNvPr id="13" name="Picture 4" descr="Змейка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79912" y="4005064"/>
            <a:ext cx="1655829" cy="1656606"/>
          </a:xfrm>
          <a:prstGeom prst="rect">
            <a:avLst/>
          </a:prstGeom>
          <a:noFill/>
        </p:spPr>
      </p:pic>
      <p:pic>
        <p:nvPicPr>
          <p:cNvPr id="14" name="Picture 4" descr="Ъ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00192" y="1844824"/>
            <a:ext cx="1781572" cy="1734334"/>
          </a:xfrm>
          <a:prstGeom prst="rect">
            <a:avLst/>
          </a:prstGeom>
          <a:noFill/>
        </p:spPr>
      </p:pic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6948264" y="4437112"/>
            <a:ext cx="1295400" cy="12239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6000" b="1" dirty="0" smtClean="0">
                <a:latin typeface="Times New Roman" pitchFamily="18" charset="0"/>
              </a:rPr>
              <a:t>,</a:t>
            </a:r>
            <a:endParaRPr lang="ru-RU" sz="6000" b="1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4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4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4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4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4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МАМА\Фото Саша\Мои рисунки\1 в 16\уроки\SAM_8821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31640" y="1340768"/>
            <a:ext cx="6216691" cy="466251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МАМА\Фото Саша\Мои рисунки\1 в 16\уроки\SAM_903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4656517" cy="3492387"/>
          </a:xfrm>
          <a:prstGeom prst="rect">
            <a:avLst/>
          </a:prstGeom>
          <a:noFill/>
        </p:spPr>
      </p:pic>
      <p:pic>
        <p:nvPicPr>
          <p:cNvPr id="3" name="Picture 2" descr="D:\МАМА\Фото Саша\Мои рисунки\1 в 16\уроки\SAM_903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95936" y="2996952"/>
            <a:ext cx="4998707" cy="374903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А КТО ПОД ЕЛЬЮ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268760"/>
            <a:ext cx="6934556" cy="463021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D:\МАМА\Фото Саша\Мои рисунки\1 в 16\уроки\SAM_9039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79912" y="188640"/>
            <a:ext cx="5088565" cy="3816424"/>
          </a:xfrm>
          <a:prstGeom prst="rect">
            <a:avLst/>
          </a:prstGeom>
          <a:noFill/>
        </p:spPr>
      </p:pic>
      <p:pic>
        <p:nvPicPr>
          <p:cNvPr id="5" name="Picture 2" descr="D:\МАМА\Фото Саша\Мои рисунки\1 в 16\уроки\SAM_904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3212976"/>
            <a:ext cx="4614664" cy="346099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МАМА\Фото Саша\Мои рисунки\1 в 16\уроки\урок добра и дружбы\SAM_8885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4416491" cy="3312368"/>
          </a:xfrm>
          <a:prstGeom prst="rect">
            <a:avLst/>
          </a:prstGeom>
          <a:noFill/>
        </p:spPr>
      </p:pic>
      <p:pic>
        <p:nvPicPr>
          <p:cNvPr id="4099" name="Picture 3" descr="D:\МАМА\Фото Саша\Мои рисунки\1 в 16\уроки\урок добра и дружбы\SAM_8886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67944" y="2996952"/>
            <a:ext cx="4680520" cy="351039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АМА\Фото Саша\Мои рисунки\1 в 16\уроки\урок добра и дружбы\SAM_8884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3356992"/>
            <a:ext cx="4320480" cy="3240360"/>
          </a:xfrm>
          <a:prstGeom prst="rect">
            <a:avLst/>
          </a:prstGeom>
          <a:noFill/>
        </p:spPr>
      </p:pic>
      <p:pic>
        <p:nvPicPr>
          <p:cNvPr id="1027" name="Picture 3" descr="D:\МАМА\Фото Саша\Мои рисунки\1 в 16\уроки\SAM_8676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6016" y="260648"/>
            <a:ext cx="4038600" cy="30289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133</TotalTime>
  <Words>47</Words>
  <Application>Microsoft Office PowerPoint</Application>
  <PresentationFormat>Экран (4:3)</PresentationFormat>
  <Paragraphs>10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Использование ТИКО  на уроках</vt:lpstr>
      <vt:lpstr>ТИКО – Трансформируемый Игровой Конструктор для Обучения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RTF</cp:lastModifiedBy>
  <cp:revision>25</cp:revision>
  <dcterms:modified xsi:type="dcterms:W3CDTF">2017-02-17T07:47:59Z</dcterms:modified>
</cp:coreProperties>
</file>