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72" r:id="rId2"/>
    <p:sldId id="277" r:id="rId3"/>
    <p:sldId id="276" r:id="rId4"/>
    <p:sldId id="290" r:id="rId5"/>
    <p:sldId id="278" r:id="rId6"/>
    <p:sldId id="279" r:id="rId7"/>
    <p:sldId id="281" r:id="rId8"/>
    <p:sldId id="282" r:id="rId9"/>
    <p:sldId id="284" r:id="rId10"/>
    <p:sldId id="283" r:id="rId11"/>
    <p:sldId id="285" r:id="rId12"/>
    <p:sldId id="287" r:id="rId13"/>
    <p:sldId id="288" r:id="rId14"/>
    <p:sldId id="291" r:id="rId15"/>
    <p:sldId id="315" r:id="rId16"/>
    <p:sldId id="313" r:id="rId17"/>
    <p:sldId id="31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415F0-2F83-4DAB-9546-94BAE3F0705C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07E35-CA0F-48F8-9D99-D3FCF887F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382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07E35-CA0F-48F8-9D99-D3FCF887FEB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&#1074;&#1080;&#1076;&#1077;&#1086;%20&#1091;&#1088;&#1086;&#1082;/00822.MTS" TargetMode="External"/><Relationship Id="rId4" Type="http://schemas.openxmlformats.org/officeDocument/2006/relationships/hyperlink" Target="&#1074;&#1080;&#1076;&#1077;&#1086;%20&#1091;&#1088;&#1086;&#1082;/00821.MTS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&#1074;&#1080;&#1076;&#1077;&#1086;%20&#1091;&#1088;&#1086;&#1082;/&#1088;&#1077;&#1092;&#1083;&#1077;&#1082;&#1089;&#1080;&#1103;1.mp4" TargetMode="External"/><Relationship Id="rId2" Type="http://schemas.openxmlformats.org/officeDocument/2006/relationships/hyperlink" Target="&#1074;&#1080;&#1076;&#1077;&#1086;%20&#1091;&#1088;&#1086;&#1082;/00861.MT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&#1074;&#1080;&#1076;&#1077;&#1086;%20&#1091;&#1088;&#1086;&#1082;/00824.MTS" TargetMode="External"/><Relationship Id="rId5" Type="http://schemas.openxmlformats.org/officeDocument/2006/relationships/image" Target="../media/image2.jpeg"/><Relationship Id="rId4" Type="http://schemas.openxmlformats.org/officeDocument/2006/relationships/hyperlink" Target="&#1074;&#1080;&#1076;&#1077;&#1086;%20&#1091;&#1088;&#1086;&#1082;/&#1088;&#1077;&#1092;&#1083;&#1077;&#1082;&#1089;&#1080;&#1103;%202.mp4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332657"/>
            <a:ext cx="676875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7030A0"/>
                </a:solidFill>
              </a:rPr>
              <a:t> </a:t>
            </a:r>
          </a:p>
          <a:p>
            <a:pPr algn="ctr"/>
            <a:r>
              <a:rPr lang="ru-RU" sz="5400" dirty="0" smtClean="0">
                <a:solidFill>
                  <a:srgbClr val="7030A0"/>
                </a:solidFill>
              </a:rPr>
              <a:t> </a:t>
            </a:r>
            <a:r>
              <a:rPr lang="ru-RU" sz="5400" b="1" dirty="0" smtClean="0">
                <a:solidFill>
                  <a:srgbClr val="7030A0"/>
                </a:solidFill>
              </a:rPr>
              <a:t>«Мы – издатели»</a:t>
            </a:r>
          </a:p>
          <a:p>
            <a:pPr algn="ctr"/>
            <a:endParaRPr lang="ru-RU" sz="4000" dirty="0" smtClean="0"/>
          </a:p>
          <a:p>
            <a:pPr algn="ctr"/>
            <a:endParaRPr lang="ru-RU" sz="4000" dirty="0" smtClean="0"/>
          </a:p>
        </p:txBody>
      </p:sp>
      <p:pic>
        <p:nvPicPr>
          <p:cNvPr id="28674" name="Picture 2" descr="zurn - &amp;Scy;&amp;mcy;&amp;ocy;&amp;tcy;&amp;rcy;&amp;iecy;&amp;tcy;&amp;softcy; &amp;ncy;&amp;acy; &amp;Mcy;&amp;iecy;&amp;tcy;&amp;acy; &amp;Fcy;&amp;ocy;&amp;tcy;&amp;ocy; &amp;ocy;&amp;ncy;&amp;lcy;&amp;acy;&amp;jcy;&amp;ncy; &amp;bcy;&amp;iecy;&amp;scy;&amp;pcy;&amp;lcy;&amp;acy;&amp;tcy;&amp;ncy;&amp;ocy; - &amp;Ocy;&amp;bcy;&amp;shchcy;&amp;icy;&amp;jcy;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7686" y="2500306"/>
            <a:ext cx="2736304" cy="2820932"/>
          </a:xfrm>
          <a:prstGeom prst="rect">
            <a:avLst/>
          </a:prstGeom>
          <a:noFill/>
        </p:spPr>
      </p:pic>
      <p:sp>
        <p:nvSpPr>
          <p:cNvPr id="4" name="5-конечная звезда 3">
            <a:hlinkClick r:id="rId4" action="ppaction://hlinkfile"/>
          </p:cNvPr>
          <p:cNvSpPr/>
          <p:nvPr/>
        </p:nvSpPr>
        <p:spPr>
          <a:xfrm>
            <a:off x="1500166" y="4214818"/>
            <a:ext cx="357190" cy="41433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>
            <a:hlinkClick r:id="rId5" action="ppaction://hlinkfile"/>
          </p:cNvPr>
          <p:cNvSpPr/>
          <p:nvPr/>
        </p:nvSpPr>
        <p:spPr>
          <a:xfrm>
            <a:off x="2857488" y="4214818"/>
            <a:ext cx="428628" cy="35719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фото 2017\9.02.17 открытый урок\DSC_82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428604"/>
            <a:ext cx="7358114" cy="55007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Рабочий стол\фото 2017\9.02.17 открытый урок\DSC_83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857232"/>
            <a:ext cx="7143800" cy="5500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\Рабочий стол\фото 2017\9.02.17 открытый урок\DSC_83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85728"/>
            <a:ext cx="7429552" cy="57864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фото 2017\9.02.17 открытый урок\DSC_83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57166"/>
            <a:ext cx="7215238" cy="55007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Рабочий стол\фото 2017\9.02.17 открытый урок\DSC_83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428604"/>
            <a:ext cx="7572428" cy="5429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фото 2017\9.02.17 открытый урок\DSC_852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15" y="285728"/>
            <a:ext cx="7507964" cy="53962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конечная звезда 3">
            <a:hlinkClick r:id="rId2" action="ppaction://hlinkfile"/>
          </p:cNvPr>
          <p:cNvSpPr/>
          <p:nvPr/>
        </p:nvSpPr>
        <p:spPr>
          <a:xfrm>
            <a:off x="2643174" y="3500438"/>
            <a:ext cx="914400" cy="914400"/>
          </a:xfrm>
          <a:prstGeom prst="star5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>
            <a:hlinkClick r:id="rId3" action="ppaction://hlinkfile"/>
          </p:cNvPr>
          <p:cNvSpPr/>
          <p:nvPr/>
        </p:nvSpPr>
        <p:spPr>
          <a:xfrm>
            <a:off x="4572000" y="4714884"/>
            <a:ext cx="914400" cy="914400"/>
          </a:xfrm>
          <a:prstGeom prst="star5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>
            <a:hlinkClick r:id="rId4" action="ppaction://hlinkfile"/>
          </p:cNvPr>
          <p:cNvSpPr/>
          <p:nvPr/>
        </p:nvSpPr>
        <p:spPr>
          <a:xfrm>
            <a:off x="6858016" y="4786322"/>
            <a:ext cx="914400" cy="914400"/>
          </a:xfrm>
          <a:prstGeom prst="star5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/>
              </a:solidFill>
            </a:endParaRPr>
          </a:p>
        </p:txBody>
      </p:sp>
      <p:pic>
        <p:nvPicPr>
          <p:cNvPr id="7" name="Picture 2" descr="zurn - &amp;Scy;&amp;mcy;&amp;ocy;&amp;tcy;&amp;rcy;&amp;iecy;&amp;tcy;&amp;softcy; &amp;ncy;&amp;acy; &amp;Mcy;&amp;iecy;&amp;tcy;&amp;acy; &amp;Fcy;&amp;ocy;&amp;tcy;&amp;ocy; &amp;ocy;&amp;ncy;&amp;lcy;&amp;acy;&amp;jcy;&amp;ncy; &amp;bcy;&amp;iecy;&amp;scy;&amp;pcy;&amp;lcy;&amp;acy;&amp;tcy;&amp;ncy;&amp;ocy; - &amp;Ocy;&amp;bcy;&amp;shchcy;&amp;icy;&amp;jcy;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86380" y="857232"/>
            <a:ext cx="2736304" cy="2820932"/>
          </a:xfrm>
          <a:prstGeom prst="rect">
            <a:avLst/>
          </a:prstGeom>
          <a:noFill/>
        </p:spPr>
      </p:pic>
      <p:sp>
        <p:nvSpPr>
          <p:cNvPr id="10" name="5-конечная звезда 9">
            <a:hlinkClick r:id="rId6" action="ppaction://hlinkfile"/>
          </p:cNvPr>
          <p:cNvSpPr/>
          <p:nvPr/>
        </p:nvSpPr>
        <p:spPr>
          <a:xfrm>
            <a:off x="2000232" y="857232"/>
            <a:ext cx="428628" cy="414334"/>
          </a:xfrm>
          <a:prstGeom prst="star5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1142985"/>
            <a:ext cx="578647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Великая цель образования —  не только знания, </a:t>
            </a:r>
            <a:endParaRPr lang="en-US" sz="32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 и прежде всего действия.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Н.И. Мирон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:\Documents and Settings\Admin\Рабочий стол\фото 2017\9.02.17 открытый урок\DSC_828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7215238" cy="57864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Documents and Settings\Admin\Рабочий стол\фото 2017\9.02.17 открытый урок\DSC_828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267868"/>
            <a:ext cx="8215370" cy="61615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фото 2017\9.02.17 открытый урок\DSC_83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500042"/>
            <a:ext cx="7072362" cy="535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Documents and Settings\Admin\Рабочий стол\фото 2017\9.02.17 открытый урок\DSC_82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428604"/>
            <a:ext cx="7572428" cy="60722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Documents and Settings\Admin\Рабочий стол\фото 2017\9.02.17 открытый урок\DSC_82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1" y="393966"/>
            <a:ext cx="7286676" cy="60354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Documents and Settings\Admin\Рабочий стол\фото 2017\9.02.17 открытый урок\DSC_82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31344"/>
            <a:ext cx="7000924" cy="60551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фото 2017\9.02.17 открытый урок\DSC_82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785794"/>
            <a:ext cx="7358114" cy="53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фото 2017\9.02.17 открытый урок\DSC_83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428605"/>
            <a:ext cx="7072362" cy="535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12</Words>
  <Application>Microsoft Office PowerPoint</Application>
  <PresentationFormat>Экран (4:3)</PresentationFormat>
  <Paragraphs>5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ЛЕНОЧКА</dc:creator>
  <cp:lastModifiedBy>RTF</cp:lastModifiedBy>
  <cp:revision>124</cp:revision>
  <dcterms:created xsi:type="dcterms:W3CDTF">2014-10-13T16:28:12Z</dcterms:created>
  <dcterms:modified xsi:type="dcterms:W3CDTF">2017-02-17T07:21:33Z</dcterms:modified>
</cp:coreProperties>
</file>