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9" r:id="rId2"/>
    <p:sldId id="330" r:id="rId3"/>
    <p:sldId id="337" r:id="rId4"/>
    <p:sldId id="322" r:id="rId5"/>
    <p:sldId id="332" r:id="rId6"/>
    <p:sldId id="336" r:id="rId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FF9900"/>
    <a:srgbClr val="2FD13E"/>
    <a:srgbClr val="FFFF00"/>
    <a:srgbClr val="FF66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>
        <p:scale>
          <a:sx n="50" d="100"/>
          <a:sy n="50" d="100"/>
        </p:scale>
        <p:origin x="-2058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30E512-33AD-4C80-8EF5-C4C87954C8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7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774571-2426-4168-8284-5FB92A4864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62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1F104-7402-410F-8E91-625B9B5D5D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94338-22EB-4462-9D39-094BD6A124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E24A3-477E-43B7-AD1D-46B718D960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8A67E4-A559-4428-AE62-014D0FB139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8BE4B-4DF9-441B-B6B3-65FB139A87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33310-0C52-4F34-9CAB-8C34C26506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2314F-7C00-439E-9B39-08AA2A4CFF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DD99A-B638-4038-91F8-F072FD039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89DCB-3E36-4DF6-8A2C-FF8F738F41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6A246-42FA-4AE3-B07F-969080D2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8C818-7F7D-429F-A9B3-E924AF9B58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4BDDA-29D5-46D8-89A8-0FF636F568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F02304-4045-424E-82C4-2BF5142D84C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3226370"/>
          </a:xfrm>
        </p:spPr>
        <p:txBody>
          <a:bodyPr/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Городской фестиваль открытых уроков </a:t>
            </a:r>
            <a:br>
              <a:rPr lang="ru-RU" sz="5400" dirty="0" smtClean="0"/>
            </a:br>
            <a:r>
              <a:rPr lang="ru-RU" sz="5400" dirty="0" smtClean="0"/>
              <a:t>«Учусь с интересом!»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4149080"/>
            <a:ext cx="425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Методическое объединение учителей начальных классов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106690"/>
          </a:xfrm>
        </p:spPr>
        <p:txBody>
          <a:bodyPr/>
          <a:lstStyle/>
          <a:p>
            <a:pPr algn="l"/>
            <a:r>
              <a:rPr lang="ru-RU" sz="3600" dirty="0" smtClean="0"/>
              <a:t>1. От лат. </a:t>
            </a:r>
            <a:r>
              <a:rPr lang="ru-RU" sz="3600" dirty="0" err="1" smtClean="0"/>
              <a:t>festivum</a:t>
            </a:r>
            <a:r>
              <a:rPr lang="ru-RU" sz="3600" dirty="0" smtClean="0"/>
              <a:t> - празднество. Периодическое культурное празднество, показ, смотр искусства (театрального, музыкального и т.п.); </a:t>
            </a:r>
            <a:br>
              <a:rPr lang="ru-RU" sz="3600" dirty="0" smtClean="0"/>
            </a:br>
            <a:r>
              <a:rPr lang="ru-RU" sz="3600" dirty="0" smtClean="0"/>
              <a:t>2. Общественное празднество с показом достижений в каком-нибудь  виде искусства</a:t>
            </a:r>
            <a:br>
              <a:rPr lang="ru-RU" sz="3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1268760"/>
            <a:ext cx="8219256" cy="72008"/>
          </a:xfrm>
        </p:spPr>
        <p:txBody>
          <a:bodyPr/>
          <a:lstStyle/>
          <a:p>
            <a:pPr lvl="0"/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Интерес 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 bwMode="auto">
          <a:xfrm flipH="1">
            <a:off x="755576" y="1340768"/>
            <a:ext cx="3811252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Прямая со стрелкой 5"/>
          <p:cNvCxnSpPr>
            <a:stCxn id="2" idx="2"/>
          </p:cNvCxnSpPr>
          <p:nvPr/>
        </p:nvCxnSpPr>
        <p:spPr bwMode="auto">
          <a:xfrm>
            <a:off x="4566828" y="1340768"/>
            <a:ext cx="3533564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611560" y="2031806"/>
            <a:ext cx="4104456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- это реальная причина социальных действий, лежащих в основе непосредственных побуждений - мотивов, идей и т.п. - участвующих в них индивидов, социальных групп, классов; объективное основание [48, с. 451];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5436096" y="2062584"/>
            <a:ext cx="341987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психология определяет интерес как отношение личности к предмету как к чему-то для него ценному, привлекательному </a:t>
            </a:r>
          </a:p>
          <a:p>
            <a:pPr marL="0" marR="0" lvl="0" indent="142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[48, с. 451].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6178550"/>
          </a:xfrm>
        </p:spPr>
        <p:txBody>
          <a:bodyPr/>
          <a:lstStyle/>
          <a:p>
            <a:pPr algn="l"/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1200" b="1" dirty="0" smtClean="0"/>
              <a:t/>
            </a:r>
            <a:br>
              <a:rPr lang="ru-RU" sz="1200" b="1" dirty="0" smtClean="0"/>
            </a:br>
            <a:r>
              <a:rPr lang="ru-RU" sz="2800" dirty="0" smtClean="0"/>
              <a:t> «Интерес - стремление к познанию объекта или явления, к овладению тем или иным видом деятельности. Интерес носит избирательный характер, выступает одним из наиболее существенных стимулов приобретения знаний, расширения кругозора, служит важным условием подлинно творческого отношения к работе» [46, с. 373].</a:t>
            </a:r>
            <a:br>
              <a:rPr lang="ru-RU" sz="2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r>
              <a:rPr lang="ru-RU" sz="2400" dirty="0">
                <a:solidFill>
                  <a:srgbClr val="008000"/>
                </a:solidFill>
              </a:rPr>
              <a:t/>
            </a:r>
            <a:br>
              <a:rPr lang="ru-RU" sz="2400" dirty="0">
                <a:solidFill>
                  <a:srgbClr val="008000"/>
                </a:solidFill>
              </a:rPr>
            </a:br>
            <a:endParaRPr lang="ru-RU" sz="2400" b="1" i="1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7992888" cy="5256584"/>
          </a:xfrm>
        </p:spPr>
        <p:txBody>
          <a:bodyPr/>
          <a:lstStyle/>
          <a:p>
            <a:pPr algn="l"/>
            <a:r>
              <a:rPr lang="ru-RU" sz="1800" spc="-1" dirty="0" smtClean="0">
                <a:latin typeface="Source Sans Pro"/>
              </a:rPr>
              <a:t/>
            </a:r>
            <a:br>
              <a:rPr lang="ru-RU" sz="18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Было интересно…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Я поняла, что…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Я почувствовала, что…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Я приобрела…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Я научилась…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Я попробую…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Меня удивило…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Урок дал мне…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Мне захотелось…</a:t>
            </a:r>
            <a:br>
              <a:rPr lang="ru-RU" sz="4000" spc="-1" dirty="0" smtClean="0">
                <a:latin typeface="Source Sans Pro"/>
              </a:rPr>
            </a:br>
            <a:r>
              <a:rPr lang="ru-RU" sz="4000" spc="-1" dirty="0" smtClean="0">
                <a:latin typeface="Source Sans Pro"/>
              </a:rPr>
              <a:t>Расскажу …</a:t>
            </a:r>
            <a:br>
              <a:rPr lang="ru-RU" sz="4000" spc="-1" dirty="0" smtClean="0">
                <a:latin typeface="Source Sans Pro"/>
              </a:rPr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6583362"/>
          </a:xfrm>
        </p:spPr>
        <p:txBody>
          <a:bodyPr/>
          <a:lstStyle/>
          <a:p>
            <a:r>
              <a:rPr lang="ru-RU" dirty="0" smtClean="0"/>
              <a:t>СПАСИБО ЗА СОТРУДНИЧЕСТВО!!!</a:t>
            </a:r>
            <a:br>
              <a:rPr lang="ru-RU" dirty="0" smtClean="0"/>
            </a:br>
            <a:r>
              <a:rPr lang="ru-RU" smtClean="0"/>
              <a:t>УСПЕХОВ В РАБОТЕ!!!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74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  Городской фестиваль открытых уроков  «Учусь с интересом!»  </vt:lpstr>
      <vt:lpstr>1. От лат. festivum - празднество. Периодическое культурное празднество, показ, смотр искусства (театрального, музыкального и т.п.);  2. Общественное празднество с показом достижений в каком-нибудь  виде искусства    </vt:lpstr>
      <vt:lpstr> Интерес   </vt:lpstr>
      <vt:lpstr>                             «Интерес - стремление к познанию объекта или явления, к овладению тем или иным видом деятельности. Интерес носит избирательный характер, выступает одним из наиболее существенных стимулов приобретения знаний, расширения кругозора, служит важным условием подлинно творческого отношения к работе» [46, с. 373].               </vt:lpstr>
      <vt:lpstr> Было интересно… Я поняла, что… Я почувствовала, что… Я приобрела… Я научилась… Я попробую… Меня удивило… Урок дал мне… Мне захотелось… Расскажу … </vt:lpstr>
      <vt:lpstr>СПАСИБО ЗА СОТРУДНИЧЕСТВО!!! УСПЕХОВ В РАБОТЕ!!!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КОСТЯ</dc:creator>
  <cp:lastModifiedBy>Татьяна Копылова</cp:lastModifiedBy>
  <cp:revision>57</cp:revision>
  <dcterms:created xsi:type="dcterms:W3CDTF">2007-09-23T06:49:48Z</dcterms:created>
  <dcterms:modified xsi:type="dcterms:W3CDTF">2018-10-22T09:06:29Z</dcterms:modified>
</cp:coreProperties>
</file>