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65" r:id="rId13"/>
    <p:sldId id="272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84" d="100"/>
          <a:sy n="84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EF83998-9F35-4B0E-AC13-93145FF00BB2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3AC363-490D-43D3-9C61-45EBB40AD6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Tkashenko.S@kimc.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420888"/>
            <a:ext cx="6876256" cy="32403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tx1"/>
                </a:solidFill>
              </a:rPr>
              <a:t>Секция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учителей технологии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i="1" dirty="0" smtClean="0">
                <a:solidFill>
                  <a:schemeClr val="tx1"/>
                </a:solidFill>
              </a:rPr>
              <a:t>«Уроки технологии в цифровом формате: доступные возможности сегодня.</a:t>
            </a:r>
            <a:br>
              <a:rPr lang="ru-RU" sz="3600" i="1" dirty="0" smtClean="0">
                <a:solidFill>
                  <a:schemeClr val="tx1"/>
                </a:solidFill>
              </a:rPr>
            </a:br>
            <a:r>
              <a:rPr lang="ru-RU" sz="3600" i="1" dirty="0" smtClean="0">
                <a:solidFill>
                  <a:schemeClr val="tx1"/>
                </a:solidFill>
              </a:rPr>
              <a:t>Предъявление педагогического опыта»</a:t>
            </a:r>
            <a:br>
              <a:rPr lang="ru-RU" sz="3600" i="1" dirty="0" smtClean="0">
                <a:solidFill>
                  <a:schemeClr val="tx1"/>
                </a:solidFill>
              </a:rPr>
            </a:br>
            <a:r>
              <a:rPr lang="ru-RU" sz="2700" i="1" dirty="0" smtClean="0">
                <a:solidFill>
                  <a:schemeClr val="tx1"/>
                </a:solidFill>
              </a:rPr>
              <a:t>27 августа 2018 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229200"/>
            <a:ext cx="6172200" cy="1371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Ткаченко С. Л.,</a:t>
            </a:r>
          </a:p>
          <a:p>
            <a:pPr algn="r"/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методист МКУ КИМЦ,</a:t>
            </a:r>
          </a:p>
          <a:p>
            <a:pPr algn="r"/>
            <a:r>
              <a:rPr lang="ru-RU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руководитель ГМО</a:t>
            </a:r>
          </a:p>
          <a:p>
            <a:endParaRPr lang="ru-RU" dirty="0"/>
          </a:p>
        </p:txBody>
      </p:sp>
      <p:pic>
        <p:nvPicPr>
          <p:cNvPr id="4" name="Рисунок 3" descr="C:\Users\noo\Downloads\карт22 (1).PNG"/>
          <p:cNvPicPr/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-171400"/>
            <a:ext cx="2448272" cy="2348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618868" cy="1224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школа.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 каждого ребенка.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родители.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образовательная среда.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будущего.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профессионалы.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возможности для каждого.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активность.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конкурентноспособности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российского высшего 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Home\Desktop\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8558"/>
            <a:ext cx="3240360" cy="1291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направления развития краевой системы образования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5069160"/>
          </a:xfrm>
        </p:spPr>
        <p:txBody>
          <a:bodyPr>
            <a:noAutofit/>
          </a:bodyPr>
          <a:lstStyle/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«Обеспечение качества достижения новых образовательных результатов в школе: инструменты и механизмы управления»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«Внедрение современных методов и технологий обучения и воспитания, обеспечивающих освоение обучающимися базовых навыков и умений, повышения их мотивации к учению и включенности в непрерывный образовательный процесс»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«Становление цифровой образовательной среды» 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7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«Современное технологическое образование и кадровый потенциал края»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smtClean="0"/>
              <a:t>МЕТОДИЧЕСКАЯ ТЕМА: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20116"/>
            <a:ext cx="8136904" cy="2364868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Развитие профессиональных компетенций учителя в условиях введения ФГОС общего </a:t>
            </a:r>
            <a:r>
              <a:rPr lang="ru-RU" sz="3000" dirty="0" smtClean="0"/>
              <a:t>образования</a:t>
            </a:r>
          </a:p>
          <a:p>
            <a:endParaRPr lang="ru-RU" dirty="0"/>
          </a:p>
        </p:txBody>
      </p:sp>
      <p:pic>
        <p:nvPicPr>
          <p:cNvPr id="4" name="Рисунок 3" descr="C:\Documents and Settings\noo.KIMC\Рабочий стол\Education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2914564"/>
            <a:ext cx="3744416" cy="33242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ЦЕЛЬ И ЗАДАЧИ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Цель:</a:t>
            </a:r>
            <a:r>
              <a:rPr lang="ru-RU" dirty="0" smtClean="0"/>
              <a:t> повышение профессиональных компетенций учителя технологии в условиях обновления содержания технологического образования.</a:t>
            </a:r>
          </a:p>
          <a:p>
            <a:pPr>
              <a:buNone/>
            </a:pPr>
            <a:r>
              <a:rPr lang="ru-RU" b="1" dirty="0" smtClean="0"/>
              <a:t>Задачи:</a:t>
            </a:r>
          </a:p>
          <a:p>
            <a:pPr lvl="0"/>
            <a:r>
              <a:rPr lang="ru-RU" dirty="0" smtClean="0"/>
              <a:t>способствовать изучению и применению современных методов обучения и образовательных технологий, обеспечивающих освоение обучающимися базовых навыков и умений, повышение их мотивации к обучению и вовлечённости в образовательный процесс;</a:t>
            </a:r>
          </a:p>
          <a:p>
            <a:pPr lvl="0"/>
            <a:r>
              <a:rPr lang="ru-RU" dirty="0" smtClean="0"/>
              <a:t>создать условия для представления и распространения профессионального педагогического опыта учителей;</a:t>
            </a:r>
          </a:p>
          <a:p>
            <a:r>
              <a:rPr lang="ru-RU" dirty="0" smtClean="0"/>
              <a:t>способствовать выявлению и поддержке одаренных детей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91085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МКУ Красноярский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информационно-методический центр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тел. 213-00-03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sz="3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Успешной и результативной нам всем работы!</a:t>
            </a:r>
          </a:p>
          <a:p>
            <a:pPr marL="0" indent="0" algn="ctr">
              <a:buNone/>
            </a:pPr>
            <a:r>
              <a:rPr lang="ru-RU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r>
              <a:rPr lang="ru-RU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Ткаченко Светлана Леонидовна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Tkashenko.S@kimc.ms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260648"/>
            <a:ext cx="154781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5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ПЛАН РАБОТЫ СЕКЦИИ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работы МО в прошедшем учебном году и задачах 2018-19  учебного года.  Награждение по итогам 2017-2018 учебного года (30 мин).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 технологии в цифровом формате: доступные возможности сегодня (50 мин).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опыта работы: мастер-классы,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педмастерские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экскурсия (30 мин).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Обсуждение,  корректировка и утверждение планов  работы РМО на 2018-2019 учебный год. Работа в группах (40 мин).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работы секции с руководителями РМО учителей технологии (15 мин).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85821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 РЕЗУЛЬТАТАХ РАБОТЫ МО В ПРОШЕДШЕМ УЧЕБНОМ ГОДУ И ЗАДАЧАХ 2018-19 УЧ.Г.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7499176" cy="38370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 тема: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проектно-технологического мышления на уроках технологии».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профессиональной компетентности учителей технологии с целью повышения качества и эффективности образовательного процесса.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31224" cy="157018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 РЕЗУЛЬТАТАХ РАБОТЫ МО В ПРОШЕДШЕМ УЧЕБНОМ ГОДУ И ЗАДАЧАХ НА 2018-19 УЧ.Г.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26881650"/>
              </p:ext>
            </p:extLst>
          </p:nvPr>
        </p:nvGraphicFramePr>
        <p:xfrm>
          <a:off x="179512" y="1772816"/>
          <a:ext cx="8496944" cy="3776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  <a:gridCol w="2520280"/>
              </a:tblGrid>
              <a:tr h="694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Организовать методическую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работу по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освоению проектно-технологического метода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Методическая площадка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19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Активизировать работу по представлению успешного педагогического опыта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Опыт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 учителей</a:t>
                      </a:r>
                    </a:p>
                  </a:txBody>
                  <a:tcPr marL="68580" marR="68580" marT="0" marB="0"/>
                </a:tc>
              </a:tr>
              <a:tr h="6219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Создать банк данных успешного педагогического опыта учителей технологии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Публикация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 сайте</a:t>
                      </a:r>
                    </a:p>
                  </a:txBody>
                  <a:tcPr marL="68580" marR="68580" marT="0" marB="0"/>
                </a:tc>
              </a:tr>
              <a:tr h="9329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 Организовать мероприятия по реализации творческого потенциала одаренных детей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ВсОШ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уровне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районов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31224" cy="157018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 РЕЗУЛЬТАТАХ РАБОТЫ МО В ПРОШЕДШЕМ УЧЕБНОМ ГОДУ И ЗАДАЧАХ НА 2018-19 УЧ.Г.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5147219"/>
              </p:ext>
            </p:extLst>
          </p:nvPr>
        </p:nvGraphicFramePr>
        <p:xfrm>
          <a:off x="251519" y="1772816"/>
          <a:ext cx="8424936" cy="4804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9"/>
                <a:gridCol w="1872207"/>
              </a:tblGrid>
              <a:tr h="20745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u="sng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Секция по теме: </a:t>
                      </a:r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«Концепция развития технологического образования в системе общего образования Российской Федерации, требования к результатам. Планирование работы на 2017-2018 </a:t>
                      </a:r>
                      <a:r>
                        <a:rPr kumimoji="0" lang="ru-RU" sz="2400" b="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27.09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81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чел.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98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Мастер-класс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«Разработка и наполнение рабочей программы учителя в соответствии с ФГОС»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13.10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19 чел.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4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Заседания </a:t>
                      </a:r>
                      <a:r>
                        <a:rPr kumimoji="0" lang="ru-RU" sz="2400" b="0" u="non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руководителями РМО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25.10, 18.05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 чел.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61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работы жюри в муниципальном этапе </a:t>
                      </a:r>
                      <a:r>
                        <a:rPr kumimoji="0" lang="ru-RU" sz="2400" b="0" u="sng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ВсОШ</a:t>
                      </a:r>
                      <a:r>
                        <a:rPr kumimoji="0" lang="ru-RU" sz="2400" b="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kumimoji="0" lang="ru-RU" sz="24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заседание, жюри, отчет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29.11,</a:t>
                      </a: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5-7.12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 чел.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31224" cy="157018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 РЕЗУЛЬТАТАХ РАБОТЫ МО В ПРОШЕДШЕМ УЧЕБНОМ ГОДУ И ЗАДАЧАХ НА 2018-19 УЧ.Г.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7557957"/>
              </p:ext>
            </p:extLst>
          </p:nvPr>
        </p:nvGraphicFramePr>
        <p:xfrm>
          <a:off x="251519" y="1772816"/>
          <a:ext cx="8424936" cy="4491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1"/>
                <a:gridCol w="1224135"/>
              </a:tblGrid>
              <a:tr h="100811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u="sng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Методическая площадка  по теме: </a:t>
                      </a:r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«Методическое сопровождение предмета «Технология» в условиях нового содержания ПООП 2015 г.»: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solidFill>
                          <a:schemeClr val="tx1"/>
                        </a:solidFill>
                        <a:latin typeface="Century Schoolbook (Заголовки)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0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u="sng" kern="15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Секция 1</a:t>
                      </a:r>
                      <a:r>
                        <a:rPr lang="ru-RU" sz="2400" u="sng" kern="15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400" kern="15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SimSun"/>
                          <a:cs typeface="Times New Roman" panose="02020603050405020304" pitchFamily="18" charset="0"/>
                        </a:rPr>
                        <a:t> «Модели проведения уроков нового технологического содержания раздела»</a:t>
                      </a:r>
                      <a:endParaRPr lang="ru-RU" sz="2400" kern="150" dirty="0"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29.11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58 чел.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4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u="sng" kern="15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Секция</a:t>
                      </a:r>
                      <a:r>
                        <a:rPr lang="en-US" sz="2400" u="sng" kern="15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u="sng" kern="15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u="sng" kern="15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400" kern="15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«Формы организации проектно-исследовательской деятельности учащихся в урочной и внеурочной деятельности»</a:t>
                      </a:r>
                      <a:endParaRPr lang="ru-RU" sz="2400" kern="15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21.02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 чел.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61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u="sng" kern="15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Секция 3.</a:t>
                      </a:r>
                      <a:r>
                        <a:rPr lang="ru-RU" sz="2400" kern="15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Педагогическая игра: «Моделирование образовательного процесса на основе активизации деятельности учащихся. Игровые формы»</a:t>
                      </a:r>
                      <a:endParaRPr lang="ru-RU" sz="2400" kern="15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27.04</a:t>
                      </a:r>
                      <a:endParaRPr lang="ru-RU" sz="2400" b="0" baseline="0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 чел.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931224" cy="157018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 РЕЗУЛЬТАТАХ РАБОТЫ МО В ПРОШЕДШЕМ УЧЕБНОМ ГОДУ И ЗАДАЧАХ НА 2018-19 УЧ.Г.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66398771"/>
              </p:ext>
            </p:extLst>
          </p:nvPr>
        </p:nvGraphicFramePr>
        <p:xfrm>
          <a:off x="251519" y="1772816"/>
          <a:ext cx="8424936" cy="495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1"/>
                <a:gridCol w="1224135"/>
              </a:tblGrid>
              <a:tr h="100811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solidFill>
                          <a:schemeClr val="tx1"/>
                        </a:solidFill>
                        <a:latin typeface="Century Schoolbook (Заголовки)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01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u="sng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 по теме: </a:t>
                      </a:r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«Ресурсы современных УМК для достижения образовательных результатов в обучении технологии»</a:t>
                      </a:r>
                      <a:endParaRPr lang="ru-RU" sz="2400" kern="150" dirty="0"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14.03</a:t>
                      </a:r>
                    </a:p>
                  </a:txBody>
                  <a:tcPr marL="68580" marR="68580" marT="0" marB="0"/>
                </a:tc>
              </a:tr>
              <a:tr h="844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u="sng" kern="15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Сайт</a:t>
                      </a:r>
                      <a:r>
                        <a:rPr lang="ru-RU" sz="2400" u="sng" kern="15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КИМЦ:</a:t>
                      </a:r>
                      <a:r>
                        <a:rPr lang="ru-RU" sz="2400" u="none" kern="15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u="none" kern="15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https://kimc.ms/net/school-net/gmo-technology/</a:t>
                      </a:r>
                      <a:endParaRPr lang="ru-RU" sz="2400" u="none" kern="15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b="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теч.г</a:t>
                      </a: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61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u="sng" kern="15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Форум для обсуждения Концепции</a:t>
                      </a:r>
                      <a:r>
                        <a:rPr lang="ru-RU" sz="2400" kern="15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kern="15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https://kimc.ms/forum/forum25/</a:t>
                      </a:r>
                      <a:endParaRPr lang="ru-RU" sz="2400" kern="15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b="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теч.г</a:t>
                      </a: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61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kern="15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 районных методических объединений</a:t>
                      </a:r>
                      <a:endParaRPr lang="ru-RU" sz="2400" kern="15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b="0" dirty="0" err="1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теч.г</a:t>
                      </a:r>
                      <a:r>
                        <a:rPr lang="ru-RU" sz="2400" b="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b="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78098"/>
          </a:xfrm>
        </p:spPr>
        <p:txBody>
          <a:bodyPr/>
          <a:lstStyle/>
          <a:p>
            <a:pPr algn="ctr"/>
            <a:r>
              <a:rPr lang="ru-RU" b="1" dirty="0" smtClean="0"/>
              <a:t>ПРОБЛЕМЫ И ТРУДНОСТИ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859216" cy="573325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Форум для сетевого сообщества учителей технологии на сайте КИМЦ оказался нерабочим, обсуждения проекта Концепции учителями не состоялось, дорожные карты по их реализации не составлены;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явка учителей на городские и районные мероприятия МО;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либо слабо проявляется взаимосвязь деятельности РМО и ШМО;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проводится анкетирование учителей по оценке эффективности проведенных мероприятий;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 организована работа по выявлению и ликвидации проблем в преподавании, освоении нового содержания технологического образования.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4261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Приказ </a:t>
            </a:r>
            <a:r>
              <a:rPr lang="ru-RU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Минобрнауки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России от 17 декабря 2010 года № 1897 «Об утверждении и введении в действие федерального государственного образовательного стандарта основного общего </a:t>
            </a: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образования»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основного общего образования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развития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технологического образования в системе общего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Российской Федерации (проект)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 07.05.2018 г. № 204 «О национальных целях и стратегических задачах развития Российской Федерации на период до 2024 года»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79082"/>
            <a:ext cx="251037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315</TotalTime>
  <Words>783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    Секция учителей технологии «Уроки технологии в цифровом формате: доступные возможности сегодня. Предъявление педагогического опыта» 27 августа 2018 г. </vt:lpstr>
      <vt:lpstr>ПЛАН РАБОТЫ СЕКЦИИ</vt:lpstr>
      <vt:lpstr>О РЕЗУЛЬТАТАХ РАБОТЫ МО В ПРОШЕДШЕМ УЧЕБНОМ ГОДУ И ЗАДАЧАХ 2018-19 УЧ.Г.</vt:lpstr>
      <vt:lpstr>О РЕЗУЛЬТАТАХ РАБОТЫ МО В ПРОШЕДШЕМ УЧЕБНОМ ГОДУ И ЗАДАЧАХ НА 2018-19 УЧ.Г.</vt:lpstr>
      <vt:lpstr>О РЕЗУЛЬТАТАХ РАБОТЫ МО В ПРОШЕДШЕМ УЧЕБНОМ ГОДУ И ЗАДАЧАХ НА 2018-19 УЧ.Г.</vt:lpstr>
      <vt:lpstr>О РЕЗУЛЬТАТАХ РАБОТЫ МО В ПРОШЕДШЕМ УЧЕБНОМ ГОДУ И ЗАДАЧАХ НА 2018-19 УЧ.Г.</vt:lpstr>
      <vt:lpstr>О РЕЗУЛЬТАТАХ РАБОТЫ МО В ПРОШЕДШЕМ УЧЕБНОМ ГОДУ И ЗАДАЧАХ НА 2018-19 УЧ.Г.</vt:lpstr>
      <vt:lpstr>ПРОБЛЕМЫ И ТРУДНОСТИ</vt:lpstr>
      <vt:lpstr>    ОСНОВАНИЯ</vt:lpstr>
      <vt:lpstr>               УКАЗ ПРЕЗИДЕНТА РФ</vt:lpstr>
      <vt:lpstr>стратегические направления развития краевой системы образования</vt:lpstr>
      <vt:lpstr>МЕТОДИЧЕСКАЯ ТЕМА:</vt:lpstr>
      <vt:lpstr>ЦЕЛЬ И ЗАДАЧИ</vt:lpstr>
      <vt:lpstr>МКУ Красноярский информационно-методический центр тел. 213-00-03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Секция учителей технологии «Уроки технологии в цифровом формате: доступные возможности сегодня. Предъявление педагогического опыта» </dc:title>
  <dc:creator>Home</dc:creator>
  <cp:lastModifiedBy>Татьяна Копылова</cp:lastModifiedBy>
  <cp:revision>45</cp:revision>
  <dcterms:created xsi:type="dcterms:W3CDTF">2018-08-26T09:03:54Z</dcterms:created>
  <dcterms:modified xsi:type="dcterms:W3CDTF">2018-08-29T11:27:47Z</dcterms:modified>
</cp:coreProperties>
</file>