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FCBF82-CB53-45D5-9F76-104346899725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8AED33-56F0-42A3-8494-184731CC2E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100.ru/" TargetMode="External"/><Relationship Id="rId2" Type="http://schemas.openxmlformats.org/officeDocument/2006/relationships/hyperlink" Target="http://www.nti2035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oomstarter.ru/" TargetMode="External"/><Relationship Id="rId2" Type="http://schemas.openxmlformats.org/officeDocument/2006/relationships/hyperlink" Target="https://globallab.org/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ahoot.it/" TargetMode="External"/><Relationship Id="rId2" Type="http://schemas.openxmlformats.org/officeDocument/2006/relationships/hyperlink" Target="https://kahoo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lickers.com/" TargetMode="External"/><Relationship Id="rId4" Type="http://schemas.openxmlformats.org/officeDocument/2006/relationships/hyperlink" Target="https://quizlet.com/r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.kipk.ru/" TargetMode="External"/><Relationship Id="rId2" Type="http://schemas.openxmlformats.org/officeDocument/2006/relationships/hyperlink" Target="https://dl.kipk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7100" y="972235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effectLst/>
                <a:latin typeface="Times New Roman"/>
                <a:ea typeface="Calibri"/>
              </a:rPr>
              <a:t>Уроки технологии в цифровом формате: </a:t>
            </a:r>
            <a:endParaRPr lang="en-US" sz="4000" b="1" dirty="0" smtClean="0">
              <a:effectLst/>
              <a:latin typeface="Times New Roman"/>
              <a:ea typeface="Calibri"/>
            </a:endParaRPr>
          </a:p>
          <a:p>
            <a:pPr algn="ctr"/>
            <a:r>
              <a:rPr lang="ru-RU" sz="4000" b="1" dirty="0" smtClean="0">
                <a:effectLst/>
                <a:latin typeface="Times New Roman"/>
                <a:ea typeface="Calibri"/>
              </a:rPr>
              <a:t>доступные </a:t>
            </a:r>
            <a:r>
              <a:rPr lang="ru-RU" sz="4000" b="1" dirty="0" smtClean="0">
                <a:effectLst/>
                <a:latin typeface="Times New Roman"/>
                <a:ea typeface="Calibri"/>
              </a:rPr>
              <a:t>возможности сегодня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659832"/>
            <a:ext cx="82089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Логинов Иван Александрович</a:t>
            </a:r>
            <a:r>
              <a:rPr lang="ru-RU" sz="3200" i="1" dirty="0" smtClean="0">
                <a:effectLst/>
                <a:latin typeface="Times New Roman"/>
                <a:ea typeface="Calibri"/>
              </a:rPr>
              <a:t>, </a:t>
            </a:r>
            <a:r>
              <a:rPr lang="ru-RU" sz="2800" i="1" dirty="0" smtClean="0">
                <a:effectLst/>
                <a:latin typeface="Times New Roman"/>
                <a:ea typeface="Calibri"/>
              </a:rPr>
              <a:t>к.ф.-м.н., </a:t>
            </a:r>
            <a:r>
              <a:rPr lang="ru-RU" sz="2800" i="1" dirty="0" err="1" smtClean="0">
                <a:effectLst/>
                <a:latin typeface="Times New Roman"/>
                <a:ea typeface="Calibri"/>
              </a:rPr>
              <a:t>и.о</a:t>
            </a:r>
            <a:r>
              <a:rPr lang="ru-RU" sz="2800" i="1" dirty="0" smtClean="0">
                <a:effectLst/>
                <a:latin typeface="Times New Roman"/>
                <a:ea typeface="Calibri"/>
              </a:rPr>
              <a:t>. зав. кафедрой дисциплин естественно-научного цикла и методик их преподавания </a:t>
            </a:r>
            <a:r>
              <a:rPr lang="ru-RU" sz="2800" i="1" dirty="0" smtClean="0">
                <a:latin typeface="Times New Roman"/>
                <a:ea typeface="Calibri"/>
              </a:rPr>
              <a:t>КК ИПК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41145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4969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технологическая инициатива (НТИ)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программа мер по формированию принципиально новых рынков и созданию условий для глобального технологического лидерства России к 2035 году</a:t>
            </a:r>
          </a:p>
          <a:p>
            <a:pPr algn="ct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http://www.nti2035.ru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872667"/>
            <a:ext cx="8496944" cy="318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Атлас </a:t>
            </a:r>
            <a:r>
              <a:rPr lang="ru-RU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новых профессий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 это альманах перспективных отраслей и профессий на ближайшие 15–20 лет </a:t>
            </a:r>
            <a:endParaRPr lang="ru-RU" sz="32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3"/>
              </a:rPr>
              <a:t>http://atlas100.ru/</a:t>
            </a:r>
            <a:endParaRPr lang="ru-RU" sz="32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Стандарты CDIO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комплексный подход к инженерному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образованию.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на развитие компетенций: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СПРОЕКТИРУЙ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ПРОИЗВЕДИ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РЕАЛИЗУЙ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Краудсорсинг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  мобилизация людских ресурсов с помощью информационных технологий для решения задач, возникающих в бизнесе, государстве и обществе.</a:t>
            </a:r>
          </a:p>
          <a:p>
            <a:pPr algn="just"/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Глобаллаб</a:t>
            </a:r>
            <a:r>
              <a:rPr lang="ru-RU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школьная лаборатория -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https://globallab.org/ru/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Краудфандинг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способ коллективного финансирования, основанный на добровольных взносах.</a:t>
            </a:r>
          </a:p>
          <a:p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платформа </a:t>
            </a:r>
            <a:r>
              <a:rPr lang="ru-RU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краутфандинга</a:t>
            </a:r>
            <a:r>
              <a:rPr lang="ru-RU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России: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https://boomstarter.ru/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7267" y="1290611"/>
            <a:ext cx="70164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для создания онлайн-викторин: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https://kahoot.com/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(для учителя) 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https://kahoot.it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ученика)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7267" y="2924944"/>
            <a:ext cx="8182272" cy="121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u="sng" dirty="0" err="1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Quizle</a:t>
            </a:r>
            <a:r>
              <a:rPr lang="en-US" sz="28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— это сервис для создания учебных карточек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4"/>
              </a:rPr>
              <a:t>://quizlet.com/ru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7267" y="4365104"/>
            <a:ext cx="8181025" cy="2202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Plickers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 </a:t>
            </a: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это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приложение, позволяющее мгновенно оценить ответы всего класса и упростить сбор статистики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5"/>
              </a:rPr>
              <a:t>https://www.plickers.com/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188640"/>
            <a:ext cx="8860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сервисы в помощь учителю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Сервисы для профориентации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12776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для создания 3D-моделей и подготовки их к 3D-печати (Компас,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FreeCAD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LEGO, Arduino)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Компьютерный дизайн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причесок,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X-Designer)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 станков с ЧПУ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CNC Simulator)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Видеоредакторы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Camptasia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-studio)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для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бухгалтерии (1С:БизнесСтарт, Моё дело)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766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ресурсы КК ИПК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00807"/>
            <a:ext cx="86764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сетевое сообщество (сетевое методическое объединение) по предмету «Технология»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https://dl.kipk.ru/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3364" y="3516689"/>
            <a:ext cx="84230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Электронный образовательный ресурс в поддержку учителей </a:t>
            </a: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технологии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http://t.kipk.ru/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1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224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Логинов Иван Александрович</dc:creator>
  <cp:lastModifiedBy>Татьяна Копылова</cp:lastModifiedBy>
  <cp:revision>13</cp:revision>
  <dcterms:created xsi:type="dcterms:W3CDTF">2018-08-26T18:07:57Z</dcterms:created>
  <dcterms:modified xsi:type="dcterms:W3CDTF">2018-09-11T01:52:04Z</dcterms:modified>
</cp:coreProperties>
</file>