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015008"/>
          </a:xfrm>
        </p:spPr>
        <p:txBody>
          <a:bodyPr>
            <a:noAutofit/>
          </a:bodyPr>
          <a:lstStyle/>
          <a:p>
            <a:r>
              <a:rPr lang="ru-RU" sz="4000" dirty="0"/>
              <a:t>Шесть шляп мышления</a:t>
            </a:r>
          </a:p>
          <a:p>
            <a:endParaRPr lang="ru-RU" sz="4000" dirty="0"/>
          </a:p>
        </p:txBody>
      </p:sp>
      <p:pic>
        <p:nvPicPr>
          <p:cNvPr id="4" name="Рисунок 3" descr="http://constructorus.ru/wp-content/uploads/2013/01/%D0%A8%D0%B5%D1%81%D1%82%D1%8C-%D1%88%D0%BB%D1%8F%D0%BF-%D0%BC%D1%8B%D1%88%D0%BB%D0%B5%D0%BD%D0%B8%D1%8F-%D0%AD%D0%B4%D0%B2%D0%B0%D1%80%D0%B4%D0%B0-%D0%94%D0%B5-%D0%91%D0%BE%D0%BD%D0%B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7776864" cy="5013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229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Синяя шляпа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ru-RU" dirty="0"/>
              <a:t>с чего начать;</a:t>
            </a:r>
          </a:p>
          <a:p>
            <a:r>
              <a:rPr lang="ru-RU" dirty="0"/>
              <a:t>что на повестке дня;</a:t>
            </a:r>
          </a:p>
          <a:p>
            <a:r>
              <a:rPr lang="ru-RU" dirty="0"/>
              <a:t>каковы цели;</a:t>
            </a:r>
          </a:p>
          <a:p>
            <a:r>
              <a:rPr lang="ru-RU" dirty="0"/>
              <a:t>какие шляпы использовать;</a:t>
            </a:r>
          </a:p>
          <a:p>
            <a:r>
              <a:rPr lang="ru-RU" dirty="0"/>
              <a:t>как подвести итог;</a:t>
            </a:r>
          </a:p>
          <a:p>
            <a:r>
              <a:rPr lang="ru-RU" dirty="0"/>
              <a:t>что делать </a:t>
            </a:r>
            <a:r>
              <a:rPr lang="ru-RU" dirty="0" smtClean="0"/>
              <a:t>дальше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7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constructorus.ru/wp-content/uploads/2013/01/%D0%9C%D0%B5%D1%82%D0%BE%D0%B4-%D0%B4%D0%B5-%D0%91%D0%BE%D0%BD%D0%B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164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ru-RU" dirty="0" smtClean="0"/>
              <a:t>Эдвард де </a:t>
            </a:r>
            <a:r>
              <a:rPr lang="ru-RU" dirty="0" err="1" smtClean="0"/>
              <a:t>Боно</a:t>
            </a:r>
            <a:endParaRPr lang="ru-RU" dirty="0"/>
          </a:p>
        </p:txBody>
      </p:sp>
      <p:pic>
        <p:nvPicPr>
          <p:cNvPr id="4" name="Объект 3" descr="https://upload.wikimedia.org/wikipedia/commons/7/70/Edward-de-bono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2448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Шесть шляп мышлени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3312368" cy="48069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62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84176"/>
          </a:xfrm>
        </p:spPr>
        <p:txBody>
          <a:bodyPr/>
          <a:lstStyle/>
          <a:p>
            <a:r>
              <a:rPr lang="ru-RU" dirty="0" smtClean="0"/>
              <a:t>Методика позволяет лучше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ru-RU" dirty="0"/>
              <a:t>работать с информацией</a:t>
            </a:r>
          </a:p>
          <a:p>
            <a:r>
              <a:rPr lang="ru-RU" dirty="0"/>
              <a:t>находить выгоды и возможности</a:t>
            </a:r>
          </a:p>
          <a:p>
            <a:r>
              <a:rPr lang="ru-RU" dirty="0"/>
              <a:t>использовать интуицию</a:t>
            </a:r>
          </a:p>
          <a:p>
            <a:r>
              <a:rPr lang="ru-RU" dirty="0"/>
              <a:t>критически анализировать проблемы</a:t>
            </a:r>
          </a:p>
          <a:p>
            <a:r>
              <a:rPr lang="ru-RU" dirty="0"/>
              <a:t>генерировать творческие идеи</a:t>
            </a:r>
          </a:p>
          <a:p>
            <a:r>
              <a:rPr lang="ru-RU" dirty="0"/>
              <a:t>организовывать свое мышление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2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"/>
            <a:ext cx="8352928" cy="678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85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Белая шляпа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ru-RU" dirty="0"/>
              <a:t>какая информация имеется;</a:t>
            </a:r>
          </a:p>
          <a:p>
            <a:r>
              <a:rPr lang="ru-RU" dirty="0"/>
              <a:t>какая информация необходима;</a:t>
            </a:r>
          </a:p>
          <a:p>
            <a:r>
              <a:rPr lang="ru-RU" dirty="0"/>
              <a:t>как и где получить недостающую </a:t>
            </a:r>
            <a:r>
              <a:rPr lang="ru-RU" dirty="0" smtClean="0"/>
              <a:t>информацию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69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Красная шляпа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45235"/>
          </a:xfrm>
        </p:spPr>
        <p:txBody>
          <a:bodyPr/>
          <a:lstStyle/>
          <a:p>
            <a:r>
              <a:rPr lang="ru-RU" dirty="0"/>
              <a:t>что я сейчас чувствую;</a:t>
            </a:r>
          </a:p>
          <a:p>
            <a:r>
              <a:rPr lang="ru-RU" dirty="0"/>
              <a:t>что мне подсказывает моя интуиция;</a:t>
            </a:r>
          </a:p>
          <a:p>
            <a:r>
              <a:rPr lang="ru-RU" dirty="0"/>
              <a:t>что говорит мне мой «внутренний голос</a:t>
            </a:r>
            <a:r>
              <a:rPr lang="ru-RU" dirty="0" smtClean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81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Черная шляпа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ru-RU" dirty="0"/>
              <a:t>каковы возможные проблемы;</a:t>
            </a:r>
          </a:p>
          <a:p>
            <a:r>
              <a:rPr lang="ru-RU" dirty="0"/>
              <a:t>каковы вероятные сложности;</a:t>
            </a:r>
          </a:p>
          <a:p>
            <a:r>
              <a:rPr lang="ru-RU" dirty="0"/>
              <a:t>на что нужно обратить внимание;</a:t>
            </a:r>
          </a:p>
          <a:p>
            <a:r>
              <a:rPr lang="ru-RU" dirty="0"/>
              <a:t>в чем опасность.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55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Желтая шляпа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dirty="0"/>
              <a:t>каковы преимущества;</a:t>
            </a:r>
          </a:p>
          <a:p>
            <a:r>
              <a:rPr lang="ru-RU" dirty="0"/>
              <a:t>каковы положительные стороны;</a:t>
            </a:r>
          </a:p>
          <a:p>
            <a:r>
              <a:rPr lang="ru-RU" dirty="0"/>
              <a:t>в чем ценность;</a:t>
            </a:r>
          </a:p>
          <a:p>
            <a:r>
              <a:rPr lang="ru-RU" dirty="0"/>
              <a:t>привлекательна ли концепция данного предложения;</a:t>
            </a:r>
          </a:p>
          <a:p>
            <a:r>
              <a:rPr lang="ru-RU" dirty="0"/>
              <a:t>можно ли это воплотить в </a:t>
            </a:r>
            <a:r>
              <a:rPr lang="ru-RU" dirty="0" smtClean="0"/>
              <a:t>жизнь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9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Зеленая шляпа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ru-RU" dirty="0"/>
              <a:t>какие творческие идеи имеются;</a:t>
            </a:r>
          </a:p>
          <a:p>
            <a:r>
              <a:rPr lang="ru-RU" dirty="0"/>
              <a:t>каковы возможные альтернативы;</a:t>
            </a:r>
          </a:p>
          <a:p>
            <a:r>
              <a:rPr lang="ru-RU" dirty="0"/>
              <a:t>как преодолеть сложности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06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</TotalTime>
  <Words>148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Презентация PowerPoint</vt:lpstr>
      <vt:lpstr>Эдвард де Боно</vt:lpstr>
      <vt:lpstr>Методика позволяет лучше</vt:lpstr>
      <vt:lpstr>Презентация PowerPoint</vt:lpstr>
      <vt:lpstr>Белая шляпа</vt:lpstr>
      <vt:lpstr>Красная шляпа</vt:lpstr>
      <vt:lpstr>Черная шляпа</vt:lpstr>
      <vt:lpstr>Желтая шляпа</vt:lpstr>
      <vt:lpstr>Зеленая шляпа</vt:lpstr>
      <vt:lpstr>Синяя шляпа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критического мышления методом  </dc:title>
  <dc:creator>школа 16</dc:creator>
  <cp:lastModifiedBy>Татьяна Копылова</cp:lastModifiedBy>
  <cp:revision>8</cp:revision>
  <dcterms:created xsi:type="dcterms:W3CDTF">2017-04-10T08:15:20Z</dcterms:created>
  <dcterms:modified xsi:type="dcterms:W3CDTF">2018-04-28T01:29:00Z</dcterms:modified>
</cp:coreProperties>
</file>