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ИГРОВЫЕ ТЕХНОЛОГИИ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Перепелица С.В.</a:t>
            </a:r>
          </a:p>
          <a:p>
            <a:r>
              <a:rPr lang="ru-RU" dirty="0" smtClean="0"/>
              <a:t>Учитель технологии</a:t>
            </a:r>
          </a:p>
          <a:p>
            <a:r>
              <a:rPr lang="ru-RU" dirty="0" smtClean="0"/>
              <a:t> МБОУ Лицей № 2</a:t>
            </a:r>
            <a:endParaRPr lang="ru-RU" dirty="0"/>
          </a:p>
        </p:txBody>
      </p:sp>
      <p:sp>
        <p:nvSpPr>
          <p:cNvPr id="4" name="AutoShape 2" descr="ÐÐ°ÑÑÐ¸Ð½ÐºÐ¸ Ð¿Ð¾ Ð·Ð°Ð¿ÑÐ¾ÑÑ Ð¸Ð³ÑÐ¾Ð²ÑÐµ ÑÐµÑÐ½Ð¾Ð»Ð¾Ð³Ð¸Ð¸ Ð½Ð° ÑÑÐ¾ÐºÐ°Ñ"/>
          <p:cNvSpPr>
            <a:spLocks noChangeAspect="1" noChangeArrowheads="1"/>
          </p:cNvSpPr>
          <p:nvPr/>
        </p:nvSpPr>
        <p:spPr bwMode="auto">
          <a:xfrm>
            <a:off x="2771800" y="764704"/>
            <a:ext cx="2304256" cy="230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5984" y="327219"/>
            <a:ext cx="4992216" cy="37441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Системно-деятельностный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</a:p>
          <a:p>
            <a:pPr marL="596646" indent="-5143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Личностные;</a:t>
            </a:r>
          </a:p>
          <a:p>
            <a:pPr marL="596646" indent="-5143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Предметные;</a:t>
            </a:r>
          </a:p>
          <a:p>
            <a:pPr marL="596646" indent="-514350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6646" indent="-51435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319" y="4221088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Современные педагогические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9707" y="1503636"/>
            <a:ext cx="7708392" cy="5077544"/>
          </a:xfrm>
        </p:spPr>
        <p:txBody>
          <a:bodyPr>
            <a:noAutofit/>
          </a:bodyPr>
          <a:lstStyle/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развивающего обучения;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проблемного обучения;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разноуровневого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коллективная система обучения;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 изучения изобретательских задач (ТРИЗ);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 методы в обучении;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проектные методы обучения;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использования в обучении игровых методов: ролевых, деловых и других видов обучающих игр;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сотрудничестве (командная, групповая работа);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информационно-коммуникационные технологии;</a:t>
            </a:r>
          </a:p>
          <a:p>
            <a:pPr marL="960120" indent="-685800">
              <a:lnSpc>
                <a:spcPct val="120000"/>
              </a:lnSpc>
              <a:spcAft>
                <a:spcPts val="600"/>
              </a:spcAf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и др.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18864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Д. Б. </a:t>
            </a:r>
            <a:r>
              <a:rPr lang="ru-RU" dirty="0" err="1" smtClean="0"/>
              <a:t>Эльконин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роли, которые берут на себя играющие;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сюжет, отношения, которые передаются в игре и копируются из жизни взрослых, воспроизводятся играющими;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игры, которым играющие подчиняются.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41" y="4513389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игра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83464"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обладает четко поставленной целью обучения и соответствующим ей педагогическим результатом, которые могут быть обоснованы, выделены в явном виде и характеризуются учебно-познавательной направленностью.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4513389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208912" cy="6480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задачи решает?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067128" cy="455712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Осуществляет более свободные, психологически раскрепощённый контроль знаний;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Исчезает болезненная реакция учащихся на неудачные ответы;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Подход к учащимся в обучении становится более деликатным и дифференцированным.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277763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 игре  позволяет научить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Распознавать;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Сравнивать;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Характеризовать;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Раскрывать понятия;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Обосновывать;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Применять.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4714875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Классификация педагогических игр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Г.К.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области деятельности;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(характеристике) психологического процесса;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игровой методике;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предметной области;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игровой среде;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продолжительности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игра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95736" y="1916832"/>
            <a:ext cx="4160171" cy="311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12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179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ИГРОВЫЕ ТЕХНОЛОГИИ</vt:lpstr>
      <vt:lpstr>ФГОС</vt:lpstr>
      <vt:lpstr>Современные педагогические технологии</vt:lpstr>
      <vt:lpstr>Д. Б. Эльконин</vt:lpstr>
      <vt:lpstr>Педагогическая игра</vt:lpstr>
      <vt:lpstr>Какие задачи решает?</vt:lpstr>
      <vt:lpstr>Обучение в  игре  позволяет научить</vt:lpstr>
      <vt:lpstr>Классификация педагогических игр  Г.К. Селевко. </vt:lpstr>
      <vt:lpstr>Деловая игра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ТЕХНОЛОГИИ</dc:title>
  <dc:creator>Экзамен</dc:creator>
  <cp:lastModifiedBy>Татьяна Копылова</cp:lastModifiedBy>
  <cp:revision>9</cp:revision>
  <dcterms:created xsi:type="dcterms:W3CDTF">2018-04-24T05:43:48Z</dcterms:created>
  <dcterms:modified xsi:type="dcterms:W3CDTF">2018-04-28T01:22:44Z</dcterms:modified>
</cp:coreProperties>
</file>