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3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3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7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1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1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4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2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0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7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BEFB-1C91-43E7-82D9-05ADA7DD0A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69C1-2854-4C4F-804C-55E612AEC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Krasnoyarsk@mosigra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err="1" smtClean="0">
                <a:solidFill>
                  <a:srgbClr val="CC0000"/>
                </a:solidFill>
                <a:latin typeface="+mn-lt"/>
              </a:rPr>
              <a:t>Мосигра</a:t>
            </a:r>
            <a:endParaRPr lang="ru-RU" sz="80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Применение настольных игр, как средство коммуникации между детьми, родителями, учителями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30" y="523148"/>
            <a:ext cx="2542032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052"/>
            <a:ext cx="10515600" cy="1325563"/>
          </a:xfrm>
        </p:spPr>
        <p:txBody>
          <a:bodyPr/>
          <a:lstStyle/>
          <a:p>
            <a:r>
              <a:rPr lang="ru-RU" b="1" dirty="0" smtClean="0"/>
              <a:t>У нас общая проблема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76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Проблема современных детей в том, что они очень много времени проводят в телефонах и планшетах и очень мало общаются между собой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Поэтому </a:t>
            </a:r>
            <a:r>
              <a:rPr lang="ru-RU" b="1" dirty="0" smtClean="0"/>
              <a:t>Миссией</a:t>
            </a:r>
            <a:r>
              <a:rPr lang="ru-RU" dirty="0" smtClean="0"/>
              <a:t> нашего магазина является сплочение коллективов и семей при помощи настольных игр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06" y="4173629"/>
            <a:ext cx="3749594" cy="250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4" y="4167196"/>
            <a:ext cx="2513816" cy="2513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1" y="4167196"/>
            <a:ext cx="3758258" cy="25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Магазин настольных игр «</a:t>
            </a:r>
            <a:r>
              <a:rPr lang="ru-RU" b="1" dirty="0" err="1" smtClean="0"/>
              <a:t>Мосигра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 магазин находится в г. Красноярске на пр. Мира, 85</a:t>
            </a:r>
          </a:p>
          <a:p>
            <a:r>
              <a:rPr lang="ru-RU" dirty="0" smtClean="0"/>
              <a:t>В нем представлено более 800 наименований игр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2939471"/>
            <a:ext cx="4830618" cy="3622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7" y="2939472"/>
            <a:ext cx="4839854" cy="3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 нас большой выбор развивающих игр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Игры на реакцию;</a:t>
            </a:r>
          </a:p>
          <a:p>
            <a:r>
              <a:rPr lang="ru-RU" dirty="0" smtClean="0"/>
              <a:t>Игры на коммуникацию;</a:t>
            </a:r>
          </a:p>
          <a:p>
            <a:r>
              <a:rPr lang="ru-RU" dirty="0" smtClean="0"/>
              <a:t>Игры на воображение;</a:t>
            </a:r>
          </a:p>
          <a:p>
            <a:r>
              <a:rPr lang="ru-RU" dirty="0" smtClean="0"/>
              <a:t>Игры на моторику;</a:t>
            </a:r>
          </a:p>
          <a:p>
            <a:r>
              <a:rPr lang="ru-RU" dirty="0" smtClean="0"/>
              <a:t>Игры на конкретные навыки </a:t>
            </a:r>
          </a:p>
          <a:p>
            <a:pPr marL="0" indent="0">
              <a:buNone/>
            </a:pPr>
            <a:r>
              <a:rPr lang="ru-RU" dirty="0" smtClean="0"/>
              <a:t>(чтение, счет, биология и т.п.);</a:t>
            </a:r>
          </a:p>
          <a:p>
            <a:r>
              <a:rPr lang="ru-RU" dirty="0" smtClean="0"/>
              <a:t>Кооперативные игры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1531072"/>
            <a:ext cx="4645891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 опыт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работаем в Красноярске с 2017 года</a:t>
            </a:r>
          </a:p>
          <a:p>
            <a:endParaRPr lang="ru-RU" dirty="0"/>
          </a:p>
          <a:p>
            <a:r>
              <a:rPr lang="ru-RU" dirty="0" smtClean="0"/>
              <a:t>За 3 года провели больше 200 игротек на различных мероприятиях</a:t>
            </a:r>
          </a:p>
          <a:p>
            <a:endParaRPr lang="ru-RU" dirty="0"/>
          </a:p>
          <a:p>
            <a:r>
              <a:rPr lang="ru-RU" dirty="0" smtClean="0"/>
              <a:t>Провели более 40 оптовых продаж (в том числе и </a:t>
            </a:r>
            <a:r>
              <a:rPr lang="ru-RU" dirty="0" err="1" smtClean="0"/>
              <a:t>гос.учреждениям</a:t>
            </a:r>
            <a:r>
              <a:rPr lang="ru-RU" dirty="0" smtClean="0"/>
              <a:t>) с предоставлением всей необходимой документации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553"/>
            <a:ext cx="10515600" cy="1325563"/>
          </a:xfrm>
        </p:spPr>
        <p:txBody>
          <a:bodyPr/>
          <a:lstStyle/>
          <a:p>
            <a:r>
              <a:rPr lang="ru-RU" b="1" dirty="0" smtClean="0"/>
              <a:t>Что мы можем предложить школам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4351338"/>
          </a:xfrm>
        </p:spPr>
        <p:txBody>
          <a:bodyPr/>
          <a:lstStyle/>
          <a:p>
            <a:r>
              <a:rPr lang="ru-RU" dirty="0" smtClean="0"/>
              <a:t>Проведение игротек в школе в рамках мероприятий</a:t>
            </a:r>
          </a:p>
          <a:p>
            <a:r>
              <a:rPr lang="ru-RU" dirty="0" smtClean="0"/>
              <a:t>Проведение игротек с отдельными классами во внеурочное время</a:t>
            </a:r>
          </a:p>
          <a:p>
            <a:r>
              <a:rPr lang="ru-RU" dirty="0" smtClean="0"/>
              <a:t>Проведение турниров по определенным играм</a:t>
            </a:r>
          </a:p>
          <a:p>
            <a:r>
              <a:rPr lang="ru-RU" dirty="0" smtClean="0"/>
              <a:t>Закуп игр в школу со скидкой на подарки</a:t>
            </a:r>
          </a:p>
          <a:p>
            <a:r>
              <a:rPr lang="ru-RU" dirty="0" smtClean="0"/>
              <a:t>Закуп игр в школу со скидкой для внеклассных мероприятий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1" y="4336126"/>
            <a:ext cx="3513304" cy="2327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87" y="4336126"/>
            <a:ext cx="3513304" cy="2327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23" y="4336126"/>
            <a:ext cx="3513304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0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Лиана Саренкова, директор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Телефон: 8-923-33-33-291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hlinkClick r:id="rId2"/>
              </a:rPr>
              <a:t>Krasnoyarsk@mosigra.ru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Группа в ВК: </a:t>
            </a:r>
            <a:r>
              <a:rPr lang="en-US" dirty="0" smtClean="0"/>
              <a:t>vk.com/</a:t>
            </a:r>
            <a:r>
              <a:rPr lang="en-US" dirty="0" err="1" smtClean="0"/>
              <a:t>mosigra_krsk</a:t>
            </a:r>
            <a:endParaRPr lang="en-US" dirty="0" smtClean="0"/>
          </a:p>
          <a:p>
            <a:r>
              <a:rPr lang="ru-RU" dirty="0" err="1" smtClean="0"/>
              <a:t>Инстаграм</a:t>
            </a:r>
            <a:r>
              <a:rPr lang="ru-RU" dirty="0" smtClean="0"/>
              <a:t>: </a:t>
            </a:r>
            <a:r>
              <a:rPr lang="en-US" dirty="0" smtClean="0"/>
              <a:t>@</a:t>
            </a:r>
            <a:r>
              <a:rPr lang="en-US" dirty="0" err="1" smtClean="0"/>
              <a:t>mosigra_krsk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ru-RU" dirty="0" smtClean="0"/>
              <a:t>Если у вас остались вопросы, буду рада на них ответить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7" y="517236"/>
            <a:ext cx="3529445" cy="47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06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226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Мосигра</vt:lpstr>
      <vt:lpstr>У нас общая проблема</vt:lpstr>
      <vt:lpstr>Магазин настольных игр «Мосигра»</vt:lpstr>
      <vt:lpstr>У нас большой выбор развивающих игр</vt:lpstr>
      <vt:lpstr>Наш опыт</vt:lpstr>
      <vt:lpstr>Что мы можем предложить школам</vt:lpstr>
      <vt:lpstr>Контакты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Мосигра</dc:title>
  <dc:creator>Александр</dc:creator>
  <cp:lastModifiedBy>User</cp:lastModifiedBy>
  <cp:revision>7</cp:revision>
  <dcterms:created xsi:type="dcterms:W3CDTF">2020-08-27T04:47:18Z</dcterms:created>
  <dcterms:modified xsi:type="dcterms:W3CDTF">2020-08-27T06:29:13Z</dcterms:modified>
</cp:coreProperties>
</file>