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1044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Работа с личностными результатами в </a:t>
            </a:r>
            <a:r>
              <a:rPr lang="ru-RU" dirty="0" smtClean="0">
                <a:solidFill>
                  <a:schemeClr val="tx1"/>
                </a:solidFill>
              </a:rPr>
              <a:t>школьной системе </a:t>
            </a:r>
            <a:r>
              <a:rPr lang="ru-RU" dirty="0" smtClean="0">
                <a:solidFill>
                  <a:schemeClr val="tx1"/>
                </a:solidFill>
              </a:rPr>
              <a:t>оценки качества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932040" y="4293096"/>
            <a:ext cx="396044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err="1" smtClean="0">
                <a:solidFill>
                  <a:schemeClr val="tx1"/>
                </a:solidFill>
              </a:rPr>
              <a:t>Ларькова</a:t>
            </a:r>
            <a:r>
              <a:rPr lang="ru-RU" dirty="0" smtClean="0">
                <a:solidFill>
                  <a:schemeClr val="tx1"/>
                </a:solidFill>
              </a:rPr>
              <a:t> Инна Александровна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 методист отдела мониторинга  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 «ЦОКО»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5336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4892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Формальное отношение к оценке личностных результатов</a:t>
            </a:r>
          </a:p>
          <a:p>
            <a:endParaRPr lang="ru-RU" dirty="0"/>
          </a:p>
          <a:p>
            <a:r>
              <a:rPr lang="ru-RU" dirty="0" smtClean="0"/>
              <a:t>Оценка личностных результатов – сфера деятельности школьного психолога</a:t>
            </a:r>
          </a:p>
          <a:p>
            <a:endParaRPr lang="ru-RU" dirty="0"/>
          </a:p>
          <a:p>
            <a:r>
              <a:rPr lang="ru-RU" dirty="0" smtClean="0"/>
              <a:t>Необходима такая система оценки, которая позволит выстроить эффективную работу в школе по формированию личностных результатов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Взгляды на вопрос оценки личностных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58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4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3" cy="410445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Результаты освоения образовательной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491880" y="4831432"/>
            <a:ext cx="720080" cy="6225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267806" y="4651412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регулятивные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7806" y="5323571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познавательные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1960" y="5949280"/>
            <a:ext cx="2160240" cy="387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коммуникативные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5129909"/>
            <a:ext cx="2664296" cy="9361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Метапредметные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4111352"/>
            <a:ext cx="2004149" cy="5400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Личностные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2126" y="2780928"/>
            <a:ext cx="2033753" cy="648072"/>
          </a:xfrm>
          <a:prstGeom prst="roundRect">
            <a:avLst/>
          </a:prstGeom>
          <a:solidFill>
            <a:schemeClr val="bg2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Предметные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3491880" y="5503591"/>
            <a:ext cx="720080" cy="18002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508042" y="5913907"/>
            <a:ext cx="631910" cy="2290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45" idx="1"/>
          </p:cNvCxnSpPr>
          <p:nvPr/>
        </p:nvCxnSpPr>
        <p:spPr>
          <a:xfrm flipV="1">
            <a:off x="3439818" y="3429000"/>
            <a:ext cx="1636238" cy="92624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467544" y="3861048"/>
            <a:ext cx="3358518" cy="266429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076056" y="3050958"/>
            <a:ext cx="3240360" cy="7560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Универсальные учебные действия = «Умение учиться»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Оценка личностных результатов в начальной школе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08912" cy="510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82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проблемы: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Проблема организации процедуры оценки личностных результатов</a:t>
            </a:r>
          </a:p>
          <a:p>
            <a:endParaRPr lang="ru-RU" dirty="0"/>
          </a:p>
          <a:p>
            <a:r>
              <a:rPr lang="ru-RU" dirty="0" smtClean="0"/>
              <a:t>Проблема использования полученных данных в построение образовательной среды школы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Оценка личностных результатов в основной школе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9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банка методик  для диагностики личностных результатов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Обобщение опыта разработки карт наблюдения, анкет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Разработка модели детско-взрослой экспертизы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Предложения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1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Спасибо за внимание!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dirty="0" smtClean="0"/>
              <a:t>Контактный телефон: 246-00-25</a:t>
            </a:r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larkova@coko24.ru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324</TotalTime>
  <Words>136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Работа с личностными результатами в школьной системе оценки качества образования </vt:lpstr>
      <vt:lpstr>Взгляды на вопрос оценки личностных результатов</vt:lpstr>
      <vt:lpstr>Презентация PowerPoint</vt:lpstr>
      <vt:lpstr>Результаты освоения образовательной программы</vt:lpstr>
      <vt:lpstr>Оценка личностных результатов в начальной школе</vt:lpstr>
      <vt:lpstr>Оценка личностных результатов в основной школе</vt:lpstr>
      <vt:lpstr>Предложения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личностными результатами в системе школьной оценки качества образования </dc:title>
  <dc:creator>Инна Ларькова</dc:creator>
  <cp:lastModifiedBy>Инна</cp:lastModifiedBy>
  <cp:revision>22</cp:revision>
  <dcterms:created xsi:type="dcterms:W3CDTF">2016-08-24T15:42:44Z</dcterms:created>
  <dcterms:modified xsi:type="dcterms:W3CDTF">2016-08-25T00:59:27Z</dcterms:modified>
</cp:coreProperties>
</file>