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0"/>
  </p:notesMasterIdLst>
  <p:sldIdLst>
    <p:sldId id="256" r:id="rId2"/>
    <p:sldId id="494" r:id="rId3"/>
    <p:sldId id="474" r:id="rId4"/>
    <p:sldId id="475" r:id="rId5"/>
    <p:sldId id="476" r:id="rId6"/>
    <p:sldId id="477" r:id="rId7"/>
    <p:sldId id="449" r:id="rId8"/>
    <p:sldId id="468" r:id="rId9"/>
    <p:sldId id="486" r:id="rId10"/>
    <p:sldId id="487" r:id="rId11"/>
    <p:sldId id="489" r:id="rId12"/>
    <p:sldId id="488" r:id="rId13"/>
    <p:sldId id="492" r:id="rId14"/>
    <p:sldId id="493" r:id="rId15"/>
    <p:sldId id="470" r:id="rId16"/>
    <p:sldId id="473" r:id="rId17"/>
    <p:sldId id="471" r:id="rId18"/>
    <p:sldId id="450" r:id="rId19"/>
    <p:sldId id="490" r:id="rId20"/>
    <p:sldId id="485" r:id="rId21"/>
    <p:sldId id="478" r:id="rId22"/>
    <p:sldId id="480" r:id="rId23"/>
    <p:sldId id="481" r:id="rId24"/>
    <p:sldId id="482" r:id="rId25"/>
    <p:sldId id="483" r:id="rId26"/>
    <p:sldId id="454" r:id="rId27"/>
    <p:sldId id="455" r:id="rId28"/>
    <p:sldId id="458" r:id="rId29"/>
    <p:sldId id="462" r:id="rId30"/>
    <p:sldId id="461" r:id="rId31"/>
    <p:sldId id="460" r:id="rId32"/>
    <p:sldId id="464" r:id="rId33"/>
    <p:sldId id="459" r:id="rId34"/>
    <p:sldId id="467" r:id="rId35"/>
    <p:sldId id="505" r:id="rId36"/>
    <p:sldId id="499" r:id="rId37"/>
    <p:sldId id="500" r:id="rId38"/>
    <p:sldId id="501" r:id="rId39"/>
    <p:sldId id="502" r:id="rId40"/>
    <p:sldId id="503" r:id="rId41"/>
    <p:sldId id="504" r:id="rId42"/>
    <p:sldId id="496" r:id="rId43"/>
    <p:sldId id="497" r:id="rId44"/>
    <p:sldId id="498" r:id="rId45"/>
    <p:sldId id="491" r:id="rId46"/>
    <p:sldId id="465" r:id="rId47"/>
    <p:sldId id="466" r:id="rId48"/>
    <p:sldId id="335" r:id="rId49"/>
  </p:sldIdLst>
  <p:sldSz cx="9144000" cy="6858000" type="screen4x3"/>
  <p:notesSz cx="6834188" cy="99790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33CC"/>
    <a:srgbClr val="EEEAF2"/>
    <a:srgbClr val="E1E0B5"/>
    <a:srgbClr val="CEFED0"/>
    <a:srgbClr val="C2F5FA"/>
    <a:srgbClr val="D0FCF4"/>
    <a:srgbClr val="B6FCD2"/>
    <a:srgbClr val="EFE5F7"/>
    <a:srgbClr val="E4D2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87" autoAdjust="0"/>
    <p:restoredTop sz="94656" autoAdjust="0"/>
  </p:normalViewPr>
  <p:slideViewPr>
    <p:cSldViewPr snapToGrid="0" snapToObjects="1">
      <p:cViewPr varScale="1">
        <p:scale>
          <a:sx n="81" d="100"/>
          <a:sy n="81" d="100"/>
        </p:scale>
        <p:origin x="-6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55" y="849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72"/>
    </p:cViewPr>
  </p:sorterViewPr>
  <p:notesViewPr>
    <p:cSldViewPr snapToGrid="0" snapToObjects="1">
      <p:cViewPr varScale="1">
        <p:scale>
          <a:sx n="62" d="100"/>
          <a:sy n="62" d="100"/>
        </p:scale>
        <p:origin x="-3235" y="-96"/>
      </p:cViewPr>
      <p:guideLst>
        <p:guide orient="horz" pos="3143"/>
        <p:guide pos="215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64C3-D8E8-4FDA-B6F7-A982EEAD14DF}" type="doc">
      <dgm:prSet loTypeId="urn:microsoft.com/office/officeart/2005/8/layout/vList5" loCatId="list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A11F4996-01CF-4DC0-A710-1A3A137B4388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F2AE06B0-9D58-40E5-899C-EDABF459D6C4}" type="parTrans" cxnId="{B8F5E903-06FD-4F86-BC80-2F2F9B838E28}">
      <dgm:prSet/>
      <dgm:spPr/>
      <dgm:t>
        <a:bodyPr/>
        <a:lstStyle/>
        <a:p>
          <a:endParaRPr lang="ru-RU"/>
        </a:p>
      </dgm:t>
    </dgm:pt>
    <dgm:pt modelId="{1BF58A04-71F8-4C91-9897-879300FCA045}" type="sibTrans" cxnId="{B8F5E903-06FD-4F86-BC80-2F2F9B838E28}">
      <dgm:prSet/>
      <dgm:spPr/>
      <dgm:t>
        <a:bodyPr/>
        <a:lstStyle/>
        <a:p>
          <a:endParaRPr lang="ru-RU"/>
        </a:p>
      </dgm:t>
    </dgm:pt>
    <dgm:pt modelId="{BB40EB60-7F72-444F-9971-453AA9090BBE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249D2D23-1F74-4799-BD08-6B95F1D607C2}" type="parTrans" cxnId="{8185CA85-0B66-4C3A-A610-ED40FCED8E7B}">
      <dgm:prSet/>
      <dgm:spPr/>
      <dgm:t>
        <a:bodyPr/>
        <a:lstStyle/>
        <a:p>
          <a:endParaRPr lang="ru-RU"/>
        </a:p>
      </dgm:t>
    </dgm:pt>
    <dgm:pt modelId="{25A13CDF-487D-441A-96F4-88AFCFC64DFA}" type="sibTrans" cxnId="{8185CA85-0B66-4C3A-A610-ED40FCED8E7B}">
      <dgm:prSet/>
      <dgm:spPr/>
      <dgm:t>
        <a:bodyPr/>
        <a:lstStyle/>
        <a:p>
          <a:endParaRPr lang="ru-RU"/>
        </a:p>
      </dgm:t>
    </dgm:pt>
    <dgm:pt modelId="{B7EC09AB-9CC1-4582-AF5B-44EA7D7410D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1B608813-235C-4F32-8D38-706491B2F8E1}" type="parTrans" cxnId="{9C3979BA-54A0-42B6-9FA5-DF38324BE8BA}">
      <dgm:prSet/>
      <dgm:spPr/>
      <dgm:t>
        <a:bodyPr/>
        <a:lstStyle/>
        <a:p>
          <a:endParaRPr lang="ru-RU"/>
        </a:p>
      </dgm:t>
    </dgm:pt>
    <dgm:pt modelId="{4B3E7B79-3E47-4BEC-BBB7-8BF297A17860}" type="sibTrans" cxnId="{9C3979BA-54A0-42B6-9FA5-DF38324BE8BA}">
      <dgm:prSet/>
      <dgm:spPr/>
      <dgm:t>
        <a:bodyPr/>
        <a:lstStyle/>
        <a:p>
          <a:endParaRPr lang="ru-RU"/>
        </a:p>
      </dgm:t>
    </dgm:pt>
    <dgm:pt modelId="{7963CE54-A4F1-4AFE-83E7-8D43C7B8BCE4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5</a:t>
          </a:r>
        </a:p>
      </dgm:t>
    </dgm:pt>
    <dgm:pt modelId="{0B4E0272-257E-41CB-90BA-788BC0EF3FF8}" type="parTrans" cxnId="{E524EE29-BED8-47D3-AC3D-A402789D6E4E}">
      <dgm:prSet/>
      <dgm:spPr/>
      <dgm:t>
        <a:bodyPr/>
        <a:lstStyle/>
        <a:p>
          <a:endParaRPr lang="ru-RU"/>
        </a:p>
      </dgm:t>
    </dgm:pt>
    <dgm:pt modelId="{6379CEE6-51DE-465E-8295-F5BAE20C6DF7}" type="sibTrans" cxnId="{E524EE29-BED8-47D3-AC3D-A402789D6E4E}">
      <dgm:prSet/>
      <dgm:spPr/>
      <dgm:t>
        <a:bodyPr/>
        <a:lstStyle/>
        <a:p>
          <a:endParaRPr lang="ru-RU"/>
        </a:p>
      </dgm:t>
    </dgm:pt>
    <dgm:pt modelId="{2944A1CC-EE48-49A2-BADF-8C808198A598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6</a:t>
          </a:r>
        </a:p>
      </dgm:t>
    </dgm:pt>
    <dgm:pt modelId="{A58BCF11-AC6E-414B-AB56-28A714E9F757}" type="parTrans" cxnId="{08E900C1-7B52-469C-AFCA-EBA399B535A2}">
      <dgm:prSet/>
      <dgm:spPr/>
      <dgm:t>
        <a:bodyPr/>
        <a:lstStyle/>
        <a:p>
          <a:endParaRPr lang="ru-RU"/>
        </a:p>
      </dgm:t>
    </dgm:pt>
    <dgm:pt modelId="{310326B0-7FA7-4165-BCE4-5F6B9A220B7A}" type="sibTrans" cxnId="{08E900C1-7B52-469C-AFCA-EBA399B535A2}">
      <dgm:prSet/>
      <dgm:spPr/>
      <dgm:t>
        <a:bodyPr/>
        <a:lstStyle/>
        <a:p>
          <a:endParaRPr lang="ru-RU"/>
        </a:p>
      </dgm:t>
    </dgm:pt>
    <dgm:pt modelId="{9AFA1D9C-B537-4520-AE94-D15B7296076C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2B7E53B7-B0C8-4A54-B4BF-C04B3B290188}" type="sibTrans" cxnId="{7E02D204-61FD-4466-95F1-F307EA8661D2}">
      <dgm:prSet/>
      <dgm:spPr/>
      <dgm:t>
        <a:bodyPr/>
        <a:lstStyle/>
        <a:p>
          <a:endParaRPr lang="ru-RU"/>
        </a:p>
      </dgm:t>
    </dgm:pt>
    <dgm:pt modelId="{6888A510-5377-42EC-AA3C-E2059AD2FA70}" type="parTrans" cxnId="{7E02D204-61FD-4466-95F1-F307EA8661D2}">
      <dgm:prSet/>
      <dgm:spPr/>
      <dgm:t>
        <a:bodyPr/>
        <a:lstStyle/>
        <a:p>
          <a:endParaRPr lang="ru-RU"/>
        </a:p>
      </dgm:t>
    </dgm:pt>
    <dgm:pt modelId="{0B4AD8C0-3C1F-4DD9-B3E8-A22A1768F9DE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Общие положения</a:t>
          </a:r>
        </a:p>
      </dgm:t>
    </dgm:pt>
    <dgm:pt modelId="{BEA30BD3-05E1-41A2-9050-F970C87B9EE5}" type="parTrans" cxnId="{4932838A-8CF8-42AF-A249-EBB0891C954D}">
      <dgm:prSet/>
      <dgm:spPr/>
      <dgm:t>
        <a:bodyPr/>
        <a:lstStyle/>
        <a:p>
          <a:endParaRPr lang="ru-RU"/>
        </a:p>
      </dgm:t>
    </dgm:pt>
    <dgm:pt modelId="{80B7197C-BEA5-4599-9E0A-4B03E46DB236}" type="sibTrans" cxnId="{4932838A-8CF8-42AF-A249-EBB0891C954D}">
      <dgm:prSet/>
      <dgm:spPr/>
      <dgm:t>
        <a:bodyPr/>
        <a:lstStyle/>
        <a:p>
          <a:endParaRPr lang="ru-RU"/>
        </a:p>
      </dgm:t>
    </dgm:pt>
    <dgm:pt modelId="{0D0CF00C-F2F2-4E6D-81DD-DA78AA27743A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Цель и задачи кадровой политики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AC048B49-5123-40E0-8407-E5302B056CA7}" type="parTrans" cxnId="{1D9BE132-ED13-4B55-B443-FC3C4F4901A6}">
      <dgm:prSet/>
      <dgm:spPr/>
      <dgm:t>
        <a:bodyPr/>
        <a:lstStyle/>
        <a:p>
          <a:endParaRPr lang="ru-RU"/>
        </a:p>
      </dgm:t>
    </dgm:pt>
    <dgm:pt modelId="{A6B12B34-19EB-4242-9196-42ECD9117603}" type="sibTrans" cxnId="{1D9BE132-ED13-4B55-B443-FC3C4F4901A6}">
      <dgm:prSet/>
      <dgm:spPr/>
      <dgm:t>
        <a:bodyPr/>
        <a:lstStyle/>
        <a:p>
          <a:endParaRPr lang="ru-RU"/>
        </a:p>
      </dgm:t>
    </dgm:pt>
    <dgm:pt modelId="{C7B25F0B-FFA4-46C1-B131-1E0CEC90701C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Принципы кадровой политики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DFCFBC0F-72F2-4AB4-B3F1-B539BA649B76}" type="parTrans" cxnId="{9B4B3B96-0DCD-4FD7-88E9-BDC65007A5B6}">
      <dgm:prSet/>
      <dgm:spPr/>
      <dgm:t>
        <a:bodyPr/>
        <a:lstStyle/>
        <a:p>
          <a:endParaRPr lang="ru-RU"/>
        </a:p>
      </dgm:t>
    </dgm:pt>
    <dgm:pt modelId="{661BFDA3-1C2C-476D-A797-4C9A49237F6D}" type="sibTrans" cxnId="{9B4B3B96-0DCD-4FD7-88E9-BDC65007A5B6}">
      <dgm:prSet/>
      <dgm:spPr/>
      <dgm:t>
        <a:bodyPr/>
        <a:lstStyle/>
        <a:p>
          <a:endParaRPr lang="ru-RU"/>
        </a:p>
      </dgm:t>
    </dgm:pt>
    <dgm:pt modelId="{E600AFB5-8264-427D-807B-E866F4E61C7B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Методы</a:t>
          </a:r>
          <a:r>
            <a:rPr lang="ru-RU" sz="3300" b="1" dirty="0" smtClean="0">
              <a:latin typeface="Times New Roman" pitchFamily="18" charset="0"/>
              <a:cs typeface="Times New Roman" pitchFamily="18" charset="0"/>
            </a:rPr>
            <a:t> кадровой политики</a:t>
          </a:r>
          <a:endParaRPr lang="ru-RU" sz="3300" dirty="0" smtClean="0">
            <a:latin typeface="Times New Roman" pitchFamily="18" charset="0"/>
            <a:cs typeface="Times New Roman" pitchFamily="18" charset="0"/>
          </a:endParaRPr>
        </a:p>
      </dgm:t>
    </dgm:pt>
    <dgm:pt modelId="{024BB7A5-9310-4879-B299-59903E242E40}" type="parTrans" cxnId="{8ABBFE05-77A8-405A-9471-FFDDACFE97A0}">
      <dgm:prSet/>
      <dgm:spPr/>
      <dgm:t>
        <a:bodyPr/>
        <a:lstStyle/>
        <a:p>
          <a:endParaRPr lang="ru-RU"/>
        </a:p>
      </dgm:t>
    </dgm:pt>
    <dgm:pt modelId="{E445C38A-BEA2-4582-9347-48B0A326D7E8}" type="sibTrans" cxnId="{8ABBFE05-77A8-405A-9471-FFDDACFE97A0}">
      <dgm:prSet/>
      <dgm:spPr/>
      <dgm:t>
        <a:bodyPr/>
        <a:lstStyle/>
        <a:p>
          <a:endParaRPr lang="ru-RU"/>
        </a:p>
      </dgm:t>
    </dgm:pt>
    <dgm:pt modelId="{B621CFD0-1247-4C87-A71B-5D65F684321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Формы осуществления кадровой политики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F9C2E24D-9C47-4C99-8B64-56609A42A909}" type="parTrans" cxnId="{352B003B-34F7-4EFE-864F-1BEFFA8855DD}">
      <dgm:prSet/>
      <dgm:spPr/>
      <dgm:t>
        <a:bodyPr/>
        <a:lstStyle/>
        <a:p>
          <a:endParaRPr lang="ru-RU"/>
        </a:p>
      </dgm:t>
    </dgm:pt>
    <dgm:pt modelId="{56067A83-4D20-4109-BF65-B31B1F7C2938}" type="sibTrans" cxnId="{352B003B-34F7-4EFE-864F-1BEFFA8855DD}">
      <dgm:prSet/>
      <dgm:spPr/>
      <dgm:t>
        <a:bodyPr/>
        <a:lstStyle/>
        <a:p>
          <a:endParaRPr lang="ru-RU"/>
        </a:p>
      </dgm:t>
    </dgm:pt>
    <dgm:pt modelId="{09BCD0AB-A06C-4485-8F1F-52FC61DE18B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Заключительные положения</a:t>
          </a:r>
        </a:p>
      </dgm:t>
    </dgm:pt>
    <dgm:pt modelId="{D95B1A5F-F8EB-4059-B7D8-4A4ECFB76771}" type="parTrans" cxnId="{0DA0326B-3710-4BAE-9770-59776E4B7B1F}">
      <dgm:prSet/>
      <dgm:spPr/>
      <dgm:t>
        <a:bodyPr/>
        <a:lstStyle/>
        <a:p>
          <a:endParaRPr lang="ru-RU"/>
        </a:p>
      </dgm:t>
    </dgm:pt>
    <dgm:pt modelId="{C677D7FD-1E95-4619-8BC7-593F1D01E9FE}" type="sibTrans" cxnId="{0DA0326B-3710-4BAE-9770-59776E4B7B1F}">
      <dgm:prSet/>
      <dgm:spPr/>
      <dgm:t>
        <a:bodyPr/>
        <a:lstStyle/>
        <a:p>
          <a:endParaRPr lang="ru-RU"/>
        </a:p>
      </dgm:t>
    </dgm:pt>
    <dgm:pt modelId="{E367585E-10AD-4322-A994-AC66FCAC382C}" type="pres">
      <dgm:prSet presAssocID="{3A5064C3-D8E8-4FDA-B6F7-A982EEAD1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E634B0-9E93-48D0-9107-D15712677AC3}" type="pres">
      <dgm:prSet presAssocID="{9AFA1D9C-B537-4520-AE94-D15B7296076C}" presName="linNode" presStyleCnt="0"/>
      <dgm:spPr/>
      <dgm:t>
        <a:bodyPr/>
        <a:lstStyle/>
        <a:p>
          <a:endParaRPr lang="ru-RU"/>
        </a:p>
      </dgm:t>
    </dgm:pt>
    <dgm:pt modelId="{10DBFD48-0C6E-45E0-8170-21EF4FA4A792}" type="pres">
      <dgm:prSet presAssocID="{9AFA1D9C-B537-4520-AE94-D15B7296076C}" presName="parentText" presStyleLbl="node1" presStyleIdx="0" presStyleCnt="6" custScaleX="24009" custLinFactX="-22191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59F78-8058-4B45-9D5A-21AF4AE73C5E}" type="pres">
      <dgm:prSet presAssocID="{9AFA1D9C-B537-4520-AE94-D15B7296076C}" presName="descendantText" presStyleLbl="alignAccFollowNode1" presStyleIdx="0" presStyleCnt="6" custScaleX="139628" custLinFactNeighborX="-3245" custLinFactNeighborY="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B25AE-D85E-476F-87FB-13A61C21848C}" type="pres">
      <dgm:prSet presAssocID="{2B7E53B7-B0C8-4A54-B4BF-C04B3B290188}" presName="sp" presStyleCnt="0"/>
      <dgm:spPr/>
      <dgm:t>
        <a:bodyPr/>
        <a:lstStyle/>
        <a:p>
          <a:endParaRPr lang="ru-RU"/>
        </a:p>
      </dgm:t>
    </dgm:pt>
    <dgm:pt modelId="{E922DA80-9B48-477E-93DF-B627B6A2C894}" type="pres">
      <dgm:prSet presAssocID="{A11F4996-01CF-4DC0-A710-1A3A137B4388}" presName="linNode" presStyleCnt="0"/>
      <dgm:spPr/>
    </dgm:pt>
    <dgm:pt modelId="{3525D378-11AE-4342-A9C7-429A1FD64F54}" type="pres">
      <dgm:prSet presAssocID="{A11F4996-01CF-4DC0-A710-1A3A137B4388}" presName="parentText" presStyleLbl="node1" presStyleIdx="1" presStyleCnt="6" custScaleX="22932" custLinFactX="-22191" custLinFactNeighborX="-100000" custLinFactNeighborY="-46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F2008-7EA1-4062-A411-F148F9A3AC73}" type="pres">
      <dgm:prSet presAssocID="{A11F4996-01CF-4DC0-A710-1A3A137B4388}" presName="descendantText" presStyleLbl="alignAccFollowNode1" presStyleIdx="1" presStyleCnt="6" custScaleX="140427" custLinFactNeighborX="-3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AF4E1-F63B-4A98-95DF-D1CC060D0D60}" type="pres">
      <dgm:prSet presAssocID="{1BF58A04-71F8-4C91-9897-879300FCA045}" presName="sp" presStyleCnt="0"/>
      <dgm:spPr/>
    </dgm:pt>
    <dgm:pt modelId="{C5F0A894-101D-4FD2-9313-FD897E694286}" type="pres">
      <dgm:prSet presAssocID="{BB40EB60-7F72-444F-9971-453AA9090BBE}" presName="linNode" presStyleCnt="0"/>
      <dgm:spPr/>
    </dgm:pt>
    <dgm:pt modelId="{E85A422C-D784-4F4F-8720-7D9439039EA1}" type="pres">
      <dgm:prSet presAssocID="{BB40EB60-7F72-444F-9971-453AA9090BBE}" presName="parentText" presStyleLbl="node1" presStyleIdx="2" presStyleCnt="6" custScaleX="22706" custLinFactX="-22191" custLinFactNeighborX="-100000" custLinFactNeighborY="-9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5DE8-D890-4197-BB75-D3D8FC8DF02A}" type="pres">
      <dgm:prSet presAssocID="{BB40EB60-7F72-444F-9971-453AA9090BBE}" presName="descendantText" presStyleLbl="alignAccFollowNode1" presStyleIdx="2" presStyleCnt="6" custScaleX="141156" custLinFactNeighborX="-4392" custLinFactNeighborY="-9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D4474-48C4-4F94-87D3-912D37B35523}" type="pres">
      <dgm:prSet presAssocID="{25A13CDF-487D-441A-96F4-88AFCFC64DFA}" presName="sp" presStyleCnt="0"/>
      <dgm:spPr/>
    </dgm:pt>
    <dgm:pt modelId="{29EDB18E-6924-402D-AC49-96577AD5BD99}" type="pres">
      <dgm:prSet presAssocID="{B7EC09AB-9CC1-4582-AF5B-44EA7D7410DB}" presName="linNode" presStyleCnt="0"/>
      <dgm:spPr/>
    </dgm:pt>
    <dgm:pt modelId="{3AB3FFC2-722A-482C-B8E4-7C4878935912}" type="pres">
      <dgm:prSet presAssocID="{B7EC09AB-9CC1-4582-AF5B-44EA7D7410DB}" presName="parentText" presStyleLbl="node1" presStyleIdx="3" presStyleCnt="6" custScaleX="22602" custLinFactX="-22191" custLinFactNeighborX="-100000" custLinFactNeighborY="-154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29DFA-B949-4854-919B-6662283B0A0D}" type="pres">
      <dgm:prSet presAssocID="{B7EC09AB-9CC1-4582-AF5B-44EA7D7410DB}" presName="descendantText" presStyleLbl="alignAccFollowNode1" presStyleIdx="3" presStyleCnt="6" custScaleX="139719" custLinFactNeighborX="-1866" custLinFactNeighborY="-19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DD2C6-994B-4D7D-8E53-EC3556B011FF}" type="pres">
      <dgm:prSet presAssocID="{4B3E7B79-3E47-4BEC-BBB7-8BF297A17860}" presName="sp" presStyleCnt="0"/>
      <dgm:spPr/>
    </dgm:pt>
    <dgm:pt modelId="{28C9B1B8-61E2-4C44-A2F0-56D5C994EFE9}" type="pres">
      <dgm:prSet presAssocID="{7963CE54-A4F1-4AFE-83E7-8D43C7B8BCE4}" presName="linNode" presStyleCnt="0"/>
      <dgm:spPr/>
    </dgm:pt>
    <dgm:pt modelId="{B424A07C-79E7-45BC-BE66-D89D08745C06}" type="pres">
      <dgm:prSet presAssocID="{7963CE54-A4F1-4AFE-83E7-8D43C7B8BCE4}" presName="parentText" presStyleLbl="node1" presStyleIdx="4" presStyleCnt="6" custScaleX="23118" custLinFactX="-22191" custLinFactNeighborX="-100000" custLinFactNeighborY="-216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962A0-E9A5-4973-AE39-34D472EB9B42}" type="pres">
      <dgm:prSet presAssocID="{7963CE54-A4F1-4AFE-83E7-8D43C7B8BCE4}" presName="descendantText" presStyleLbl="alignAccFollowNode1" presStyleIdx="4" presStyleCnt="6" custScaleX="140481" custScaleY="142166" custLinFactNeighborX="-3838" custLinFactNeighborY="-2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3165C-7D18-443B-91B4-6C72CC7EF6A4}" type="pres">
      <dgm:prSet presAssocID="{6379CEE6-51DE-465E-8295-F5BAE20C6DF7}" presName="sp" presStyleCnt="0"/>
      <dgm:spPr/>
    </dgm:pt>
    <dgm:pt modelId="{31BE085B-2E40-4537-BA3D-884507FA3CF4}" type="pres">
      <dgm:prSet presAssocID="{2944A1CC-EE48-49A2-BADF-8C808198A598}" presName="linNode" presStyleCnt="0"/>
      <dgm:spPr/>
    </dgm:pt>
    <dgm:pt modelId="{1C3210EB-3C6E-4653-8840-4556B5F9D106}" type="pres">
      <dgm:prSet presAssocID="{2944A1CC-EE48-49A2-BADF-8C808198A598}" presName="parentText" presStyleLbl="node1" presStyleIdx="5" presStyleCnt="6" custScaleX="23185" custLinFactX="-22191" custLinFactNeighborX="-100000" custLinFactNeighborY="-285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C5714-8AF0-4592-B939-F1A105A03EA8}" type="pres">
      <dgm:prSet presAssocID="{2944A1CC-EE48-49A2-BADF-8C808198A598}" presName="descendantText" presStyleLbl="alignAccFollowNode1" presStyleIdx="5" presStyleCnt="6" custScaleX="139332" custLinFactNeighborX="-2174" custLinFactNeighborY="-33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C47AC-396B-403A-BF17-A633C2B1CF4A}" type="presOf" srcId="{B621CFD0-1247-4C87-A71B-5D65F6843211}" destId="{118962A0-E9A5-4973-AE39-34D472EB9B42}" srcOrd="0" destOrd="0" presId="urn:microsoft.com/office/officeart/2005/8/layout/vList5"/>
    <dgm:cxn modelId="{5B10D678-64AB-4B91-8EBB-71F2C9D2DC34}" type="presOf" srcId="{0B4AD8C0-3C1F-4DD9-B3E8-A22A1768F9DE}" destId="{ABF59F78-8058-4B45-9D5A-21AF4AE73C5E}" srcOrd="0" destOrd="0" presId="urn:microsoft.com/office/officeart/2005/8/layout/vList5"/>
    <dgm:cxn modelId="{4932838A-8CF8-42AF-A249-EBB0891C954D}" srcId="{9AFA1D9C-B537-4520-AE94-D15B7296076C}" destId="{0B4AD8C0-3C1F-4DD9-B3E8-A22A1768F9DE}" srcOrd="0" destOrd="0" parTransId="{BEA30BD3-05E1-41A2-9050-F970C87B9EE5}" sibTransId="{80B7197C-BEA5-4599-9E0A-4B03E46DB236}"/>
    <dgm:cxn modelId="{6090F2A4-3B0D-466B-B51E-D6E25D2FCB07}" type="presOf" srcId="{B7EC09AB-9CC1-4582-AF5B-44EA7D7410DB}" destId="{3AB3FFC2-722A-482C-B8E4-7C4878935912}" srcOrd="0" destOrd="0" presId="urn:microsoft.com/office/officeart/2005/8/layout/vList5"/>
    <dgm:cxn modelId="{566E384D-370A-4D35-ACFB-EF70CF52BE41}" type="presOf" srcId="{09BCD0AB-A06C-4485-8F1F-52FC61DE18BF}" destId="{524C5714-8AF0-4592-B939-F1A105A03EA8}" srcOrd="0" destOrd="0" presId="urn:microsoft.com/office/officeart/2005/8/layout/vList5"/>
    <dgm:cxn modelId="{9C3979BA-54A0-42B6-9FA5-DF38324BE8BA}" srcId="{3A5064C3-D8E8-4FDA-B6F7-A982EEAD14DF}" destId="{B7EC09AB-9CC1-4582-AF5B-44EA7D7410DB}" srcOrd="3" destOrd="0" parTransId="{1B608813-235C-4F32-8D38-706491B2F8E1}" sibTransId="{4B3E7B79-3E47-4BEC-BBB7-8BF297A17860}"/>
    <dgm:cxn modelId="{1D9BE132-ED13-4B55-B443-FC3C4F4901A6}" srcId="{A11F4996-01CF-4DC0-A710-1A3A137B4388}" destId="{0D0CF00C-F2F2-4E6D-81DD-DA78AA27743A}" srcOrd="0" destOrd="0" parTransId="{AC048B49-5123-40E0-8407-E5302B056CA7}" sibTransId="{A6B12B34-19EB-4242-9196-42ECD9117603}"/>
    <dgm:cxn modelId="{B8F5E903-06FD-4F86-BC80-2F2F9B838E28}" srcId="{3A5064C3-D8E8-4FDA-B6F7-A982EEAD14DF}" destId="{A11F4996-01CF-4DC0-A710-1A3A137B4388}" srcOrd="1" destOrd="0" parTransId="{F2AE06B0-9D58-40E5-899C-EDABF459D6C4}" sibTransId="{1BF58A04-71F8-4C91-9897-879300FCA045}"/>
    <dgm:cxn modelId="{0DA0326B-3710-4BAE-9770-59776E4B7B1F}" srcId="{2944A1CC-EE48-49A2-BADF-8C808198A598}" destId="{09BCD0AB-A06C-4485-8F1F-52FC61DE18BF}" srcOrd="0" destOrd="0" parTransId="{D95B1A5F-F8EB-4059-B7D8-4A4ECFB76771}" sibTransId="{C677D7FD-1E95-4619-8BC7-593F1D01E9FE}"/>
    <dgm:cxn modelId="{E524EE29-BED8-47D3-AC3D-A402789D6E4E}" srcId="{3A5064C3-D8E8-4FDA-B6F7-A982EEAD14DF}" destId="{7963CE54-A4F1-4AFE-83E7-8D43C7B8BCE4}" srcOrd="4" destOrd="0" parTransId="{0B4E0272-257E-41CB-90BA-788BC0EF3FF8}" sibTransId="{6379CEE6-51DE-465E-8295-F5BAE20C6DF7}"/>
    <dgm:cxn modelId="{5E2FEE84-87D3-4971-A294-6D5297C0452A}" type="presOf" srcId="{A11F4996-01CF-4DC0-A710-1A3A137B4388}" destId="{3525D378-11AE-4342-A9C7-429A1FD64F54}" srcOrd="0" destOrd="0" presId="urn:microsoft.com/office/officeart/2005/8/layout/vList5"/>
    <dgm:cxn modelId="{79138C88-F1EE-4FE1-987A-FF907EDD2349}" type="presOf" srcId="{BB40EB60-7F72-444F-9971-453AA9090BBE}" destId="{E85A422C-D784-4F4F-8720-7D9439039EA1}" srcOrd="0" destOrd="0" presId="urn:microsoft.com/office/officeart/2005/8/layout/vList5"/>
    <dgm:cxn modelId="{A74F2EF9-8238-4831-9779-5A73591ABC04}" type="presOf" srcId="{E600AFB5-8264-427D-807B-E866F4E61C7B}" destId="{3F829DFA-B949-4854-919B-6662283B0A0D}" srcOrd="0" destOrd="0" presId="urn:microsoft.com/office/officeart/2005/8/layout/vList5"/>
    <dgm:cxn modelId="{3507D764-F556-4711-BF2E-BB72A341D2D5}" type="presOf" srcId="{7963CE54-A4F1-4AFE-83E7-8D43C7B8BCE4}" destId="{B424A07C-79E7-45BC-BE66-D89D08745C06}" srcOrd="0" destOrd="0" presId="urn:microsoft.com/office/officeart/2005/8/layout/vList5"/>
    <dgm:cxn modelId="{64C672BA-BCAA-4719-B572-016A369FAB71}" type="presOf" srcId="{3A5064C3-D8E8-4FDA-B6F7-A982EEAD14DF}" destId="{E367585E-10AD-4322-A994-AC66FCAC382C}" srcOrd="0" destOrd="0" presId="urn:microsoft.com/office/officeart/2005/8/layout/vList5"/>
    <dgm:cxn modelId="{93AACFD3-139A-453E-853F-2B7FD30470B9}" type="presOf" srcId="{C7B25F0B-FFA4-46C1-B131-1E0CEC90701C}" destId="{DA375DE8-D890-4197-BB75-D3D8FC8DF02A}" srcOrd="0" destOrd="0" presId="urn:microsoft.com/office/officeart/2005/8/layout/vList5"/>
    <dgm:cxn modelId="{7E02D204-61FD-4466-95F1-F307EA8661D2}" srcId="{3A5064C3-D8E8-4FDA-B6F7-A982EEAD14DF}" destId="{9AFA1D9C-B537-4520-AE94-D15B7296076C}" srcOrd="0" destOrd="0" parTransId="{6888A510-5377-42EC-AA3C-E2059AD2FA70}" sibTransId="{2B7E53B7-B0C8-4A54-B4BF-C04B3B290188}"/>
    <dgm:cxn modelId="{08E900C1-7B52-469C-AFCA-EBA399B535A2}" srcId="{3A5064C3-D8E8-4FDA-B6F7-A982EEAD14DF}" destId="{2944A1CC-EE48-49A2-BADF-8C808198A598}" srcOrd="5" destOrd="0" parTransId="{A58BCF11-AC6E-414B-AB56-28A714E9F757}" sibTransId="{310326B0-7FA7-4165-BCE4-5F6B9A220B7A}"/>
    <dgm:cxn modelId="{01C3CD21-624E-44D3-89F4-7CD1450A2A5D}" type="presOf" srcId="{0D0CF00C-F2F2-4E6D-81DD-DA78AA27743A}" destId="{1B8F2008-7EA1-4062-A411-F148F9A3AC73}" srcOrd="0" destOrd="0" presId="urn:microsoft.com/office/officeart/2005/8/layout/vList5"/>
    <dgm:cxn modelId="{8ABBFE05-77A8-405A-9471-FFDDACFE97A0}" srcId="{B7EC09AB-9CC1-4582-AF5B-44EA7D7410DB}" destId="{E600AFB5-8264-427D-807B-E866F4E61C7B}" srcOrd="0" destOrd="0" parTransId="{024BB7A5-9310-4879-B299-59903E242E40}" sibTransId="{E445C38A-BEA2-4582-9347-48B0A326D7E8}"/>
    <dgm:cxn modelId="{E944ED12-EC3D-4E9F-99E8-75568784F8FF}" type="presOf" srcId="{9AFA1D9C-B537-4520-AE94-D15B7296076C}" destId="{10DBFD48-0C6E-45E0-8170-21EF4FA4A792}" srcOrd="0" destOrd="0" presId="urn:microsoft.com/office/officeart/2005/8/layout/vList5"/>
    <dgm:cxn modelId="{70B6B6AA-9DF8-4005-B90A-D340EEFADF8A}" type="presOf" srcId="{2944A1CC-EE48-49A2-BADF-8C808198A598}" destId="{1C3210EB-3C6E-4653-8840-4556B5F9D106}" srcOrd="0" destOrd="0" presId="urn:microsoft.com/office/officeart/2005/8/layout/vList5"/>
    <dgm:cxn modelId="{8185CA85-0B66-4C3A-A610-ED40FCED8E7B}" srcId="{3A5064C3-D8E8-4FDA-B6F7-A982EEAD14DF}" destId="{BB40EB60-7F72-444F-9971-453AA9090BBE}" srcOrd="2" destOrd="0" parTransId="{249D2D23-1F74-4799-BD08-6B95F1D607C2}" sibTransId="{25A13CDF-487D-441A-96F4-88AFCFC64DFA}"/>
    <dgm:cxn modelId="{352B003B-34F7-4EFE-864F-1BEFFA8855DD}" srcId="{7963CE54-A4F1-4AFE-83E7-8D43C7B8BCE4}" destId="{B621CFD0-1247-4C87-A71B-5D65F6843211}" srcOrd="0" destOrd="0" parTransId="{F9C2E24D-9C47-4C99-8B64-56609A42A909}" sibTransId="{56067A83-4D20-4109-BF65-B31B1F7C2938}"/>
    <dgm:cxn modelId="{9B4B3B96-0DCD-4FD7-88E9-BDC65007A5B6}" srcId="{BB40EB60-7F72-444F-9971-453AA9090BBE}" destId="{C7B25F0B-FFA4-46C1-B131-1E0CEC90701C}" srcOrd="0" destOrd="0" parTransId="{DFCFBC0F-72F2-4AB4-B3F1-B539BA649B76}" sibTransId="{661BFDA3-1C2C-476D-A797-4C9A49237F6D}"/>
    <dgm:cxn modelId="{CF6E3048-1FCE-435A-A886-F7694528EDF9}" type="presParOf" srcId="{E367585E-10AD-4322-A994-AC66FCAC382C}" destId="{79E634B0-9E93-48D0-9107-D15712677AC3}" srcOrd="0" destOrd="0" presId="urn:microsoft.com/office/officeart/2005/8/layout/vList5"/>
    <dgm:cxn modelId="{2475A781-98A3-4E04-803C-4452BD873DA7}" type="presParOf" srcId="{79E634B0-9E93-48D0-9107-D15712677AC3}" destId="{10DBFD48-0C6E-45E0-8170-21EF4FA4A792}" srcOrd="0" destOrd="0" presId="urn:microsoft.com/office/officeart/2005/8/layout/vList5"/>
    <dgm:cxn modelId="{3B88E263-4393-453B-B52F-3B9F97805CC8}" type="presParOf" srcId="{79E634B0-9E93-48D0-9107-D15712677AC3}" destId="{ABF59F78-8058-4B45-9D5A-21AF4AE73C5E}" srcOrd="1" destOrd="0" presId="urn:microsoft.com/office/officeart/2005/8/layout/vList5"/>
    <dgm:cxn modelId="{DF759EC6-43F5-473A-A48D-F70727FEC8FB}" type="presParOf" srcId="{E367585E-10AD-4322-A994-AC66FCAC382C}" destId="{93EB25AE-D85E-476F-87FB-13A61C21848C}" srcOrd="1" destOrd="0" presId="urn:microsoft.com/office/officeart/2005/8/layout/vList5"/>
    <dgm:cxn modelId="{DBC19200-5727-4140-B138-7CCCA5FFE6C3}" type="presParOf" srcId="{E367585E-10AD-4322-A994-AC66FCAC382C}" destId="{E922DA80-9B48-477E-93DF-B627B6A2C894}" srcOrd="2" destOrd="0" presId="urn:microsoft.com/office/officeart/2005/8/layout/vList5"/>
    <dgm:cxn modelId="{B143DAD3-179C-4D42-AD81-3143144EED92}" type="presParOf" srcId="{E922DA80-9B48-477E-93DF-B627B6A2C894}" destId="{3525D378-11AE-4342-A9C7-429A1FD64F54}" srcOrd="0" destOrd="0" presId="urn:microsoft.com/office/officeart/2005/8/layout/vList5"/>
    <dgm:cxn modelId="{FD0FF8DB-6579-4940-A8F0-D8E276CF1C9A}" type="presParOf" srcId="{E922DA80-9B48-477E-93DF-B627B6A2C894}" destId="{1B8F2008-7EA1-4062-A411-F148F9A3AC73}" srcOrd="1" destOrd="0" presId="urn:microsoft.com/office/officeart/2005/8/layout/vList5"/>
    <dgm:cxn modelId="{954DC714-3371-4F53-A221-469D40E7555D}" type="presParOf" srcId="{E367585E-10AD-4322-A994-AC66FCAC382C}" destId="{2E1AF4E1-F63B-4A98-95DF-D1CC060D0D60}" srcOrd="3" destOrd="0" presId="urn:microsoft.com/office/officeart/2005/8/layout/vList5"/>
    <dgm:cxn modelId="{AC1264A4-86A9-4F5C-95EE-F245BB704F60}" type="presParOf" srcId="{E367585E-10AD-4322-A994-AC66FCAC382C}" destId="{C5F0A894-101D-4FD2-9313-FD897E694286}" srcOrd="4" destOrd="0" presId="urn:microsoft.com/office/officeart/2005/8/layout/vList5"/>
    <dgm:cxn modelId="{05F28A8E-7DB7-49CA-9F2B-B65F4F1AEA63}" type="presParOf" srcId="{C5F0A894-101D-4FD2-9313-FD897E694286}" destId="{E85A422C-D784-4F4F-8720-7D9439039EA1}" srcOrd="0" destOrd="0" presId="urn:microsoft.com/office/officeart/2005/8/layout/vList5"/>
    <dgm:cxn modelId="{475387D9-0E63-46CB-997B-949C8F7FE363}" type="presParOf" srcId="{C5F0A894-101D-4FD2-9313-FD897E694286}" destId="{DA375DE8-D890-4197-BB75-D3D8FC8DF02A}" srcOrd="1" destOrd="0" presId="urn:microsoft.com/office/officeart/2005/8/layout/vList5"/>
    <dgm:cxn modelId="{2B1ED39C-A635-45E1-8E92-595D459E4C22}" type="presParOf" srcId="{E367585E-10AD-4322-A994-AC66FCAC382C}" destId="{0BDD4474-48C4-4F94-87D3-912D37B35523}" srcOrd="5" destOrd="0" presId="urn:microsoft.com/office/officeart/2005/8/layout/vList5"/>
    <dgm:cxn modelId="{AE70B107-47C9-41BD-BEEC-9AF688661645}" type="presParOf" srcId="{E367585E-10AD-4322-A994-AC66FCAC382C}" destId="{29EDB18E-6924-402D-AC49-96577AD5BD99}" srcOrd="6" destOrd="0" presId="urn:microsoft.com/office/officeart/2005/8/layout/vList5"/>
    <dgm:cxn modelId="{8DCC5F3A-832B-45EB-802E-2AE3B775644D}" type="presParOf" srcId="{29EDB18E-6924-402D-AC49-96577AD5BD99}" destId="{3AB3FFC2-722A-482C-B8E4-7C4878935912}" srcOrd="0" destOrd="0" presId="urn:microsoft.com/office/officeart/2005/8/layout/vList5"/>
    <dgm:cxn modelId="{4EB7D20A-7EE1-4F13-883F-4CBFC66DFE32}" type="presParOf" srcId="{29EDB18E-6924-402D-AC49-96577AD5BD99}" destId="{3F829DFA-B949-4854-919B-6662283B0A0D}" srcOrd="1" destOrd="0" presId="urn:microsoft.com/office/officeart/2005/8/layout/vList5"/>
    <dgm:cxn modelId="{D61D7EDE-FBC7-44FC-9CA1-1256760BCED5}" type="presParOf" srcId="{E367585E-10AD-4322-A994-AC66FCAC382C}" destId="{D9FDD2C6-994B-4D7D-8E53-EC3556B011FF}" srcOrd="7" destOrd="0" presId="urn:microsoft.com/office/officeart/2005/8/layout/vList5"/>
    <dgm:cxn modelId="{DBFD7D4A-0BE4-4771-985E-50147A64EA21}" type="presParOf" srcId="{E367585E-10AD-4322-A994-AC66FCAC382C}" destId="{28C9B1B8-61E2-4C44-A2F0-56D5C994EFE9}" srcOrd="8" destOrd="0" presId="urn:microsoft.com/office/officeart/2005/8/layout/vList5"/>
    <dgm:cxn modelId="{01D07D92-0831-4EB8-B40C-8FCB70108257}" type="presParOf" srcId="{28C9B1B8-61E2-4C44-A2F0-56D5C994EFE9}" destId="{B424A07C-79E7-45BC-BE66-D89D08745C06}" srcOrd="0" destOrd="0" presId="urn:microsoft.com/office/officeart/2005/8/layout/vList5"/>
    <dgm:cxn modelId="{B9FECB6A-754C-4578-AA9E-D2AFE6B266DE}" type="presParOf" srcId="{28C9B1B8-61E2-4C44-A2F0-56D5C994EFE9}" destId="{118962A0-E9A5-4973-AE39-34D472EB9B42}" srcOrd="1" destOrd="0" presId="urn:microsoft.com/office/officeart/2005/8/layout/vList5"/>
    <dgm:cxn modelId="{DB567407-6CF9-4314-9B6E-A491EAD54749}" type="presParOf" srcId="{E367585E-10AD-4322-A994-AC66FCAC382C}" destId="{4CE3165C-7D18-443B-91B4-6C72CC7EF6A4}" srcOrd="9" destOrd="0" presId="urn:microsoft.com/office/officeart/2005/8/layout/vList5"/>
    <dgm:cxn modelId="{DE628F64-0FE6-4FE7-8E9D-B13FB081E9C0}" type="presParOf" srcId="{E367585E-10AD-4322-A994-AC66FCAC382C}" destId="{31BE085B-2E40-4537-BA3D-884507FA3CF4}" srcOrd="10" destOrd="0" presId="urn:microsoft.com/office/officeart/2005/8/layout/vList5"/>
    <dgm:cxn modelId="{B6CFDEA0-D6C5-41DB-80FF-06D9B9A46252}" type="presParOf" srcId="{31BE085B-2E40-4537-BA3D-884507FA3CF4}" destId="{1C3210EB-3C6E-4653-8840-4556B5F9D106}" srcOrd="0" destOrd="0" presId="urn:microsoft.com/office/officeart/2005/8/layout/vList5"/>
    <dgm:cxn modelId="{65B171D7-B3C4-4636-97F0-C3B7511DACF9}" type="presParOf" srcId="{31BE085B-2E40-4537-BA3D-884507FA3CF4}" destId="{524C5714-8AF0-4592-B939-F1A105A03EA8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141DD-C397-44FE-AAEC-2CDCE0F0CF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071C0-B1E4-4255-B03C-2BCF3A02BA37}">
      <dgm:prSet custT="1"/>
      <dgm:spPr>
        <a:solidFill>
          <a:srgbClr val="C2D3E8"/>
        </a:solidFill>
      </dgm:spPr>
      <dgm:t>
        <a:bodyPr/>
        <a:lstStyle/>
        <a:p>
          <a:pPr algn="just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Необходимость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подготов-ки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работников (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профес-сиональное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образование и профессиональное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обуче-ние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и дополнительного профессионального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обра-зования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собственных нужд руководитель 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опре-деляет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самостоятельно</a:t>
          </a:r>
        </a:p>
        <a:p>
          <a:pPr algn="just"/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(ч. 1 ст. !96 ТК)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8CAED7-E22B-41A9-881B-99092C661009}" type="parTrans" cxnId="{8FFD2FAE-9ED4-46A6-BCDF-EB8C9920A10A}">
      <dgm:prSet/>
      <dgm:spPr/>
      <dgm:t>
        <a:bodyPr/>
        <a:lstStyle/>
        <a:p>
          <a:endParaRPr lang="ru-RU"/>
        </a:p>
      </dgm:t>
    </dgm:pt>
    <dgm:pt modelId="{1A0010E2-E307-4499-ADEA-6C1B7AFD3202}" type="sibTrans" cxnId="{8FFD2FAE-9ED4-46A6-BCDF-EB8C9920A10A}">
      <dgm:prSet/>
      <dgm:spPr/>
      <dgm:t>
        <a:bodyPr/>
        <a:lstStyle/>
        <a:p>
          <a:endParaRPr lang="ru-RU"/>
        </a:p>
      </dgm:t>
    </dgm:pt>
    <dgm:pt modelId="{A3431B8A-AA2F-468C-8EB4-5C0831BFA697}" type="pres">
      <dgm:prSet presAssocID="{8F1141DD-C397-44FE-AAEC-2CDCE0F0CF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1E22C-7A15-43C8-B935-F3D3B1A34781}" type="pres">
      <dgm:prSet presAssocID="{190071C0-B1E4-4255-B03C-2BCF3A02BA37}" presName="linNode" presStyleCnt="0"/>
      <dgm:spPr/>
    </dgm:pt>
    <dgm:pt modelId="{3ACA6511-4923-45AF-A978-7F2D37D1F4A4}" type="pres">
      <dgm:prSet presAssocID="{190071C0-B1E4-4255-B03C-2BCF3A02BA37}" presName="parentText" presStyleLbl="node1" presStyleIdx="0" presStyleCnt="1" custScaleX="277778" custScaleY="94003" custLinFactNeighborY="-22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75C2C4-9EA2-4FA8-B71F-AA14EB652978}" type="presOf" srcId="{190071C0-B1E4-4255-B03C-2BCF3A02BA37}" destId="{3ACA6511-4923-45AF-A978-7F2D37D1F4A4}" srcOrd="0" destOrd="0" presId="urn:microsoft.com/office/officeart/2005/8/layout/vList5"/>
    <dgm:cxn modelId="{8FFD2FAE-9ED4-46A6-BCDF-EB8C9920A10A}" srcId="{8F1141DD-C397-44FE-AAEC-2CDCE0F0CF44}" destId="{190071C0-B1E4-4255-B03C-2BCF3A02BA37}" srcOrd="0" destOrd="0" parTransId="{998CAED7-E22B-41A9-881B-99092C661009}" sibTransId="{1A0010E2-E307-4499-ADEA-6C1B7AFD3202}"/>
    <dgm:cxn modelId="{96E4A5FA-157C-4BB3-B2A8-6E0717AC2678}" type="presOf" srcId="{8F1141DD-C397-44FE-AAEC-2CDCE0F0CF44}" destId="{A3431B8A-AA2F-468C-8EB4-5C0831BFA697}" srcOrd="0" destOrd="0" presId="urn:microsoft.com/office/officeart/2005/8/layout/vList5"/>
    <dgm:cxn modelId="{21FD104E-727B-4C53-8448-BC7F21A9232F}" type="presParOf" srcId="{A3431B8A-AA2F-468C-8EB4-5C0831BFA697}" destId="{0501E22C-7A15-43C8-B935-F3D3B1A34781}" srcOrd="0" destOrd="0" presId="urn:microsoft.com/office/officeart/2005/8/layout/vList5"/>
    <dgm:cxn modelId="{28F63592-CB01-4830-A013-DDB8DE7B8042}" type="presParOf" srcId="{0501E22C-7A15-43C8-B935-F3D3B1A34781}" destId="{3ACA6511-4923-45AF-A978-7F2D37D1F4A4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1141DD-C397-44FE-AAEC-2CDCE0F0CF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071C0-B1E4-4255-B03C-2BCF3A02BA37}">
      <dgm:prSet custT="1"/>
      <dgm:spPr>
        <a:solidFill>
          <a:srgbClr val="D0FCF4"/>
        </a:solidFill>
      </dgm:spPr>
      <dgm:t>
        <a:bodyPr/>
        <a:lstStyle/>
        <a:p>
          <a:pPr algn="just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случаях, предусмотренных федеральными законами, иными нормативными правовыми актами РФ, руководитель обязан проводить профессиональное обучение или дополнительное профессиональное образование работников, если это является условием выполнения ими определенных видов деятельности 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(ч. 4 ст. 196 ТК)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8CAED7-E22B-41A9-881B-99092C661009}" type="parTrans" cxnId="{8FFD2FAE-9ED4-46A6-BCDF-EB8C9920A10A}">
      <dgm:prSet/>
      <dgm:spPr/>
      <dgm:t>
        <a:bodyPr/>
        <a:lstStyle/>
        <a:p>
          <a:endParaRPr lang="ru-RU"/>
        </a:p>
      </dgm:t>
    </dgm:pt>
    <dgm:pt modelId="{1A0010E2-E307-4499-ADEA-6C1B7AFD3202}" type="sibTrans" cxnId="{8FFD2FAE-9ED4-46A6-BCDF-EB8C9920A10A}">
      <dgm:prSet/>
      <dgm:spPr/>
      <dgm:t>
        <a:bodyPr/>
        <a:lstStyle/>
        <a:p>
          <a:endParaRPr lang="ru-RU"/>
        </a:p>
      </dgm:t>
    </dgm:pt>
    <dgm:pt modelId="{A3431B8A-AA2F-468C-8EB4-5C0831BFA697}" type="pres">
      <dgm:prSet presAssocID="{8F1141DD-C397-44FE-AAEC-2CDCE0F0CF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1E22C-7A15-43C8-B935-F3D3B1A34781}" type="pres">
      <dgm:prSet presAssocID="{190071C0-B1E4-4255-B03C-2BCF3A02BA37}" presName="linNode" presStyleCnt="0"/>
      <dgm:spPr/>
    </dgm:pt>
    <dgm:pt modelId="{3ACA6511-4923-45AF-A978-7F2D37D1F4A4}" type="pres">
      <dgm:prSet presAssocID="{190071C0-B1E4-4255-B03C-2BCF3A02BA37}" presName="parentText" presStyleLbl="node1" presStyleIdx="0" presStyleCnt="1" custScaleX="277778" custScaleY="100098" custLinFactNeighborY="5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FD2FAE-9ED4-46A6-BCDF-EB8C9920A10A}" srcId="{8F1141DD-C397-44FE-AAEC-2CDCE0F0CF44}" destId="{190071C0-B1E4-4255-B03C-2BCF3A02BA37}" srcOrd="0" destOrd="0" parTransId="{998CAED7-E22B-41A9-881B-99092C661009}" sibTransId="{1A0010E2-E307-4499-ADEA-6C1B7AFD3202}"/>
    <dgm:cxn modelId="{91E8F2EF-AC6A-4876-8C07-DD100FA1498F}" type="presOf" srcId="{190071C0-B1E4-4255-B03C-2BCF3A02BA37}" destId="{3ACA6511-4923-45AF-A978-7F2D37D1F4A4}" srcOrd="0" destOrd="0" presId="urn:microsoft.com/office/officeart/2005/8/layout/vList5"/>
    <dgm:cxn modelId="{8CF9B736-7024-447D-AA46-A02EA418F174}" type="presOf" srcId="{8F1141DD-C397-44FE-AAEC-2CDCE0F0CF44}" destId="{A3431B8A-AA2F-468C-8EB4-5C0831BFA697}" srcOrd="0" destOrd="0" presId="urn:microsoft.com/office/officeart/2005/8/layout/vList5"/>
    <dgm:cxn modelId="{BD594259-BBAF-4C6C-8F2D-B279B6CDB783}" type="presParOf" srcId="{A3431B8A-AA2F-468C-8EB4-5C0831BFA697}" destId="{0501E22C-7A15-43C8-B935-F3D3B1A34781}" srcOrd="0" destOrd="0" presId="urn:microsoft.com/office/officeart/2005/8/layout/vList5"/>
    <dgm:cxn modelId="{4A5B0FF8-B767-4948-8765-D6652175C94E}" type="presParOf" srcId="{0501E22C-7A15-43C8-B935-F3D3B1A34781}" destId="{3ACA6511-4923-45AF-A978-7F2D37D1F4A4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064C3-D8E8-4FDA-B6F7-A982EEAD14DF}" type="doc">
      <dgm:prSet loTypeId="urn:microsoft.com/office/officeart/2005/8/layout/vList5" loCatId="list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A11F4996-01CF-4DC0-A710-1A3A137B4388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F2AE06B0-9D58-40E5-899C-EDABF459D6C4}" type="parTrans" cxnId="{B8F5E903-06FD-4F86-BC80-2F2F9B838E28}">
      <dgm:prSet/>
      <dgm:spPr/>
      <dgm:t>
        <a:bodyPr/>
        <a:lstStyle/>
        <a:p>
          <a:endParaRPr lang="ru-RU"/>
        </a:p>
      </dgm:t>
    </dgm:pt>
    <dgm:pt modelId="{1BF58A04-71F8-4C91-9897-879300FCA045}" type="sibTrans" cxnId="{B8F5E903-06FD-4F86-BC80-2F2F9B838E28}">
      <dgm:prSet/>
      <dgm:spPr/>
      <dgm:t>
        <a:bodyPr/>
        <a:lstStyle/>
        <a:p>
          <a:endParaRPr lang="ru-RU"/>
        </a:p>
      </dgm:t>
    </dgm:pt>
    <dgm:pt modelId="{BB40EB60-7F72-444F-9971-453AA9090BBE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249D2D23-1F74-4799-BD08-6B95F1D607C2}" type="parTrans" cxnId="{8185CA85-0B66-4C3A-A610-ED40FCED8E7B}">
      <dgm:prSet/>
      <dgm:spPr/>
      <dgm:t>
        <a:bodyPr/>
        <a:lstStyle/>
        <a:p>
          <a:endParaRPr lang="ru-RU"/>
        </a:p>
      </dgm:t>
    </dgm:pt>
    <dgm:pt modelId="{25A13CDF-487D-441A-96F4-88AFCFC64DFA}" type="sibTrans" cxnId="{8185CA85-0B66-4C3A-A610-ED40FCED8E7B}">
      <dgm:prSet/>
      <dgm:spPr/>
      <dgm:t>
        <a:bodyPr/>
        <a:lstStyle/>
        <a:p>
          <a:endParaRPr lang="ru-RU"/>
        </a:p>
      </dgm:t>
    </dgm:pt>
    <dgm:pt modelId="{B7EC09AB-9CC1-4582-AF5B-44EA7D7410D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1B608813-235C-4F32-8D38-706491B2F8E1}" type="parTrans" cxnId="{9C3979BA-54A0-42B6-9FA5-DF38324BE8BA}">
      <dgm:prSet/>
      <dgm:spPr/>
      <dgm:t>
        <a:bodyPr/>
        <a:lstStyle/>
        <a:p>
          <a:endParaRPr lang="ru-RU"/>
        </a:p>
      </dgm:t>
    </dgm:pt>
    <dgm:pt modelId="{4B3E7B79-3E47-4BEC-BBB7-8BF297A17860}" type="sibTrans" cxnId="{9C3979BA-54A0-42B6-9FA5-DF38324BE8BA}">
      <dgm:prSet/>
      <dgm:spPr/>
      <dgm:t>
        <a:bodyPr/>
        <a:lstStyle/>
        <a:p>
          <a:endParaRPr lang="ru-RU"/>
        </a:p>
      </dgm:t>
    </dgm:pt>
    <dgm:pt modelId="{7963CE54-A4F1-4AFE-83E7-8D43C7B8BCE4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5</a:t>
          </a:r>
        </a:p>
      </dgm:t>
    </dgm:pt>
    <dgm:pt modelId="{0B4E0272-257E-41CB-90BA-788BC0EF3FF8}" type="parTrans" cxnId="{E524EE29-BED8-47D3-AC3D-A402789D6E4E}">
      <dgm:prSet/>
      <dgm:spPr/>
      <dgm:t>
        <a:bodyPr/>
        <a:lstStyle/>
        <a:p>
          <a:endParaRPr lang="ru-RU"/>
        </a:p>
      </dgm:t>
    </dgm:pt>
    <dgm:pt modelId="{6379CEE6-51DE-465E-8295-F5BAE20C6DF7}" type="sibTrans" cxnId="{E524EE29-BED8-47D3-AC3D-A402789D6E4E}">
      <dgm:prSet/>
      <dgm:spPr/>
      <dgm:t>
        <a:bodyPr/>
        <a:lstStyle/>
        <a:p>
          <a:endParaRPr lang="ru-RU"/>
        </a:p>
      </dgm:t>
    </dgm:pt>
    <dgm:pt modelId="{2944A1CC-EE48-49A2-BADF-8C808198A598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6</a:t>
          </a:r>
        </a:p>
      </dgm:t>
    </dgm:pt>
    <dgm:pt modelId="{A58BCF11-AC6E-414B-AB56-28A714E9F757}" type="parTrans" cxnId="{08E900C1-7B52-469C-AFCA-EBA399B535A2}">
      <dgm:prSet/>
      <dgm:spPr/>
      <dgm:t>
        <a:bodyPr/>
        <a:lstStyle/>
        <a:p>
          <a:endParaRPr lang="ru-RU"/>
        </a:p>
      </dgm:t>
    </dgm:pt>
    <dgm:pt modelId="{310326B0-7FA7-4165-BCE4-5F6B9A220B7A}" type="sibTrans" cxnId="{08E900C1-7B52-469C-AFCA-EBA399B535A2}">
      <dgm:prSet/>
      <dgm:spPr/>
      <dgm:t>
        <a:bodyPr/>
        <a:lstStyle/>
        <a:p>
          <a:endParaRPr lang="ru-RU"/>
        </a:p>
      </dgm:t>
    </dgm:pt>
    <dgm:pt modelId="{9AFA1D9C-B537-4520-AE94-D15B7296076C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2B7E53B7-B0C8-4A54-B4BF-C04B3B290188}" type="sibTrans" cxnId="{7E02D204-61FD-4466-95F1-F307EA8661D2}">
      <dgm:prSet/>
      <dgm:spPr/>
      <dgm:t>
        <a:bodyPr/>
        <a:lstStyle/>
        <a:p>
          <a:endParaRPr lang="ru-RU"/>
        </a:p>
      </dgm:t>
    </dgm:pt>
    <dgm:pt modelId="{6888A510-5377-42EC-AA3C-E2059AD2FA70}" type="parTrans" cxnId="{7E02D204-61FD-4466-95F1-F307EA8661D2}">
      <dgm:prSet/>
      <dgm:spPr/>
      <dgm:t>
        <a:bodyPr/>
        <a:lstStyle/>
        <a:p>
          <a:endParaRPr lang="ru-RU"/>
        </a:p>
      </dgm:t>
    </dgm:pt>
    <dgm:pt modelId="{0B4AD8C0-3C1F-4DD9-B3E8-A22A1768F9DE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Предмет договора</a:t>
          </a:r>
        </a:p>
      </dgm:t>
    </dgm:pt>
    <dgm:pt modelId="{BEA30BD3-05E1-41A2-9050-F970C87B9EE5}" type="parTrans" cxnId="{4932838A-8CF8-42AF-A249-EBB0891C954D}">
      <dgm:prSet/>
      <dgm:spPr/>
      <dgm:t>
        <a:bodyPr/>
        <a:lstStyle/>
        <a:p>
          <a:endParaRPr lang="ru-RU"/>
        </a:p>
      </dgm:t>
    </dgm:pt>
    <dgm:pt modelId="{80B7197C-BEA5-4599-9E0A-4B03E46DB236}" type="sibTrans" cxnId="{4932838A-8CF8-42AF-A249-EBB0891C954D}">
      <dgm:prSet/>
      <dgm:spPr/>
      <dgm:t>
        <a:bodyPr/>
        <a:lstStyle/>
        <a:p>
          <a:endParaRPr lang="ru-RU"/>
        </a:p>
      </dgm:t>
    </dgm:pt>
    <dgm:pt modelId="{0D0CF00C-F2F2-4E6D-81DD-DA78AA27743A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Обязанности сторон</a:t>
          </a:r>
        </a:p>
      </dgm:t>
    </dgm:pt>
    <dgm:pt modelId="{AC048B49-5123-40E0-8407-E5302B056CA7}" type="parTrans" cxnId="{1D9BE132-ED13-4B55-B443-FC3C4F4901A6}">
      <dgm:prSet/>
      <dgm:spPr/>
      <dgm:t>
        <a:bodyPr/>
        <a:lstStyle/>
        <a:p>
          <a:endParaRPr lang="ru-RU"/>
        </a:p>
      </dgm:t>
    </dgm:pt>
    <dgm:pt modelId="{A6B12B34-19EB-4242-9196-42ECD9117603}" type="sibTrans" cxnId="{1D9BE132-ED13-4B55-B443-FC3C4F4901A6}">
      <dgm:prSet/>
      <dgm:spPr/>
      <dgm:t>
        <a:bodyPr/>
        <a:lstStyle/>
        <a:p>
          <a:endParaRPr lang="ru-RU"/>
        </a:p>
      </dgm:t>
    </dgm:pt>
    <dgm:pt modelId="{C7B25F0B-FFA4-46C1-B131-1E0CEC90701C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Права сторон</a:t>
          </a:r>
        </a:p>
      </dgm:t>
    </dgm:pt>
    <dgm:pt modelId="{DFCFBC0F-72F2-4AB4-B3F1-B539BA649B76}" type="parTrans" cxnId="{9B4B3B96-0DCD-4FD7-88E9-BDC65007A5B6}">
      <dgm:prSet/>
      <dgm:spPr/>
      <dgm:t>
        <a:bodyPr/>
        <a:lstStyle/>
        <a:p>
          <a:endParaRPr lang="ru-RU"/>
        </a:p>
      </dgm:t>
    </dgm:pt>
    <dgm:pt modelId="{661BFDA3-1C2C-476D-A797-4C9A49237F6D}" type="sibTrans" cxnId="{9B4B3B96-0DCD-4FD7-88E9-BDC65007A5B6}">
      <dgm:prSet/>
      <dgm:spPr/>
      <dgm:t>
        <a:bodyPr/>
        <a:lstStyle/>
        <a:p>
          <a:endParaRPr lang="ru-RU"/>
        </a:p>
      </dgm:t>
    </dgm:pt>
    <dgm:pt modelId="{E600AFB5-8264-427D-807B-E866F4E61C7B}">
      <dgm:prSet phldrT="[Текст]" custT="1"/>
      <dgm:spPr/>
      <dgm:t>
        <a:bodyPr/>
        <a:lstStyle/>
        <a:p>
          <a:r>
            <a:rPr lang="ru-RU" sz="3300" b="1" dirty="0" smtClean="0">
              <a:latin typeface="Times New Roman" pitchFamily="18" charset="0"/>
              <a:cs typeface="Times New Roman" pitchFamily="18" charset="0"/>
            </a:rPr>
            <a:t>Ответственность сторон</a:t>
          </a:r>
        </a:p>
      </dgm:t>
    </dgm:pt>
    <dgm:pt modelId="{024BB7A5-9310-4879-B299-59903E242E40}" type="parTrans" cxnId="{8ABBFE05-77A8-405A-9471-FFDDACFE97A0}">
      <dgm:prSet/>
      <dgm:spPr/>
      <dgm:t>
        <a:bodyPr/>
        <a:lstStyle/>
        <a:p>
          <a:endParaRPr lang="ru-RU"/>
        </a:p>
      </dgm:t>
    </dgm:pt>
    <dgm:pt modelId="{E445C38A-BEA2-4582-9347-48B0A326D7E8}" type="sibTrans" cxnId="{8ABBFE05-77A8-405A-9471-FFDDACFE97A0}">
      <dgm:prSet/>
      <dgm:spPr/>
      <dgm:t>
        <a:bodyPr/>
        <a:lstStyle/>
        <a:p>
          <a:endParaRPr lang="ru-RU"/>
        </a:p>
      </dgm:t>
    </dgm:pt>
    <dgm:pt modelId="{B621CFD0-1247-4C87-A71B-5D65F684321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Срок действия договора</a:t>
          </a:r>
        </a:p>
      </dgm:t>
    </dgm:pt>
    <dgm:pt modelId="{F9C2E24D-9C47-4C99-8B64-56609A42A909}" type="parTrans" cxnId="{352B003B-34F7-4EFE-864F-1BEFFA8855DD}">
      <dgm:prSet/>
      <dgm:spPr/>
      <dgm:t>
        <a:bodyPr/>
        <a:lstStyle/>
        <a:p>
          <a:endParaRPr lang="ru-RU"/>
        </a:p>
      </dgm:t>
    </dgm:pt>
    <dgm:pt modelId="{56067A83-4D20-4109-BF65-B31B1F7C2938}" type="sibTrans" cxnId="{352B003B-34F7-4EFE-864F-1BEFFA8855DD}">
      <dgm:prSet/>
      <dgm:spPr/>
      <dgm:t>
        <a:bodyPr/>
        <a:lstStyle/>
        <a:p>
          <a:endParaRPr lang="ru-RU"/>
        </a:p>
      </dgm:t>
    </dgm:pt>
    <dgm:pt modelId="{09BCD0AB-A06C-4485-8F1F-52FC61DE18B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Заключительные положения</a:t>
          </a:r>
        </a:p>
      </dgm:t>
    </dgm:pt>
    <dgm:pt modelId="{D95B1A5F-F8EB-4059-B7D8-4A4ECFB76771}" type="parTrans" cxnId="{0DA0326B-3710-4BAE-9770-59776E4B7B1F}">
      <dgm:prSet/>
      <dgm:spPr/>
      <dgm:t>
        <a:bodyPr/>
        <a:lstStyle/>
        <a:p>
          <a:endParaRPr lang="ru-RU"/>
        </a:p>
      </dgm:t>
    </dgm:pt>
    <dgm:pt modelId="{C677D7FD-1E95-4619-8BC7-593F1D01E9FE}" type="sibTrans" cxnId="{0DA0326B-3710-4BAE-9770-59776E4B7B1F}">
      <dgm:prSet/>
      <dgm:spPr/>
      <dgm:t>
        <a:bodyPr/>
        <a:lstStyle/>
        <a:p>
          <a:endParaRPr lang="ru-RU"/>
        </a:p>
      </dgm:t>
    </dgm:pt>
    <dgm:pt modelId="{E367585E-10AD-4322-A994-AC66FCAC382C}" type="pres">
      <dgm:prSet presAssocID="{3A5064C3-D8E8-4FDA-B6F7-A982EEAD1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E634B0-9E93-48D0-9107-D15712677AC3}" type="pres">
      <dgm:prSet presAssocID="{9AFA1D9C-B537-4520-AE94-D15B7296076C}" presName="linNode" presStyleCnt="0"/>
      <dgm:spPr/>
      <dgm:t>
        <a:bodyPr/>
        <a:lstStyle/>
        <a:p>
          <a:endParaRPr lang="ru-RU"/>
        </a:p>
      </dgm:t>
    </dgm:pt>
    <dgm:pt modelId="{10DBFD48-0C6E-45E0-8170-21EF4FA4A792}" type="pres">
      <dgm:prSet presAssocID="{9AFA1D9C-B537-4520-AE94-D15B7296076C}" presName="parentText" presStyleLbl="node1" presStyleIdx="0" presStyleCnt="6" custScaleX="24009" custLinFactX="-22191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59F78-8058-4B45-9D5A-21AF4AE73C5E}" type="pres">
      <dgm:prSet presAssocID="{9AFA1D9C-B537-4520-AE94-D15B7296076C}" presName="descendantText" presStyleLbl="alignAccFollowNode1" presStyleIdx="0" presStyleCnt="6" custScaleX="139628" custLinFactNeighborX="-3245" custLinFactNeighborY="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B25AE-D85E-476F-87FB-13A61C21848C}" type="pres">
      <dgm:prSet presAssocID="{2B7E53B7-B0C8-4A54-B4BF-C04B3B290188}" presName="sp" presStyleCnt="0"/>
      <dgm:spPr/>
      <dgm:t>
        <a:bodyPr/>
        <a:lstStyle/>
        <a:p>
          <a:endParaRPr lang="ru-RU"/>
        </a:p>
      </dgm:t>
    </dgm:pt>
    <dgm:pt modelId="{E922DA80-9B48-477E-93DF-B627B6A2C894}" type="pres">
      <dgm:prSet presAssocID="{A11F4996-01CF-4DC0-A710-1A3A137B4388}" presName="linNode" presStyleCnt="0"/>
      <dgm:spPr/>
    </dgm:pt>
    <dgm:pt modelId="{3525D378-11AE-4342-A9C7-429A1FD64F54}" type="pres">
      <dgm:prSet presAssocID="{A11F4996-01CF-4DC0-A710-1A3A137B4388}" presName="parentText" presStyleLbl="node1" presStyleIdx="1" presStyleCnt="6" custScaleX="22932" custLinFactX="-22191" custLinFactNeighborX="-100000" custLinFactNeighborY="-46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F2008-7EA1-4062-A411-F148F9A3AC73}" type="pres">
      <dgm:prSet presAssocID="{A11F4996-01CF-4DC0-A710-1A3A137B4388}" presName="descendantText" presStyleLbl="alignAccFollowNode1" presStyleIdx="1" presStyleCnt="6" custScaleX="140427" custLinFactNeighborX="-3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AF4E1-F63B-4A98-95DF-D1CC060D0D60}" type="pres">
      <dgm:prSet presAssocID="{1BF58A04-71F8-4C91-9897-879300FCA045}" presName="sp" presStyleCnt="0"/>
      <dgm:spPr/>
    </dgm:pt>
    <dgm:pt modelId="{C5F0A894-101D-4FD2-9313-FD897E694286}" type="pres">
      <dgm:prSet presAssocID="{BB40EB60-7F72-444F-9971-453AA9090BBE}" presName="linNode" presStyleCnt="0"/>
      <dgm:spPr/>
    </dgm:pt>
    <dgm:pt modelId="{E85A422C-D784-4F4F-8720-7D9439039EA1}" type="pres">
      <dgm:prSet presAssocID="{BB40EB60-7F72-444F-9971-453AA9090BBE}" presName="parentText" presStyleLbl="node1" presStyleIdx="2" presStyleCnt="6" custScaleX="22706" custLinFactX="-22191" custLinFactNeighborX="-100000" custLinFactNeighborY="-9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5DE8-D890-4197-BB75-D3D8FC8DF02A}" type="pres">
      <dgm:prSet presAssocID="{BB40EB60-7F72-444F-9971-453AA9090BBE}" presName="descendantText" presStyleLbl="alignAccFollowNode1" presStyleIdx="2" presStyleCnt="6" custScaleX="141156" custLinFactNeighborX="-4392" custLinFactNeighborY="-9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D4474-48C4-4F94-87D3-912D37B35523}" type="pres">
      <dgm:prSet presAssocID="{25A13CDF-487D-441A-96F4-88AFCFC64DFA}" presName="sp" presStyleCnt="0"/>
      <dgm:spPr/>
    </dgm:pt>
    <dgm:pt modelId="{29EDB18E-6924-402D-AC49-96577AD5BD99}" type="pres">
      <dgm:prSet presAssocID="{B7EC09AB-9CC1-4582-AF5B-44EA7D7410DB}" presName="linNode" presStyleCnt="0"/>
      <dgm:spPr/>
    </dgm:pt>
    <dgm:pt modelId="{3AB3FFC2-722A-482C-B8E4-7C4878935912}" type="pres">
      <dgm:prSet presAssocID="{B7EC09AB-9CC1-4582-AF5B-44EA7D7410DB}" presName="parentText" presStyleLbl="node1" presStyleIdx="3" presStyleCnt="6" custScaleX="22602" custLinFactX="-22191" custLinFactNeighborX="-100000" custLinFactNeighborY="-154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29DFA-B949-4854-919B-6662283B0A0D}" type="pres">
      <dgm:prSet presAssocID="{B7EC09AB-9CC1-4582-AF5B-44EA7D7410DB}" presName="descendantText" presStyleLbl="alignAccFollowNode1" presStyleIdx="3" presStyleCnt="6" custScaleX="139719" custLinFactNeighborX="-1866" custLinFactNeighborY="-19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DD2C6-994B-4D7D-8E53-EC3556B011FF}" type="pres">
      <dgm:prSet presAssocID="{4B3E7B79-3E47-4BEC-BBB7-8BF297A17860}" presName="sp" presStyleCnt="0"/>
      <dgm:spPr/>
    </dgm:pt>
    <dgm:pt modelId="{28C9B1B8-61E2-4C44-A2F0-56D5C994EFE9}" type="pres">
      <dgm:prSet presAssocID="{7963CE54-A4F1-4AFE-83E7-8D43C7B8BCE4}" presName="linNode" presStyleCnt="0"/>
      <dgm:spPr/>
    </dgm:pt>
    <dgm:pt modelId="{B424A07C-79E7-45BC-BE66-D89D08745C06}" type="pres">
      <dgm:prSet presAssocID="{7963CE54-A4F1-4AFE-83E7-8D43C7B8BCE4}" presName="parentText" presStyleLbl="node1" presStyleIdx="4" presStyleCnt="6" custScaleX="23118" custLinFactX="-22191" custLinFactNeighborX="-100000" custLinFactNeighborY="-216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962A0-E9A5-4973-AE39-34D472EB9B42}" type="pres">
      <dgm:prSet presAssocID="{7963CE54-A4F1-4AFE-83E7-8D43C7B8BCE4}" presName="descendantText" presStyleLbl="alignAccFollowNode1" presStyleIdx="4" presStyleCnt="6" custScaleX="140481" custLinFactNeighborX="-3838" custLinFactNeighborY="-2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3165C-7D18-443B-91B4-6C72CC7EF6A4}" type="pres">
      <dgm:prSet presAssocID="{6379CEE6-51DE-465E-8295-F5BAE20C6DF7}" presName="sp" presStyleCnt="0"/>
      <dgm:spPr/>
    </dgm:pt>
    <dgm:pt modelId="{31BE085B-2E40-4537-BA3D-884507FA3CF4}" type="pres">
      <dgm:prSet presAssocID="{2944A1CC-EE48-49A2-BADF-8C808198A598}" presName="linNode" presStyleCnt="0"/>
      <dgm:spPr/>
    </dgm:pt>
    <dgm:pt modelId="{1C3210EB-3C6E-4653-8840-4556B5F9D106}" type="pres">
      <dgm:prSet presAssocID="{2944A1CC-EE48-49A2-BADF-8C808198A598}" presName="parentText" presStyleLbl="node1" presStyleIdx="5" presStyleCnt="6" custScaleX="23185" custLinFactX="-22191" custLinFactNeighborX="-100000" custLinFactNeighborY="-285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C5714-8AF0-4592-B939-F1A105A03EA8}" type="pres">
      <dgm:prSet presAssocID="{2944A1CC-EE48-49A2-BADF-8C808198A598}" presName="descendantText" presStyleLbl="alignAccFollowNode1" presStyleIdx="5" presStyleCnt="6" custScaleX="139332" custLinFactNeighborX="-2174" custLinFactNeighborY="-33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2B003B-34F7-4EFE-864F-1BEFFA8855DD}" srcId="{7963CE54-A4F1-4AFE-83E7-8D43C7B8BCE4}" destId="{B621CFD0-1247-4C87-A71B-5D65F6843211}" srcOrd="0" destOrd="0" parTransId="{F9C2E24D-9C47-4C99-8B64-56609A42A909}" sibTransId="{56067A83-4D20-4109-BF65-B31B1F7C2938}"/>
    <dgm:cxn modelId="{EA64EE47-0EA3-4B6A-BC39-0406C6EF097E}" type="presOf" srcId="{2944A1CC-EE48-49A2-BADF-8C808198A598}" destId="{1C3210EB-3C6E-4653-8840-4556B5F9D106}" srcOrd="0" destOrd="0" presId="urn:microsoft.com/office/officeart/2005/8/layout/vList5"/>
    <dgm:cxn modelId="{F142BC80-4A3A-4F01-8F1F-16538F2A7505}" type="presOf" srcId="{9AFA1D9C-B537-4520-AE94-D15B7296076C}" destId="{10DBFD48-0C6E-45E0-8170-21EF4FA4A792}" srcOrd="0" destOrd="0" presId="urn:microsoft.com/office/officeart/2005/8/layout/vList5"/>
    <dgm:cxn modelId="{8ABBFE05-77A8-405A-9471-FFDDACFE97A0}" srcId="{B7EC09AB-9CC1-4582-AF5B-44EA7D7410DB}" destId="{E600AFB5-8264-427D-807B-E866F4E61C7B}" srcOrd="0" destOrd="0" parTransId="{024BB7A5-9310-4879-B299-59903E242E40}" sibTransId="{E445C38A-BEA2-4582-9347-48B0A326D7E8}"/>
    <dgm:cxn modelId="{1202A243-FA63-41F4-88AD-12DF8A9CDFD0}" type="presOf" srcId="{3A5064C3-D8E8-4FDA-B6F7-A982EEAD14DF}" destId="{E367585E-10AD-4322-A994-AC66FCAC382C}" srcOrd="0" destOrd="0" presId="urn:microsoft.com/office/officeart/2005/8/layout/vList5"/>
    <dgm:cxn modelId="{0DA0326B-3710-4BAE-9770-59776E4B7B1F}" srcId="{2944A1CC-EE48-49A2-BADF-8C808198A598}" destId="{09BCD0AB-A06C-4485-8F1F-52FC61DE18BF}" srcOrd="0" destOrd="0" parTransId="{D95B1A5F-F8EB-4059-B7D8-4A4ECFB76771}" sibTransId="{C677D7FD-1E95-4619-8BC7-593F1D01E9FE}"/>
    <dgm:cxn modelId="{08E900C1-7B52-469C-AFCA-EBA399B535A2}" srcId="{3A5064C3-D8E8-4FDA-B6F7-A982EEAD14DF}" destId="{2944A1CC-EE48-49A2-BADF-8C808198A598}" srcOrd="5" destOrd="0" parTransId="{A58BCF11-AC6E-414B-AB56-28A714E9F757}" sibTransId="{310326B0-7FA7-4165-BCE4-5F6B9A220B7A}"/>
    <dgm:cxn modelId="{A7A7EAE4-7FC4-40A0-AE3C-FAC4AA5675E5}" type="presOf" srcId="{09BCD0AB-A06C-4485-8F1F-52FC61DE18BF}" destId="{524C5714-8AF0-4592-B939-F1A105A03EA8}" srcOrd="0" destOrd="0" presId="urn:microsoft.com/office/officeart/2005/8/layout/vList5"/>
    <dgm:cxn modelId="{99F65B09-E2BA-446D-8736-F65AE3413DCC}" type="presOf" srcId="{7963CE54-A4F1-4AFE-83E7-8D43C7B8BCE4}" destId="{B424A07C-79E7-45BC-BE66-D89D08745C06}" srcOrd="0" destOrd="0" presId="urn:microsoft.com/office/officeart/2005/8/layout/vList5"/>
    <dgm:cxn modelId="{E524EE29-BED8-47D3-AC3D-A402789D6E4E}" srcId="{3A5064C3-D8E8-4FDA-B6F7-A982EEAD14DF}" destId="{7963CE54-A4F1-4AFE-83E7-8D43C7B8BCE4}" srcOrd="4" destOrd="0" parTransId="{0B4E0272-257E-41CB-90BA-788BC0EF3FF8}" sibTransId="{6379CEE6-51DE-465E-8295-F5BAE20C6DF7}"/>
    <dgm:cxn modelId="{8185CA85-0B66-4C3A-A610-ED40FCED8E7B}" srcId="{3A5064C3-D8E8-4FDA-B6F7-A982EEAD14DF}" destId="{BB40EB60-7F72-444F-9971-453AA9090BBE}" srcOrd="2" destOrd="0" parTransId="{249D2D23-1F74-4799-BD08-6B95F1D607C2}" sibTransId="{25A13CDF-487D-441A-96F4-88AFCFC64DFA}"/>
    <dgm:cxn modelId="{B8F5E903-06FD-4F86-BC80-2F2F9B838E28}" srcId="{3A5064C3-D8E8-4FDA-B6F7-A982EEAD14DF}" destId="{A11F4996-01CF-4DC0-A710-1A3A137B4388}" srcOrd="1" destOrd="0" parTransId="{F2AE06B0-9D58-40E5-899C-EDABF459D6C4}" sibTransId="{1BF58A04-71F8-4C91-9897-879300FCA045}"/>
    <dgm:cxn modelId="{7E02D204-61FD-4466-95F1-F307EA8661D2}" srcId="{3A5064C3-D8E8-4FDA-B6F7-A982EEAD14DF}" destId="{9AFA1D9C-B537-4520-AE94-D15B7296076C}" srcOrd="0" destOrd="0" parTransId="{6888A510-5377-42EC-AA3C-E2059AD2FA70}" sibTransId="{2B7E53B7-B0C8-4A54-B4BF-C04B3B290188}"/>
    <dgm:cxn modelId="{18A7C707-6426-4674-ACB1-C1C3CC929F34}" type="presOf" srcId="{0D0CF00C-F2F2-4E6D-81DD-DA78AA27743A}" destId="{1B8F2008-7EA1-4062-A411-F148F9A3AC73}" srcOrd="0" destOrd="0" presId="urn:microsoft.com/office/officeart/2005/8/layout/vList5"/>
    <dgm:cxn modelId="{A1CA0025-8CD1-4B82-8123-8D9764FB72B4}" type="presOf" srcId="{A11F4996-01CF-4DC0-A710-1A3A137B4388}" destId="{3525D378-11AE-4342-A9C7-429A1FD64F54}" srcOrd="0" destOrd="0" presId="urn:microsoft.com/office/officeart/2005/8/layout/vList5"/>
    <dgm:cxn modelId="{1D9BE132-ED13-4B55-B443-FC3C4F4901A6}" srcId="{A11F4996-01CF-4DC0-A710-1A3A137B4388}" destId="{0D0CF00C-F2F2-4E6D-81DD-DA78AA27743A}" srcOrd="0" destOrd="0" parTransId="{AC048B49-5123-40E0-8407-E5302B056CA7}" sibTransId="{A6B12B34-19EB-4242-9196-42ECD9117603}"/>
    <dgm:cxn modelId="{9B4B3B96-0DCD-4FD7-88E9-BDC65007A5B6}" srcId="{BB40EB60-7F72-444F-9971-453AA9090BBE}" destId="{C7B25F0B-FFA4-46C1-B131-1E0CEC90701C}" srcOrd="0" destOrd="0" parTransId="{DFCFBC0F-72F2-4AB4-B3F1-B539BA649B76}" sibTransId="{661BFDA3-1C2C-476D-A797-4C9A49237F6D}"/>
    <dgm:cxn modelId="{749484F8-0C91-484F-8648-696F927D8805}" type="presOf" srcId="{0B4AD8C0-3C1F-4DD9-B3E8-A22A1768F9DE}" destId="{ABF59F78-8058-4B45-9D5A-21AF4AE73C5E}" srcOrd="0" destOrd="0" presId="urn:microsoft.com/office/officeart/2005/8/layout/vList5"/>
    <dgm:cxn modelId="{79AC0596-0CB2-4A32-BE90-E273BB1FEB02}" type="presOf" srcId="{C7B25F0B-FFA4-46C1-B131-1E0CEC90701C}" destId="{DA375DE8-D890-4197-BB75-D3D8FC8DF02A}" srcOrd="0" destOrd="0" presId="urn:microsoft.com/office/officeart/2005/8/layout/vList5"/>
    <dgm:cxn modelId="{16218223-2D3F-4EAC-8953-035DCAB7C71F}" type="presOf" srcId="{B621CFD0-1247-4C87-A71B-5D65F6843211}" destId="{118962A0-E9A5-4973-AE39-34D472EB9B42}" srcOrd="0" destOrd="0" presId="urn:microsoft.com/office/officeart/2005/8/layout/vList5"/>
    <dgm:cxn modelId="{5F669753-65F4-48E4-B46E-97038B3FCC94}" type="presOf" srcId="{B7EC09AB-9CC1-4582-AF5B-44EA7D7410DB}" destId="{3AB3FFC2-722A-482C-B8E4-7C4878935912}" srcOrd="0" destOrd="0" presId="urn:microsoft.com/office/officeart/2005/8/layout/vList5"/>
    <dgm:cxn modelId="{4932838A-8CF8-42AF-A249-EBB0891C954D}" srcId="{9AFA1D9C-B537-4520-AE94-D15B7296076C}" destId="{0B4AD8C0-3C1F-4DD9-B3E8-A22A1768F9DE}" srcOrd="0" destOrd="0" parTransId="{BEA30BD3-05E1-41A2-9050-F970C87B9EE5}" sibTransId="{80B7197C-BEA5-4599-9E0A-4B03E46DB236}"/>
    <dgm:cxn modelId="{809ABE25-79C3-4986-AE0D-F72F02676F1E}" type="presOf" srcId="{BB40EB60-7F72-444F-9971-453AA9090BBE}" destId="{E85A422C-D784-4F4F-8720-7D9439039EA1}" srcOrd="0" destOrd="0" presId="urn:microsoft.com/office/officeart/2005/8/layout/vList5"/>
    <dgm:cxn modelId="{B6E4A379-9FB0-4D36-9750-BEDB72BB80DB}" type="presOf" srcId="{E600AFB5-8264-427D-807B-E866F4E61C7B}" destId="{3F829DFA-B949-4854-919B-6662283B0A0D}" srcOrd="0" destOrd="0" presId="urn:microsoft.com/office/officeart/2005/8/layout/vList5"/>
    <dgm:cxn modelId="{9C3979BA-54A0-42B6-9FA5-DF38324BE8BA}" srcId="{3A5064C3-D8E8-4FDA-B6F7-A982EEAD14DF}" destId="{B7EC09AB-9CC1-4582-AF5B-44EA7D7410DB}" srcOrd="3" destOrd="0" parTransId="{1B608813-235C-4F32-8D38-706491B2F8E1}" sibTransId="{4B3E7B79-3E47-4BEC-BBB7-8BF297A17860}"/>
    <dgm:cxn modelId="{046AD35D-F060-4CF2-BED4-E97F5F44ACBD}" type="presParOf" srcId="{E367585E-10AD-4322-A994-AC66FCAC382C}" destId="{79E634B0-9E93-48D0-9107-D15712677AC3}" srcOrd="0" destOrd="0" presId="urn:microsoft.com/office/officeart/2005/8/layout/vList5"/>
    <dgm:cxn modelId="{453C6253-6F41-4954-B82D-620C49BAD903}" type="presParOf" srcId="{79E634B0-9E93-48D0-9107-D15712677AC3}" destId="{10DBFD48-0C6E-45E0-8170-21EF4FA4A792}" srcOrd="0" destOrd="0" presId="urn:microsoft.com/office/officeart/2005/8/layout/vList5"/>
    <dgm:cxn modelId="{F9C3CB4A-516F-4F69-BBFF-0236B29E2657}" type="presParOf" srcId="{79E634B0-9E93-48D0-9107-D15712677AC3}" destId="{ABF59F78-8058-4B45-9D5A-21AF4AE73C5E}" srcOrd="1" destOrd="0" presId="urn:microsoft.com/office/officeart/2005/8/layout/vList5"/>
    <dgm:cxn modelId="{0239E652-CE7F-4F10-B4D8-BC7646C850FF}" type="presParOf" srcId="{E367585E-10AD-4322-A994-AC66FCAC382C}" destId="{93EB25AE-D85E-476F-87FB-13A61C21848C}" srcOrd="1" destOrd="0" presId="urn:microsoft.com/office/officeart/2005/8/layout/vList5"/>
    <dgm:cxn modelId="{4A20A999-4C52-42C0-A99A-ECF1049E355E}" type="presParOf" srcId="{E367585E-10AD-4322-A994-AC66FCAC382C}" destId="{E922DA80-9B48-477E-93DF-B627B6A2C894}" srcOrd="2" destOrd="0" presId="urn:microsoft.com/office/officeart/2005/8/layout/vList5"/>
    <dgm:cxn modelId="{FF3227FD-AB5A-4370-BF3C-E47B1CEF81FF}" type="presParOf" srcId="{E922DA80-9B48-477E-93DF-B627B6A2C894}" destId="{3525D378-11AE-4342-A9C7-429A1FD64F54}" srcOrd="0" destOrd="0" presId="urn:microsoft.com/office/officeart/2005/8/layout/vList5"/>
    <dgm:cxn modelId="{98EFBA4A-1C89-45C6-8AEF-EE1DC3FD65BD}" type="presParOf" srcId="{E922DA80-9B48-477E-93DF-B627B6A2C894}" destId="{1B8F2008-7EA1-4062-A411-F148F9A3AC73}" srcOrd="1" destOrd="0" presId="urn:microsoft.com/office/officeart/2005/8/layout/vList5"/>
    <dgm:cxn modelId="{C2C8A616-15B0-42E2-95EB-1727257AC5D8}" type="presParOf" srcId="{E367585E-10AD-4322-A994-AC66FCAC382C}" destId="{2E1AF4E1-F63B-4A98-95DF-D1CC060D0D60}" srcOrd="3" destOrd="0" presId="urn:microsoft.com/office/officeart/2005/8/layout/vList5"/>
    <dgm:cxn modelId="{C79E939C-3178-4BD2-8009-E9ECA095009A}" type="presParOf" srcId="{E367585E-10AD-4322-A994-AC66FCAC382C}" destId="{C5F0A894-101D-4FD2-9313-FD897E694286}" srcOrd="4" destOrd="0" presId="urn:microsoft.com/office/officeart/2005/8/layout/vList5"/>
    <dgm:cxn modelId="{0D4E3D91-50D2-42F2-BC35-CE2EC8E30153}" type="presParOf" srcId="{C5F0A894-101D-4FD2-9313-FD897E694286}" destId="{E85A422C-D784-4F4F-8720-7D9439039EA1}" srcOrd="0" destOrd="0" presId="urn:microsoft.com/office/officeart/2005/8/layout/vList5"/>
    <dgm:cxn modelId="{FBEE7D29-B574-4DA5-8C69-2F3876DA9597}" type="presParOf" srcId="{C5F0A894-101D-4FD2-9313-FD897E694286}" destId="{DA375DE8-D890-4197-BB75-D3D8FC8DF02A}" srcOrd="1" destOrd="0" presId="urn:microsoft.com/office/officeart/2005/8/layout/vList5"/>
    <dgm:cxn modelId="{56A4C15B-503E-43D9-945F-62E7B2B54B24}" type="presParOf" srcId="{E367585E-10AD-4322-A994-AC66FCAC382C}" destId="{0BDD4474-48C4-4F94-87D3-912D37B35523}" srcOrd="5" destOrd="0" presId="urn:microsoft.com/office/officeart/2005/8/layout/vList5"/>
    <dgm:cxn modelId="{100A95B8-E1E3-4D19-95A9-A81AA41E120F}" type="presParOf" srcId="{E367585E-10AD-4322-A994-AC66FCAC382C}" destId="{29EDB18E-6924-402D-AC49-96577AD5BD99}" srcOrd="6" destOrd="0" presId="urn:microsoft.com/office/officeart/2005/8/layout/vList5"/>
    <dgm:cxn modelId="{0388F10D-67ED-4FE8-BE9B-7D4ED62A826A}" type="presParOf" srcId="{29EDB18E-6924-402D-AC49-96577AD5BD99}" destId="{3AB3FFC2-722A-482C-B8E4-7C4878935912}" srcOrd="0" destOrd="0" presId="urn:microsoft.com/office/officeart/2005/8/layout/vList5"/>
    <dgm:cxn modelId="{76D98FCA-0051-40E1-BE2C-E6480B6EC9B1}" type="presParOf" srcId="{29EDB18E-6924-402D-AC49-96577AD5BD99}" destId="{3F829DFA-B949-4854-919B-6662283B0A0D}" srcOrd="1" destOrd="0" presId="urn:microsoft.com/office/officeart/2005/8/layout/vList5"/>
    <dgm:cxn modelId="{6F092020-6248-40F2-98AB-7B6FF449FF2A}" type="presParOf" srcId="{E367585E-10AD-4322-A994-AC66FCAC382C}" destId="{D9FDD2C6-994B-4D7D-8E53-EC3556B011FF}" srcOrd="7" destOrd="0" presId="urn:microsoft.com/office/officeart/2005/8/layout/vList5"/>
    <dgm:cxn modelId="{08B65B89-C722-42F6-BE0E-C32D3E80D64A}" type="presParOf" srcId="{E367585E-10AD-4322-A994-AC66FCAC382C}" destId="{28C9B1B8-61E2-4C44-A2F0-56D5C994EFE9}" srcOrd="8" destOrd="0" presId="urn:microsoft.com/office/officeart/2005/8/layout/vList5"/>
    <dgm:cxn modelId="{1C060966-9847-4300-A7C7-4BFD86B24810}" type="presParOf" srcId="{28C9B1B8-61E2-4C44-A2F0-56D5C994EFE9}" destId="{B424A07C-79E7-45BC-BE66-D89D08745C06}" srcOrd="0" destOrd="0" presId="urn:microsoft.com/office/officeart/2005/8/layout/vList5"/>
    <dgm:cxn modelId="{0A04B7A7-FA3E-40DF-85AA-8B43ED1F01EC}" type="presParOf" srcId="{28C9B1B8-61E2-4C44-A2F0-56D5C994EFE9}" destId="{118962A0-E9A5-4973-AE39-34D472EB9B42}" srcOrd="1" destOrd="0" presId="urn:microsoft.com/office/officeart/2005/8/layout/vList5"/>
    <dgm:cxn modelId="{77D90A3B-C31F-47B5-A278-D6B9CEC2EE5D}" type="presParOf" srcId="{E367585E-10AD-4322-A994-AC66FCAC382C}" destId="{4CE3165C-7D18-443B-91B4-6C72CC7EF6A4}" srcOrd="9" destOrd="0" presId="urn:microsoft.com/office/officeart/2005/8/layout/vList5"/>
    <dgm:cxn modelId="{FE5F820B-475E-48CE-8A13-459DE987C339}" type="presParOf" srcId="{E367585E-10AD-4322-A994-AC66FCAC382C}" destId="{31BE085B-2E40-4537-BA3D-884507FA3CF4}" srcOrd="10" destOrd="0" presId="urn:microsoft.com/office/officeart/2005/8/layout/vList5"/>
    <dgm:cxn modelId="{A9EE02BA-8422-406C-A946-F8B8A485BC6C}" type="presParOf" srcId="{31BE085B-2E40-4537-BA3D-884507FA3CF4}" destId="{1C3210EB-3C6E-4653-8840-4556B5F9D106}" srcOrd="0" destOrd="0" presId="urn:microsoft.com/office/officeart/2005/8/layout/vList5"/>
    <dgm:cxn modelId="{043484F0-0362-4A5D-A245-4F70F161B736}" type="presParOf" srcId="{31BE085B-2E40-4537-BA3D-884507FA3CF4}" destId="{524C5714-8AF0-4592-B939-F1A105A03EA8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1141DD-C397-44FE-AAEC-2CDCE0F0CF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071C0-B1E4-4255-B03C-2BCF3A02BA37}">
      <dgm:prSet custT="1"/>
      <dgm:spPr>
        <a:solidFill>
          <a:srgbClr val="CEFED0"/>
        </a:solidFill>
      </dgm:spPr>
      <dgm:t>
        <a:bodyPr/>
        <a:lstStyle/>
        <a:p>
          <a:pPr algn="just"/>
          <a:r>
            <a: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• </a:t>
          </a:r>
          <a:r>
            <a: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комиссии</a:t>
          </a:r>
        </a:p>
        <a:p>
          <a:pPr algn="just"/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(ч. 2 ст. 48 Закона)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/>
        </a:p>
      </dgm:t>
    </dgm:pt>
    <dgm:pt modelId="{998CAED7-E22B-41A9-881B-99092C661009}" type="parTrans" cxnId="{8FFD2FAE-9ED4-46A6-BCDF-EB8C9920A10A}">
      <dgm:prSet/>
      <dgm:spPr/>
      <dgm:t>
        <a:bodyPr/>
        <a:lstStyle/>
        <a:p>
          <a:endParaRPr lang="ru-RU"/>
        </a:p>
      </dgm:t>
    </dgm:pt>
    <dgm:pt modelId="{1A0010E2-E307-4499-ADEA-6C1B7AFD3202}" type="sibTrans" cxnId="{8FFD2FAE-9ED4-46A6-BCDF-EB8C9920A10A}">
      <dgm:prSet/>
      <dgm:spPr/>
      <dgm:t>
        <a:bodyPr/>
        <a:lstStyle/>
        <a:p>
          <a:endParaRPr lang="ru-RU"/>
        </a:p>
      </dgm:t>
    </dgm:pt>
    <dgm:pt modelId="{ACD94818-CACF-4222-A13B-4E96975A4EBC}">
      <dgm:prSet custT="1"/>
      <dgm:spPr>
        <a:solidFill>
          <a:srgbClr val="C2F5FA"/>
        </a:solidFill>
      </dgm:spPr>
      <dgm:t>
        <a:bodyPr/>
        <a:lstStyle/>
        <a:p>
          <a:pPr algn="just"/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•</a:t>
          </a:r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внесение </a:t>
          </a:r>
          <a:r>
            <a:rPr lang="ru-RU" sz="3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руково-дителем</a:t>
          </a:r>
          <a:r>
            <a: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представ-ления</a:t>
          </a:r>
          <a:r>
            <a: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</a:t>
          </a:r>
          <a:r>
            <a: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каждого педагогического  работника</a:t>
          </a: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(п. 10 «Порядка проведения аттестации педагогических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работни-ков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организаций,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осущест-вляющих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образовательную деятельность»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C2D2DE-EA85-49FA-ABD3-96BB73DA4130}" type="parTrans" cxnId="{AC02546D-E125-48EB-9626-DEB51689FFD2}">
      <dgm:prSet/>
      <dgm:spPr/>
      <dgm:t>
        <a:bodyPr/>
        <a:lstStyle/>
        <a:p>
          <a:endParaRPr lang="ru-RU"/>
        </a:p>
      </dgm:t>
    </dgm:pt>
    <dgm:pt modelId="{EAE86C21-BF00-45A7-B30A-83157C5D2F2F}" type="sibTrans" cxnId="{AC02546D-E125-48EB-9626-DEB51689FFD2}">
      <dgm:prSet/>
      <dgm:spPr/>
      <dgm:t>
        <a:bodyPr/>
        <a:lstStyle/>
        <a:p>
          <a:endParaRPr lang="ru-RU"/>
        </a:p>
      </dgm:t>
    </dgm:pt>
    <dgm:pt modelId="{A3431B8A-AA2F-468C-8EB4-5C0831BFA697}" type="pres">
      <dgm:prSet presAssocID="{8F1141DD-C397-44FE-AAEC-2CDCE0F0CF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1E22C-7A15-43C8-B935-F3D3B1A34781}" type="pres">
      <dgm:prSet presAssocID="{190071C0-B1E4-4255-B03C-2BCF3A02BA37}" presName="linNode" presStyleCnt="0"/>
      <dgm:spPr/>
    </dgm:pt>
    <dgm:pt modelId="{3ACA6511-4923-45AF-A978-7F2D37D1F4A4}" type="pres">
      <dgm:prSet presAssocID="{190071C0-B1E4-4255-B03C-2BCF3A02BA37}" presName="parentText" presStyleLbl="node1" presStyleIdx="0" presStyleCnt="2" custScaleX="277778" custScaleY="27435" custLinFactNeighborY="-42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E25FC-A159-4A5D-BC43-1427F5717620}" type="pres">
      <dgm:prSet presAssocID="{1A0010E2-E307-4499-ADEA-6C1B7AFD3202}" presName="sp" presStyleCnt="0"/>
      <dgm:spPr/>
    </dgm:pt>
    <dgm:pt modelId="{0C1FA746-B2BE-4AEF-9E04-7D228036241F}" type="pres">
      <dgm:prSet presAssocID="{ACD94818-CACF-4222-A13B-4E96975A4EBC}" presName="linNode" presStyleCnt="0"/>
      <dgm:spPr/>
    </dgm:pt>
    <dgm:pt modelId="{3C6A39F9-D256-4E9D-9350-3A6EC90D7BB7}" type="pres">
      <dgm:prSet presAssocID="{ACD94818-CACF-4222-A13B-4E96975A4EBC}" presName="parentText" presStyleLbl="node1" presStyleIdx="1" presStyleCnt="2" custScaleX="277778" custScaleY="123869" custLinFactNeighborX="-136" custLinFactNeighborY="-13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13D907-3B2F-4407-800A-6B5B341AADC1}" type="presOf" srcId="{8F1141DD-C397-44FE-AAEC-2CDCE0F0CF44}" destId="{A3431B8A-AA2F-468C-8EB4-5C0831BFA697}" srcOrd="0" destOrd="0" presId="urn:microsoft.com/office/officeart/2005/8/layout/vList5"/>
    <dgm:cxn modelId="{AC02546D-E125-48EB-9626-DEB51689FFD2}" srcId="{8F1141DD-C397-44FE-AAEC-2CDCE0F0CF44}" destId="{ACD94818-CACF-4222-A13B-4E96975A4EBC}" srcOrd="1" destOrd="0" parTransId="{C5C2D2DE-EA85-49FA-ABD3-96BB73DA4130}" sibTransId="{EAE86C21-BF00-45A7-B30A-83157C5D2F2F}"/>
    <dgm:cxn modelId="{DAEF3854-B04B-4BA0-8DE1-27576CCF2296}" type="presOf" srcId="{190071C0-B1E4-4255-B03C-2BCF3A02BA37}" destId="{3ACA6511-4923-45AF-A978-7F2D37D1F4A4}" srcOrd="0" destOrd="0" presId="urn:microsoft.com/office/officeart/2005/8/layout/vList5"/>
    <dgm:cxn modelId="{5ECF85B2-7697-40F8-BC99-87D720E97567}" type="presOf" srcId="{ACD94818-CACF-4222-A13B-4E96975A4EBC}" destId="{3C6A39F9-D256-4E9D-9350-3A6EC90D7BB7}" srcOrd="0" destOrd="0" presId="urn:microsoft.com/office/officeart/2005/8/layout/vList5"/>
    <dgm:cxn modelId="{8FFD2FAE-9ED4-46A6-BCDF-EB8C9920A10A}" srcId="{8F1141DD-C397-44FE-AAEC-2CDCE0F0CF44}" destId="{190071C0-B1E4-4255-B03C-2BCF3A02BA37}" srcOrd="0" destOrd="0" parTransId="{998CAED7-E22B-41A9-881B-99092C661009}" sibTransId="{1A0010E2-E307-4499-ADEA-6C1B7AFD3202}"/>
    <dgm:cxn modelId="{98E458E8-E715-4F30-98C0-7CA53CF9E1CF}" type="presParOf" srcId="{A3431B8A-AA2F-468C-8EB4-5C0831BFA697}" destId="{0501E22C-7A15-43C8-B935-F3D3B1A34781}" srcOrd="0" destOrd="0" presId="urn:microsoft.com/office/officeart/2005/8/layout/vList5"/>
    <dgm:cxn modelId="{F4D853E6-BE03-4902-A9C2-56A58B605416}" type="presParOf" srcId="{0501E22C-7A15-43C8-B935-F3D3B1A34781}" destId="{3ACA6511-4923-45AF-A978-7F2D37D1F4A4}" srcOrd="0" destOrd="0" presId="urn:microsoft.com/office/officeart/2005/8/layout/vList5"/>
    <dgm:cxn modelId="{72C0C62E-F30C-4969-87D7-E4D57E8241E1}" type="presParOf" srcId="{A3431B8A-AA2F-468C-8EB4-5C0831BFA697}" destId="{480E25FC-A159-4A5D-BC43-1427F5717620}" srcOrd="1" destOrd="0" presId="urn:microsoft.com/office/officeart/2005/8/layout/vList5"/>
    <dgm:cxn modelId="{FB690263-436C-415C-A18F-62B06867E539}" type="presParOf" srcId="{A3431B8A-AA2F-468C-8EB4-5C0831BFA697}" destId="{0C1FA746-B2BE-4AEF-9E04-7D228036241F}" srcOrd="2" destOrd="0" presId="urn:microsoft.com/office/officeart/2005/8/layout/vList5"/>
    <dgm:cxn modelId="{7B44A7EE-435C-4782-80EE-0CC4DAD7846D}" type="presParOf" srcId="{0C1FA746-B2BE-4AEF-9E04-7D228036241F}" destId="{3C6A39F9-D256-4E9D-9350-3A6EC90D7BB7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90000"/>
              </a:lnSpc>
              <a:spcBef>
                <a:spcPct val="20000"/>
              </a:spcBef>
              <a:buFont typeface="ＭＳ Ｐゴシック" charset="-128"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90000"/>
              </a:lnSpc>
              <a:spcBef>
                <a:spcPct val="20000"/>
              </a:spcBef>
              <a:buFont typeface="ＭＳ Ｐゴシック" charset="-128"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0581443-7E6D-49D9-BE01-CDF531AB92C8}" type="datetimeFigureOut">
              <a:rPr lang="ru-RU"/>
              <a:pPr>
                <a:defRPr/>
              </a:pPr>
              <a:t>22.08.2016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90000"/>
              </a:lnSpc>
              <a:spcBef>
                <a:spcPct val="20000"/>
              </a:spcBef>
              <a:buFont typeface="ＭＳ Ｐゴシック" charset="-128"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90000"/>
              </a:lnSpc>
              <a:spcBef>
                <a:spcPct val="20000"/>
              </a:spcBef>
              <a:buFont typeface="ＭＳ Ｐゴシック" charset="-128"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469C51-07FE-47E0-A5C5-4DCEB01F5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78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69C51-07FE-47E0-A5C5-4DCEB01F5D4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2144D-0EB3-40F2-BAB9-1A7DE035F7A2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795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Уставы подлежат приведению в соответствие с Федеральным законом № 273-ФЗ не позднее 01.01.2016</a:t>
            </a:r>
          </a:p>
          <a:p>
            <a:pPr>
              <a:spcBef>
                <a:spcPct val="0"/>
              </a:spcBef>
            </a:pPr>
            <a:r>
              <a:rPr lang="ru-RU" smtClean="0"/>
              <a:t>Устав можно не сокращать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2F911-BDAD-47BE-AB64-DC790130E408}" type="slidenum">
              <a:rPr lang="ru-RU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678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566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Уставы подлежат приведению в соответствие с Федеральным законом № 273-ФЗ не позднее 01.01.2016</a:t>
            </a:r>
          </a:p>
          <a:p>
            <a:pPr>
              <a:spcBef>
                <a:spcPct val="0"/>
              </a:spcBef>
            </a:pPr>
            <a:r>
              <a:rPr lang="ru-RU" smtClean="0"/>
              <a:t>Устав можно не сокращать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2F911-BDAD-47BE-AB64-DC790130E408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678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894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0893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8941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2144D-0EB3-40F2-BAB9-1A7DE035F7A2}" type="slidenum">
              <a:rPr lang="ru-RU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79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2144D-0EB3-40F2-BAB9-1A7DE035F7A2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795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2144D-0EB3-40F2-BAB9-1A7DE035F7A2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79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D4987A-CBFA-4365-8EB7-7A07A2A9D02A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9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8AD7-0E63-4C73-994E-68426212DB1C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0AA-073F-4B75-B77B-4BB51915F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A325-97E8-4F04-BCE0-1B797F157C95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3A2D-5448-4A84-868D-AE2627A7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C5DF-DB22-4678-8FA4-BA2C5FCE0D1E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5598-55EC-4CB5-9841-C89F3ECB5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587B-9FDB-4318-9AF9-7B1D36C72913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07B1-5045-45E3-9743-911C4E20D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A61D-B421-4BE9-98DF-36B95294069C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E0AC-C198-424A-BF29-CFA4A8E67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B94D-EC8F-447A-BDC6-F05D367AE3B6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ACD8-1C64-4327-A9E3-390F90B7D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58FD-7001-413E-9273-6F0669F4D869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807E5-C04F-4464-A40A-C17A83204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A6A1-9C4A-4137-8A19-57554B4B42CA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95EB-A507-461B-B5EA-3A7206FD1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94DF9-5E94-4656-8FC4-CC84D281F1DC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9559-E165-4F5B-A269-1F38BAA85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D5B6-FB1A-4419-A21B-60D4715544C9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637C-E9B2-46D9-9FAC-7056455F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1961-C6A9-474A-9AA3-23851A0CC938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99A5-9668-4FFB-80BA-754557B9B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5D077B1-7195-443F-ACA3-10FD14810D33}" type="datetime1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5A6F675-483D-4E6B-AF86-915233F6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ＭＳ Ｐゴシック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ＭＳ Ｐゴシック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ＭＳ Ｐゴシック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ＭＳ Ｐゴシック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ＭＳ Ｐゴシック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3.jpeg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376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6749" y="1649953"/>
            <a:ext cx="8872396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Деятельность руководителя ОО</a:t>
            </a: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 реализации требований профессиональных стандартов</a:t>
            </a: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  <a:buFont typeface="ＭＳ Ｐゴシック" charset="-128"/>
              <a:buNone/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pic>
        <p:nvPicPr>
          <p:cNvPr id="1026" name="Picture 2" descr="\\Srv-file\common\Ломов Алексей\Входящие\Директория\Профстандарты\Лекция\Картинки\правовая помощь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11" y="4077363"/>
            <a:ext cx="3552776" cy="254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Приказ Минтруда России от 24.07.2015г. №514н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76973" y="1348031"/>
            <a:ext cx="36387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 утверждении профессионального стандарта «Педагог-психолог (психолог в сфере образования».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\\Srv-file\common\Ломов Алексей\Входящие\Директория\Профстандарты\Лекция\Картинки\Психолог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495" y="1324728"/>
            <a:ext cx="4288286" cy="553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Минтруда России от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.09.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613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76973" y="1348031"/>
            <a:ext cx="36387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Об утверждении профессионального стандарта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«Педагог дополнительного образования детей и взрослых».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\\Srv-file\common\Ломов Алексей\Входящие\Директория\Профстандарты\Лекция\Картинки\педагог дополнительного образо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03" y="1991423"/>
            <a:ext cx="5392170" cy="4044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Приказ Минтруда России от 0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.09.2015 г. №608н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\\Srv-file\common\Ломов Алексей\Входящие\Лекции\Краснодарский край\Картинки\профе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0" y="1333829"/>
            <a:ext cx="5441459" cy="552417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35571" y="1348031"/>
            <a:ext cx="378014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 «Педагог профессионального обучения, профессионального образования и дополнительного профессионального образования».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Минтруда России</a:t>
            </a:r>
            <a:endParaRPr lang="en-US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22.12.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1061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84363" y="1348031"/>
            <a:ext cx="343135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«Бухгалтер».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Srv-file\common\Ломов Алексей\Входящие\Директория\Профстандарты\Картинки\бухгалтер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977" y="1423446"/>
            <a:ext cx="5410984" cy="5313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Минтруда России</a:t>
            </a:r>
            <a:endParaRPr lang="en-US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10.09.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625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2643" y="1348031"/>
            <a:ext cx="34030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«Специалист в сфере закупок».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\\Srv-file\common\Ломов Алексей\Входящие\Директория\Профстандарты\Лекция\Картинки\контрактный управляющий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90" y="1432873"/>
            <a:ext cx="5631492" cy="5228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Методическая база: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57458"/>
            <a:ext cx="902145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Письмо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Росси от 2 ноября 2015г. № АК-3192/06 «О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пилотном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введении профессиональных стандартов».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Информация Минтруда России по вопросам применения профессиональных стандартов от 5 апреля 2016 года.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Методическая база: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57458"/>
            <a:ext cx="9021451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Письмо Минтруда России от 12 января 2016г. 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14-3/В-3 «По вопросам применения профессионального стандарта «Бухгалтер».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Письмо Минэкономразвития России от 6 апреля 2016 г. № Д28и-841 «По вопросу о реализации профессиональных стандартов «Специалист в сфере закупок» и «Эксперт в сфере закупок».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Письмо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России от 18 апреля 2016 г. №03-348 «О необходимости проведения профессиональной переподготовки или повышения квалификации в сфере закупок».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(п. 2 ПП от 22 января 2013 г. № 23)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29177"/>
            <a:ext cx="90214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Минтруд России с учетом мнения Российской трехсторонней комиссии по регулированию социально-трудовых отношений устанавливает тождественность наименований должностей, профессий и специальностей, содержащихся в Едином тарифно-квалификационном справочнике работ и профессий рабочих, Едином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квалифика-ционном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справочнике должностей руководителей, специалистов и служащих, наименованиям должностей, профессий и специальностей, содержащихся в профессиональных стандартах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 мая 2015 г.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122-ФЗ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5539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Содержимое 4"/>
          <p:cNvSpPr>
            <a:spLocks noGrp="1"/>
          </p:cNvSpPr>
          <p:nvPr>
            <p:ph idx="1"/>
          </p:nvPr>
        </p:nvSpPr>
        <p:spPr>
          <a:xfrm>
            <a:off x="2931737" y="1337059"/>
            <a:ext cx="6123972" cy="5103484"/>
          </a:xfrm>
        </p:spPr>
        <p:txBody>
          <a:bodyPr/>
          <a:lstStyle/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тех случаях, когда непосредственно ТК, другими федеральными законами и иными нормативными актами РФ установлены требования к квалификации работников, определенные соответствующими профессиональными стандартами, их применение является обязательным для работодателя</a:t>
            </a:r>
          </a:p>
          <a:p>
            <a:pPr indent="127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(ч. 2 ст. 195.3. ТК РФ)</a:t>
            </a:r>
            <a:endParaRPr lang="ru-RU" sz="2400" dirty="0" smtClean="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pic>
        <p:nvPicPr>
          <p:cNvPr id="2050" name="Picture 2" descr="\\Srv-file\common\Ломов Алексей\Входящие\Лекции\Устав ОУ\Картинки\ТК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25" y="1694615"/>
            <a:ext cx="3239368" cy="4859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России от 27.06.2016 г. № 584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29177"/>
            <a:ext cx="90214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«Об особенностях применения профессиональных стандартов в части требований,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обязательных для применения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государственными или муниципальными учреждениями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требует утвердить План по организации применения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профстандартов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Статья 195.1 Трудового кодекса РФ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2643" y="1432874"/>
            <a:ext cx="34030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- характеристика уровня знаний, умений, профессиональных навыков и опыта работы, необходимой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019" y="5290085"/>
            <a:ext cx="91800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</a:p>
        </p:txBody>
      </p:sp>
      <p:pic>
        <p:nvPicPr>
          <p:cNvPr id="1026" name="Picture 2" descr="\\Srv-file\common\Ломов Алексей\Входящие\Директория\Профстандарты\Картинки\профстандарт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19" y="1385739"/>
            <a:ext cx="5624624" cy="401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Содержание Плана: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29177"/>
            <a:ext cx="90214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список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профстандартов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подлежащих применению;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сведения о потребности в профессиональном образовании и (или)обучении;</a:t>
            </a:r>
          </a:p>
          <a:p>
            <a:pPr lvl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информацию о проведении соответствующих мероприятий по образованию и (или) обучению в установленном порядке;</a:t>
            </a:r>
          </a:p>
          <a:p>
            <a:pPr lvl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этапы применения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профстандартов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(до 01.01.2020 г.)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перечень ЛНА и других документов, подлежащих изменению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Приказ Минтруда России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 12 апреля 2013 г. №147н </a:t>
            </a:r>
            <a:endParaRPr lang="ru-R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5539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4"/>
          <p:cNvSpPr>
            <a:spLocks noGrp="1"/>
          </p:cNvSpPr>
          <p:nvPr>
            <p:ph idx="1"/>
          </p:nvPr>
        </p:nvSpPr>
        <p:spPr>
          <a:xfrm>
            <a:off x="3685880" y="1317390"/>
            <a:ext cx="5382705" cy="452596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. Общие сведения</a:t>
            </a:r>
            <a:endParaRPr lang="en-US" sz="2800" b="1" dirty="0" smtClean="0"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ru-RU" sz="1200" b="1" dirty="0" smtClean="0"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II. Описание трудовых функций, входящих в профессиональный стандарт (функциональная карта вида</a:t>
            </a:r>
            <a:r>
              <a:rPr lang="en-US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профессиональной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деятельности)</a:t>
            </a:r>
          </a:p>
          <a:p>
            <a:pPr indent="12700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 bwMode="auto">
          <a:xfrm>
            <a:off x="9427" y="4703975"/>
            <a:ext cx="9115718" cy="210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III. Характеристика обобщенных трудовых функций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IV. Сведения об организациях - разработчиках профессионального стандарта</a:t>
            </a:r>
          </a:p>
        </p:txBody>
      </p:sp>
      <p:pic>
        <p:nvPicPr>
          <p:cNvPr id="2050" name="Picture 2" descr="\\Srv-file\common\Ломов Алексей\Входящие\Директория\Профстандарты\Лекция\Картинки\структур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210" y="1389690"/>
            <a:ext cx="3882548" cy="233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668543"/>
            <a:ext cx="8880050" cy="495489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• наименование вида профессиональной деятельности;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основная цель вида профессиональной деятельности;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группа занятий (по ОКЗ);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отнесение к видам экономической деятельности (по ОКВЭД)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Описание трудовых функций, входящих в </a:t>
            </a:r>
            <a:r>
              <a:rPr lang="ru-RU" sz="4000" b="1" dirty="0" err="1" smtClean="0">
                <a:latin typeface="Times New Roman" pitchFamily="18" charset="0"/>
                <a:ea typeface="ＭＳ Ｐゴシック"/>
                <a:cs typeface="Times New Roman" pitchFamily="18" charset="0"/>
              </a:rPr>
              <a:t>профстандарт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668543"/>
            <a:ext cx="8880050" cy="495489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• описание обобщенных трудовых функций и требований к уровню квалификации, необходимой для их выполнения;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описание трудовых функций и требований к уровню (подуровню) квалификации необходимой для их выполнения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Характеристика обобщенных трудовых функций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668543"/>
            <a:ext cx="8880050" cy="495489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3.1. Обобщенная трудовая функция 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наименование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возможные наименования должностей, профессий;</a:t>
            </a:r>
          </a:p>
          <a:p>
            <a:pPr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требования к образованию и обучению;</a:t>
            </a:r>
          </a:p>
          <a:p>
            <a:pPr lvl="0"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требования к опыту практической работы;</a:t>
            </a:r>
          </a:p>
          <a:p>
            <a:pPr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особые условия допуска к работе;</a:t>
            </a:r>
          </a:p>
          <a:p>
            <a:pPr lvl="0"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другие характеристики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3.1.1.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Трудовая функция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668543"/>
            <a:ext cx="8880050" cy="495489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наименование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трудовые действия;</a:t>
            </a:r>
          </a:p>
          <a:p>
            <a:pPr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необходимые умения;</a:t>
            </a:r>
          </a:p>
          <a:p>
            <a:pPr lvl="0"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необходимые знания;</a:t>
            </a:r>
          </a:p>
          <a:p>
            <a:pPr>
              <a:buNone/>
            </a:pPr>
            <a:endParaRPr 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• другие характеристики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5837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Профессиональные стандарты применяются работодателями при: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п. 25а Правил)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668543"/>
            <a:ext cx="8880050" cy="495489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формировании кадровой политики и в управлении персоналом;</a:t>
            </a:r>
          </a:p>
          <a:p>
            <a:pPr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организации обучения и аттестации                                      работников;</a:t>
            </a:r>
          </a:p>
          <a:p>
            <a:pPr lvl="0"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разработке должностных инструкций;</a:t>
            </a:r>
          </a:p>
          <a:p>
            <a:pPr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•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Формирование кадровой политики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5539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\\Srv-file\common\Ломов Алексей\Входящие\Директория\Профстандарты\Лекция\Картинки\Кадровая полити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95" y="1307709"/>
            <a:ext cx="4659458" cy="4659458"/>
          </a:xfrm>
          <a:prstGeom prst="rect">
            <a:avLst/>
          </a:prstGeom>
          <a:noFill/>
        </p:spPr>
      </p:pic>
      <p:sp>
        <p:nvSpPr>
          <p:cNvPr id="12" name="Содержимое 4"/>
          <p:cNvSpPr>
            <a:spLocks noGrp="1"/>
          </p:cNvSpPr>
          <p:nvPr>
            <p:ph idx="1"/>
          </p:nvPr>
        </p:nvSpPr>
        <p:spPr>
          <a:xfrm>
            <a:off x="3751868" y="1317390"/>
            <a:ext cx="5316717" cy="4525963"/>
          </a:xfrm>
        </p:spPr>
        <p:txBody>
          <a:bodyPr/>
          <a:lstStyle/>
          <a:p>
            <a:pPr indent="1270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Кадровая политика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совокупность задач,</a:t>
            </a:r>
          </a:p>
          <a:p>
            <a:pPr indent="1270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принципов, методов и форм, направленных на сохранение, укрепление и развитие кадрового потенциала и создание высококвалифицированного,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сплоченного коллектива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ОО, способного своевременно </a:t>
            </a: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 bwMode="auto">
          <a:xfrm>
            <a:off x="9427" y="5637227"/>
            <a:ext cx="9115718" cy="11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127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ＭＳ Ｐゴシック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реагировать на меняющиеся запросы обучающихся, их законных представителей и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26" name="Содержимое 7"/>
          <p:cNvSpPr>
            <a:spLocks noGrp="1"/>
          </p:cNvSpPr>
          <p:nvPr>
            <p:ph idx="1"/>
          </p:nvPr>
        </p:nvSpPr>
        <p:spPr>
          <a:xfrm>
            <a:off x="468313" y="1430259"/>
            <a:ext cx="8229600" cy="4679950"/>
          </a:xfrm>
        </p:spPr>
        <p:txBody>
          <a:bodyPr/>
          <a:lstStyle/>
          <a:p>
            <a:pPr>
              <a:buFont typeface="ＭＳ Ｐゴシック"/>
              <a:buNone/>
            </a:pPr>
            <a:endParaRPr lang="ru-RU" dirty="0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505675"/>
          <a:ext cx="8568952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222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6582" y="266700"/>
            <a:ext cx="7977031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Структура кадровой политики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Организация обучения работников: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idx="1"/>
          </p:nvPr>
        </p:nvGraphicFramePr>
        <p:xfrm>
          <a:off x="4845377" y="1307963"/>
          <a:ext cx="4209076" cy="365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одержимое 7"/>
          <p:cNvGraphicFramePr>
            <a:graphicFrameLocks/>
          </p:cNvGraphicFramePr>
          <p:nvPr/>
        </p:nvGraphicFramePr>
        <p:xfrm>
          <a:off x="84840" y="4883086"/>
          <a:ext cx="8999462" cy="1866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\\Srv-file\common\Ломов Алексей\Входящие\Директория\Профстандарты\Лекция\Картинки\Кадровая политика 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468" y="1325341"/>
            <a:ext cx="4764774" cy="3510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802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«Руководитель образовательной организации»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(Проект)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4856" y="1802587"/>
            <a:ext cx="476650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Руководитель должен уметь ориентироваться в правовом поле и применять правовые нормы в сфере образовательной деятельности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\\Srv-file\common\Ломов Алексей\Входящие\Лекции\Устав ОУ\Картинки\Восклицательный знак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16718" y="1958181"/>
            <a:ext cx="3770779" cy="4822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434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ученического договора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(ст. 199 ТК)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434165"/>
            <a:ext cx="8880050" cy="522698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наименование сторон;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квалификация, приобретаемую учеником;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обязанность работодателя обеспечить работнику возможность обучения в соответствии с договором;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обязанность работника пройти обучение и проработать по трудовому договору в течение срока, установленного в договоре;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срок ученичества;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размер оплаты в период ученичества.</a:t>
            </a:r>
          </a:p>
          <a:p>
            <a:pPr lvl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условия, определенные соглашением сторон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26" name="Содержимое 7"/>
          <p:cNvSpPr>
            <a:spLocks noGrp="1"/>
          </p:cNvSpPr>
          <p:nvPr>
            <p:ph idx="1"/>
          </p:nvPr>
        </p:nvSpPr>
        <p:spPr>
          <a:xfrm>
            <a:off x="468313" y="1430259"/>
            <a:ext cx="8229600" cy="4679950"/>
          </a:xfrm>
        </p:spPr>
        <p:txBody>
          <a:bodyPr/>
          <a:lstStyle/>
          <a:p>
            <a:pPr>
              <a:buFont typeface="ＭＳ Ｐゴシック"/>
              <a:buNone/>
            </a:pPr>
            <a:endParaRPr lang="ru-RU" dirty="0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505675"/>
          <a:ext cx="8568952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222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2548" y="266700"/>
            <a:ext cx="888947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Структура ученического договора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Аттестация педагогических работников:</a:t>
            </a:r>
          </a:p>
        </p:txBody>
      </p:sp>
      <p:pic>
        <p:nvPicPr>
          <p:cNvPr id="3" name="Picture 2" descr="\\Srv-file\common\Ломов Алексей\Входящие\Лекции\Краснодарский край\Картинки\Аттестация 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1656784"/>
            <a:ext cx="4826523" cy="4402176"/>
          </a:xfrm>
          <a:prstGeom prst="rect">
            <a:avLst/>
          </a:prstGeom>
          <a:noFill/>
        </p:spPr>
      </p:pic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826523" y="1369583"/>
          <a:ext cx="4185501" cy="539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434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представления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(п. 11 Порядка аттестации)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706251"/>
            <a:ext cx="8880050" cy="495489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• наименование должности на дату проведения аттестации;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• уровень образования и (или) квалификации по специальности или направлению подготовки;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• мотивированную всестороннюю и объективную оценку профессиональных, деловых качеств, результатов профессиональной деятельности по выполнению трудовых обязанностей, возложенных на него трудовым договором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434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Требования к квалификации учителя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Минтруда России от18.10.2013 г. № 544):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547289"/>
            <a:ext cx="8880050" cy="522698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 или СПО по направлениям подготовки «Образование и педагогика»;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 или СПО в области, соответствующей преподаваемому предмету (с последующей профессиональной переподготовкой  по профилю педагогической деятельности);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 или СПО и дополнительное профессиональное образование по направлению деятельности в ОО 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СПО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29.10.2013 г. № 1199):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науки: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44.02.01. Дошкольное образование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(воспитатель детей дошкольного возраста)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44.02.02. Преподавание в начальных классах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(учитель начальных классов)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44.02.03. Педагогика дополнительного образования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(педагог дополнительного образования (с указанием области деятельности))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СПО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29.10.2013 г. № 1199):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науки:</a:t>
            </a:r>
          </a:p>
          <a:p>
            <a:pPr>
              <a:buNone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44.02.04. Специальное дошкольное образование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(воспитатель детей дошкольного возраста с отклонением в развитии и с сохранным развитием)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44.02.05. Коррекционная педагогика в начальном образовании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(учитель начальных классов и начальных классов компенсирующего и коррекционно-развивающего обучения)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44.02.06. Профессиональное обучение (по отраслям)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(мастер производственного обучения (техник, технолог, конструктор-модельер, дизайнер и др.))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ВО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12.0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9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.2013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г. № 1061):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бакалавр)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44.03.01. Педагогическое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44.03.02. Психолого-педагогическое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44.03.03. Специальное дефектологическое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44.03.04. Профессиональное обучение (по отраслям);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44.03.05. Педагогическое образование (с двумя профилями подготовки)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ВО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12.0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9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.2013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г. № 1061):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магистр)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44.04.01. Педагогическое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44.04.02. Психолого-педагогическое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44.04.03. Специальное дефектологическое образование;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44.04.04. Профессиональное обучение (по отраслям);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ВО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12.0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9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.2013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г. № 1061):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науки: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44.05.01. Педагогика и психология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(социальный педагог)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9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Принципы применения правовых норм в сфере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421087"/>
            <a:ext cx="8880050" cy="4525963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Нормы, регулирующие отношения в сфере образования и содержащиеся в других федеральных законах и иных нормативных правовых актах РФ, законах и иных нормативных правовых актах субъектов РФ, правовых актах органов местного самоуправления, должны соответствовать Закону и не могут ограничивать права или снижать уровень предоставления гарантий по сравнению с гарантиями им установленными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(ч. 4 ст. 4 Закона).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62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Направление подготовки и квалификация ВО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Минобрнауки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России от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12.0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9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.2013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г. № 1061):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566143"/>
            <a:ext cx="9021452" cy="5226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44.00.00. Образование и педагогические науки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(Исследователь. Преподаватель-исследователь)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44.06.01. Образование и педагогические науки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(аспирантура)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44.07.01. Образование и педагогические науки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(адъюнктура)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44.07.02. Педагогика и психология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поведения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(адъюнктура)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244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Продолжают действовать!</a:t>
            </a: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986" y="1339895"/>
            <a:ext cx="9021452" cy="5226984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России от 28.09.2009 г. № 355 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утверждении перечня специальностей среднего профессионального образования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России от 12.01.2005 г. № 4 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утверждении перечня направлений подготовки (специальностей) высшего профессионального образования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434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Необходимые знания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Минтруда России от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18.10.2013 г. № 544):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547289"/>
            <a:ext cx="8880050" cy="522698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развития образовательной системы РФ;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законы и иные нормативные правовые акты, регламентирующие образовательную деятельность в РФ;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нормативные документы по вопросам обучения и воспитания детей и молодежи;</a:t>
            </a: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трудовое законодательство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074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Необходимые умения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(Приказ Минтруда России от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18.10.2013 г. № 544):</a:t>
            </a: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413" y="1074656"/>
            <a:ext cx="9021452" cy="5699617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сотрудничать с другими работниками;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объективно оценивать знания;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создавать разновозрастные детско-взрослые общности;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владеть методами организации экскурсий, походов и экспедиций;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использовать психологические подходы;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владеть технологиями диагностики причин конфликтных ситуаций, их профилактики и разрешения;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составлять психолого-педагогическую характеристику  личности обучающегося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Владимир Александрович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Сухомлин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\\Srv-file\common\Ломов Алексей\Входящие\Директория\Профстандарты\Картинки\Сухомл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47" y="1451728"/>
            <a:ext cx="5506121" cy="525655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580668" y="1348031"/>
            <a:ext cx="35350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- в какой-то степени это фотоснимок текущих грез администратора производства об идеальном работнике для решения текущих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квалификации не педагогических работников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987" y="5722070"/>
            <a:ext cx="8983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закон от 3 июля 2016 г. № 238-ФЗ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 независимой оценке квалификации».</a:t>
            </a:r>
          </a:p>
        </p:txBody>
      </p:sp>
      <p:pic>
        <p:nvPicPr>
          <p:cNvPr id="1027" name="Picture 3" descr="\\Srv-file\common\Ломов Алексей\Входящие\Директория\Профстандарты\Лекция\Картинки\оценка квалификации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12" y="1330986"/>
            <a:ext cx="9055425" cy="4381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6700"/>
            <a:ext cx="9143999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Разработка должностных инструкций (ДИ)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Srv-file\common\Ломов Алексей\Входящие\Директория\Профстандарты\Лекция\Картинки\ДИ 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620" y="1397747"/>
            <a:ext cx="5922525" cy="5140852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5863472" y="1416602"/>
            <a:ext cx="3223246" cy="5121997"/>
          </a:xfrm>
          <a:prstGeom prst="roundRect">
            <a:avLst>
              <a:gd name="adj" fmla="val 10000"/>
            </a:avLst>
          </a:prstGeom>
          <a:solidFill>
            <a:srgbClr val="E1E0B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Макета могут содержать: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Общие положения.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Трудовые функции.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Должностные обязанности.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Права.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Ответственность.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Связи по должности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ч. 1 ст. 5.27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КоАП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5169529" y="1315266"/>
            <a:ext cx="3843270" cy="5440510"/>
            <a:chOff x="3041039" y="827678"/>
            <a:chExt cx="5287023" cy="3850064"/>
          </a:xfrm>
          <a:solidFill>
            <a:srgbClr val="F2DEEE"/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041039" y="827678"/>
              <a:ext cx="5287023" cy="385006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3224022" y="967409"/>
              <a:ext cx="4988066" cy="358795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r>
                <a:rPr lang="ru-RU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Нарушение трудового законодательства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 иных нормативных правовых актов, содержащих нормы трудового права</a:t>
              </a:r>
              <a:endPara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Штраф: </a:t>
              </a:r>
            </a:p>
            <a:p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для работодателя </a:t>
              </a:r>
            </a:p>
            <a:p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от 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1000</a:t>
              </a: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5000 </a:t>
              </a: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руб.</a:t>
              </a:r>
            </a:p>
            <a:p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для ОО </a:t>
              </a:r>
            </a:p>
            <a:p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от 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30000</a:t>
              </a: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50000 </a:t>
              </a: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руб.</a:t>
              </a:r>
            </a:p>
          </p:txBody>
        </p:sp>
      </p:grpSp>
      <p:pic>
        <p:nvPicPr>
          <p:cNvPr id="1026" name="Picture 2" descr="\\Srv-file\common\Ломов Алексей\Входящие\Лекции\Устав ОУ\Картинки\нарушение законодательства о труде 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7695" y="1856731"/>
            <a:ext cx="5025575" cy="3955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8750" y="266700"/>
            <a:ext cx="71548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65539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Содержимое 4"/>
          <p:cNvSpPr>
            <a:spLocks noGrp="1"/>
          </p:cNvSpPr>
          <p:nvPr>
            <p:ph idx="1"/>
          </p:nvPr>
        </p:nvSpPr>
        <p:spPr>
          <a:xfrm>
            <a:off x="255588" y="2356701"/>
            <a:ext cx="8621712" cy="3769462"/>
          </a:xfrm>
        </p:spPr>
        <p:txBody>
          <a:bodyPr/>
          <a:lstStyle/>
          <a:p>
            <a:pPr indent="1270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Спасибо за внимание !</a:t>
            </a:r>
          </a:p>
          <a:p>
            <a:pPr indent="12700" algn="ctr">
              <a:buNone/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indent="12700"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http://direktoria.org/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9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Принципы применения правовых норм в сфере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468222"/>
            <a:ext cx="8880050" cy="4525963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 В случае несоответствия норм, регулирующих отношения в сфере образования и содержащихся в других федеральных законах и иных нормативных правовых актах РФ, законах и иных нормативных правовых актах субъектов РФ, правовых актах органов местного самоуправления, нормам Закона применяются нормы Закона, если иное им не установлено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(ч. 5 ст. 4 Закона).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"/>
            <a:ext cx="9144000" cy="1319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Принципы применения правовых норм в сфере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2548" y="1449368"/>
            <a:ext cx="8880050" cy="4525963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 Со дня вступления в силу Закона нормативные правовые акты Президента РФ, Правительства РФ, федеральных органов исполнительной власти, органов государственной власти субъектов РФ, органов местного самоуправления, регулирующие отношения в сфере образования, применяются постольку, поскольку они не противоречат Закону или издаваемым в соответствии с ним иным нормативным правовым актам РФ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(ч. 5 ст. 111 Закона).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Законодательная база: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7" y="1319750"/>
            <a:ext cx="90308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Указ Президента  РФ от 07.05.2012 г. № 597 «О мероприятиях по реализации государственной социальной политики».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Трудовой кодекс РФ (глава 31).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Федеральный закон «Об образовании в Российской федерации» (ст. 46, ст. 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Законодательная база: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6" y="1319750"/>
            <a:ext cx="902145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4. Постановление Правительства России от 22.01.2013 г. № 23 «О правилах разработки, утверждения и применения профессиональных стандартов».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5. Приказ Минтруда России от 12.04.2013 г. №147н «Об утверждении макета профессионального стандарта».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6. Приказ Минтруда России от 12.04.2013 г. №148н «Об утверждении уровней квалификации в целях разработки проектов профессиональных стандартов».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27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667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Минтруда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>
              <a:defRPr/>
            </a:pP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18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.10.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№544н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813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5571" y="1348031"/>
            <a:ext cx="37801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\\Srv-file\common\Ломов Алексей\Входящие\Директория\Профстандарты\Лекция\Картинки\учитель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35" y="2207937"/>
            <a:ext cx="5247859" cy="3617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</TotalTime>
  <Words>2246</Words>
  <Application>Microsoft Office PowerPoint</Application>
  <PresentationFormat>Экран (4:3)</PresentationFormat>
  <Paragraphs>312</Paragraphs>
  <Slides>48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lomov</cp:lastModifiedBy>
  <cp:revision>641</cp:revision>
  <dcterms:created xsi:type="dcterms:W3CDTF">2010-09-30T06:45:29Z</dcterms:created>
  <dcterms:modified xsi:type="dcterms:W3CDTF">2016-08-22T07:30:33Z</dcterms:modified>
</cp:coreProperties>
</file>