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53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566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0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38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527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25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5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4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8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07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9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3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2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24A5-CDCB-4ECE-B50F-7FA5E9496F14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990FAE-0619-4CE5-A5AE-77CC3B3DE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7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820" y="387220"/>
            <a:ext cx="5939073" cy="829302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Красноярский педагогический марафон</a:t>
            </a:r>
            <a:br>
              <a:rPr lang="ru-RU" sz="1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«Навстречу </a:t>
            </a:r>
            <a:r>
              <a:rPr lang="ru-RU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400-летию </a:t>
            </a:r>
            <a:r>
              <a:rPr lang="ru-RU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города </a:t>
            </a:r>
            <a:r>
              <a:rPr lang="ru-RU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Красноярска</a:t>
            </a:r>
            <a:r>
              <a:rPr lang="ru-RU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00092" y="4270343"/>
            <a:ext cx="8181801" cy="1602556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ФИО</a:t>
            </a:r>
            <a:r>
              <a:rPr lang="ru-RU" b="1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, должность, ДОУ авторов</a:t>
            </a:r>
          </a:p>
          <a:p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64849" y="2705492"/>
            <a:ext cx="7475246" cy="1395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Название практики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2270574" cy="160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91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0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3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2190" y="648071"/>
            <a:ext cx="5731812" cy="53932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70" y="195308"/>
            <a:ext cx="1847856" cy="155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34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0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0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3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7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208"/>
            <a:ext cx="8596668" cy="6581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" y="0"/>
            <a:ext cx="1808661" cy="12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145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11</Words>
  <Application>Microsoft Office PowerPoint</Application>
  <PresentationFormat>Произвольный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Красноярский педагогический марафон «Навстречу 400-летию города Красноярска»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Красноярский педагогический марафон «Навстречу 400-летию города Красноярска»</dc:title>
  <dc:creator>admin</dc:creator>
  <cp:lastModifiedBy>Jocker</cp:lastModifiedBy>
  <cp:revision>8</cp:revision>
  <dcterms:created xsi:type="dcterms:W3CDTF">2025-03-31T06:09:25Z</dcterms:created>
  <dcterms:modified xsi:type="dcterms:W3CDTF">2025-04-08T08:32:16Z</dcterms:modified>
</cp:coreProperties>
</file>