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C4B7-916F-45C1-A76D-D09DED4213AD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2252-C716-4E3A-A80D-5DA63C84CF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Смысловое чтение как один из методов работы на уроках </a:t>
            </a:r>
            <a:r>
              <a:rPr lang="ru-RU" sz="5400" b="1" dirty="0" err="1" smtClean="0"/>
              <a:t>ОРКиСЭ</a:t>
            </a:r>
            <a:r>
              <a:rPr lang="ru-RU" sz="5400" b="1" dirty="0" smtClean="0"/>
              <a:t>. Практика применения</a:t>
            </a:r>
            <a:br>
              <a:rPr lang="ru-RU" sz="5400" b="1" dirty="0" smtClean="0"/>
            </a:br>
            <a:r>
              <a:rPr lang="ru-RU" sz="5400" b="1" dirty="0" smtClean="0"/>
              <a:t>4 класс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«смысловое чтение»?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Начальная школа – особый этап в жизни ребёнка. Он связан с формированием у школьника основ умения учиться и способности к организации своей деятельности. Именно читательские умения обеспечат младшему школьнику возможность самостоятельно приобретать новые знания.</a:t>
            </a:r>
            <a:endParaRPr lang="ru-RU" sz="3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такое «смысловое чтение»?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Читательские умения складываются из двух составляющих: технической и смысловой.</a:t>
            </a:r>
          </a:p>
          <a:p>
            <a:pPr indent="0" algn="just"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Смысловая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это понимание содержания и смысла читаемого.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ru-RU" b="1" dirty="0" smtClean="0"/>
              <a:t>Виды чтения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34036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Ознакомительное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направлено на извлечение ключевой информации или выделение главного содержания текста;</a:t>
            </a:r>
          </a:p>
          <a:p>
            <a:pPr>
              <a:buFontTx/>
              <a:buChar char="-"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Поисковое (просмотровое)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направлено на нахождение конкретной информации или факта;</a:t>
            </a:r>
          </a:p>
          <a:p>
            <a:pPr>
              <a:buFontTx/>
              <a:buChar char="-"/>
            </a:pP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Изучающее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направлено на извлечение полной и точной информации с последующей интерпретацией;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Виды чтения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Вдумчивое – направлено на развитие целого комплекса умений:</a:t>
            </a:r>
          </a:p>
          <a:p>
            <a:pPr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предвосхищать содержание текста по заголовку и с опорой на предыдущий опыт;</a:t>
            </a:r>
          </a:p>
          <a:p>
            <a:pPr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понимать основную мысль текста;</a:t>
            </a:r>
          </a:p>
          <a:p>
            <a:pPr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прогнозировать содержание по ходу чтения;</a:t>
            </a:r>
          </a:p>
          <a:p>
            <a:pPr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г) понимать основную мысль текста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Какие умения развивает смысловое чтение?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осмысливать цели чтения;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выбирать вид чтения в зависимости от его цели;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извлекать необходимую и второстепенную информацию;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свободно ориентироваться и воспринимать тексты разных жанров и стилей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195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Смысловое чтение как один из методов работы на уроках ОРКиСЭ. Практика применения 4 класс  </vt:lpstr>
      <vt:lpstr>Что такое «смысловое чтение»?</vt:lpstr>
      <vt:lpstr>Что такое «смысловое чтение»?</vt:lpstr>
      <vt:lpstr>Виды чтения</vt:lpstr>
      <vt:lpstr>Виды чтения</vt:lpstr>
      <vt:lpstr>Какие умения развивает смысловое чтение?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Смысловое чтение как один из методов работы на уроках ОРКиСЭ. Практика применения 4 класс</dc:title>
  <dc:creator>Третий3</dc:creator>
  <cp:lastModifiedBy>Третий3</cp:lastModifiedBy>
  <cp:revision>32</cp:revision>
  <dcterms:created xsi:type="dcterms:W3CDTF">2016-12-15T01:10:31Z</dcterms:created>
  <dcterms:modified xsi:type="dcterms:W3CDTF">2016-12-15T06:30:34Z</dcterms:modified>
</cp:coreProperties>
</file>