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843" r:id="rId1"/>
  </p:sldMasterIdLst>
  <p:notesMasterIdLst>
    <p:notesMasterId r:id="rId9"/>
  </p:notesMasterIdLst>
  <p:sldIdLst>
    <p:sldId id="264" r:id="rId2"/>
    <p:sldId id="1133" r:id="rId3"/>
    <p:sldId id="1135" r:id="rId4"/>
    <p:sldId id="941" r:id="rId5"/>
    <p:sldId id="1012" r:id="rId6"/>
    <p:sldId id="942" r:id="rId7"/>
    <p:sldId id="1085" r:id="rId8"/>
  </p:sldIdLst>
  <p:sldSz cx="9144000" cy="6858000" type="screen4x3"/>
  <p:notesSz cx="6858000" cy="9144000"/>
  <p:defaultTextStyle>
    <a:defPPr>
      <a:defRPr lang="ru-RU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509D"/>
    <a:srgbClr val="0053A3"/>
    <a:srgbClr val="FF0066"/>
    <a:srgbClr val="CC0000"/>
    <a:srgbClr val="006600"/>
    <a:srgbClr val="000099"/>
    <a:srgbClr val="66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957" autoAdjust="0"/>
    <p:restoredTop sz="93371" autoAdjust="0"/>
  </p:normalViewPr>
  <p:slideViewPr>
    <p:cSldViewPr>
      <p:cViewPr varScale="1">
        <p:scale>
          <a:sx n="83" d="100"/>
          <a:sy n="83" d="100"/>
        </p:scale>
        <p:origin x="-1212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hangingPunct="1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hangingPunct="1">
              <a:defRPr sz="1200"/>
            </a:lvl1pPr>
          </a:lstStyle>
          <a:p>
            <a:pPr>
              <a:defRPr/>
            </a:pPr>
            <a:fld id="{AAF90E63-0971-4D4A-824E-71A79F543C95}" type="datetimeFigureOut">
              <a:rPr lang="ru-RU"/>
              <a:pPr>
                <a:defRPr/>
              </a:pPr>
              <a:t>12.11.2018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 smtClean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hangingPunct="1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eaLnBrk="1" hangingPunct="1">
              <a:defRPr sz="1200"/>
            </a:lvl1pPr>
          </a:lstStyle>
          <a:p>
            <a:pPr>
              <a:defRPr/>
            </a:pPr>
            <a:fld id="{0D146441-1751-4B17-907F-D6ADF4295E0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0605183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30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26307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ru-RU" altLang="ru-RU" dirty="0" smtClean="0"/>
          </a:p>
        </p:txBody>
      </p:sp>
      <p:sp>
        <p:nvSpPr>
          <p:cNvPr id="226308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13340E9B-38FC-464A-9D46-8C6F2A88AA75}" type="slidenum">
              <a:rPr lang="ru-RU" altLang="ru-RU" smtClean="0"/>
              <a:pPr/>
              <a:t>1</a:t>
            </a:fld>
            <a:endParaRPr lang="ru-RU" altLang="ru-RU" dirty="0" smtClean="0"/>
          </a:p>
        </p:txBody>
      </p:sp>
    </p:spTree>
    <p:extLst>
      <p:ext uri="{BB962C8B-B14F-4D97-AF65-F5344CB8AC3E}">
        <p14:creationId xmlns:p14="http://schemas.microsoft.com/office/powerpoint/2010/main" val="302178557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954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496CE794-D8F6-4268-9039-7778AB13C5F7}" type="slidenum">
              <a:rPr lang="en-US" altLang="ru-RU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pPr/>
              <a:t>2</a:t>
            </a:fld>
            <a:endParaRPr lang="en-US" altLang="ru-RU" smtClean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25955" name="Rectangle 7"/>
          <p:cNvSpPr txBox="1">
            <a:spLocks noGrp="1" noChangeArrowheads="1"/>
          </p:cNvSpPr>
          <p:nvPr/>
        </p:nvSpPr>
        <p:spPr bwMode="auto">
          <a:xfrm>
            <a:off x="3884916" y="8684458"/>
            <a:ext cx="2971479" cy="4580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62" tIns="46031" rIns="92062" bIns="46031" anchor="b"/>
          <a:lstStyle/>
          <a:p>
            <a:pPr algn="r"/>
            <a:fld id="{14A018C8-70A7-4A8D-9888-7A4ECC610FAD}" type="slidenum">
              <a:rPr lang="ru-RU" altLang="ru-RU" sz="1200">
                <a:solidFill>
                  <a:srgbClr val="000000"/>
                </a:solidFill>
              </a:rPr>
              <a:pPr algn="r"/>
              <a:t>2</a:t>
            </a:fld>
            <a:endParaRPr lang="ru-RU" altLang="ru-RU" sz="1200">
              <a:solidFill>
                <a:srgbClr val="000000"/>
              </a:solidFill>
            </a:endParaRPr>
          </a:p>
        </p:txBody>
      </p:sp>
      <p:sp>
        <p:nvSpPr>
          <p:cNvPr id="12595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5957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altLang="ru-RU" smtClean="0"/>
          </a:p>
        </p:txBody>
      </p:sp>
    </p:spTree>
    <p:extLst>
      <p:ext uri="{BB962C8B-B14F-4D97-AF65-F5344CB8AC3E}">
        <p14:creationId xmlns:p14="http://schemas.microsoft.com/office/powerpoint/2010/main" val="104279133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954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496CE794-D8F6-4268-9039-7778AB13C5F7}" type="slidenum">
              <a:rPr lang="en-US" altLang="ru-RU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pPr/>
              <a:t>4</a:t>
            </a:fld>
            <a:endParaRPr lang="en-US" altLang="ru-RU" smtClean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25955" name="Rectangle 7"/>
          <p:cNvSpPr txBox="1">
            <a:spLocks noGrp="1" noChangeArrowheads="1"/>
          </p:cNvSpPr>
          <p:nvPr/>
        </p:nvSpPr>
        <p:spPr bwMode="auto">
          <a:xfrm>
            <a:off x="3884916" y="8684458"/>
            <a:ext cx="2971479" cy="4580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62" tIns="46031" rIns="92062" bIns="46031" anchor="b"/>
          <a:lstStyle/>
          <a:p>
            <a:pPr algn="r"/>
            <a:fld id="{14A018C8-70A7-4A8D-9888-7A4ECC610FAD}" type="slidenum">
              <a:rPr lang="ru-RU" altLang="ru-RU" sz="1200">
                <a:solidFill>
                  <a:srgbClr val="000000"/>
                </a:solidFill>
              </a:rPr>
              <a:pPr algn="r"/>
              <a:t>4</a:t>
            </a:fld>
            <a:endParaRPr lang="ru-RU" altLang="ru-RU" sz="1200">
              <a:solidFill>
                <a:srgbClr val="000000"/>
              </a:solidFill>
            </a:endParaRPr>
          </a:p>
        </p:txBody>
      </p:sp>
      <p:sp>
        <p:nvSpPr>
          <p:cNvPr id="12595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5957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altLang="ru-RU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4B6B8E9E-4E49-4355-9EF1-535CB7F4CFE2}" type="slidenum">
              <a:rPr lang="en-US" altLang="ru-RU" smtClean="0">
                <a:solidFill>
                  <a:srgbClr val="000000"/>
                </a:solidFill>
              </a:rPr>
              <a:pPr/>
              <a:t>5</a:t>
            </a:fld>
            <a:endParaRPr lang="en-US" altLang="ru-RU" smtClean="0">
              <a:solidFill>
                <a:srgbClr val="000000"/>
              </a:solidFill>
            </a:endParaRPr>
          </a:p>
        </p:txBody>
      </p:sp>
      <p:sp>
        <p:nvSpPr>
          <p:cNvPr id="14339" name="Rectangle 7"/>
          <p:cNvSpPr txBox="1">
            <a:spLocks noGrp="1" noChangeArrowheads="1"/>
          </p:cNvSpPr>
          <p:nvPr/>
        </p:nvSpPr>
        <p:spPr bwMode="auto">
          <a:xfrm>
            <a:off x="3849688" y="9420225"/>
            <a:ext cx="2943225" cy="496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62" tIns="46031" rIns="92062" bIns="46031" anchor="b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/>
            <a:fld id="{0A042DC3-6A40-46BD-819A-0731025DBB75}" type="slidenum">
              <a:rPr lang="ru-RU" altLang="ru-RU" sz="1200">
                <a:solidFill>
                  <a:srgbClr val="000000"/>
                </a:solidFill>
              </a:rPr>
              <a:pPr algn="r"/>
              <a:t>5</a:t>
            </a:fld>
            <a:endParaRPr lang="ru-RU" altLang="ru-RU" sz="1200">
              <a:solidFill>
                <a:srgbClr val="000000"/>
              </a:solidFill>
            </a:endParaRPr>
          </a:p>
        </p:txBody>
      </p:sp>
      <p:sp>
        <p:nvSpPr>
          <p:cNvPr id="14340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4341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altLang="ru-RU" smtClean="0"/>
          </a:p>
        </p:txBody>
      </p:sp>
    </p:spTree>
    <p:extLst>
      <p:ext uri="{BB962C8B-B14F-4D97-AF65-F5344CB8AC3E}">
        <p14:creationId xmlns:p14="http://schemas.microsoft.com/office/powerpoint/2010/main" val="257727758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954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496CE794-D8F6-4268-9039-7778AB13C5F7}" type="slidenum">
              <a:rPr lang="en-US" altLang="ru-RU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pPr/>
              <a:t>6</a:t>
            </a:fld>
            <a:endParaRPr lang="en-US" altLang="ru-RU" smtClean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25955" name="Rectangle 7"/>
          <p:cNvSpPr txBox="1">
            <a:spLocks noGrp="1" noChangeArrowheads="1"/>
          </p:cNvSpPr>
          <p:nvPr/>
        </p:nvSpPr>
        <p:spPr bwMode="auto">
          <a:xfrm>
            <a:off x="3884916" y="8684458"/>
            <a:ext cx="2971479" cy="4580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62" tIns="46031" rIns="92062" bIns="46031" anchor="b"/>
          <a:lstStyle/>
          <a:p>
            <a:pPr algn="r"/>
            <a:fld id="{14A018C8-70A7-4A8D-9888-7A4ECC610FAD}" type="slidenum">
              <a:rPr lang="ru-RU" altLang="ru-RU" sz="1200">
                <a:solidFill>
                  <a:srgbClr val="000000"/>
                </a:solidFill>
              </a:rPr>
              <a:pPr algn="r"/>
              <a:t>6</a:t>
            </a:fld>
            <a:endParaRPr lang="ru-RU" altLang="ru-RU" sz="1200">
              <a:solidFill>
                <a:srgbClr val="000000"/>
              </a:solidFill>
            </a:endParaRPr>
          </a:p>
        </p:txBody>
      </p:sp>
      <p:sp>
        <p:nvSpPr>
          <p:cNvPr id="12595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5957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altLang="ru-RU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4A11EA4-6F7E-4DE1-9DA0-7CE3BF3BD837}" type="slidenum">
              <a:rPr lang="ru-RU" altLang="ru-RU" smtClean="0"/>
              <a:pPr>
                <a:defRPr/>
              </a:pPr>
              <a:t>7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17073002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3419872" y="1916833"/>
            <a:ext cx="5750421" cy="1398017"/>
          </a:xfrm>
          <a:prstGeom prst="rect">
            <a:avLst/>
          </a:prstGeom>
        </p:spPr>
        <p:txBody>
          <a:bodyPr/>
          <a:lstStyle>
            <a:lvl1pPr algn="ctr">
              <a:defRPr sz="3762" b="1"/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347864" y="3429000"/>
            <a:ext cx="5796136" cy="838944"/>
          </a:xfrm>
        </p:spPr>
        <p:txBody>
          <a:bodyPr>
            <a:normAutofit/>
          </a:bodyPr>
          <a:lstStyle>
            <a:lvl1pPr marL="0" indent="0" algn="ctr">
              <a:buNone/>
              <a:defRPr sz="2394" b="1">
                <a:solidFill>
                  <a:srgbClr val="00509D"/>
                </a:solidFill>
              </a:defRPr>
            </a:lvl1pPr>
            <a:lvl2pPr marL="4310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86204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2930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72409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15512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58614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017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44819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755576" y="6093297"/>
            <a:ext cx="864096" cy="365035"/>
          </a:xfrm>
          <a:prstGeom prst="rect">
            <a:avLst/>
          </a:prstGeom>
          <a:solidFill>
            <a:srgbClr val="A4DAF2"/>
          </a:solidFill>
          <a:ln>
            <a:solidFill>
              <a:srgbClr val="A5DBF3"/>
            </a:solidFill>
          </a:ln>
        </p:spPr>
        <p:txBody>
          <a:bodyPr wrap="none" lIns="0" tIns="0" rIns="0" bIns="0" rtlCol="0" anchor="ctr">
            <a:noAutofit/>
          </a:bodyPr>
          <a:lstStyle/>
          <a:p>
            <a:pPr algn="l"/>
            <a:r>
              <a:rPr lang="en-US" sz="3017" b="1" dirty="0" smtClean="0">
                <a:solidFill>
                  <a:srgbClr val="00509D"/>
                </a:solidFill>
              </a:rPr>
              <a:t>2017</a:t>
            </a:r>
            <a:endParaRPr lang="ru-RU" sz="1037" b="1" dirty="0">
              <a:solidFill>
                <a:srgbClr val="00509D"/>
              </a:solidFill>
              <a:latin typeface="Textbook New Bold"/>
            </a:endParaRPr>
          </a:p>
        </p:txBody>
      </p:sp>
    </p:spTree>
    <p:extLst>
      <p:ext uri="{BB962C8B-B14F-4D97-AF65-F5344CB8AC3E}">
        <p14:creationId xmlns:p14="http://schemas.microsoft.com/office/powerpoint/2010/main" val="226728517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403F8E4-081E-4711-B54B-6585D2DBA99C}" type="datetime1">
              <a:rPr lang="ru-RU" smtClean="0"/>
              <a:t>12.11.2018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A0FBCBE-2813-4A6A-AF6A-DEC93C8F0DFE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230965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929A440-7960-4F90-9042-6A4FD0A35737}" type="datetime1">
              <a:rPr lang="ru-RU" smtClean="0"/>
              <a:t>12.11.2018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39B965E-6137-4BB1-929F-A9FE59BAFE4D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678219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A6DC81-573F-40EB-B15E-B3B4931E4013}" type="datetime1">
              <a:rPr lang="ru-RU" smtClean="0"/>
              <a:t>12.11.2018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E29B2B-92BD-42FD-A4D9-8C1E2B761D6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269615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799" y="1309726"/>
            <a:ext cx="7772400" cy="4470456"/>
          </a:xfrm>
        </p:spPr>
        <p:txBody>
          <a:bodyPr anchor="t"/>
          <a:lstStyle>
            <a:lvl1pPr marL="0" indent="0" algn="ctr">
              <a:buNone/>
              <a:defRPr sz="1885">
                <a:solidFill>
                  <a:srgbClr val="00509D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31024" indent="0">
              <a:buNone/>
              <a:defRPr sz="1697">
                <a:solidFill>
                  <a:schemeClr val="tx1">
                    <a:tint val="75000"/>
                  </a:schemeClr>
                </a:solidFill>
              </a:defRPr>
            </a:lvl2pPr>
            <a:lvl3pPr marL="862049" indent="0">
              <a:buNone/>
              <a:defRPr sz="1508">
                <a:solidFill>
                  <a:schemeClr val="tx1">
                    <a:tint val="75000"/>
                  </a:schemeClr>
                </a:solidFill>
              </a:defRPr>
            </a:lvl3pPr>
            <a:lvl4pPr marL="1293073" indent="0">
              <a:buNone/>
              <a:defRPr sz="1320">
                <a:solidFill>
                  <a:schemeClr val="tx1">
                    <a:tint val="75000"/>
                  </a:schemeClr>
                </a:solidFill>
              </a:defRPr>
            </a:lvl4pPr>
            <a:lvl5pPr marL="1724097" indent="0">
              <a:buNone/>
              <a:defRPr sz="1320">
                <a:solidFill>
                  <a:schemeClr val="tx1">
                    <a:tint val="75000"/>
                  </a:schemeClr>
                </a:solidFill>
              </a:defRPr>
            </a:lvl5pPr>
            <a:lvl6pPr marL="2155121" indent="0">
              <a:buNone/>
              <a:defRPr sz="1320">
                <a:solidFill>
                  <a:schemeClr val="tx1">
                    <a:tint val="75000"/>
                  </a:schemeClr>
                </a:solidFill>
              </a:defRPr>
            </a:lvl6pPr>
            <a:lvl7pPr marL="2586146" indent="0">
              <a:buNone/>
              <a:defRPr sz="1320">
                <a:solidFill>
                  <a:schemeClr val="tx1">
                    <a:tint val="75000"/>
                  </a:schemeClr>
                </a:solidFill>
              </a:defRPr>
            </a:lvl7pPr>
            <a:lvl8pPr marL="3017170" indent="0">
              <a:buNone/>
              <a:defRPr sz="1320">
                <a:solidFill>
                  <a:schemeClr val="tx1">
                    <a:tint val="75000"/>
                  </a:schemeClr>
                </a:solidFill>
              </a:defRPr>
            </a:lvl8pPr>
            <a:lvl9pPr marL="3448194" indent="0">
              <a:buNone/>
              <a:defRPr sz="132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060CD89-9E9A-46D2-99AA-C41DE525CC8B}" type="datetime1">
              <a:rPr lang="ru-RU" smtClean="0"/>
              <a:t>12.11.2018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3BF1B69-2A40-4AA5-9D88-68021A3290CC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-1" y="0"/>
            <a:ext cx="9144000" cy="733557"/>
          </a:xfrm>
          <a:prstGeom prst="rect">
            <a:avLst/>
          </a:prstGeom>
          <a:solidFill>
            <a:srgbClr val="1682C6"/>
          </a:solidFill>
          <a:ln w="50800">
            <a:solidFill>
              <a:srgbClr val="FFFFFF"/>
            </a:solidFill>
          </a:ln>
          <a:effectLst>
            <a:outerShdw blurRad="50800" dist="25400" dir="5400000" rotWithShape="0">
              <a:srgbClr val="000000">
                <a:alpha val="38000"/>
              </a:srgbClr>
            </a:outerShdw>
          </a:effectLst>
        </p:spPr>
        <p:txBody>
          <a:bodyPr lIns="45704" tIns="45704" rIns="45704" bIns="45704" anchor="ctr" anchorCtr="1">
            <a:normAutofit/>
          </a:bodyPr>
          <a:lstStyle>
            <a:lvl1pPr algn="ctr">
              <a:defRPr lang="ru-RU" sz="3420" dirty="0">
                <a:solidFill>
                  <a:srgbClr val="FFFFFF"/>
                </a:solidFill>
                <a:latin typeface="Impact" panose="020B0806030902050204" pitchFamily="34" charset="0"/>
              </a:defRPr>
            </a:lvl1pPr>
          </a:lstStyle>
          <a:p>
            <a:pPr marL="0" lvl="0" algn="l" defTabSz="891917"/>
            <a:r>
              <a:rPr lang="ru-RU" dirty="0" smtClean="0"/>
              <a:t>ОБРАЗЕЦ ЗАГОЛОВКА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683473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40">
                <a:solidFill>
                  <a:srgbClr val="00509D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2263">
                <a:solidFill>
                  <a:srgbClr val="00509D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885">
                <a:solidFill>
                  <a:srgbClr val="00509D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697">
                <a:solidFill>
                  <a:srgbClr val="00509D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697">
                <a:solidFill>
                  <a:srgbClr val="00509D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>
              <a:defRPr sz="1697"/>
            </a:lvl6pPr>
            <a:lvl7pPr>
              <a:defRPr sz="1697"/>
            </a:lvl7pPr>
            <a:lvl8pPr>
              <a:defRPr sz="1697"/>
            </a:lvl8pPr>
            <a:lvl9pPr>
              <a:defRPr sz="1697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40">
                <a:solidFill>
                  <a:srgbClr val="00509D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2263">
                <a:solidFill>
                  <a:srgbClr val="00509D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885">
                <a:solidFill>
                  <a:srgbClr val="00509D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697">
                <a:solidFill>
                  <a:srgbClr val="00509D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697">
                <a:solidFill>
                  <a:srgbClr val="00509D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>
              <a:defRPr sz="1697"/>
            </a:lvl6pPr>
            <a:lvl7pPr>
              <a:defRPr sz="1697"/>
            </a:lvl7pPr>
            <a:lvl8pPr>
              <a:defRPr sz="1697"/>
            </a:lvl8pPr>
            <a:lvl9pPr>
              <a:defRPr sz="1697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D67D8AE-B91A-453C-B978-0E44DA027B47}" type="datetime1">
              <a:rPr lang="ru-RU" smtClean="0"/>
              <a:t>12.11.2018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5FCFC1F-1901-42D9-A6BB-A47EF5D86E3A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10" name="Заголовок 1"/>
          <p:cNvSpPr>
            <a:spLocks noGrp="1"/>
          </p:cNvSpPr>
          <p:nvPr>
            <p:ph type="title"/>
          </p:nvPr>
        </p:nvSpPr>
        <p:spPr>
          <a:xfrm>
            <a:off x="-1" y="0"/>
            <a:ext cx="9144000" cy="733557"/>
          </a:xfrm>
          <a:prstGeom prst="rect">
            <a:avLst/>
          </a:prstGeom>
          <a:solidFill>
            <a:srgbClr val="1682C6"/>
          </a:solidFill>
          <a:ln w="50800">
            <a:solidFill>
              <a:srgbClr val="FFFFFF"/>
            </a:solidFill>
          </a:ln>
          <a:effectLst>
            <a:outerShdw blurRad="50800" dist="25400" dir="5400000" rotWithShape="0">
              <a:srgbClr val="000000">
                <a:alpha val="38000"/>
              </a:srgbClr>
            </a:outerShdw>
          </a:effectLst>
        </p:spPr>
        <p:txBody>
          <a:bodyPr lIns="45704" tIns="45704" rIns="45704" bIns="45704" anchor="ctr" anchorCtr="1">
            <a:normAutofit/>
          </a:bodyPr>
          <a:lstStyle>
            <a:lvl1pPr algn="ctr">
              <a:defRPr lang="ru-RU" sz="3420" dirty="0">
                <a:solidFill>
                  <a:srgbClr val="FFFFFF"/>
                </a:solidFill>
                <a:latin typeface="Impact" panose="020B0806030902050204" pitchFamily="34" charset="0"/>
              </a:defRPr>
            </a:lvl1pPr>
          </a:lstStyle>
          <a:p>
            <a:pPr marL="0" lvl="0" algn="l" defTabSz="891917"/>
            <a:r>
              <a:rPr lang="ru-RU" smtClean="0"/>
              <a:t>Образец заголовка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089976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48491" y="711202"/>
            <a:ext cx="2647706" cy="639762"/>
          </a:xfrm>
        </p:spPr>
        <p:txBody>
          <a:bodyPr anchor="b"/>
          <a:lstStyle>
            <a:lvl1pPr marL="0" indent="0">
              <a:buNone/>
              <a:defRPr sz="2263" b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31024" indent="0">
              <a:buNone/>
              <a:defRPr sz="1885" b="1"/>
            </a:lvl2pPr>
            <a:lvl3pPr marL="862049" indent="0">
              <a:buNone/>
              <a:defRPr sz="1697" b="1"/>
            </a:lvl3pPr>
            <a:lvl4pPr marL="1293073" indent="0">
              <a:buNone/>
              <a:defRPr sz="1508" b="1"/>
            </a:lvl4pPr>
            <a:lvl5pPr marL="1724097" indent="0">
              <a:buNone/>
              <a:defRPr sz="1508" b="1"/>
            </a:lvl5pPr>
            <a:lvl6pPr marL="2155121" indent="0">
              <a:buNone/>
              <a:defRPr sz="1508" b="1"/>
            </a:lvl6pPr>
            <a:lvl7pPr marL="2586146" indent="0">
              <a:buNone/>
              <a:defRPr sz="1508" b="1"/>
            </a:lvl7pPr>
            <a:lvl8pPr marL="3017170" indent="0">
              <a:buNone/>
              <a:defRPr sz="1508" b="1"/>
            </a:lvl8pPr>
            <a:lvl9pPr marL="3448194" indent="0">
              <a:buNone/>
              <a:defRPr sz="1508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148492" y="1466057"/>
            <a:ext cx="2985566" cy="4575368"/>
          </a:xfrm>
        </p:spPr>
        <p:txBody>
          <a:bodyPr/>
          <a:lstStyle>
            <a:lvl1pPr>
              <a:defRPr sz="2263">
                <a:solidFill>
                  <a:srgbClr val="00509D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1885">
                <a:solidFill>
                  <a:srgbClr val="00509D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697">
                <a:solidFill>
                  <a:srgbClr val="00509D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508">
                <a:solidFill>
                  <a:srgbClr val="00509D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508">
                <a:solidFill>
                  <a:srgbClr val="00509D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>
              <a:defRPr sz="1508"/>
            </a:lvl6pPr>
            <a:lvl7pPr>
              <a:defRPr sz="1508"/>
            </a:lvl7pPr>
            <a:lvl8pPr>
              <a:defRPr sz="1508"/>
            </a:lvl8pPr>
            <a:lvl9pPr>
              <a:defRPr sz="1508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140979" y="733557"/>
            <a:ext cx="4329932" cy="639762"/>
          </a:xfrm>
        </p:spPr>
        <p:txBody>
          <a:bodyPr anchor="b"/>
          <a:lstStyle>
            <a:lvl1pPr marL="0" indent="0" algn="ctr">
              <a:buNone/>
              <a:defRPr sz="2263" b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31024" indent="0">
              <a:buNone/>
              <a:defRPr sz="1885" b="1"/>
            </a:lvl2pPr>
            <a:lvl3pPr marL="862049" indent="0">
              <a:buNone/>
              <a:defRPr sz="1697" b="1"/>
            </a:lvl3pPr>
            <a:lvl4pPr marL="1293073" indent="0">
              <a:buNone/>
              <a:defRPr sz="1508" b="1"/>
            </a:lvl4pPr>
            <a:lvl5pPr marL="1724097" indent="0">
              <a:buNone/>
              <a:defRPr sz="1508" b="1"/>
            </a:lvl5pPr>
            <a:lvl6pPr marL="2155121" indent="0">
              <a:buNone/>
              <a:defRPr sz="1508" b="1"/>
            </a:lvl6pPr>
            <a:lvl7pPr marL="2586146" indent="0">
              <a:buNone/>
              <a:defRPr sz="1508" b="1"/>
            </a:lvl7pPr>
            <a:lvl8pPr marL="3017170" indent="0">
              <a:buNone/>
              <a:defRPr sz="1508" b="1"/>
            </a:lvl8pPr>
            <a:lvl9pPr marL="3448194" indent="0">
              <a:buNone/>
              <a:defRPr sz="1508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3596665" y="1466057"/>
            <a:ext cx="5418559" cy="4575367"/>
          </a:xfrm>
        </p:spPr>
        <p:txBody>
          <a:bodyPr/>
          <a:lstStyle>
            <a:lvl1pPr>
              <a:defRPr sz="2263">
                <a:solidFill>
                  <a:srgbClr val="00509D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1885">
                <a:solidFill>
                  <a:srgbClr val="00509D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697">
                <a:solidFill>
                  <a:srgbClr val="00509D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508">
                <a:solidFill>
                  <a:srgbClr val="00509D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508">
                <a:solidFill>
                  <a:srgbClr val="00509D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>
              <a:defRPr sz="1508"/>
            </a:lvl6pPr>
            <a:lvl7pPr>
              <a:defRPr sz="1508"/>
            </a:lvl7pPr>
            <a:lvl8pPr>
              <a:defRPr sz="1508"/>
            </a:lvl8pPr>
            <a:lvl9pPr>
              <a:defRPr sz="1508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1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-1" y="0"/>
            <a:ext cx="9144000" cy="733557"/>
          </a:xfrm>
          <a:prstGeom prst="rect">
            <a:avLst/>
          </a:prstGeom>
          <a:solidFill>
            <a:srgbClr val="1682C6"/>
          </a:solidFill>
          <a:ln w="50800">
            <a:solidFill>
              <a:srgbClr val="FFFFFF"/>
            </a:solidFill>
          </a:ln>
          <a:effectLst>
            <a:outerShdw blurRad="50800" dist="25400" dir="5400000" rotWithShape="0">
              <a:srgbClr val="000000">
                <a:alpha val="38000"/>
              </a:srgbClr>
            </a:outerShdw>
          </a:effectLst>
        </p:spPr>
        <p:txBody>
          <a:bodyPr lIns="45704" tIns="45704" rIns="45704" bIns="45704" anchor="ctr" anchorCtr="1">
            <a:normAutofit/>
          </a:bodyPr>
          <a:lstStyle>
            <a:lvl1pPr algn="ctr">
              <a:defRPr lang="ru-RU" sz="3420" dirty="0">
                <a:solidFill>
                  <a:srgbClr val="FFFFFF"/>
                </a:solidFill>
                <a:latin typeface="Impact" panose="020B0806030902050204" pitchFamily="34" charset="0"/>
              </a:defRPr>
            </a:lvl1pPr>
          </a:lstStyle>
          <a:p>
            <a:pPr marL="0" lvl="0" algn="l" defTabSz="891917"/>
            <a:r>
              <a:rPr lang="ru-RU" dirty="0" smtClean="0"/>
              <a:t>ОБРАЗЕЦ ЗАГОЛОВКА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0627889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F2186F9-B07E-485B-B679-7632CB06818E}" type="datetime1">
              <a:rPr lang="ru-RU" smtClean="0"/>
              <a:t>12.11.2018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FAF0E5B-D99D-4F80-A7C4-CA2B4747A418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8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-1" y="0"/>
            <a:ext cx="9144000" cy="733557"/>
          </a:xfrm>
          <a:prstGeom prst="rect">
            <a:avLst/>
          </a:prstGeom>
          <a:solidFill>
            <a:srgbClr val="1682C6"/>
          </a:solidFill>
          <a:ln w="50800">
            <a:solidFill>
              <a:srgbClr val="FFFFFF"/>
            </a:solidFill>
          </a:ln>
          <a:effectLst>
            <a:outerShdw blurRad="50800" dist="25400" dir="5400000" rotWithShape="0">
              <a:srgbClr val="000000">
                <a:alpha val="38000"/>
              </a:srgbClr>
            </a:outerShdw>
          </a:effectLst>
        </p:spPr>
        <p:txBody>
          <a:bodyPr lIns="45704" tIns="45704" rIns="45704" bIns="45704" anchor="ctr" anchorCtr="1">
            <a:normAutofit/>
          </a:bodyPr>
          <a:lstStyle>
            <a:lvl1pPr algn="ctr">
              <a:defRPr lang="ru-RU" sz="3420" dirty="0">
                <a:solidFill>
                  <a:srgbClr val="FFFFFF"/>
                </a:solidFill>
                <a:latin typeface="Impact" panose="020B0806030902050204" pitchFamily="34" charset="0"/>
              </a:defRPr>
            </a:lvl1pPr>
          </a:lstStyle>
          <a:p>
            <a:pPr marL="0" lvl="0" algn="l" defTabSz="891917"/>
            <a:r>
              <a:rPr lang="ru-RU" dirty="0" smtClean="0"/>
              <a:t>ОБРАЗЕЦ ЗАГОЛОВКА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04833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объект с подписью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 t="91000" b="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881617"/>
            <a:ext cx="8229600" cy="4244546"/>
          </a:xfrm>
        </p:spPr>
        <p:txBody>
          <a:bodyPr>
            <a:normAutofit/>
          </a:bodyPr>
          <a:lstStyle>
            <a:lvl1pPr algn="l" defTabSz="862049" rtl="0" eaLnBrk="1" latinLnBrk="0" hangingPunct="1">
              <a:spcBef>
                <a:spcPct val="20000"/>
              </a:spcBef>
              <a:buFont typeface="Arial" pitchFamily="34" charset="0"/>
              <a:defRPr lang="ru-RU" sz="2640" kern="1200" baseline="0" dirty="0" smtClean="0">
                <a:solidFill>
                  <a:srgbClr val="00509D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algn="l" defTabSz="862049" rtl="0" eaLnBrk="1" latinLnBrk="0" hangingPunct="1">
              <a:spcBef>
                <a:spcPct val="20000"/>
              </a:spcBef>
              <a:buFont typeface="Arial" pitchFamily="34" charset="0"/>
              <a:defRPr lang="ru-RU" sz="2263" kern="1200" baseline="0" dirty="0" smtClean="0">
                <a:solidFill>
                  <a:srgbClr val="00509D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algn="l" defTabSz="862049" rtl="0" eaLnBrk="1" latinLnBrk="0" hangingPunct="1">
              <a:spcBef>
                <a:spcPct val="20000"/>
              </a:spcBef>
              <a:buFont typeface="Arial" pitchFamily="34" charset="0"/>
              <a:defRPr lang="ru-RU" sz="1885" kern="1200" baseline="0" dirty="0" smtClean="0">
                <a:solidFill>
                  <a:srgbClr val="00509D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algn="l" defTabSz="862049" rtl="0" eaLnBrk="1" latinLnBrk="0" hangingPunct="1">
              <a:spcBef>
                <a:spcPct val="20000"/>
              </a:spcBef>
              <a:buFont typeface="Arial" pitchFamily="34" charset="0"/>
              <a:defRPr lang="ru-RU" sz="1508" kern="1200" baseline="0" dirty="0" smtClean="0">
                <a:solidFill>
                  <a:srgbClr val="00509D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algn="l" defTabSz="862049" rtl="0" eaLnBrk="1" latinLnBrk="0" hangingPunct="1">
              <a:spcBef>
                <a:spcPct val="20000"/>
              </a:spcBef>
              <a:buFont typeface="Arial" pitchFamily="34" charset="0"/>
              <a:defRPr lang="ru-RU" sz="1508" kern="1200" baseline="0" dirty="0">
                <a:solidFill>
                  <a:srgbClr val="00509D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-1" y="0"/>
            <a:ext cx="9144000" cy="733557"/>
          </a:xfrm>
          <a:prstGeom prst="rect">
            <a:avLst/>
          </a:prstGeom>
          <a:solidFill>
            <a:srgbClr val="1682C6"/>
          </a:solidFill>
          <a:ln w="50800">
            <a:solidFill>
              <a:srgbClr val="FFFFFF"/>
            </a:solidFill>
          </a:ln>
          <a:effectLst>
            <a:outerShdw blurRad="50800" dist="25400" dir="5400000" rotWithShape="0">
              <a:srgbClr val="000000">
                <a:alpha val="38000"/>
              </a:srgbClr>
            </a:outerShdw>
          </a:effectLst>
        </p:spPr>
        <p:txBody>
          <a:bodyPr lIns="45704" tIns="45704" rIns="45704" bIns="45704" anchor="ctr" anchorCtr="1">
            <a:normAutofit/>
          </a:bodyPr>
          <a:lstStyle>
            <a:lvl1pPr algn="ctr">
              <a:defRPr lang="ru-RU" sz="3420" dirty="0">
                <a:solidFill>
                  <a:srgbClr val="FFFFFF"/>
                </a:solidFill>
                <a:latin typeface="Impact" panose="020B0806030902050204" pitchFamily="34" charset="0"/>
              </a:defRPr>
            </a:lvl1pPr>
          </a:lstStyle>
          <a:p>
            <a:pPr marL="0" lvl="0" algn="l" defTabSz="891917"/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7" name="Текст 3"/>
          <p:cNvSpPr>
            <a:spLocks noGrp="1"/>
          </p:cNvSpPr>
          <p:nvPr>
            <p:ph type="body" sz="half" idx="2"/>
          </p:nvPr>
        </p:nvSpPr>
        <p:spPr>
          <a:xfrm>
            <a:off x="463138" y="963744"/>
            <a:ext cx="8425017" cy="687686"/>
          </a:xfrm>
        </p:spPr>
        <p:txBody>
          <a:bodyPr/>
          <a:lstStyle>
            <a:lvl1pPr marL="0" indent="0">
              <a:buNone/>
              <a:defRPr sz="1320">
                <a:solidFill>
                  <a:srgbClr val="00509D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31024" indent="0">
              <a:buNone/>
              <a:defRPr sz="1131"/>
            </a:lvl2pPr>
            <a:lvl3pPr marL="862049" indent="0">
              <a:buNone/>
              <a:defRPr sz="943"/>
            </a:lvl3pPr>
            <a:lvl4pPr marL="1293073" indent="0">
              <a:buNone/>
              <a:defRPr sz="848"/>
            </a:lvl4pPr>
            <a:lvl5pPr marL="1724097" indent="0">
              <a:buNone/>
              <a:defRPr sz="848"/>
            </a:lvl5pPr>
            <a:lvl6pPr marL="2155121" indent="0">
              <a:buNone/>
              <a:defRPr sz="848"/>
            </a:lvl6pPr>
            <a:lvl7pPr marL="2586146" indent="0">
              <a:buNone/>
              <a:defRPr sz="848"/>
            </a:lvl7pPr>
            <a:lvl8pPr marL="3017170" indent="0">
              <a:buNone/>
              <a:defRPr sz="848"/>
            </a:lvl8pPr>
            <a:lvl9pPr marL="3448194" indent="0">
              <a:buNone/>
              <a:defRPr sz="848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46295528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объект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 t="91000" b="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>
            <a:lvl1pPr algn="l" defTabSz="862049" rtl="0" eaLnBrk="1" latinLnBrk="0" hangingPunct="1">
              <a:spcBef>
                <a:spcPct val="20000"/>
              </a:spcBef>
              <a:buFont typeface="Arial" pitchFamily="34" charset="0"/>
              <a:defRPr lang="ru-RU" sz="2640" kern="1200" baseline="0" dirty="0" smtClean="0">
                <a:solidFill>
                  <a:srgbClr val="00509D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algn="l" defTabSz="862049" rtl="0" eaLnBrk="1" latinLnBrk="0" hangingPunct="1">
              <a:spcBef>
                <a:spcPct val="20000"/>
              </a:spcBef>
              <a:buFont typeface="Arial" pitchFamily="34" charset="0"/>
              <a:defRPr lang="ru-RU" sz="2263" kern="1200" baseline="0" dirty="0" smtClean="0">
                <a:solidFill>
                  <a:srgbClr val="00509D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algn="l" defTabSz="862049" rtl="0" eaLnBrk="1" latinLnBrk="0" hangingPunct="1">
              <a:spcBef>
                <a:spcPct val="20000"/>
              </a:spcBef>
              <a:buFont typeface="Arial" pitchFamily="34" charset="0"/>
              <a:defRPr lang="ru-RU" sz="1885" kern="1200" baseline="0" dirty="0" smtClean="0">
                <a:solidFill>
                  <a:srgbClr val="00509D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algn="l" defTabSz="862049" rtl="0" eaLnBrk="1" latinLnBrk="0" hangingPunct="1">
              <a:spcBef>
                <a:spcPct val="20000"/>
              </a:spcBef>
              <a:buFont typeface="Arial" pitchFamily="34" charset="0"/>
              <a:defRPr lang="ru-RU" sz="1508" kern="1200" baseline="0" dirty="0" smtClean="0">
                <a:solidFill>
                  <a:srgbClr val="00509D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algn="l" defTabSz="862049" rtl="0" eaLnBrk="1" latinLnBrk="0" hangingPunct="1">
              <a:spcBef>
                <a:spcPct val="20000"/>
              </a:spcBef>
              <a:buFont typeface="Arial" pitchFamily="34" charset="0"/>
              <a:defRPr lang="ru-RU" sz="1508" kern="1200" baseline="0" dirty="0">
                <a:solidFill>
                  <a:srgbClr val="00509D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AD7783B-46D0-4FA3-AC8C-9A1C728C38C0}" type="datetime1">
              <a:rPr lang="ru-RU" smtClean="0"/>
              <a:t>12.11.2018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8942815-E500-4AEF-AC4E-369BF94A5957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9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-1" y="0"/>
            <a:ext cx="9144000" cy="733557"/>
          </a:xfrm>
          <a:prstGeom prst="rect">
            <a:avLst/>
          </a:prstGeom>
          <a:solidFill>
            <a:srgbClr val="1682C6"/>
          </a:solidFill>
          <a:ln w="50800">
            <a:solidFill>
              <a:srgbClr val="FFFFFF"/>
            </a:solidFill>
          </a:ln>
          <a:effectLst>
            <a:outerShdw blurRad="50800" dist="25400" dir="5400000" rotWithShape="0">
              <a:srgbClr val="000000">
                <a:alpha val="38000"/>
              </a:srgbClr>
            </a:outerShdw>
          </a:effectLst>
        </p:spPr>
        <p:txBody>
          <a:bodyPr lIns="45704" tIns="45704" rIns="45704" bIns="45704" anchor="ctr" anchorCtr="1">
            <a:normAutofit/>
          </a:bodyPr>
          <a:lstStyle>
            <a:lvl1pPr algn="ctr">
              <a:defRPr lang="ru-RU" sz="3420" dirty="0">
                <a:solidFill>
                  <a:srgbClr val="FFFFFF"/>
                </a:solidFill>
                <a:latin typeface="Impact" panose="020B0806030902050204" pitchFamily="34" charset="0"/>
              </a:defRPr>
            </a:lvl1pPr>
          </a:lstStyle>
          <a:p>
            <a:pPr marL="0" lvl="0" algn="l" defTabSz="891917"/>
            <a:r>
              <a:rPr lang="ru-RU" dirty="0" smtClean="0"/>
              <a:t>ОБРАЗЕЦ ЗАГОЛОВКА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9571063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онтакты">
    <p:bg>
      <p:bgPr>
        <a:blipFill dpi="0"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732462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1885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017"/>
            </a:lvl1pPr>
            <a:lvl2pPr marL="431024" indent="0">
              <a:buNone/>
              <a:defRPr sz="2640"/>
            </a:lvl2pPr>
            <a:lvl3pPr marL="862049" indent="0">
              <a:buNone/>
              <a:defRPr sz="2263"/>
            </a:lvl3pPr>
            <a:lvl4pPr marL="1293073" indent="0">
              <a:buNone/>
              <a:defRPr sz="1885"/>
            </a:lvl4pPr>
            <a:lvl5pPr marL="1724097" indent="0">
              <a:buNone/>
              <a:defRPr sz="1885"/>
            </a:lvl5pPr>
            <a:lvl6pPr marL="2155121" indent="0">
              <a:buNone/>
              <a:defRPr sz="1885"/>
            </a:lvl6pPr>
            <a:lvl7pPr marL="2586146" indent="0">
              <a:buNone/>
              <a:defRPr sz="1885"/>
            </a:lvl7pPr>
            <a:lvl8pPr marL="3017170" indent="0">
              <a:buNone/>
              <a:defRPr sz="1885"/>
            </a:lvl8pPr>
            <a:lvl9pPr marL="3448194" indent="0">
              <a:buNone/>
              <a:defRPr sz="1885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320"/>
            </a:lvl1pPr>
            <a:lvl2pPr marL="431024" indent="0">
              <a:buNone/>
              <a:defRPr sz="1131"/>
            </a:lvl2pPr>
            <a:lvl3pPr marL="862049" indent="0">
              <a:buNone/>
              <a:defRPr sz="943"/>
            </a:lvl3pPr>
            <a:lvl4pPr marL="1293073" indent="0">
              <a:buNone/>
              <a:defRPr sz="848"/>
            </a:lvl4pPr>
            <a:lvl5pPr marL="1724097" indent="0">
              <a:buNone/>
              <a:defRPr sz="848"/>
            </a:lvl5pPr>
            <a:lvl6pPr marL="2155121" indent="0">
              <a:buNone/>
              <a:defRPr sz="848"/>
            </a:lvl6pPr>
            <a:lvl7pPr marL="2586146" indent="0">
              <a:buNone/>
              <a:defRPr sz="848"/>
            </a:lvl7pPr>
            <a:lvl8pPr marL="3017170" indent="0">
              <a:buNone/>
              <a:defRPr sz="848"/>
            </a:lvl8pPr>
            <a:lvl9pPr marL="3448194" indent="0">
              <a:buNone/>
              <a:defRPr sz="848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18ECAA3-5074-45A6-82A4-4E082D2D90D0}" type="datetime1">
              <a:rPr lang="ru-RU" smtClean="0"/>
              <a:t>12.11.2018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80709B1-C4B8-4ADA-84BC-7C8C37D28A69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5593861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 t="91000" b="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1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3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DBD2F7CD-AE24-44D4-A16E-A6D73FE47C98}" type="datetime1">
              <a:rPr lang="ru-RU" smtClean="0"/>
              <a:t>12.11.2018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1" y="6356351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3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3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70671AE6-8856-4D03-896B-9D53C3E14434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112068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44" r:id="rId1"/>
    <p:sldLayoutId id="2147483845" r:id="rId2"/>
    <p:sldLayoutId id="2147483846" r:id="rId3"/>
    <p:sldLayoutId id="2147483847" r:id="rId4"/>
    <p:sldLayoutId id="2147483848" r:id="rId5"/>
    <p:sldLayoutId id="2147483849" r:id="rId6"/>
    <p:sldLayoutId id="2147483850" r:id="rId7"/>
    <p:sldLayoutId id="2147483851" r:id="rId8"/>
    <p:sldLayoutId id="2147483852" r:id="rId9"/>
    <p:sldLayoutId id="2147483853" r:id="rId10"/>
    <p:sldLayoutId id="2147483854" r:id="rId11"/>
    <p:sldLayoutId id="2147483855" r:id="rId12"/>
  </p:sldLayoutIdLst>
  <p:hf sldNum="0" hdr="0" ftr="0" dt="0"/>
  <p:txStyles>
    <p:titleStyle>
      <a:lvl1pPr algn="ctr" defTabSz="862049" rtl="0" eaLnBrk="1" latinLnBrk="0" hangingPunct="1">
        <a:spcBef>
          <a:spcPct val="0"/>
        </a:spcBef>
        <a:buNone/>
        <a:defRPr sz="3771" kern="1200">
          <a:solidFill>
            <a:srgbClr val="FF0000"/>
          </a:solidFill>
          <a:latin typeface="Trebuchet MS" pitchFamily="34" charset="0"/>
          <a:ea typeface="+mj-ea"/>
          <a:cs typeface="+mj-cs"/>
        </a:defRPr>
      </a:lvl1pPr>
    </p:titleStyle>
    <p:bodyStyle>
      <a:lvl1pPr marL="323268" indent="-323268" algn="l" defTabSz="862049" rtl="0" eaLnBrk="1" latinLnBrk="0" hangingPunct="1">
        <a:spcBef>
          <a:spcPct val="20000"/>
        </a:spcBef>
        <a:buFont typeface="Arial" pitchFamily="34" charset="0"/>
        <a:buChar char="•"/>
        <a:defRPr lang="ru-RU" sz="2640" kern="1200" baseline="0" dirty="0" smtClean="0">
          <a:solidFill>
            <a:srgbClr val="00509D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700414" indent="-269390" algn="l" defTabSz="862049" rtl="0" eaLnBrk="1" latinLnBrk="0" hangingPunct="1">
        <a:spcBef>
          <a:spcPct val="20000"/>
        </a:spcBef>
        <a:buFont typeface="Arial" pitchFamily="34" charset="0"/>
        <a:buChar char="–"/>
        <a:defRPr lang="ru-RU" sz="2263" kern="1200" baseline="0" dirty="0" smtClean="0">
          <a:solidFill>
            <a:srgbClr val="00509D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077561" indent="-215513" algn="l" defTabSz="862049" rtl="0" eaLnBrk="1" latinLnBrk="0" hangingPunct="1">
        <a:spcBef>
          <a:spcPct val="20000"/>
        </a:spcBef>
        <a:buFont typeface="Arial" pitchFamily="34" charset="0"/>
        <a:buChar char="•"/>
        <a:defRPr lang="ru-RU" sz="1885" kern="1200" baseline="0" dirty="0" smtClean="0">
          <a:solidFill>
            <a:srgbClr val="00509D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508585" indent="-215513" algn="l" defTabSz="862049" rtl="0" eaLnBrk="1" latinLnBrk="0" hangingPunct="1">
        <a:spcBef>
          <a:spcPct val="20000"/>
        </a:spcBef>
        <a:buFont typeface="Arial" pitchFamily="34" charset="0"/>
        <a:buChar char="–"/>
        <a:defRPr lang="ru-RU" sz="1697" kern="1200" baseline="0" dirty="0" smtClean="0">
          <a:solidFill>
            <a:srgbClr val="00509D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1939610" indent="-215513" algn="l" defTabSz="862049" rtl="0" eaLnBrk="1" latinLnBrk="0" hangingPunct="1">
        <a:spcBef>
          <a:spcPct val="20000"/>
        </a:spcBef>
        <a:buFont typeface="Arial" pitchFamily="34" charset="0"/>
        <a:buChar char="»"/>
        <a:defRPr lang="ru-RU" sz="1697" kern="1200" baseline="0" dirty="0">
          <a:solidFill>
            <a:srgbClr val="00509D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370634" indent="-215513" algn="l" defTabSz="862049" rtl="0" eaLnBrk="1" latinLnBrk="0" hangingPunct="1">
        <a:spcBef>
          <a:spcPct val="20000"/>
        </a:spcBef>
        <a:buFont typeface="Arial" pitchFamily="34" charset="0"/>
        <a:buChar char="•"/>
        <a:defRPr sz="1885" kern="1200">
          <a:solidFill>
            <a:schemeClr val="tx1"/>
          </a:solidFill>
          <a:latin typeface="+mn-lt"/>
          <a:ea typeface="+mn-ea"/>
          <a:cs typeface="+mn-cs"/>
        </a:defRPr>
      </a:lvl6pPr>
      <a:lvl7pPr marL="2801658" indent="-215513" algn="l" defTabSz="862049" rtl="0" eaLnBrk="1" latinLnBrk="0" hangingPunct="1">
        <a:spcBef>
          <a:spcPct val="20000"/>
        </a:spcBef>
        <a:buFont typeface="Arial" pitchFamily="34" charset="0"/>
        <a:buChar char="•"/>
        <a:defRPr sz="1885" kern="1200">
          <a:solidFill>
            <a:schemeClr val="tx1"/>
          </a:solidFill>
          <a:latin typeface="+mn-lt"/>
          <a:ea typeface="+mn-ea"/>
          <a:cs typeface="+mn-cs"/>
        </a:defRPr>
      </a:lvl7pPr>
      <a:lvl8pPr marL="3232682" indent="-215513" algn="l" defTabSz="862049" rtl="0" eaLnBrk="1" latinLnBrk="0" hangingPunct="1">
        <a:spcBef>
          <a:spcPct val="20000"/>
        </a:spcBef>
        <a:buFont typeface="Arial" pitchFamily="34" charset="0"/>
        <a:buChar char="•"/>
        <a:defRPr sz="1885" kern="1200">
          <a:solidFill>
            <a:schemeClr val="tx1"/>
          </a:solidFill>
          <a:latin typeface="+mn-lt"/>
          <a:ea typeface="+mn-ea"/>
          <a:cs typeface="+mn-cs"/>
        </a:defRPr>
      </a:lvl8pPr>
      <a:lvl9pPr marL="3663707" indent="-215513" algn="l" defTabSz="862049" rtl="0" eaLnBrk="1" latinLnBrk="0" hangingPunct="1">
        <a:spcBef>
          <a:spcPct val="20000"/>
        </a:spcBef>
        <a:buFont typeface="Arial" pitchFamily="34" charset="0"/>
        <a:buChar char="•"/>
        <a:defRPr sz="188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862049" rtl="0" eaLnBrk="1" latinLnBrk="0" hangingPunct="1">
        <a:defRPr sz="1697" kern="1200">
          <a:solidFill>
            <a:schemeClr val="tx1"/>
          </a:solidFill>
          <a:latin typeface="+mn-lt"/>
          <a:ea typeface="+mn-ea"/>
          <a:cs typeface="+mn-cs"/>
        </a:defRPr>
      </a:lvl1pPr>
      <a:lvl2pPr marL="431024" algn="l" defTabSz="862049" rtl="0" eaLnBrk="1" latinLnBrk="0" hangingPunct="1">
        <a:defRPr sz="1697" kern="1200">
          <a:solidFill>
            <a:schemeClr val="tx1"/>
          </a:solidFill>
          <a:latin typeface="+mn-lt"/>
          <a:ea typeface="+mn-ea"/>
          <a:cs typeface="+mn-cs"/>
        </a:defRPr>
      </a:lvl2pPr>
      <a:lvl3pPr marL="862049" algn="l" defTabSz="862049" rtl="0" eaLnBrk="1" latinLnBrk="0" hangingPunct="1">
        <a:defRPr sz="1697" kern="1200">
          <a:solidFill>
            <a:schemeClr val="tx1"/>
          </a:solidFill>
          <a:latin typeface="+mn-lt"/>
          <a:ea typeface="+mn-ea"/>
          <a:cs typeface="+mn-cs"/>
        </a:defRPr>
      </a:lvl3pPr>
      <a:lvl4pPr marL="1293073" algn="l" defTabSz="862049" rtl="0" eaLnBrk="1" latinLnBrk="0" hangingPunct="1">
        <a:defRPr sz="1697" kern="1200">
          <a:solidFill>
            <a:schemeClr val="tx1"/>
          </a:solidFill>
          <a:latin typeface="+mn-lt"/>
          <a:ea typeface="+mn-ea"/>
          <a:cs typeface="+mn-cs"/>
        </a:defRPr>
      </a:lvl4pPr>
      <a:lvl5pPr marL="1724097" algn="l" defTabSz="862049" rtl="0" eaLnBrk="1" latinLnBrk="0" hangingPunct="1">
        <a:defRPr sz="1697" kern="1200">
          <a:solidFill>
            <a:schemeClr val="tx1"/>
          </a:solidFill>
          <a:latin typeface="+mn-lt"/>
          <a:ea typeface="+mn-ea"/>
          <a:cs typeface="+mn-cs"/>
        </a:defRPr>
      </a:lvl5pPr>
      <a:lvl6pPr marL="2155121" algn="l" defTabSz="862049" rtl="0" eaLnBrk="1" latinLnBrk="0" hangingPunct="1">
        <a:defRPr sz="1697" kern="1200">
          <a:solidFill>
            <a:schemeClr val="tx1"/>
          </a:solidFill>
          <a:latin typeface="+mn-lt"/>
          <a:ea typeface="+mn-ea"/>
          <a:cs typeface="+mn-cs"/>
        </a:defRPr>
      </a:lvl6pPr>
      <a:lvl7pPr marL="2586146" algn="l" defTabSz="862049" rtl="0" eaLnBrk="1" latinLnBrk="0" hangingPunct="1">
        <a:defRPr sz="1697" kern="1200">
          <a:solidFill>
            <a:schemeClr val="tx1"/>
          </a:solidFill>
          <a:latin typeface="+mn-lt"/>
          <a:ea typeface="+mn-ea"/>
          <a:cs typeface="+mn-cs"/>
        </a:defRPr>
      </a:lvl7pPr>
      <a:lvl8pPr marL="3017170" algn="l" defTabSz="862049" rtl="0" eaLnBrk="1" latinLnBrk="0" hangingPunct="1">
        <a:defRPr sz="1697" kern="1200">
          <a:solidFill>
            <a:schemeClr val="tx1"/>
          </a:solidFill>
          <a:latin typeface="+mn-lt"/>
          <a:ea typeface="+mn-ea"/>
          <a:cs typeface="+mn-cs"/>
        </a:defRPr>
      </a:lvl8pPr>
      <a:lvl9pPr marL="3448194" algn="l" defTabSz="862049" rtl="0" eaLnBrk="1" latinLnBrk="0" hangingPunct="1">
        <a:defRPr sz="1697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jpe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Relationship Id="rId9" Type="http://schemas.openxmlformats.org/officeDocument/2006/relationships/image" Target="../media/image10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13" Type="http://schemas.openxmlformats.org/officeDocument/2006/relationships/image" Target="../media/image22.png"/><Relationship Id="rId18" Type="http://schemas.openxmlformats.org/officeDocument/2006/relationships/image" Target="../media/image27.jpeg"/><Relationship Id="rId3" Type="http://schemas.openxmlformats.org/officeDocument/2006/relationships/image" Target="../media/image12.png"/><Relationship Id="rId21" Type="http://schemas.openxmlformats.org/officeDocument/2006/relationships/image" Target="../media/image30.jpeg"/><Relationship Id="rId7" Type="http://schemas.openxmlformats.org/officeDocument/2006/relationships/image" Target="../media/image16.png"/><Relationship Id="rId12" Type="http://schemas.openxmlformats.org/officeDocument/2006/relationships/image" Target="../media/image21.png"/><Relationship Id="rId17" Type="http://schemas.openxmlformats.org/officeDocument/2006/relationships/image" Target="../media/image26.emf"/><Relationship Id="rId2" Type="http://schemas.openxmlformats.org/officeDocument/2006/relationships/image" Target="../media/image11.png"/><Relationship Id="rId16" Type="http://schemas.openxmlformats.org/officeDocument/2006/relationships/image" Target="../media/image25.png"/><Relationship Id="rId20" Type="http://schemas.openxmlformats.org/officeDocument/2006/relationships/image" Target="../media/image29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png"/><Relationship Id="rId11" Type="http://schemas.openxmlformats.org/officeDocument/2006/relationships/image" Target="../media/image20.png"/><Relationship Id="rId24" Type="http://schemas.openxmlformats.org/officeDocument/2006/relationships/image" Target="../media/image33.png"/><Relationship Id="rId5" Type="http://schemas.openxmlformats.org/officeDocument/2006/relationships/image" Target="../media/image14.png"/><Relationship Id="rId15" Type="http://schemas.openxmlformats.org/officeDocument/2006/relationships/image" Target="../media/image24.jpeg"/><Relationship Id="rId23" Type="http://schemas.openxmlformats.org/officeDocument/2006/relationships/image" Target="../media/image32.png"/><Relationship Id="rId10" Type="http://schemas.openxmlformats.org/officeDocument/2006/relationships/image" Target="../media/image19.png"/><Relationship Id="rId19" Type="http://schemas.openxmlformats.org/officeDocument/2006/relationships/image" Target="../media/image28.jpeg"/><Relationship Id="rId4" Type="http://schemas.openxmlformats.org/officeDocument/2006/relationships/image" Target="../media/image13.png"/><Relationship Id="rId9" Type="http://schemas.openxmlformats.org/officeDocument/2006/relationships/image" Target="../media/image18.png"/><Relationship Id="rId14" Type="http://schemas.openxmlformats.org/officeDocument/2006/relationships/image" Target="../media/image23.png"/><Relationship Id="rId22" Type="http://schemas.openxmlformats.org/officeDocument/2006/relationships/image" Target="../media/image31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jpeg"/><Relationship Id="rId3" Type="http://schemas.openxmlformats.org/officeDocument/2006/relationships/image" Target="../media/image34.jpeg"/><Relationship Id="rId7" Type="http://schemas.openxmlformats.org/officeDocument/2006/relationships/image" Target="../media/image38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7.jpeg"/><Relationship Id="rId11" Type="http://schemas.openxmlformats.org/officeDocument/2006/relationships/image" Target="../media/image42.jpeg"/><Relationship Id="rId5" Type="http://schemas.openxmlformats.org/officeDocument/2006/relationships/image" Target="../media/image36.jpeg"/><Relationship Id="rId10" Type="http://schemas.openxmlformats.org/officeDocument/2006/relationships/image" Target="../media/image41.jpeg"/><Relationship Id="rId4" Type="http://schemas.openxmlformats.org/officeDocument/2006/relationships/image" Target="../media/image35.jpeg"/><Relationship Id="rId9" Type="http://schemas.openxmlformats.org/officeDocument/2006/relationships/image" Target="../media/image40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44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7" Type="http://schemas.openxmlformats.org/officeDocument/2006/relationships/image" Target="../media/image49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48.jpeg"/><Relationship Id="rId5" Type="http://schemas.openxmlformats.org/officeDocument/2006/relationships/image" Target="../media/image47.jpeg"/><Relationship Id="rId4" Type="http://schemas.openxmlformats.org/officeDocument/2006/relationships/image" Target="../media/image46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5.jpeg"/><Relationship Id="rId3" Type="http://schemas.openxmlformats.org/officeDocument/2006/relationships/image" Target="../media/image50.jpeg"/><Relationship Id="rId7" Type="http://schemas.openxmlformats.org/officeDocument/2006/relationships/image" Target="../media/image54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3.jpeg"/><Relationship Id="rId5" Type="http://schemas.openxmlformats.org/officeDocument/2006/relationships/image" Target="../media/image52.jpeg"/><Relationship Id="rId4" Type="http://schemas.openxmlformats.org/officeDocument/2006/relationships/image" Target="../media/image5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одзаголовок 1"/>
          <p:cNvSpPr>
            <a:spLocks noGrp="1"/>
          </p:cNvSpPr>
          <p:nvPr>
            <p:ph type="subTitle" idx="1"/>
          </p:nvPr>
        </p:nvSpPr>
        <p:spPr/>
        <p:txBody>
          <a:bodyPr>
            <a:noAutofit/>
          </a:bodyPr>
          <a:lstStyle/>
          <a:p>
            <a:r>
              <a:rPr lang="ru-RU" sz="2400" dirty="0" smtClean="0">
                <a:latin typeface="Helvetica Neue Black Condensed"/>
              </a:rPr>
              <a:t>УМК издательства «Просвещение» по второму иностранному языку</a:t>
            </a:r>
            <a:endParaRPr lang="ru-RU" sz="2400" dirty="0">
              <a:latin typeface="Helvetica Neue Black Condensed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Rectangle 8"/>
          <p:cNvSpPr>
            <a:spLocks noChangeArrowheads="1"/>
          </p:cNvSpPr>
          <p:nvPr/>
        </p:nvSpPr>
        <p:spPr bwMode="auto">
          <a:xfrm>
            <a:off x="1947564" y="877150"/>
            <a:ext cx="5248873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sz="1600" b="1" dirty="0">
                <a:solidFill>
                  <a:srgbClr val="00519F"/>
                </a:solidFill>
                <a:latin typeface="Helvetica Neue Black Condensed"/>
                <a:ea typeface="+mj-ea"/>
                <a:cs typeface="+mj-cs"/>
              </a:rPr>
              <a:t>Е. Г. </a:t>
            </a:r>
            <a:r>
              <a:rPr lang="ru-RU" sz="1600" b="1" dirty="0" err="1">
                <a:solidFill>
                  <a:srgbClr val="00519F"/>
                </a:solidFill>
                <a:latin typeface="Helvetica Neue Black Condensed"/>
                <a:ea typeface="+mj-ea"/>
                <a:cs typeface="+mj-cs"/>
              </a:rPr>
              <a:t>Маневич</a:t>
            </a:r>
            <a:r>
              <a:rPr lang="ru-RU" sz="1600" b="1" dirty="0">
                <a:solidFill>
                  <a:srgbClr val="00519F"/>
                </a:solidFill>
                <a:latin typeface="Helvetica Neue Black Condensed"/>
                <a:ea typeface="+mj-ea"/>
                <a:cs typeface="+mj-cs"/>
              </a:rPr>
              <a:t>, А. А. </a:t>
            </a:r>
            <a:r>
              <a:rPr lang="ru-RU" sz="1600" b="1" dirty="0" smtClean="0">
                <a:solidFill>
                  <a:srgbClr val="00519F"/>
                </a:solidFill>
                <a:latin typeface="Helvetica Neue Black Condensed"/>
                <a:ea typeface="+mj-ea"/>
                <a:cs typeface="+mj-cs"/>
              </a:rPr>
              <a:t>Полякова, </a:t>
            </a:r>
            <a:r>
              <a:rPr lang="ru-RU" sz="1600" b="1" dirty="0">
                <a:solidFill>
                  <a:srgbClr val="00519F"/>
                </a:solidFill>
                <a:latin typeface="Helvetica Neue Black Condensed"/>
                <a:ea typeface="+mj-ea"/>
                <a:cs typeface="+mj-cs"/>
              </a:rPr>
              <a:t>Д. Дули, В. Эванс </a:t>
            </a:r>
          </a:p>
        </p:txBody>
      </p:sp>
      <p:pic>
        <p:nvPicPr>
          <p:cNvPr id="34" name="Рисунок 33"/>
          <p:cNvPicPr>
            <a:picLocks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54943" y="1352588"/>
            <a:ext cx="1584000" cy="2160000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35" name="Рисунок 34"/>
          <p:cNvPicPr>
            <a:picLocks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3730374" y="1352588"/>
            <a:ext cx="1584000" cy="2160000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36" name="Рисунок 35"/>
          <p:cNvPicPr>
            <a:picLocks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05805" y="1352588"/>
            <a:ext cx="1584000" cy="2160000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37" name="Рисунок 36"/>
          <p:cNvPicPr>
            <a:picLocks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9512" y="1352588"/>
            <a:ext cx="1584000" cy="2160000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38" name="Рисунок 37" descr="Вырезка экрана"/>
          <p:cNvPicPr>
            <a:picLocks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76937" y="3789040"/>
            <a:ext cx="1584000" cy="2160000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39" name="Рисунок 38" descr="Вырезка экрана"/>
          <p:cNvPicPr>
            <a:picLocks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88224" y="3789040"/>
            <a:ext cx="1584000" cy="2160000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40" name="Рисунок 39"/>
          <p:cNvPicPr>
            <a:picLocks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81236" y="1352588"/>
            <a:ext cx="1584000" cy="2160000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25" name="Rectangle 2"/>
          <p:cNvSpPr txBox="1">
            <a:spLocks noGrp="1" noChangeArrowheads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000" kern="1200">
                <a:solidFill>
                  <a:srgbClr val="FF0000"/>
                </a:solidFill>
                <a:latin typeface="Trebuchet MS" pitchFamily="34" charset="0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ru-RU" altLang="ru-RU" sz="3600" b="1" dirty="0" smtClean="0">
                <a:solidFill>
                  <a:schemeClr val="bg1"/>
                </a:solidFill>
                <a:latin typeface="Impact" panose="020B0806030902050204" pitchFamily="34" charset="0"/>
              </a:rPr>
              <a:t>УМК «МОЙ ВЫБОР – АНГЛИЙСКИЙ!»</a:t>
            </a:r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1935597" y="4394029"/>
            <a:ext cx="2020361" cy="621297"/>
          </a:xfrm>
          <a:prstGeom prst="roundRect">
            <a:avLst/>
          </a:prstGeom>
          <a:solidFill>
            <a:srgbClr val="FFFF00"/>
          </a:solidFill>
          <a:ln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Учебное пособие</a:t>
            </a:r>
            <a:endParaRPr lang="ru-RU" dirty="0"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35889260"/>
      </p:ext>
    </p:extLst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0" y="6328598"/>
            <a:ext cx="9144000" cy="529403"/>
          </a:xfrm>
          <a:prstGeom prst="rect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bg1"/>
              </a:solidFill>
            </a:endParaRPr>
          </a:p>
        </p:txBody>
      </p:sp>
      <p:sp>
        <p:nvSpPr>
          <p:cNvPr id="14338" name="Заголовок 1"/>
          <p:cNvSpPr>
            <a:spLocks noGrp="1"/>
          </p:cNvSpPr>
          <p:nvPr>
            <p:ph type="title"/>
          </p:nvPr>
        </p:nvSpPr>
        <p:spPr>
          <a:xfrm>
            <a:off x="323850" y="333377"/>
            <a:ext cx="8135938" cy="525463"/>
          </a:xfrm>
        </p:spPr>
        <p:txBody>
          <a:bodyPr>
            <a:normAutofit fontScale="90000"/>
          </a:bodyPr>
          <a:lstStyle/>
          <a:p>
            <a:r>
              <a:rPr lang="ru-RU" altLang="ru-RU" sz="3200" b="1" dirty="0" smtClean="0"/>
              <a:t/>
            </a:r>
            <a:br>
              <a:rPr lang="ru-RU" altLang="ru-RU" sz="3200" b="1" dirty="0" smtClean="0"/>
            </a:br>
            <a:r>
              <a:rPr lang="ru-RU" altLang="ru-RU" sz="3200" b="1" dirty="0"/>
              <a:t/>
            </a:r>
            <a:br>
              <a:rPr lang="ru-RU" altLang="ru-RU" sz="3200" b="1" dirty="0"/>
            </a:br>
            <a:r>
              <a:rPr lang="ru-RU" altLang="ru-RU" sz="3200" b="1" dirty="0" smtClean="0"/>
              <a:t/>
            </a:r>
            <a:br>
              <a:rPr lang="ru-RU" altLang="ru-RU" sz="3200" b="1" dirty="0" smtClean="0"/>
            </a:br>
            <a:r>
              <a:rPr lang="ru-RU" altLang="ru-RU" sz="3200" b="1" dirty="0"/>
              <a:t/>
            </a:r>
            <a:br>
              <a:rPr lang="ru-RU" altLang="ru-RU" sz="3200" b="1" dirty="0"/>
            </a:br>
            <a:r>
              <a:rPr lang="ru-RU" altLang="ru-RU" sz="3200" b="1" dirty="0" smtClean="0"/>
              <a:t/>
            </a:r>
            <a:br>
              <a:rPr lang="ru-RU" altLang="ru-RU" sz="3200" b="1" dirty="0" smtClean="0"/>
            </a:br>
            <a:r>
              <a:rPr lang="ru-RU" altLang="ru-RU" sz="3200" b="1" dirty="0"/>
              <a:t/>
            </a:r>
            <a:br>
              <a:rPr lang="ru-RU" altLang="ru-RU" sz="3200" b="1" dirty="0"/>
            </a:br>
            <a:r>
              <a:rPr lang="ru-RU" altLang="ru-RU" sz="3200" b="1" dirty="0" smtClean="0"/>
              <a:t/>
            </a:r>
            <a:br>
              <a:rPr lang="ru-RU" altLang="ru-RU" sz="3200" b="1" dirty="0" smtClean="0"/>
            </a:br>
            <a:r>
              <a:rPr lang="ru-RU" altLang="ru-RU" sz="3200" b="1" dirty="0"/>
              <a:t/>
            </a:r>
            <a:br>
              <a:rPr lang="ru-RU" altLang="ru-RU" sz="3200" b="1" dirty="0"/>
            </a:br>
            <a:endParaRPr lang="ru-RU" altLang="ru-RU" sz="3200" b="1" dirty="0" smtClean="0"/>
          </a:p>
        </p:txBody>
      </p:sp>
      <p:pic>
        <p:nvPicPr>
          <p:cNvPr id="14339" name="Объект 4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24494" y="1242354"/>
            <a:ext cx="1067589" cy="1402092"/>
          </a:xfrm>
        </p:spPr>
      </p:pic>
      <p:pic>
        <p:nvPicPr>
          <p:cNvPr id="14340" name="Рисунок 5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373973" y="1224880"/>
            <a:ext cx="1099317" cy="14412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1" name="Рисунок 6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13908" y="1192593"/>
            <a:ext cx="1294963" cy="14735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2" name="Рисунок 7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196019" y="1213374"/>
            <a:ext cx="1119943" cy="14527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3" name="Рисунок 9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74232" y="2714614"/>
            <a:ext cx="1145651" cy="147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4" name="Рисунок 10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879022" y="2707470"/>
            <a:ext cx="1136984" cy="14832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5" name="Рисунок 11"/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114081" y="2714613"/>
            <a:ext cx="1205757" cy="14761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6" name="Рисунок 14"/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61060" y="2728903"/>
            <a:ext cx="1108919" cy="14618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7" name="Рисунок 15"/>
          <p:cNvPicPr>
            <a:picLocks noChangeAspect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405516" y="2728903"/>
            <a:ext cx="1067774" cy="14618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93368" y="3245867"/>
            <a:ext cx="1075990" cy="14276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1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183592" y="3192660"/>
            <a:ext cx="1072582" cy="14808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50" name="Рисунок 16"/>
          <p:cNvPicPr>
            <a:picLocks noChangeAspect="1"/>
          </p:cNvPicPr>
          <p:nvPr/>
        </p:nvPicPr>
        <p:blipFill>
          <a:blip r:embed="rId1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846820" y="1221167"/>
            <a:ext cx="1169186" cy="14477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1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02033" y="3401027"/>
            <a:ext cx="924631" cy="1272523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0" y="-377"/>
            <a:ext cx="9144000" cy="1154162"/>
          </a:xfrm>
          <a:prstGeom prst="rect">
            <a:avLst/>
          </a:prstGeom>
          <a:solidFill>
            <a:srgbClr val="0070C0"/>
          </a:solidFill>
        </p:spPr>
        <p:txBody>
          <a:bodyPr wrap="square">
            <a:spAutoFit/>
          </a:bodyPr>
          <a:lstStyle/>
          <a:p>
            <a:pPr algn="ctr"/>
            <a:r>
              <a:rPr lang="ru-RU" sz="2300" b="1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УМК «Горизонты». Немецкий как второй иностранный. </a:t>
            </a:r>
            <a:endParaRPr lang="en-US" sz="2300" b="1" dirty="0" smtClean="0">
              <a:solidFill>
                <a:schemeClr val="bg1"/>
              </a:solidFill>
              <a:latin typeface="Arial Black" panose="020B0A04020102020204" pitchFamily="34" charset="0"/>
            </a:endParaRPr>
          </a:p>
          <a:p>
            <a:pPr algn="ctr"/>
            <a:r>
              <a:rPr lang="ru-RU" sz="2300" b="1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Завершённая серия учебников для 5-11 классов</a:t>
            </a:r>
            <a:endParaRPr lang="ru-RU" sz="2300" b="1" dirty="0">
              <a:solidFill>
                <a:schemeClr val="bg1"/>
              </a:solidFill>
              <a:latin typeface="Arial Black" panose="020B0A04020102020204" pitchFamily="34" charset="0"/>
            </a:endParaRPr>
          </a:p>
        </p:txBody>
      </p:sp>
      <p:pic>
        <p:nvPicPr>
          <p:cNvPr id="1026" name="Picture 2" descr="http://catalog.prosv.ru/images/big/666c873e-db01-11e1-b822-0050569c32ed.jpg"/>
          <p:cNvPicPr>
            <a:picLocks noChangeAspect="1" noChangeArrowheads="1"/>
          </p:cNvPicPr>
          <p:nvPr/>
        </p:nvPicPr>
        <p:blipFill>
          <a:blip r:embed="rId1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475488" y="1206880"/>
            <a:ext cx="1075340" cy="14592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7" name="Picture 13"/>
          <p:cNvPicPr>
            <a:picLocks noChangeAspect="1" noChangeArrowheads="1"/>
          </p:cNvPicPr>
          <p:nvPr/>
        </p:nvPicPr>
        <p:blipFill>
          <a:blip r:embed="rId1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477169" y="2860863"/>
            <a:ext cx="1019250" cy="1329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1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767775" y="1266184"/>
            <a:ext cx="1047264" cy="14412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" name="Рисунок 19" descr="Y:\Полученные файлы\31-05-2018\cover_LGTrenager_5.jpg"/>
          <p:cNvPicPr/>
          <p:nvPr/>
        </p:nvPicPr>
        <p:blipFill>
          <a:blip r:embed="rId1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6634" y="4149956"/>
            <a:ext cx="1032164" cy="1420617"/>
          </a:xfrm>
          <a:prstGeom prst="rect">
            <a:avLst/>
          </a:prstGeom>
          <a:noFill/>
          <a:ln>
            <a:solidFill>
              <a:schemeClr val="bg2">
                <a:lumMod val="25000"/>
              </a:schemeClr>
            </a:solidFill>
          </a:ln>
          <a:effectLst>
            <a:outerShdw blurRad="190500" dist="1905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1" name="Рисунок 20" descr="Y:\Полученные файлы\31-05-2018\cover_tren_6.jpg"/>
          <p:cNvPicPr/>
          <p:nvPr/>
        </p:nvPicPr>
        <p:blipFill>
          <a:blip r:embed="rId1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379864" y="4149956"/>
            <a:ext cx="1019022" cy="1437429"/>
          </a:xfrm>
          <a:prstGeom prst="rect">
            <a:avLst/>
          </a:prstGeom>
          <a:noFill/>
          <a:ln>
            <a:solidFill>
              <a:schemeClr val="bg2">
                <a:lumMod val="25000"/>
              </a:schemeClr>
            </a:solidFill>
          </a:ln>
          <a:effectLst>
            <a:outerShdw blurRad="190500" dist="1905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2" name="Рисунок 21" descr="Y:\Полученные файлы\31-05-2018\cover_tren_7.jpg"/>
          <p:cNvPicPr/>
          <p:nvPr/>
        </p:nvPicPr>
        <p:blipFill>
          <a:blip r:embed="rId2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74232" y="4142294"/>
            <a:ext cx="978694" cy="1412505"/>
          </a:xfrm>
          <a:prstGeom prst="rect">
            <a:avLst/>
          </a:prstGeom>
          <a:noFill/>
          <a:ln>
            <a:solidFill>
              <a:schemeClr val="bg2">
                <a:lumMod val="25000"/>
              </a:schemeClr>
            </a:solidFill>
          </a:ln>
          <a:effectLst>
            <a:outerShdw blurRad="190500" dist="1905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3" name="Рисунок 22" descr="Y:\Полученные файлы\31-05-2018\cover_tren_8.jpg"/>
          <p:cNvPicPr/>
          <p:nvPr/>
        </p:nvPicPr>
        <p:blipFill>
          <a:blip r:embed="rId2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38820" y="4142294"/>
            <a:ext cx="1017388" cy="1428279"/>
          </a:xfrm>
          <a:prstGeom prst="rect">
            <a:avLst/>
          </a:prstGeom>
          <a:noFill/>
          <a:ln>
            <a:solidFill>
              <a:schemeClr val="bg2">
                <a:lumMod val="25000"/>
              </a:schemeClr>
            </a:solidFill>
          </a:ln>
          <a:effectLst>
            <a:outerShdw blurRad="190500" dist="1905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595183" y="3904913"/>
            <a:ext cx="977491" cy="129813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767775" y="2860863"/>
            <a:ext cx="948561" cy="12980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Скругленный прямоугольник 4"/>
          <p:cNvSpPr/>
          <p:nvPr/>
        </p:nvSpPr>
        <p:spPr>
          <a:xfrm>
            <a:off x="1022678" y="5822464"/>
            <a:ext cx="3909950" cy="511847"/>
          </a:xfrm>
          <a:prstGeom prst="roundRect">
            <a:avLst/>
          </a:prstGeom>
          <a:solidFill>
            <a:srgbClr val="FFFF00"/>
          </a:solidFill>
          <a:ln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Включены в Федеральный перечень</a:t>
            </a:r>
            <a:endParaRPr lang="ru-RU" dirty="0"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  <p:sp>
        <p:nvSpPr>
          <p:cNvPr id="30" name="Скругленный прямоугольник 29"/>
          <p:cNvSpPr/>
          <p:nvPr/>
        </p:nvSpPr>
        <p:spPr>
          <a:xfrm>
            <a:off x="6817545" y="4986260"/>
            <a:ext cx="2020361" cy="621297"/>
          </a:xfrm>
          <a:prstGeom prst="roundRect">
            <a:avLst/>
          </a:prstGeom>
          <a:solidFill>
            <a:srgbClr val="FFFF00"/>
          </a:solidFill>
          <a:ln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Учебное пособие</a:t>
            </a:r>
            <a:endParaRPr lang="ru-RU" dirty="0"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32333" y="4684794"/>
            <a:ext cx="794331" cy="113767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0837106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" name="Picture 5" descr="C:\Users\abratishko\Desktop\РАБОЧИЕ ПРОГРАММЫ\PROGRAMMI\25-0371-01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2068962" y="4328878"/>
            <a:ext cx="1088751" cy="1632885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21" name="Picture 11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4432907" y="4643809"/>
            <a:ext cx="1486809" cy="1969638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23" name="Picture 11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6300192" y="4671994"/>
            <a:ext cx="1486809" cy="1941453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dirty="0">
                <a:solidFill>
                  <a:schemeClr val="bg1"/>
                </a:solidFill>
              </a:rPr>
              <a:t>УМК «СИНЯЯ ПТИЦА</a:t>
            </a:r>
            <a:r>
              <a:rPr lang="ru-RU" sz="3600" dirty="0" smtClean="0">
                <a:solidFill>
                  <a:schemeClr val="bg1"/>
                </a:solidFill>
              </a:rPr>
              <a:t>»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15971" y="847476"/>
            <a:ext cx="8712058" cy="379730"/>
          </a:xfrm>
        </p:spPr>
        <p:txBody>
          <a:bodyPr>
            <a:normAutofit/>
          </a:bodyPr>
          <a:lstStyle/>
          <a:p>
            <a:r>
              <a:rPr lang="ru-RU" sz="1800" b="1" dirty="0"/>
              <a:t>Береговская Э.М</a:t>
            </a:r>
            <a:r>
              <a:rPr lang="ru-RU" sz="1800" b="1" dirty="0" smtClean="0"/>
              <a:t>.</a:t>
            </a:r>
            <a:r>
              <a:rPr lang="en-US" sz="1800" b="1" dirty="0" smtClean="0"/>
              <a:t>, </a:t>
            </a:r>
            <a:r>
              <a:rPr lang="ru-RU" sz="1800" b="1" dirty="0" smtClean="0"/>
              <a:t>Белосельская, Селиванова Н.А., Шашурина А.Ю.</a:t>
            </a:r>
            <a:endParaRPr lang="ru-RU" sz="1800" b="1" dirty="0"/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7621082" y="5651115"/>
            <a:ext cx="2020361" cy="621297"/>
          </a:xfrm>
          <a:prstGeom prst="roundRect">
            <a:avLst/>
          </a:prstGeom>
          <a:solidFill>
            <a:srgbClr val="FFFF00"/>
          </a:solidFill>
          <a:ln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Учебное пособие</a:t>
            </a:r>
            <a:endParaRPr lang="ru-RU" dirty="0"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4490978" y="3861048"/>
            <a:ext cx="3909950" cy="511847"/>
          </a:xfrm>
          <a:prstGeom prst="roundRect">
            <a:avLst/>
          </a:prstGeom>
          <a:solidFill>
            <a:srgbClr val="FFFF00"/>
          </a:solidFill>
          <a:ln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Включены в Федеральный перечень</a:t>
            </a:r>
            <a:endParaRPr lang="ru-RU" dirty="0"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  <p:pic>
        <p:nvPicPr>
          <p:cNvPr id="18" name="Picture 17" descr="C:\Users\OKustova\Desktop\франц испан обложки\Sel-7-8-Cover.jpg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88024" y="1217860"/>
            <a:ext cx="1657929" cy="219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190500" dist="1905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9" name="Picture 18" descr="C:\Users\OKustova\Desktop\франц испан обложки\Bereg-5-1-Cover.jpg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8222" y="1412776"/>
            <a:ext cx="1260885" cy="16825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190500" dist="1905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0" name="Picture 19" descr="C:\Users\OKustova\Desktop\франц испан обложки\Bereg-5-2-Cover.jpg"/>
          <p:cNvPicPr>
            <a:picLocks noChangeAspect="1" noChangeArrowheads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69126" y="2306116"/>
            <a:ext cx="1479962" cy="19720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190500" dist="1905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4" name="Picture 17" descr="Sel"/>
          <p:cNvPicPr>
            <a:picLocks noChangeAspect="1" noChangeArrowheads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979712" y="1598249"/>
            <a:ext cx="1277639" cy="16810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190500" dist="1905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5" name="Picture 18" descr="Sel"/>
          <p:cNvPicPr>
            <a:picLocks noChangeAspect="1" noChangeArrowheads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049877" y="2348246"/>
            <a:ext cx="1405517" cy="18621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190500" dist="1905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6" name="Picture 2" descr="C:\Users\OKustova\Desktop\ФрИсп!\СинПтица 9.jpg"/>
          <p:cNvPicPr>
            <a:picLocks noChangeAspect="1" noChangeArrowheads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043596" y="1266895"/>
            <a:ext cx="1587667" cy="20974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190500" dist="1905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176574510"/>
      </p:ext>
    </p:extLst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3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1547664" y="1770091"/>
            <a:ext cx="2379378" cy="3160303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20" name="Picture 6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4630635" y="1767757"/>
            <a:ext cx="2399011" cy="3111589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14" name="Rectangle 8"/>
          <p:cNvSpPr>
            <a:spLocks noChangeArrowheads="1"/>
          </p:cNvSpPr>
          <p:nvPr/>
        </p:nvSpPr>
        <p:spPr bwMode="auto">
          <a:xfrm>
            <a:off x="341784" y="980728"/>
            <a:ext cx="8460432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2400" b="1" dirty="0" smtClean="0">
                <a:solidFill>
                  <a:schemeClr val="tx2"/>
                </a:solidFill>
                <a:latin typeface="Helvetica Neue Black Condensed"/>
                <a:ea typeface="+mj-ea"/>
                <a:cs typeface="+mj-cs"/>
              </a:rPr>
              <a:t>Н.А. Селиванова, А.Ю. Шашурина</a:t>
            </a:r>
            <a:endParaRPr lang="ru-RU" sz="2400" b="1" dirty="0">
              <a:solidFill>
                <a:schemeClr val="tx2"/>
              </a:solidFill>
              <a:latin typeface="Helvetica Neue Black Condensed"/>
              <a:ea typeface="+mj-ea"/>
              <a:cs typeface="+mj-cs"/>
            </a:endParaRPr>
          </a:p>
        </p:txBody>
      </p:sp>
      <p:sp>
        <p:nvSpPr>
          <p:cNvPr id="17" name="Shape 518"/>
          <p:cNvSpPr/>
          <p:nvPr/>
        </p:nvSpPr>
        <p:spPr>
          <a:xfrm>
            <a:off x="1" y="-1"/>
            <a:ext cx="9144000" cy="836713"/>
          </a:xfrm>
          <a:prstGeom prst="rect">
            <a:avLst/>
          </a:prstGeom>
          <a:solidFill>
            <a:srgbClr val="1682C6"/>
          </a:solidFill>
          <a:ln w="50800">
            <a:solidFill>
              <a:srgbClr val="FFFFFF"/>
            </a:solidFill>
          </a:ln>
          <a:effectLst>
            <a:outerShdw blurRad="50800" dist="25400" dir="5400000" rotWithShape="0">
              <a:srgbClr val="000000">
                <a:alpha val="38000"/>
              </a:srgbClr>
            </a:outerShdw>
          </a:effectLst>
        </p:spPr>
        <p:txBody>
          <a:bodyPr lIns="45704" tIns="45704" rIns="45704" bIns="45704" anchor="ctr"/>
          <a:lstStyle/>
          <a:p>
            <a:pPr>
              <a:defRPr>
                <a:solidFill>
                  <a:srgbClr val="FFFFFF"/>
                </a:solidFill>
                <a:latin typeface="+mj-lt"/>
                <a:ea typeface="+mj-ea"/>
                <a:cs typeface="+mj-cs"/>
                <a:sym typeface="Calibri"/>
              </a:defRPr>
            </a:pPr>
            <a:endParaRPr dirty="0">
              <a:latin typeface="Helvetica Neue Black Condensed"/>
            </a:endParaRPr>
          </a:p>
        </p:txBody>
      </p:sp>
      <p:sp>
        <p:nvSpPr>
          <p:cNvPr id="18" name="Rectangle 2"/>
          <p:cNvSpPr txBox="1">
            <a:spLocks noChangeArrowheads="1"/>
          </p:cNvSpPr>
          <p:nvPr/>
        </p:nvSpPr>
        <p:spPr>
          <a:xfrm>
            <a:off x="1" y="0"/>
            <a:ext cx="9143999" cy="83671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000" kern="1200">
                <a:solidFill>
                  <a:srgbClr val="FF0000"/>
                </a:solidFill>
                <a:latin typeface="Trebuchet MS" pitchFamily="34" charset="0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ru-RU" altLang="ru-RU" sz="3600" b="1" dirty="0" smtClean="0">
                <a:solidFill>
                  <a:schemeClr val="bg1"/>
                </a:solidFill>
                <a:latin typeface="Impact" panose="020B0806030902050204" pitchFamily="34" charset="0"/>
              </a:rPr>
              <a:t>УМК «ВСТРЕЧИ»</a:t>
            </a: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6019465" y="5177984"/>
            <a:ext cx="2020361" cy="621297"/>
          </a:xfrm>
          <a:prstGeom prst="roundRect">
            <a:avLst/>
          </a:prstGeom>
          <a:solidFill>
            <a:srgbClr val="FFFF00"/>
          </a:solidFill>
          <a:ln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Учебное пособие</a:t>
            </a:r>
            <a:endParaRPr lang="ru-RU" dirty="0"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07906933"/>
      </p:ext>
    </p:extLst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hape 518"/>
          <p:cNvSpPr/>
          <p:nvPr/>
        </p:nvSpPr>
        <p:spPr>
          <a:xfrm>
            <a:off x="1" y="-1"/>
            <a:ext cx="9144000" cy="836713"/>
          </a:xfrm>
          <a:prstGeom prst="rect">
            <a:avLst/>
          </a:prstGeom>
          <a:solidFill>
            <a:srgbClr val="1682C6"/>
          </a:solidFill>
          <a:ln w="50800">
            <a:solidFill>
              <a:srgbClr val="FFFFFF"/>
            </a:solidFill>
          </a:ln>
          <a:effectLst>
            <a:outerShdw blurRad="50800" dist="25400" dir="5400000" rotWithShape="0">
              <a:srgbClr val="000000">
                <a:alpha val="38000"/>
              </a:srgbClr>
            </a:outerShdw>
          </a:effectLst>
        </p:spPr>
        <p:txBody>
          <a:bodyPr lIns="45704" tIns="45704" rIns="45704" bIns="45704" anchor="ctr"/>
          <a:lstStyle/>
          <a:p>
            <a:pPr>
              <a:defRPr>
                <a:solidFill>
                  <a:srgbClr val="FFFFFF"/>
                </a:solidFill>
                <a:latin typeface="+mj-lt"/>
                <a:ea typeface="+mj-ea"/>
                <a:cs typeface="+mj-cs"/>
                <a:sym typeface="Calibri"/>
              </a:defRPr>
            </a:pPr>
            <a:endParaRPr dirty="0">
              <a:latin typeface="Helvetica Neue Black Condensed"/>
            </a:endParaRPr>
          </a:p>
        </p:txBody>
      </p:sp>
      <p:sp>
        <p:nvSpPr>
          <p:cNvPr id="44" name="Rectangle 8"/>
          <p:cNvSpPr>
            <a:spLocks noChangeArrowheads="1"/>
          </p:cNvSpPr>
          <p:nvPr/>
        </p:nvSpPr>
        <p:spPr bwMode="auto">
          <a:xfrm>
            <a:off x="2877915" y="836712"/>
            <a:ext cx="3388171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tx2"/>
                </a:solidFill>
                <a:latin typeface="Helvetica Neue Black Condensed"/>
                <a:ea typeface="+mj-ea"/>
                <a:cs typeface="+mj-cs"/>
              </a:rPr>
              <a:t>Костылева С.В. </a:t>
            </a:r>
            <a:r>
              <a:rPr lang="ru-RU" sz="2400" b="1" dirty="0">
                <a:solidFill>
                  <a:schemeClr val="tx2"/>
                </a:solidFill>
                <a:latin typeface="Helvetica Neue Black Condensed"/>
                <a:ea typeface="+mj-ea"/>
                <a:cs typeface="+mj-cs"/>
              </a:rPr>
              <a:t>и др.</a:t>
            </a:r>
          </a:p>
        </p:txBody>
      </p:sp>
      <p:sp>
        <p:nvSpPr>
          <p:cNvPr id="46" name="Rectangle 8"/>
          <p:cNvSpPr>
            <a:spLocks noChangeArrowheads="1"/>
          </p:cNvSpPr>
          <p:nvPr/>
        </p:nvSpPr>
        <p:spPr bwMode="auto">
          <a:xfrm>
            <a:off x="3312681" y="125967"/>
            <a:ext cx="2518638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ru-RU" sz="3200" b="1" dirty="0" smtClean="0">
                <a:solidFill>
                  <a:schemeClr val="bg1"/>
                </a:solidFill>
                <a:latin typeface="Impact" panose="020B0806030902050204" pitchFamily="34" charset="0"/>
                <a:ea typeface="+mj-ea"/>
                <a:cs typeface="+mj-cs"/>
              </a:rPr>
              <a:t>УМК «ЗАВТРА»</a:t>
            </a:r>
            <a:endParaRPr lang="ru-RU" sz="3200" b="1" dirty="0">
              <a:solidFill>
                <a:schemeClr val="bg1"/>
              </a:solidFill>
              <a:latin typeface="Impact" panose="020B0806030902050204" pitchFamily="34" charset="0"/>
              <a:ea typeface="+mj-ea"/>
              <a:cs typeface="+mj-cs"/>
            </a:endParaRPr>
          </a:p>
        </p:txBody>
      </p:sp>
      <p:pic>
        <p:nvPicPr>
          <p:cNvPr id="27" name="Picture 1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-9469" y="1492872"/>
            <a:ext cx="2032882" cy="2736430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28" name="Picture 14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4740956" y="1470043"/>
            <a:ext cx="2045172" cy="2751045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29" name="Picture 13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2364692" y="1475911"/>
            <a:ext cx="2041404" cy="2743208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19" name="Picture 14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6938412" y="1485564"/>
            <a:ext cx="2035927" cy="2751045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31" name="Picture 5" descr="C:\Users\abratishko\Desktop\РАБОЧИЕ ПРОГРАММЫ\PROGRAMMI\25-0371-01.jpg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4740956" y="4579558"/>
            <a:ext cx="1202248" cy="1776851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14" name="Скругленный прямоугольник 13"/>
          <p:cNvSpPr/>
          <p:nvPr/>
        </p:nvSpPr>
        <p:spPr>
          <a:xfrm>
            <a:off x="7147730" y="4432550"/>
            <a:ext cx="1835697" cy="564810"/>
          </a:xfrm>
          <a:prstGeom prst="roundRect">
            <a:avLst/>
          </a:prstGeom>
          <a:solidFill>
            <a:srgbClr val="FFFF00"/>
          </a:solidFill>
          <a:ln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Учебное пособие</a:t>
            </a:r>
            <a:endParaRPr lang="ru-RU" dirty="0"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496146" y="4366535"/>
            <a:ext cx="3909950" cy="511847"/>
          </a:xfrm>
          <a:prstGeom prst="roundRect">
            <a:avLst/>
          </a:prstGeom>
          <a:solidFill>
            <a:srgbClr val="FFFF00"/>
          </a:solidFill>
          <a:ln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Включены в Федеральный перечень</a:t>
            </a:r>
            <a:endParaRPr lang="ru-RU" dirty="0"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75910612"/>
      </p:ext>
    </p:extLst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2724" y="1389695"/>
            <a:ext cx="1611412" cy="2143543"/>
          </a:xfrm>
          <a:prstGeom prst="rect">
            <a:avLst/>
          </a:prstGeom>
          <a:noFill/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79111" y="1383806"/>
            <a:ext cx="1618378" cy="2155320"/>
          </a:xfrm>
          <a:prstGeom prst="rect">
            <a:avLst/>
          </a:prstGeom>
          <a:noFill/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3822380" y="1386723"/>
            <a:ext cx="1613998" cy="2149487"/>
          </a:xfrm>
          <a:prstGeom prst="rect">
            <a:avLst/>
          </a:prstGeom>
          <a:noFill/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61531" y="1373996"/>
            <a:ext cx="1610256" cy="2174940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97060" y="1370771"/>
            <a:ext cx="1610256" cy="2181390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23" name="Rectangle 8"/>
          <p:cNvSpPr>
            <a:spLocks noChangeArrowheads="1"/>
          </p:cNvSpPr>
          <p:nvPr/>
        </p:nvSpPr>
        <p:spPr bwMode="auto">
          <a:xfrm>
            <a:off x="3572271" y="877150"/>
            <a:ext cx="221810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b="1" dirty="0" smtClean="0">
                <a:solidFill>
                  <a:srgbClr val="00509D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А. А. </a:t>
            </a:r>
            <a:r>
              <a:rPr lang="ru-RU" b="1" dirty="0" err="1" smtClean="0">
                <a:solidFill>
                  <a:srgbClr val="00509D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Сизова</a:t>
            </a:r>
            <a:r>
              <a:rPr lang="ru-RU" b="1" dirty="0" smtClean="0">
                <a:solidFill>
                  <a:srgbClr val="00509D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и др</a:t>
            </a:r>
            <a:r>
              <a:rPr lang="ru-RU" sz="1600" b="1" dirty="0" smtClean="0">
                <a:solidFill>
                  <a:srgbClr val="00509D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.</a:t>
            </a:r>
            <a:endParaRPr lang="ru-RU" sz="1600" b="1" dirty="0">
              <a:solidFill>
                <a:srgbClr val="00509D"/>
              </a:solidFill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  <p:pic>
        <p:nvPicPr>
          <p:cNvPr id="111618" name="Picture 2" descr="http://catalog.prosv.ru/images/big/5985d964-a891-11e5-9cdd-0050569c7d18.jpg"/>
          <p:cNvPicPr>
            <a:picLocks noChangeAspect="1" noChangeArrowheads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156176" y="3778053"/>
            <a:ext cx="1656184" cy="2580132"/>
          </a:xfrm>
          <a:prstGeom prst="rect">
            <a:avLst/>
          </a:prstGeom>
          <a:noFill/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Shape 520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lIns="80147" tIns="40074" rIns="80147" bIns="40074" anchor="ctr">
            <a:noAutofit/>
          </a:bodyPr>
          <a:lstStyle>
            <a:lvl1pPr algn="ctr" defTabSz="1261464" rtl="0" eaLnBrk="1" latinLnBrk="0" hangingPunct="1">
              <a:spcBef>
                <a:spcPct val="0"/>
              </a:spcBef>
              <a:buNone/>
              <a:defRPr sz="5800" b="0" kern="1200">
                <a:solidFill>
                  <a:srgbClr val="FFFFFF"/>
                </a:solidFill>
                <a:latin typeface="Helvetica Neue Black Condensed"/>
                <a:ea typeface="Helvetica Neue Black Condensed"/>
                <a:cs typeface="Helvetica Neue Black Condensed"/>
                <a:sym typeface="Helvetica Neue Black Condensed"/>
              </a:defRPr>
            </a:lvl1pPr>
          </a:lstStyle>
          <a:p>
            <a:pPr>
              <a:spcBef>
                <a:spcPts val="580"/>
              </a:spcBef>
            </a:pPr>
            <a:r>
              <a:rPr lang="ru-RU" altLang="ru-RU" sz="3600" b="1" dirty="0" smtClean="0">
                <a:solidFill>
                  <a:schemeClr val="bg1"/>
                </a:solidFill>
                <a:latin typeface="Impact" panose="020B0806030902050204" pitchFamily="34" charset="0"/>
              </a:rPr>
              <a:t>УМК «ВРЕМЯ УЧИТЬ КИТАЙСКИЙ!»</a:t>
            </a:r>
            <a:endParaRPr lang="ru-RU" altLang="ru-RU" sz="3600" b="1" dirty="0">
              <a:solidFill>
                <a:schemeClr val="bg1"/>
              </a:solidFill>
              <a:latin typeface="Impact" panose="020B0806030902050204" pitchFamily="34" charset="0"/>
            </a:endParaRPr>
          </a:p>
        </p:txBody>
      </p:sp>
      <p:sp>
        <p:nvSpPr>
          <p:cNvPr id="21" name="Скругленный прямоугольник 20"/>
          <p:cNvSpPr/>
          <p:nvPr/>
        </p:nvSpPr>
        <p:spPr>
          <a:xfrm>
            <a:off x="2267744" y="4221088"/>
            <a:ext cx="2020361" cy="621297"/>
          </a:xfrm>
          <a:prstGeom prst="roundRect">
            <a:avLst/>
          </a:prstGeom>
          <a:solidFill>
            <a:srgbClr val="FFFF00"/>
          </a:solidFill>
          <a:ln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Учебное пособие</a:t>
            </a:r>
            <a:endParaRPr lang="ru-RU" dirty="0"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52696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rosv2016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Презентация2" id="{1CB36482-B992-40D1-960F-371B8D1C5628}" vid="{0D6501B7-FDDB-42DE-91F1-84A635FA9EC1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Prosv2017</Template>
  <TotalTime>10923</TotalTime>
  <Words>136</Words>
  <Application>Microsoft Office PowerPoint</Application>
  <PresentationFormat>Экран (4:3)</PresentationFormat>
  <Paragraphs>33</Paragraphs>
  <Slides>7</Slides>
  <Notes>6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Prosv2016</vt:lpstr>
      <vt:lpstr>Презентация PowerPoint</vt:lpstr>
      <vt:lpstr>УМК «МОЙ ВЫБОР – АНГЛИЙСКИЙ!»</vt:lpstr>
      <vt:lpstr>        </vt:lpstr>
      <vt:lpstr>УМК «СИНЯЯ ПТИЦА»</vt:lpstr>
      <vt:lpstr>Презентация PowerPoint</vt:lpstr>
      <vt:lpstr>Презентация PowerPoint</vt:lpstr>
      <vt:lpstr>УМК «ВРЕМЯ УЧИТЬ КИТАЙСКИЙ!»</vt:lpstr>
    </vt:vector>
  </TitlesOfParts>
  <Company>Prosv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Левин Лев Игоревич</dc:creator>
  <cp:lastModifiedBy>Татьяна Копылова</cp:lastModifiedBy>
  <cp:revision>709</cp:revision>
  <dcterms:created xsi:type="dcterms:W3CDTF">2012-03-19T12:02:46Z</dcterms:created>
  <dcterms:modified xsi:type="dcterms:W3CDTF">2018-11-12T06:25:15Z</dcterms:modified>
</cp:coreProperties>
</file>