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1"/>
  </p:notesMasterIdLst>
  <p:sldIdLst>
    <p:sldId id="277" r:id="rId2"/>
    <p:sldId id="285" r:id="rId3"/>
    <p:sldId id="293" r:id="rId4"/>
    <p:sldId id="279" r:id="rId5"/>
    <p:sldId id="268" r:id="rId6"/>
    <p:sldId id="265" r:id="rId7"/>
    <p:sldId id="269" r:id="rId8"/>
    <p:sldId id="287" r:id="rId9"/>
    <p:sldId id="288" r:id="rId10"/>
    <p:sldId id="289" r:id="rId11"/>
    <p:sldId id="291" r:id="rId12"/>
    <p:sldId id="272" r:id="rId13"/>
    <p:sldId id="280" r:id="rId14"/>
    <p:sldId id="273" r:id="rId15"/>
    <p:sldId id="274" r:id="rId16"/>
    <p:sldId id="281" r:id="rId17"/>
    <p:sldId id="282" r:id="rId18"/>
    <p:sldId id="283" r:id="rId19"/>
    <p:sldId id="290" r:id="rId2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16">
          <p15:clr>
            <a:srgbClr val="A4A3A4"/>
          </p15:clr>
        </p15:guide>
        <p15:guide id="2" orient="horz" pos="3815">
          <p15:clr>
            <a:srgbClr val="A4A3A4"/>
          </p15:clr>
        </p15:guide>
        <p15:guide id="3" orient="horz" pos="1022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pos="2872">
          <p15:clr>
            <a:srgbClr val="A4A3A4"/>
          </p15:clr>
        </p15:guide>
        <p15:guide id="6" pos="5459">
          <p15:clr>
            <a:srgbClr val="A4A3A4"/>
          </p15:clr>
        </p15:guide>
        <p15:guide id="7" pos="302">
          <p15:clr>
            <a:srgbClr val="A4A3A4"/>
          </p15:clr>
        </p15:guide>
        <p15:guide id="8" pos="80">
          <p15:clr>
            <a:srgbClr val="A4A3A4"/>
          </p15:clr>
        </p15:guide>
        <p15:guide id="9" pos="2031">
          <p15:clr>
            <a:srgbClr val="A4A3A4"/>
          </p15:clr>
        </p15:guide>
        <p15:guide id="10" pos="22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3618"/>
    <a:srgbClr val="008000"/>
    <a:srgbClr val="5C738E"/>
    <a:srgbClr val="769F33"/>
    <a:srgbClr val="FF9900"/>
    <a:srgbClr val="009900"/>
    <a:srgbClr val="EF8975"/>
    <a:srgbClr val="A4B8D0"/>
    <a:srgbClr val="000000"/>
    <a:srgbClr val="E95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8" autoAdjust="0"/>
    <p:restoredTop sz="96405" autoAdjust="0"/>
  </p:normalViewPr>
  <p:slideViewPr>
    <p:cSldViewPr snapToGrid="0">
      <p:cViewPr varScale="1">
        <p:scale>
          <a:sx n="86" d="100"/>
          <a:sy n="86" d="100"/>
        </p:scale>
        <p:origin x="-1032" y="-90"/>
      </p:cViewPr>
      <p:guideLst>
        <p:guide orient="horz" pos="2516"/>
        <p:guide orient="horz" pos="3815"/>
        <p:guide orient="horz" pos="1022"/>
        <p:guide orient="horz" pos="4016"/>
        <p:guide pos="2872"/>
        <p:guide pos="5459"/>
        <p:guide pos="302"/>
        <p:guide pos="80"/>
        <p:guide pos="2031"/>
        <p:guide pos="22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399218E-E856-49CF-B0E7-61F9BFCF6F83}" type="datetimeFigureOut">
              <a:rPr lang="ru-RU"/>
              <a:pPr>
                <a:defRPr/>
              </a:pPr>
              <a:t>04.09.2017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A9565CC-5929-4E3D-AEEB-4B1D35424C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460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9565CC-5929-4E3D-AEEB-4B1D35424C10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953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9565CC-5929-4E3D-AEEB-4B1D35424C10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59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Прямоугольник 80"/>
          <p:cNvSpPr/>
          <p:nvPr userDrawn="1"/>
        </p:nvSpPr>
        <p:spPr>
          <a:xfrm>
            <a:off x="4572000" y="3790755"/>
            <a:ext cx="4572000" cy="228599"/>
          </a:xfrm>
          <a:prstGeom prst="rect">
            <a:avLst/>
          </a:prstGeom>
          <a:solidFill>
            <a:srgbClr val="5C73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 userDrawn="1"/>
        </p:nvSpPr>
        <p:spPr>
          <a:xfrm>
            <a:off x="0" y="1107834"/>
            <a:ext cx="4572000" cy="228599"/>
          </a:xfrm>
          <a:prstGeom prst="rect">
            <a:avLst/>
          </a:prstGeom>
          <a:solidFill>
            <a:srgbClr val="5C73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62810"/>
            <a:ext cx="9144000" cy="2391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4"/>
          <p:cNvGrpSpPr>
            <a:grpSpLocks noChangeAspect="1"/>
          </p:cNvGrpSpPr>
          <p:nvPr userDrawn="1"/>
        </p:nvGrpSpPr>
        <p:grpSpPr bwMode="auto">
          <a:xfrm>
            <a:off x="284285" y="1645020"/>
            <a:ext cx="1443038" cy="1855787"/>
            <a:chOff x="1816" y="774"/>
            <a:chExt cx="777" cy="999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2516" y="1445"/>
              <a:ext cx="77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8" y="0"/>
                </a:cxn>
                <a:cxn ang="0">
                  <a:pos x="1302" y="46"/>
                </a:cxn>
                <a:cxn ang="0">
                  <a:pos x="1301" y="77"/>
                </a:cxn>
                <a:cxn ang="0">
                  <a:pos x="1302" y="108"/>
                </a:cxn>
                <a:cxn ang="0">
                  <a:pos x="1308" y="153"/>
                </a:cxn>
                <a:cxn ang="0">
                  <a:pos x="1063" y="132"/>
                </a:cxn>
                <a:cxn ang="0">
                  <a:pos x="1038" y="132"/>
                </a:cxn>
                <a:cxn ang="0">
                  <a:pos x="1012" y="131"/>
                </a:cxn>
                <a:cxn ang="0">
                  <a:pos x="986" y="130"/>
                </a:cxn>
                <a:cxn ang="0">
                  <a:pos x="958" y="130"/>
                </a:cxn>
                <a:cxn ang="0">
                  <a:pos x="925" y="128"/>
                </a:cxn>
                <a:cxn ang="0">
                  <a:pos x="895" y="126"/>
                </a:cxn>
                <a:cxn ang="0">
                  <a:pos x="867" y="125"/>
                </a:cxn>
                <a:cxn ang="0">
                  <a:pos x="843" y="124"/>
                </a:cxn>
                <a:cxn ang="0">
                  <a:pos x="822" y="124"/>
                </a:cxn>
                <a:cxn ang="0">
                  <a:pos x="804" y="123"/>
                </a:cxn>
                <a:cxn ang="0">
                  <a:pos x="789" y="123"/>
                </a:cxn>
                <a:cxn ang="0">
                  <a:pos x="777" y="123"/>
                </a:cxn>
                <a:cxn ang="0">
                  <a:pos x="777" y="1739"/>
                </a:cxn>
                <a:cxn ang="0">
                  <a:pos x="749" y="1736"/>
                </a:cxn>
                <a:cxn ang="0">
                  <a:pos x="720" y="1733"/>
                </a:cxn>
                <a:cxn ang="0">
                  <a:pos x="693" y="1731"/>
                </a:cxn>
                <a:cxn ang="0">
                  <a:pos x="666" y="1731"/>
                </a:cxn>
                <a:cxn ang="0">
                  <a:pos x="638" y="1731"/>
                </a:cxn>
                <a:cxn ang="0">
                  <a:pos x="610" y="1733"/>
                </a:cxn>
                <a:cxn ang="0">
                  <a:pos x="582" y="1736"/>
                </a:cxn>
                <a:cxn ang="0">
                  <a:pos x="555" y="1739"/>
                </a:cxn>
                <a:cxn ang="0">
                  <a:pos x="555" y="123"/>
                </a:cxn>
                <a:cxn ang="0">
                  <a:pos x="488" y="123"/>
                </a:cxn>
                <a:cxn ang="0">
                  <a:pos x="421" y="125"/>
                </a:cxn>
                <a:cxn ang="0">
                  <a:pos x="354" y="128"/>
                </a:cxn>
                <a:cxn ang="0">
                  <a:pos x="285" y="131"/>
                </a:cxn>
                <a:cxn ang="0">
                  <a:pos x="215" y="135"/>
                </a:cxn>
                <a:cxn ang="0">
                  <a:pos x="144" y="140"/>
                </a:cxn>
                <a:cxn ang="0">
                  <a:pos x="73" y="147"/>
                </a:cxn>
                <a:cxn ang="0">
                  <a:pos x="0" y="153"/>
                </a:cxn>
                <a:cxn ang="0">
                  <a:pos x="5" y="113"/>
                </a:cxn>
                <a:cxn ang="0">
                  <a:pos x="7" y="77"/>
                </a:cxn>
                <a:cxn ang="0">
                  <a:pos x="6" y="52"/>
                </a:cxn>
                <a:cxn ang="0">
                  <a:pos x="4" y="32"/>
                </a:cxn>
                <a:cxn ang="0">
                  <a:pos x="0" y="0"/>
                </a:cxn>
              </a:cxnLst>
              <a:rect l="0" t="0" r="r" b="b"/>
              <a:pathLst>
                <a:path w="1308" h="1739">
                  <a:moveTo>
                    <a:pt x="0" y="0"/>
                  </a:moveTo>
                  <a:lnTo>
                    <a:pt x="1308" y="0"/>
                  </a:lnTo>
                  <a:lnTo>
                    <a:pt x="1302" y="46"/>
                  </a:lnTo>
                  <a:lnTo>
                    <a:pt x="1301" y="77"/>
                  </a:lnTo>
                  <a:lnTo>
                    <a:pt x="1302" y="108"/>
                  </a:lnTo>
                  <a:lnTo>
                    <a:pt x="1308" y="153"/>
                  </a:lnTo>
                  <a:lnTo>
                    <a:pt x="1063" y="132"/>
                  </a:lnTo>
                  <a:lnTo>
                    <a:pt x="1038" y="132"/>
                  </a:lnTo>
                  <a:lnTo>
                    <a:pt x="1012" y="131"/>
                  </a:lnTo>
                  <a:lnTo>
                    <a:pt x="986" y="130"/>
                  </a:lnTo>
                  <a:lnTo>
                    <a:pt x="958" y="130"/>
                  </a:lnTo>
                  <a:lnTo>
                    <a:pt x="925" y="128"/>
                  </a:lnTo>
                  <a:lnTo>
                    <a:pt x="895" y="126"/>
                  </a:lnTo>
                  <a:lnTo>
                    <a:pt x="867" y="125"/>
                  </a:lnTo>
                  <a:lnTo>
                    <a:pt x="843" y="124"/>
                  </a:lnTo>
                  <a:lnTo>
                    <a:pt x="822" y="124"/>
                  </a:lnTo>
                  <a:lnTo>
                    <a:pt x="804" y="123"/>
                  </a:lnTo>
                  <a:lnTo>
                    <a:pt x="789" y="123"/>
                  </a:lnTo>
                  <a:lnTo>
                    <a:pt x="777" y="123"/>
                  </a:lnTo>
                  <a:lnTo>
                    <a:pt x="777" y="1739"/>
                  </a:lnTo>
                  <a:lnTo>
                    <a:pt x="749" y="1736"/>
                  </a:lnTo>
                  <a:lnTo>
                    <a:pt x="720" y="1733"/>
                  </a:lnTo>
                  <a:lnTo>
                    <a:pt x="693" y="1731"/>
                  </a:lnTo>
                  <a:lnTo>
                    <a:pt x="666" y="1731"/>
                  </a:lnTo>
                  <a:lnTo>
                    <a:pt x="638" y="1731"/>
                  </a:lnTo>
                  <a:lnTo>
                    <a:pt x="610" y="1733"/>
                  </a:lnTo>
                  <a:lnTo>
                    <a:pt x="582" y="1736"/>
                  </a:lnTo>
                  <a:lnTo>
                    <a:pt x="555" y="1739"/>
                  </a:lnTo>
                  <a:lnTo>
                    <a:pt x="555" y="123"/>
                  </a:lnTo>
                  <a:lnTo>
                    <a:pt x="488" y="123"/>
                  </a:lnTo>
                  <a:lnTo>
                    <a:pt x="421" y="125"/>
                  </a:lnTo>
                  <a:lnTo>
                    <a:pt x="354" y="128"/>
                  </a:lnTo>
                  <a:lnTo>
                    <a:pt x="285" y="131"/>
                  </a:lnTo>
                  <a:lnTo>
                    <a:pt x="215" y="135"/>
                  </a:lnTo>
                  <a:lnTo>
                    <a:pt x="144" y="140"/>
                  </a:lnTo>
                  <a:lnTo>
                    <a:pt x="73" y="147"/>
                  </a:lnTo>
                  <a:lnTo>
                    <a:pt x="0" y="153"/>
                  </a:lnTo>
                  <a:lnTo>
                    <a:pt x="5" y="113"/>
                  </a:lnTo>
                  <a:lnTo>
                    <a:pt x="7" y="77"/>
                  </a:lnTo>
                  <a:lnTo>
                    <a:pt x="6" y="52"/>
                  </a:lnTo>
                  <a:lnTo>
                    <a:pt x="4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2417" y="1445"/>
              <a:ext cx="96" cy="103"/>
            </a:xfrm>
            <a:custGeom>
              <a:avLst/>
              <a:gdLst/>
              <a:ahLst/>
              <a:cxnLst>
                <a:cxn ang="0">
                  <a:pos x="883" y="1435"/>
                </a:cxn>
                <a:cxn ang="0">
                  <a:pos x="711" y="1736"/>
                </a:cxn>
                <a:cxn ang="0">
                  <a:pos x="672" y="1731"/>
                </a:cxn>
                <a:cxn ang="0">
                  <a:pos x="628" y="1731"/>
                </a:cxn>
                <a:cxn ang="0">
                  <a:pos x="572" y="1736"/>
                </a:cxn>
                <a:cxn ang="0">
                  <a:pos x="564" y="1706"/>
                </a:cxn>
                <a:cxn ang="0">
                  <a:pos x="607" y="1636"/>
                </a:cxn>
                <a:cxn ang="0">
                  <a:pos x="651" y="1562"/>
                </a:cxn>
                <a:cxn ang="0">
                  <a:pos x="696" y="1482"/>
                </a:cxn>
                <a:cxn ang="0">
                  <a:pos x="844" y="1214"/>
                </a:cxn>
                <a:cxn ang="0">
                  <a:pos x="459" y="653"/>
                </a:cxn>
                <a:cxn ang="0">
                  <a:pos x="176" y="246"/>
                </a:cxn>
                <a:cxn ang="0">
                  <a:pos x="143" y="198"/>
                </a:cxn>
                <a:cxn ang="0">
                  <a:pos x="112" y="154"/>
                </a:cxn>
                <a:cxn ang="0">
                  <a:pos x="83" y="115"/>
                </a:cxn>
                <a:cxn ang="0">
                  <a:pos x="46" y="63"/>
                </a:cxn>
                <a:cxn ang="0">
                  <a:pos x="11" y="15"/>
                </a:cxn>
                <a:cxn ang="0">
                  <a:pos x="157" y="8"/>
                </a:cxn>
                <a:cxn ang="0">
                  <a:pos x="294" y="0"/>
                </a:cxn>
                <a:cxn ang="0">
                  <a:pos x="377" y="135"/>
                </a:cxn>
                <a:cxn ang="0">
                  <a:pos x="457" y="263"/>
                </a:cxn>
                <a:cxn ang="0">
                  <a:pos x="535" y="383"/>
                </a:cxn>
                <a:cxn ang="0">
                  <a:pos x="610" y="496"/>
                </a:cxn>
                <a:cxn ang="0">
                  <a:pos x="690" y="615"/>
                </a:cxn>
                <a:cxn ang="0">
                  <a:pos x="774" y="734"/>
                </a:cxn>
                <a:cxn ang="0">
                  <a:pos x="861" y="851"/>
                </a:cxn>
                <a:cxn ang="0">
                  <a:pos x="950" y="969"/>
                </a:cxn>
                <a:cxn ang="0">
                  <a:pos x="1077" y="768"/>
                </a:cxn>
                <a:cxn ang="0">
                  <a:pos x="1352" y="205"/>
                </a:cxn>
                <a:cxn ang="0">
                  <a:pos x="1371" y="164"/>
                </a:cxn>
                <a:cxn ang="0">
                  <a:pos x="1403" y="92"/>
                </a:cxn>
                <a:cxn ang="0">
                  <a:pos x="1428" y="38"/>
                </a:cxn>
                <a:cxn ang="0">
                  <a:pos x="1443" y="0"/>
                </a:cxn>
                <a:cxn ang="0">
                  <a:pos x="1486" y="5"/>
                </a:cxn>
                <a:cxn ang="0">
                  <a:pos x="1529" y="8"/>
                </a:cxn>
                <a:cxn ang="0">
                  <a:pos x="1620" y="0"/>
                </a:cxn>
                <a:cxn ang="0">
                  <a:pos x="1204" y="803"/>
                </a:cxn>
              </a:cxnLst>
              <a:rect l="0" t="0" r="r" b="b"/>
              <a:pathLst>
                <a:path w="1620" h="1739">
                  <a:moveTo>
                    <a:pt x="1204" y="803"/>
                  </a:moveTo>
                  <a:lnTo>
                    <a:pt x="883" y="1435"/>
                  </a:lnTo>
                  <a:lnTo>
                    <a:pt x="736" y="1739"/>
                  </a:lnTo>
                  <a:lnTo>
                    <a:pt x="711" y="1736"/>
                  </a:lnTo>
                  <a:lnTo>
                    <a:pt x="690" y="1733"/>
                  </a:lnTo>
                  <a:lnTo>
                    <a:pt x="672" y="1731"/>
                  </a:lnTo>
                  <a:lnTo>
                    <a:pt x="657" y="1731"/>
                  </a:lnTo>
                  <a:lnTo>
                    <a:pt x="628" y="1731"/>
                  </a:lnTo>
                  <a:lnTo>
                    <a:pt x="600" y="1733"/>
                  </a:lnTo>
                  <a:lnTo>
                    <a:pt x="572" y="1736"/>
                  </a:lnTo>
                  <a:lnTo>
                    <a:pt x="543" y="1739"/>
                  </a:lnTo>
                  <a:lnTo>
                    <a:pt x="564" y="1706"/>
                  </a:lnTo>
                  <a:lnTo>
                    <a:pt x="585" y="1672"/>
                  </a:lnTo>
                  <a:lnTo>
                    <a:pt x="607" y="1636"/>
                  </a:lnTo>
                  <a:lnTo>
                    <a:pt x="629" y="1600"/>
                  </a:lnTo>
                  <a:lnTo>
                    <a:pt x="651" y="1562"/>
                  </a:lnTo>
                  <a:lnTo>
                    <a:pt x="673" y="1522"/>
                  </a:lnTo>
                  <a:lnTo>
                    <a:pt x="696" y="1482"/>
                  </a:lnTo>
                  <a:lnTo>
                    <a:pt x="719" y="1441"/>
                  </a:lnTo>
                  <a:lnTo>
                    <a:pt x="844" y="1214"/>
                  </a:lnTo>
                  <a:lnTo>
                    <a:pt x="685" y="981"/>
                  </a:lnTo>
                  <a:lnTo>
                    <a:pt x="459" y="653"/>
                  </a:lnTo>
                  <a:lnTo>
                    <a:pt x="195" y="273"/>
                  </a:lnTo>
                  <a:lnTo>
                    <a:pt x="176" y="246"/>
                  </a:lnTo>
                  <a:lnTo>
                    <a:pt x="160" y="221"/>
                  </a:lnTo>
                  <a:lnTo>
                    <a:pt x="143" y="198"/>
                  </a:lnTo>
                  <a:lnTo>
                    <a:pt x="127" y="175"/>
                  </a:lnTo>
                  <a:lnTo>
                    <a:pt x="112" y="154"/>
                  </a:lnTo>
                  <a:lnTo>
                    <a:pt x="97" y="133"/>
                  </a:lnTo>
                  <a:lnTo>
                    <a:pt x="83" y="115"/>
                  </a:lnTo>
                  <a:lnTo>
                    <a:pt x="69" y="97"/>
                  </a:lnTo>
                  <a:lnTo>
                    <a:pt x="46" y="63"/>
                  </a:lnTo>
                  <a:lnTo>
                    <a:pt x="26" y="35"/>
                  </a:lnTo>
                  <a:lnTo>
                    <a:pt x="11" y="15"/>
                  </a:lnTo>
                  <a:lnTo>
                    <a:pt x="0" y="0"/>
                  </a:lnTo>
                  <a:lnTo>
                    <a:pt x="157" y="8"/>
                  </a:lnTo>
                  <a:lnTo>
                    <a:pt x="210" y="5"/>
                  </a:lnTo>
                  <a:lnTo>
                    <a:pt x="294" y="0"/>
                  </a:lnTo>
                  <a:lnTo>
                    <a:pt x="336" y="69"/>
                  </a:lnTo>
                  <a:lnTo>
                    <a:pt x="377" y="135"/>
                  </a:lnTo>
                  <a:lnTo>
                    <a:pt x="418" y="200"/>
                  </a:lnTo>
                  <a:lnTo>
                    <a:pt x="457" y="263"/>
                  </a:lnTo>
                  <a:lnTo>
                    <a:pt x="496" y="324"/>
                  </a:lnTo>
                  <a:lnTo>
                    <a:pt x="535" y="383"/>
                  </a:lnTo>
                  <a:lnTo>
                    <a:pt x="573" y="441"/>
                  </a:lnTo>
                  <a:lnTo>
                    <a:pt x="610" y="496"/>
                  </a:lnTo>
                  <a:lnTo>
                    <a:pt x="650" y="555"/>
                  </a:lnTo>
                  <a:lnTo>
                    <a:pt x="690" y="615"/>
                  </a:lnTo>
                  <a:lnTo>
                    <a:pt x="733" y="674"/>
                  </a:lnTo>
                  <a:lnTo>
                    <a:pt x="774" y="734"/>
                  </a:lnTo>
                  <a:lnTo>
                    <a:pt x="817" y="792"/>
                  </a:lnTo>
                  <a:lnTo>
                    <a:pt x="861" y="851"/>
                  </a:lnTo>
                  <a:lnTo>
                    <a:pt x="905" y="911"/>
                  </a:lnTo>
                  <a:lnTo>
                    <a:pt x="950" y="969"/>
                  </a:lnTo>
                  <a:lnTo>
                    <a:pt x="978" y="970"/>
                  </a:lnTo>
                  <a:lnTo>
                    <a:pt x="1077" y="768"/>
                  </a:lnTo>
                  <a:lnTo>
                    <a:pt x="1217" y="486"/>
                  </a:lnTo>
                  <a:lnTo>
                    <a:pt x="1352" y="205"/>
                  </a:lnTo>
                  <a:lnTo>
                    <a:pt x="1361" y="187"/>
                  </a:lnTo>
                  <a:lnTo>
                    <a:pt x="1371" y="164"/>
                  </a:lnTo>
                  <a:lnTo>
                    <a:pt x="1386" y="132"/>
                  </a:lnTo>
                  <a:lnTo>
                    <a:pt x="1403" y="92"/>
                  </a:lnTo>
                  <a:lnTo>
                    <a:pt x="1417" y="64"/>
                  </a:lnTo>
                  <a:lnTo>
                    <a:pt x="1428" y="38"/>
                  </a:lnTo>
                  <a:lnTo>
                    <a:pt x="1437" y="17"/>
                  </a:lnTo>
                  <a:lnTo>
                    <a:pt x="1443" y="0"/>
                  </a:lnTo>
                  <a:lnTo>
                    <a:pt x="1465" y="3"/>
                  </a:lnTo>
                  <a:lnTo>
                    <a:pt x="1486" y="5"/>
                  </a:lnTo>
                  <a:lnTo>
                    <a:pt x="1507" y="8"/>
                  </a:lnTo>
                  <a:lnTo>
                    <a:pt x="1529" y="8"/>
                  </a:lnTo>
                  <a:lnTo>
                    <a:pt x="1566" y="5"/>
                  </a:lnTo>
                  <a:lnTo>
                    <a:pt x="1620" y="0"/>
                  </a:lnTo>
                  <a:lnTo>
                    <a:pt x="1496" y="227"/>
                  </a:lnTo>
                  <a:lnTo>
                    <a:pt x="1204" y="80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2336" y="1445"/>
              <a:ext cx="77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8" y="0"/>
                </a:cxn>
                <a:cxn ang="0">
                  <a:pos x="1304" y="46"/>
                </a:cxn>
                <a:cxn ang="0">
                  <a:pos x="1300" y="77"/>
                </a:cxn>
                <a:cxn ang="0">
                  <a:pos x="1304" y="108"/>
                </a:cxn>
                <a:cxn ang="0">
                  <a:pos x="1308" y="153"/>
                </a:cxn>
                <a:cxn ang="0">
                  <a:pos x="1063" y="132"/>
                </a:cxn>
                <a:cxn ang="0">
                  <a:pos x="1038" y="132"/>
                </a:cxn>
                <a:cxn ang="0">
                  <a:pos x="1012" y="131"/>
                </a:cxn>
                <a:cxn ang="0">
                  <a:pos x="986" y="130"/>
                </a:cxn>
                <a:cxn ang="0">
                  <a:pos x="958" y="130"/>
                </a:cxn>
                <a:cxn ang="0">
                  <a:pos x="925" y="128"/>
                </a:cxn>
                <a:cxn ang="0">
                  <a:pos x="895" y="126"/>
                </a:cxn>
                <a:cxn ang="0">
                  <a:pos x="867" y="125"/>
                </a:cxn>
                <a:cxn ang="0">
                  <a:pos x="843" y="124"/>
                </a:cxn>
                <a:cxn ang="0">
                  <a:pos x="822" y="124"/>
                </a:cxn>
                <a:cxn ang="0">
                  <a:pos x="804" y="123"/>
                </a:cxn>
                <a:cxn ang="0">
                  <a:pos x="790" y="123"/>
                </a:cxn>
                <a:cxn ang="0">
                  <a:pos x="778" y="123"/>
                </a:cxn>
                <a:cxn ang="0">
                  <a:pos x="778" y="1739"/>
                </a:cxn>
                <a:cxn ang="0">
                  <a:pos x="749" y="1736"/>
                </a:cxn>
                <a:cxn ang="0">
                  <a:pos x="721" y="1733"/>
                </a:cxn>
                <a:cxn ang="0">
                  <a:pos x="693" y="1731"/>
                </a:cxn>
                <a:cxn ang="0">
                  <a:pos x="668" y="1731"/>
                </a:cxn>
                <a:cxn ang="0">
                  <a:pos x="639" y="1731"/>
                </a:cxn>
                <a:cxn ang="0">
                  <a:pos x="611" y="1733"/>
                </a:cxn>
                <a:cxn ang="0">
                  <a:pos x="583" y="1736"/>
                </a:cxn>
                <a:cxn ang="0">
                  <a:pos x="556" y="1739"/>
                </a:cxn>
                <a:cxn ang="0">
                  <a:pos x="556" y="123"/>
                </a:cxn>
                <a:cxn ang="0">
                  <a:pos x="489" y="123"/>
                </a:cxn>
                <a:cxn ang="0">
                  <a:pos x="422" y="125"/>
                </a:cxn>
                <a:cxn ang="0">
                  <a:pos x="354" y="128"/>
                </a:cxn>
                <a:cxn ang="0">
                  <a:pos x="286" y="131"/>
                </a:cxn>
                <a:cxn ang="0">
                  <a:pos x="216" y="135"/>
                </a:cxn>
                <a:cxn ang="0">
                  <a:pos x="145" y="140"/>
                </a:cxn>
                <a:cxn ang="0">
                  <a:pos x="73" y="147"/>
                </a:cxn>
                <a:cxn ang="0">
                  <a:pos x="0" y="153"/>
                </a:cxn>
                <a:cxn ang="0">
                  <a:pos x="5" y="113"/>
                </a:cxn>
                <a:cxn ang="0">
                  <a:pos x="7" y="77"/>
                </a:cxn>
                <a:cxn ang="0">
                  <a:pos x="6" y="52"/>
                </a:cxn>
                <a:cxn ang="0">
                  <a:pos x="4" y="32"/>
                </a:cxn>
                <a:cxn ang="0">
                  <a:pos x="0" y="0"/>
                </a:cxn>
              </a:cxnLst>
              <a:rect l="0" t="0" r="r" b="b"/>
              <a:pathLst>
                <a:path w="1308" h="1739">
                  <a:moveTo>
                    <a:pt x="0" y="0"/>
                  </a:moveTo>
                  <a:lnTo>
                    <a:pt x="1308" y="0"/>
                  </a:lnTo>
                  <a:lnTo>
                    <a:pt x="1304" y="46"/>
                  </a:lnTo>
                  <a:lnTo>
                    <a:pt x="1300" y="77"/>
                  </a:lnTo>
                  <a:lnTo>
                    <a:pt x="1304" y="108"/>
                  </a:lnTo>
                  <a:lnTo>
                    <a:pt x="1308" y="153"/>
                  </a:lnTo>
                  <a:lnTo>
                    <a:pt x="1063" y="132"/>
                  </a:lnTo>
                  <a:lnTo>
                    <a:pt x="1038" y="132"/>
                  </a:lnTo>
                  <a:lnTo>
                    <a:pt x="1012" y="131"/>
                  </a:lnTo>
                  <a:lnTo>
                    <a:pt x="986" y="130"/>
                  </a:lnTo>
                  <a:lnTo>
                    <a:pt x="958" y="130"/>
                  </a:lnTo>
                  <a:lnTo>
                    <a:pt x="925" y="128"/>
                  </a:lnTo>
                  <a:lnTo>
                    <a:pt x="895" y="126"/>
                  </a:lnTo>
                  <a:lnTo>
                    <a:pt x="867" y="125"/>
                  </a:lnTo>
                  <a:lnTo>
                    <a:pt x="843" y="124"/>
                  </a:lnTo>
                  <a:lnTo>
                    <a:pt x="822" y="124"/>
                  </a:lnTo>
                  <a:lnTo>
                    <a:pt x="804" y="123"/>
                  </a:lnTo>
                  <a:lnTo>
                    <a:pt x="790" y="123"/>
                  </a:lnTo>
                  <a:lnTo>
                    <a:pt x="778" y="123"/>
                  </a:lnTo>
                  <a:lnTo>
                    <a:pt x="778" y="1739"/>
                  </a:lnTo>
                  <a:lnTo>
                    <a:pt x="749" y="1736"/>
                  </a:lnTo>
                  <a:lnTo>
                    <a:pt x="721" y="1733"/>
                  </a:lnTo>
                  <a:lnTo>
                    <a:pt x="693" y="1731"/>
                  </a:lnTo>
                  <a:lnTo>
                    <a:pt x="668" y="1731"/>
                  </a:lnTo>
                  <a:lnTo>
                    <a:pt x="639" y="1731"/>
                  </a:lnTo>
                  <a:lnTo>
                    <a:pt x="611" y="1733"/>
                  </a:lnTo>
                  <a:lnTo>
                    <a:pt x="583" y="1736"/>
                  </a:lnTo>
                  <a:lnTo>
                    <a:pt x="556" y="1739"/>
                  </a:lnTo>
                  <a:lnTo>
                    <a:pt x="556" y="123"/>
                  </a:lnTo>
                  <a:lnTo>
                    <a:pt x="489" y="123"/>
                  </a:lnTo>
                  <a:lnTo>
                    <a:pt x="422" y="125"/>
                  </a:lnTo>
                  <a:lnTo>
                    <a:pt x="354" y="128"/>
                  </a:lnTo>
                  <a:lnTo>
                    <a:pt x="286" y="131"/>
                  </a:lnTo>
                  <a:lnTo>
                    <a:pt x="216" y="135"/>
                  </a:lnTo>
                  <a:lnTo>
                    <a:pt x="145" y="140"/>
                  </a:lnTo>
                  <a:lnTo>
                    <a:pt x="73" y="147"/>
                  </a:lnTo>
                  <a:lnTo>
                    <a:pt x="0" y="153"/>
                  </a:lnTo>
                  <a:lnTo>
                    <a:pt x="5" y="113"/>
                  </a:lnTo>
                  <a:lnTo>
                    <a:pt x="7" y="77"/>
                  </a:lnTo>
                  <a:lnTo>
                    <a:pt x="6" y="52"/>
                  </a:lnTo>
                  <a:lnTo>
                    <a:pt x="4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2231" y="1445"/>
              <a:ext cx="89" cy="103"/>
            </a:xfrm>
            <a:custGeom>
              <a:avLst/>
              <a:gdLst/>
              <a:ahLst/>
              <a:cxnLst>
                <a:cxn ang="0">
                  <a:pos x="1267" y="351"/>
                </a:cxn>
                <a:cxn ang="0">
                  <a:pos x="209" y="1583"/>
                </a:cxn>
                <a:cxn ang="0">
                  <a:pos x="169" y="1627"/>
                </a:cxn>
                <a:cxn ang="0">
                  <a:pos x="135" y="1668"/>
                </a:cxn>
                <a:cxn ang="0">
                  <a:pos x="105" y="1705"/>
                </a:cxn>
                <a:cxn ang="0">
                  <a:pos x="77" y="1739"/>
                </a:cxn>
                <a:cxn ang="0">
                  <a:pos x="0" y="1739"/>
                </a:cxn>
                <a:cxn ang="0">
                  <a:pos x="0" y="0"/>
                </a:cxn>
                <a:cxn ang="0">
                  <a:pos x="17" y="3"/>
                </a:cxn>
                <a:cxn ang="0">
                  <a:pos x="41" y="5"/>
                </a:cxn>
                <a:cxn ang="0">
                  <a:pos x="73" y="8"/>
                </a:cxn>
                <a:cxn ang="0">
                  <a:pos x="112" y="8"/>
                </a:cxn>
                <a:cxn ang="0">
                  <a:pos x="223" y="0"/>
                </a:cxn>
                <a:cxn ang="0">
                  <a:pos x="223" y="1327"/>
                </a:cxn>
                <a:cxn ang="0">
                  <a:pos x="250" y="1327"/>
                </a:cxn>
                <a:cxn ang="0">
                  <a:pos x="1405" y="0"/>
                </a:cxn>
                <a:cxn ang="0">
                  <a:pos x="1516" y="0"/>
                </a:cxn>
                <a:cxn ang="0">
                  <a:pos x="1516" y="1739"/>
                </a:cxn>
                <a:cxn ang="0">
                  <a:pos x="1483" y="1736"/>
                </a:cxn>
                <a:cxn ang="0">
                  <a:pos x="1454" y="1733"/>
                </a:cxn>
                <a:cxn ang="0">
                  <a:pos x="1428" y="1731"/>
                </a:cxn>
                <a:cxn ang="0">
                  <a:pos x="1405" y="1731"/>
                </a:cxn>
                <a:cxn ang="0">
                  <a:pos x="1383" y="1731"/>
                </a:cxn>
                <a:cxn ang="0">
                  <a:pos x="1358" y="1733"/>
                </a:cxn>
                <a:cxn ang="0">
                  <a:pos x="1327" y="1736"/>
                </a:cxn>
                <a:cxn ang="0">
                  <a:pos x="1292" y="1739"/>
                </a:cxn>
                <a:cxn ang="0">
                  <a:pos x="1292" y="351"/>
                </a:cxn>
                <a:cxn ang="0">
                  <a:pos x="1267" y="351"/>
                </a:cxn>
              </a:cxnLst>
              <a:rect l="0" t="0" r="r" b="b"/>
              <a:pathLst>
                <a:path w="1516" h="1739">
                  <a:moveTo>
                    <a:pt x="1267" y="351"/>
                  </a:moveTo>
                  <a:lnTo>
                    <a:pt x="209" y="1583"/>
                  </a:lnTo>
                  <a:lnTo>
                    <a:pt x="169" y="1627"/>
                  </a:lnTo>
                  <a:lnTo>
                    <a:pt x="135" y="1668"/>
                  </a:lnTo>
                  <a:lnTo>
                    <a:pt x="105" y="1705"/>
                  </a:lnTo>
                  <a:lnTo>
                    <a:pt x="77" y="1739"/>
                  </a:lnTo>
                  <a:lnTo>
                    <a:pt x="0" y="1739"/>
                  </a:lnTo>
                  <a:lnTo>
                    <a:pt x="0" y="0"/>
                  </a:lnTo>
                  <a:lnTo>
                    <a:pt x="17" y="3"/>
                  </a:lnTo>
                  <a:lnTo>
                    <a:pt x="41" y="5"/>
                  </a:lnTo>
                  <a:lnTo>
                    <a:pt x="73" y="8"/>
                  </a:lnTo>
                  <a:lnTo>
                    <a:pt x="112" y="8"/>
                  </a:lnTo>
                  <a:lnTo>
                    <a:pt x="223" y="0"/>
                  </a:lnTo>
                  <a:lnTo>
                    <a:pt x="223" y="1327"/>
                  </a:lnTo>
                  <a:lnTo>
                    <a:pt x="250" y="1327"/>
                  </a:lnTo>
                  <a:lnTo>
                    <a:pt x="1405" y="0"/>
                  </a:lnTo>
                  <a:lnTo>
                    <a:pt x="1516" y="0"/>
                  </a:lnTo>
                  <a:lnTo>
                    <a:pt x="1516" y="1739"/>
                  </a:lnTo>
                  <a:lnTo>
                    <a:pt x="1483" y="1736"/>
                  </a:lnTo>
                  <a:lnTo>
                    <a:pt x="1454" y="1733"/>
                  </a:lnTo>
                  <a:lnTo>
                    <a:pt x="1428" y="1731"/>
                  </a:lnTo>
                  <a:lnTo>
                    <a:pt x="1405" y="1731"/>
                  </a:lnTo>
                  <a:lnTo>
                    <a:pt x="1383" y="1731"/>
                  </a:lnTo>
                  <a:lnTo>
                    <a:pt x="1358" y="1733"/>
                  </a:lnTo>
                  <a:lnTo>
                    <a:pt x="1327" y="1736"/>
                  </a:lnTo>
                  <a:lnTo>
                    <a:pt x="1292" y="1739"/>
                  </a:lnTo>
                  <a:lnTo>
                    <a:pt x="1292" y="351"/>
                  </a:lnTo>
                  <a:lnTo>
                    <a:pt x="1267" y="35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2137" y="1445"/>
              <a:ext cx="77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8" y="0"/>
                </a:cxn>
                <a:cxn ang="0">
                  <a:pos x="1303" y="46"/>
                </a:cxn>
                <a:cxn ang="0">
                  <a:pos x="1301" y="77"/>
                </a:cxn>
                <a:cxn ang="0">
                  <a:pos x="1303" y="108"/>
                </a:cxn>
                <a:cxn ang="0">
                  <a:pos x="1308" y="153"/>
                </a:cxn>
                <a:cxn ang="0">
                  <a:pos x="1063" y="132"/>
                </a:cxn>
                <a:cxn ang="0">
                  <a:pos x="1038" y="132"/>
                </a:cxn>
                <a:cxn ang="0">
                  <a:pos x="1012" y="131"/>
                </a:cxn>
                <a:cxn ang="0">
                  <a:pos x="985" y="130"/>
                </a:cxn>
                <a:cxn ang="0">
                  <a:pos x="959" y="130"/>
                </a:cxn>
                <a:cxn ang="0">
                  <a:pos x="925" y="128"/>
                </a:cxn>
                <a:cxn ang="0">
                  <a:pos x="894" y="126"/>
                </a:cxn>
                <a:cxn ang="0">
                  <a:pos x="867" y="125"/>
                </a:cxn>
                <a:cxn ang="0">
                  <a:pos x="843" y="124"/>
                </a:cxn>
                <a:cxn ang="0">
                  <a:pos x="822" y="124"/>
                </a:cxn>
                <a:cxn ang="0">
                  <a:pos x="804" y="123"/>
                </a:cxn>
                <a:cxn ang="0">
                  <a:pos x="789" y="123"/>
                </a:cxn>
                <a:cxn ang="0">
                  <a:pos x="778" y="123"/>
                </a:cxn>
                <a:cxn ang="0">
                  <a:pos x="778" y="1739"/>
                </a:cxn>
                <a:cxn ang="0">
                  <a:pos x="749" y="1736"/>
                </a:cxn>
                <a:cxn ang="0">
                  <a:pos x="720" y="1733"/>
                </a:cxn>
                <a:cxn ang="0">
                  <a:pos x="693" y="1731"/>
                </a:cxn>
                <a:cxn ang="0">
                  <a:pos x="666" y="1731"/>
                </a:cxn>
                <a:cxn ang="0">
                  <a:pos x="638" y="1731"/>
                </a:cxn>
                <a:cxn ang="0">
                  <a:pos x="610" y="1733"/>
                </a:cxn>
                <a:cxn ang="0">
                  <a:pos x="582" y="1736"/>
                </a:cxn>
                <a:cxn ang="0">
                  <a:pos x="555" y="1739"/>
                </a:cxn>
                <a:cxn ang="0">
                  <a:pos x="555" y="123"/>
                </a:cxn>
                <a:cxn ang="0">
                  <a:pos x="488" y="123"/>
                </a:cxn>
                <a:cxn ang="0">
                  <a:pos x="422" y="125"/>
                </a:cxn>
                <a:cxn ang="0">
                  <a:pos x="354" y="128"/>
                </a:cxn>
                <a:cxn ang="0">
                  <a:pos x="285" y="131"/>
                </a:cxn>
                <a:cxn ang="0">
                  <a:pos x="215" y="135"/>
                </a:cxn>
                <a:cxn ang="0">
                  <a:pos x="144" y="140"/>
                </a:cxn>
                <a:cxn ang="0">
                  <a:pos x="72" y="147"/>
                </a:cxn>
                <a:cxn ang="0">
                  <a:pos x="0" y="153"/>
                </a:cxn>
                <a:cxn ang="0">
                  <a:pos x="5" y="113"/>
                </a:cxn>
                <a:cxn ang="0">
                  <a:pos x="6" y="77"/>
                </a:cxn>
                <a:cxn ang="0">
                  <a:pos x="6" y="52"/>
                </a:cxn>
                <a:cxn ang="0">
                  <a:pos x="4" y="32"/>
                </a:cxn>
                <a:cxn ang="0">
                  <a:pos x="0" y="0"/>
                </a:cxn>
              </a:cxnLst>
              <a:rect l="0" t="0" r="r" b="b"/>
              <a:pathLst>
                <a:path w="1308" h="1739">
                  <a:moveTo>
                    <a:pt x="0" y="0"/>
                  </a:moveTo>
                  <a:lnTo>
                    <a:pt x="1308" y="0"/>
                  </a:lnTo>
                  <a:lnTo>
                    <a:pt x="1303" y="46"/>
                  </a:lnTo>
                  <a:lnTo>
                    <a:pt x="1301" y="77"/>
                  </a:lnTo>
                  <a:lnTo>
                    <a:pt x="1303" y="108"/>
                  </a:lnTo>
                  <a:lnTo>
                    <a:pt x="1308" y="153"/>
                  </a:lnTo>
                  <a:lnTo>
                    <a:pt x="1063" y="132"/>
                  </a:lnTo>
                  <a:lnTo>
                    <a:pt x="1038" y="132"/>
                  </a:lnTo>
                  <a:lnTo>
                    <a:pt x="1012" y="131"/>
                  </a:lnTo>
                  <a:lnTo>
                    <a:pt x="985" y="130"/>
                  </a:lnTo>
                  <a:lnTo>
                    <a:pt x="959" y="130"/>
                  </a:lnTo>
                  <a:lnTo>
                    <a:pt x="925" y="128"/>
                  </a:lnTo>
                  <a:lnTo>
                    <a:pt x="894" y="126"/>
                  </a:lnTo>
                  <a:lnTo>
                    <a:pt x="867" y="125"/>
                  </a:lnTo>
                  <a:lnTo>
                    <a:pt x="843" y="124"/>
                  </a:lnTo>
                  <a:lnTo>
                    <a:pt x="822" y="124"/>
                  </a:lnTo>
                  <a:lnTo>
                    <a:pt x="804" y="123"/>
                  </a:lnTo>
                  <a:lnTo>
                    <a:pt x="789" y="123"/>
                  </a:lnTo>
                  <a:lnTo>
                    <a:pt x="778" y="123"/>
                  </a:lnTo>
                  <a:lnTo>
                    <a:pt x="778" y="1739"/>
                  </a:lnTo>
                  <a:lnTo>
                    <a:pt x="749" y="1736"/>
                  </a:lnTo>
                  <a:lnTo>
                    <a:pt x="720" y="1733"/>
                  </a:lnTo>
                  <a:lnTo>
                    <a:pt x="693" y="1731"/>
                  </a:lnTo>
                  <a:lnTo>
                    <a:pt x="666" y="1731"/>
                  </a:lnTo>
                  <a:lnTo>
                    <a:pt x="638" y="1731"/>
                  </a:lnTo>
                  <a:lnTo>
                    <a:pt x="610" y="1733"/>
                  </a:lnTo>
                  <a:lnTo>
                    <a:pt x="582" y="1736"/>
                  </a:lnTo>
                  <a:lnTo>
                    <a:pt x="555" y="1739"/>
                  </a:lnTo>
                  <a:lnTo>
                    <a:pt x="555" y="123"/>
                  </a:lnTo>
                  <a:lnTo>
                    <a:pt x="488" y="123"/>
                  </a:lnTo>
                  <a:lnTo>
                    <a:pt x="422" y="125"/>
                  </a:lnTo>
                  <a:lnTo>
                    <a:pt x="354" y="128"/>
                  </a:lnTo>
                  <a:lnTo>
                    <a:pt x="285" y="131"/>
                  </a:lnTo>
                  <a:lnTo>
                    <a:pt x="215" y="135"/>
                  </a:lnTo>
                  <a:lnTo>
                    <a:pt x="144" y="140"/>
                  </a:lnTo>
                  <a:lnTo>
                    <a:pt x="72" y="147"/>
                  </a:lnTo>
                  <a:lnTo>
                    <a:pt x="0" y="153"/>
                  </a:lnTo>
                  <a:lnTo>
                    <a:pt x="5" y="113"/>
                  </a:lnTo>
                  <a:lnTo>
                    <a:pt x="6" y="77"/>
                  </a:lnTo>
                  <a:lnTo>
                    <a:pt x="6" y="52"/>
                  </a:lnTo>
                  <a:lnTo>
                    <a:pt x="4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2040" y="1443"/>
              <a:ext cx="89" cy="106"/>
            </a:xfrm>
            <a:custGeom>
              <a:avLst/>
              <a:gdLst/>
              <a:ahLst/>
              <a:cxnLst>
                <a:cxn ang="0">
                  <a:pos x="254" y="1022"/>
                </a:cxn>
                <a:cxn ang="0">
                  <a:pos x="275" y="1157"/>
                </a:cxn>
                <a:cxn ang="0">
                  <a:pos x="313" y="1280"/>
                </a:cxn>
                <a:cxn ang="0">
                  <a:pos x="368" y="1392"/>
                </a:cxn>
                <a:cxn ang="0">
                  <a:pos x="437" y="1487"/>
                </a:cxn>
                <a:cxn ang="0">
                  <a:pos x="519" y="1567"/>
                </a:cxn>
                <a:cxn ang="0">
                  <a:pos x="614" y="1630"/>
                </a:cxn>
                <a:cxn ang="0">
                  <a:pos x="719" y="1675"/>
                </a:cxn>
                <a:cxn ang="0">
                  <a:pos x="831" y="1700"/>
                </a:cxn>
                <a:cxn ang="0">
                  <a:pos x="960" y="1706"/>
                </a:cxn>
                <a:cxn ang="0">
                  <a:pos x="1108" y="1686"/>
                </a:cxn>
                <a:cxn ang="0">
                  <a:pos x="1242" y="1639"/>
                </a:cxn>
                <a:cxn ang="0">
                  <a:pos x="1347" y="1585"/>
                </a:cxn>
                <a:cxn ang="0">
                  <a:pos x="1452" y="1661"/>
                </a:cxn>
                <a:cxn ang="0">
                  <a:pos x="1353" y="1717"/>
                </a:cxn>
                <a:cxn ang="0">
                  <a:pos x="1240" y="1758"/>
                </a:cxn>
                <a:cxn ang="0">
                  <a:pos x="1122" y="1785"/>
                </a:cxn>
                <a:cxn ang="0">
                  <a:pos x="996" y="1802"/>
                </a:cxn>
                <a:cxn ang="0">
                  <a:pos x="842" y="1806"/>
                </a:cxn>
                <a:cxn ang="0">
                  <a:pos x="649" y="1782"/>
                </a:cxn>
                <a:cxn ang="0">
                  <a:pos x="540" y="1750"/>
                </a:cxn>
                <a:cxn ang="0">
                  <a:pos x="439" y="1708"/>
                </a:cxn>
                <a:cxn ang="0">
                  <a:pos x="348" y="1655"/>
                </a:cxn>
                <a:cxn ang="0">
                  <a:pos x="268" y="1590"/>
                </a:cxn>
                <a:cxn ang="0">
                  <a:pos x="198" y="1516"/>
                </a:cxn>
                <a:cxn ang="0">
                  <a:pos x="136" y="1430"/>
                </a:cxn>
                <a:cxn ang="0">
                  <a:pos x="87" y="1334"/>
                </a:cxn>
                <a:cxn ang="0">
                  <a:pos x="35" y="1183"/>
                </a:cxn>
                <a:cxn ang="0">
                  <a:pos x="1" y="947"/>
                </a:cxn>
                <a:cxn ang="0">
                  <a:pos x="7" y="762"/>
                </a:cxn>
                <a:cxn ang="0">
                  <a:pos x="39" y="607"/>
                </a:cxn>
                <a:cxn ang="0">
                  <a:pos x="95" y="467"/>
                </a:cxn>
                <a:cxn ang="0">
                  <a:pos x="175" y="343"/>
                </a:cxn>
                <a:cxn ang="0">
                  <a:pos x="273" y="237"/>
                </a:cxn>
                <a:cxn ang="0">
                  <a:pos x="391" y="150"/>
                </a:cxn>
                <a:cxn ang="0">
                  <a:pos x="525" y="82"/>
                </a:cxn>
                <a:cxn ang="0">
                  <a:pos x="670" y="33"/>
                </a:cxn>
                <a:cxn ang="0">
                  <a:pos x="825" y="6"/>
                </a:cxn>
                <a:cxn ang="0">
                  <a:pos x="979" y="0"/>
                </a:cxn>
                <a:cxn ang="0">
                  <a:pos x="1095" y="7"/>
                </a:cxn>
                <a:cxn ang="0">
                  <a:pos x="1213" y="23"/>
                </a:cxn>
                <a:cxn ang="0">
                  <a:pos x="1328" y="52"/>
                </a:cxn>
                <a:cxn ang="0">
                  <a:pos x="1438" y="90"/>
                </a:cxn>
                <a:cxn ang="0">
                  <a:pos x="1486" y="158"/>
                </a:cxn>
                <a:cxn ang="0">
                  <a:pos x="1453" y="282"/>
                </a:cxn>
                <a:cxn ang="0">
                  <a:pos x="1366" y="253"/>
                </a:cxn>
                <a:cxn ang="0">
                  <a:pos x="1263" y="183"/>
                </a:cxn>
                <a:cxn ang="0">
                  <a:pos x="1142" y="128"/>
                </a:cxn>
                <a:cxn ang="0">
                  <a:pos x="1005" y="98"/>
                </a:cxn>
                <a:cxn ang="0">
                  <a:pos x="864" y="100"/>
                </a:cxn>
                <a:cxn ang="0">
                  <a:pos x="739" y="123"/>
                </a:cxn>
                <a:cxn ang="0">
                  <a:pos x="628" y="168"/>
                </a:cxn>
                <a:cxn ang="0">
                  <a:pos x="528" y="232"/>
                </a:cxn>
                <a:cxn ang="0">
                  <a:pos x="444" y="315"/>
                </a:cxn>
                <a:cxn ang="0">
                  <a:pos x="374" y="413"/>
                </a:cxn>
                <a:cxn ang="0">
                  <a:pos x="319" y="525"/>
                </a:cxn>
                <a:cxn ang="0">
                  <a:pos x="279" y="647"/>
                </a:cxn>
                <a:cxn ang="0">
                  <a:pos x="256" y="774"/>
                </a:cxn>
                <a:cxn ang="0">
                  <a:pos x="249" y="906"/>
                </a:cxn>
              </a:cxnLst>
              <a:rect l="0" t="0" r="r" b="b"/>
              <a:pathLst>
                <a:path w="1501" h="1807">
                  <a:moveTo>
                    <a:pt x="249" y="906"/>
                  </a:moveTo>
                  <a:lnTo>
                    <a:pt x="249" y="936"/>
                  </a:lnTo>
                  <a:lnTo>
                    <a:pt x="250" y="965"/>
                  </a:lnTo>
                  <a:lnTo>
                    <a:pt x="252" y="995"/>
                  </a:lnTo>
                  <a:lnTo>
                    <a:pt x="254" y="1022"/>
                  </a:lnTo>
                  <a:lnTo>
                    <a:pt x="257" y="1050"/>
                  </a:lnTo>
                  <a:lnTo>
                    <a:pt x="260" y="1077"/>
                  </a:lnTo>
                  <a:lnTo>
                    <a:pt x="265" y="1104"/>
                  </a:lnTo>
                  <a:lnTo>
                    <a:pt x="270" y="1130"/>
                  </a:lnTo>
                  <a:lnTo>
                    <a:pt x="275" y="1157"/>
                  </a:lnTo>
                  <a:lnTo>
                    <a:pt x="282" y="1182"/>
                  </a:lnTo>
                  <a:lnTo>
                    <a:pt x="288" y="1208"/>
                  </a:lnTo>
                  <a:lnTo>
                    <a:pt x="296" y="1232"/>
                  </a:lnTo>
                  <a:lnTo>
                    <a:pt x="305" y="1257"/>
                  </a:lnTo>
                  <a:lnTo>
                    <a:pt x="313" y="1280"/>
                  </a:lnTo>
                  <a:lnTo>
                    <a:pt x="323" y="1303"/>
                  </a:lnTo>
                  <a:lnTo>
                    <a:pt x="333" y="1326"/>
                  </a:lnTo>
                  <a:lnTo>
                    <a:pt x="344" y="1348"/>
                  </a:lnTo>
                  <a:lnTo>
                    <a:pt x="356" y="1370"/>
                  </a:lnTo>
                  <a:lnTo>
                    <a:pt x="368" y="1392"/>
                  </a:lnTo>
                  <a:lnTo>
                    <a:pt x="381" y="1412"/>
                  </a:lnTo>
                  <a:lnTo>
                    <a:pt x="394" y="1432"/>
                  </a:lnTo>
                  <a:lnTo>
                    <a:pt x="408" y="1451"/>
                  </a:lnTo>
                  <a:lnTo>
                    <a:pt x="422" y="1469"/>
                  </a:lnTo>
                  <a:lnTo>
                    <a:pt x="437" y="1487"/>
                  </a:lnTo>
                  <a:lnTo>
                    <a:pt x="452" y="1505"/>
                  </a:lnTo>
                  <a:lnTo>
                    <a:pt x="468" y="1521"/>
                  </a:lnTo>
                  <a:lnTo>
                    <a:pt x="485" y="1537"/>
                  </a:lnTo>
                  <a:lnTo>
                    <a:pt x="502" y="1553"/>
                  </a:lnTo>
                  <a:lnTo>
                    <a:pt x="519" y="1567"/>
                  </a:lnTo>
                  <a:lnTo>
                    <a:pt x="537" y="1580"/>
                  </a:lnTo>
                  <a:lnTo>
                    <a:pt x="556" y="1594"/>
                  </a:lnTo>
                  <a:lnTo>
                    <a:pt x="575" y="1607"/>
                  </a:lnTo>
                  <a:lnTo>
                    <a:pt x="594" y="1619"/>
                  </a:lnTo>
                  <a:lnTo>
                    <a:pt x="614" y="1630"/>
                  </a:lnTo>
                  <a:lnTo>
                    <a:pt x="634" y="1641"/>
                  </a:lnTo>
                  <a:lnTo>
                    <a:pt x="654" y="1651"/>
                  </a:lnTo>
                  <a:lnTo>
                    <a:pt x="676" y="1659"/>
                  </a:lnTo>
                  <a:lnTo>
                    <a:pt x="697" y="1668"/>
                  </a:lnTo>
                  <a:lnTo>
                    <a:pt x="719" y="1675"/>
                  </a:lnTo>
                  <a:lnTo>
                    <a:pt x="740" y="1681"/>
                  </a:lnTo>
                  <a:lnTo>
                    <a:pt x="762" y="1688"/>
                  </a:lnTo>
                  <a:lnTo>
                    <a:pt x="785" y="1693"/>
                  </a:lnTo>
                  <a:lnTo>
                    <a:pt x="808" y="1697"/>
                  </a:lnTo>
                  <a:lnTo>
                    <a:pt x="831" y="1700"/>
                  </a:lnTo>
                  <a:lnTo>
                    <a:pt x="855" y="1703"/>
                  </a:lnTo>
                  <a:lnTo>
                    <a:pt x="879" y="1705"/>
                  </a:lnTo>
                  <a:lnTo>
                    <a:pt x="903" y="1706"/>
                  </a:lnTo>
                  <a:lnTo>
                    <a:pt x="928" y="1707"/>
                  </a:lnTo>
                  <a:lnTo>
                    <a:pt x="960" y="1706"/>
                  </a:lnTo>
                  <a:lnTo>
                    <a:pt x="990" y="1705"/>
                  </a:lnTo>
                  <a:lnTo>
                    <a:pt x="1020" y="1701"/>
                  </a:lnTo>
                  <a:lnTo>
                    <a:pt x="1050" y="1697"/>
                  </a:lnTo>
                  <a:lnTo>
                    <a:pt x="1079" y="1692"/>
                  </a:lnTo>
                  <a:lnTo>
                    <a:pt x="1108" y="1686"/>
                  </a:lnTo>
                  <a:lnTo>
                    <a:pt x="1136" y="1678"/>
                  </a:lnTo>
                  <a:lnTo>
                    <a:pt x="1165" y="1669"/>
                  </a:lnTo>
                  <a:lnTo>
                    <a:pt x="1192" y="1659"/>
                  </a:lnTo>
                  <a:lnTo>
                    <a:pt x="1218" y="1649"/>
                  </a:lnTo>
                  <a:lnTo>
                    <a:pt x="1242" y="1639"/>
                  </a:lnTo>
                  <a:lnTo>
                    <a:pt x="1266" y="1629"/>
                  </a:lnTo>
                  <a:lnTo>
                    <a:pt x="1288" y="1619"/>
                  </a:lnTo>
                  <a:lnTo>
                    <a:pt x="1309" y="1608"/>
                  </a:lnTo>
                  <a:lnTo>
                    <a:pt x="1329" y="1596"/>
                  </a:lnTo>
                  <a:lnTo>
                    <a:pt x="1347" y="1585"/>
                  </a:lnTo>
                  <a:lnTo>
                    <a:pt x="1382" y="1562"/>
                  </a:lnTo>
                  <a:lnTo>
                    <a:pt x="1414" y="1541"/>
                  </a:lnTo>
                  <a:lnTo>
                    <a:pt x="1442" y="1521"/>
                  </a:lnTo>
                  <a:lnTo>
                    <a:pt x="1467" y="1502"/>
                  </a:lnTo>
                  <a:lnTo>
                    <a:pt x="1452" y="1661"/>
                  </a:lnTo>
                  <a:lnTo>
                    <a:pt x="1434" y="1674"/>
                  </a:lnTo>
                  <a:lnTo>
                    <a:pt x="1414" y="1686"/>
                  </a:lnTo>
                  <a:lnTo>
                    <a:pt x="1395" y="1696"/>
                  </a:lnTo>
                  <a:lnTo>
                    <a:pt x="1374" y="1707"/>
                  </a:lnTo>
                  <a:lnTo>
                    <a:pt x="1353" y="1717"/>
                  </a:lnTo>
                  <a:lnTo>
                    <a:pt x="1330" y="1727"/>
                  </a:lnTo>
                  <a:lnTo>
                    <a:pt x="1308" y="1735"/>
                  </a:lnTo>
                  <a:lnTo>
                    <a:pt x="1285" y="1744"/>
                  </a:lnTo>
                  <a:lnTo>
                    <a:pt x="1263" y="1751"/>
                  </a:lnTo>
                  <a:lnTo>
                    <a:pt x="1240" y="1758"/>
                  </a:lnTo>
                  <a:lnTo>
                    <a:pt x="1218" y="1764"/>
                  </a:lnTo>
                  <a:lnTo>
                    <a:pt x="1195" y="1769"/>
                  </a:lnTo>
                  <a:lnTo>
                    <a:pt x="1170" y="1776"/>
                  </a:lnTo>
                  <a:lnTo>
                    <a:pt x="1146" y="1781"/>
                  </a:lnTo>
                  <a:lnTo>
                    <a:pt x="1122" y="1785"/>
                  </a:lnTo>
                  <a:lnTo>
                    <a:pt x="1096" y="1791"/>
                  </a:lnTo>
                  <a:lnTo>
                    <a:pt x="1072" y="1794"/>
                  </a:lnTo>
                  <a:lnTo>
                    <a:pt x="1046" y="1797"/>
                  </a:lnTo>
                  <a:lnTo>
                    <a:pt x="1021" y="1799"/>
                  </a:lnTo>
                  <a:lnTo>
                    <a:pt x="996" y="1802"/>
                  </a:lnTo>
                  <a:lnTo>
                    <a:pt x="970" y="1803"/>
                  </a:lnTo>
                  <a:lnTo>
                    <a:pt x="945" y="1804"/>
                  </a:lnTo>
                  <a:lnTo>
                    <a:pt x="918" y="1806"/>
                  </a:lnTo>
                  <a:lnTo>
                    <a:pt x="893" y="1807"/>
                  </a:lnTo>
                  <a:lnTo>
                    <a:pt x="842" y="1806"/>
                  </a:lnTo>
                  <a:lnTo>
                    <a:pt x="791" y="1802"/>
                  </a:lnTo>
                  <a:lnTo>
                    <a:pt x="742" y="1797"/>
                  </a:lnTo>
                  <a:lnTo>
                    <a:pt x="696" y="1791"/>
                  </a:lnTo>
                  <a:lnTo>
                    <a:pt x="672" y="1786"/>
                  </a:lnTo>
                  <a:lnTo>
                    <a:pt x="649" y="1782"/>
                  </a:lnTo>
                  <a:lnTo>
                    <a:pt x="627" y="1777"/>
                  </a:lnTo>
                  <a:lnTo>
                    <a:pt x="605" y="1770"/>
                  </a:lnTo>
                  <a:lnTo>
                    <a:pt x="582" y="1764"/>
                  </a:lnTo>
                  <a:lnTo>
                    <a:pt x="561" y="1758"/>
                  </a:lnTo>
                  <a:lnTo>
                    <a:pt x="540" y="1750"/>
                  </a:lnTo>
                  <a:lnTo>
                    <a:pt x="519" y="1743"/>
                  </a:lnTo>
                  <a:lnTo>
                    <a:pt x="499" y="1734"/>
                  </a:lnTo>
                  <a:lnTo>
                    <a:pt x="479" y="1727"/>
                  </a:lnTo>
                  <a:lnTo>
                    <a:pt x="458" y="1717"/>
                  </a:lnTo>
                  <a:lnTo>
                    <a:pt x="439" y="1708"/>
                  </a:lnTo>
                  <a:lnTo>
                    <a:pt x="420" y="1698"/>
                  </a:lnTo>
                  <a:lnTo>
                    <a:pt x="402" y="1689"/>
                  </a:lnTo>
                  <a:lnTo>
                    <a:pt x="383" y="1678"/>
                  </a:lnTo>
                  <a:lnTo>
                    <a:pt x="366" y="1666"/>
                  </a:lnTo>
                  <a:lnTo>
                    <a:pt x="348" y="1655"/>
                  </a:lnTo>
                  <a:lnTo>
                    <a:pt x="331" y="1643"/>
                  </a:lnTo>
                  <a:lnTo>
                    <a:pt x="315" y="1630"/>
                  </a:lnTo>
                  <a:lnTo>
                    <a:pt x="300" y="1618"/>
                  </a:lnTo>
                  <a:lnTo>
                    <a:pt x="284" y="1604"/>
                  </a:lnTo>
                  <a:lnTo>
                    <a:pt x="268" y="1590"/>
                  </a:lnTo>
                  <a:lnTo>
                    <a:pt x="253" y="1576"/>
                  </a:lnTo>
                  <a:lnTo>
                    <a:pt x="239" y="1561"/>
                  </a:lnTo>
                  <a:lnTo>
                    <a:pt x="224" y="1547"/>
                  </a:lnTo>
                  <a:lnTo>
                    <a:pt x="211" y="1532"/>
                  </a:lnTo>
                  <a:lnTo>
                    <a:pt x="198" y="1516"/>
                  </a:lnTo>
                  <a:lnTo>
                    <a:pt x="184" y="1499"/>
                  </a:lnTo>
                  <a:lnTo>
                    <a:pt x="172" y="1483"/>
                  </a:lnTo>
                  <a:lnTo>
                    <a:pt x="160" y="1465"/>
                  </a:lnTo>
                  <a:lnTo>
                    <a:pt x="148" y="1448"/>
                  </a:lnTo>
                  <a:lnTo>
                    <a:pt x="136" y="1430"/>
                  </a:lnTo>
                  <a:lnTo>
                    <a:pt x="126" y="1412"/>
                  </a:lnTo>
                  <a:lnTo>
                    <a:pt x="115" y="1393"/>
                  </a:lnTo>
                  <a:lnTo>
                    <a:pt x="106" y="1373"/>
                  </a:lnTo>
                  <a:lnTo>
                    <a:pt x="96" y="1353"/>
                  </a:lnTo>
                  <a:lnTo>
                    <a:pt x="87" y="1334"/>
                  </a:lnTo>
                  <a:lnTo>
                    <a:pt x="78" y="1313"/>
                  </a:lnTo>
                  <a:lnTo>
                    <a:pt x="70" y="1293"/>
                  </a:lnTo>
                  <a:lnTo>
                    <a:pt x="61" y="1272"/>
                  </a:lnTo>
                  <a:lnTo>
                    <a:pt x="47" y="1228"/>
                  </a:lnTo>
                  <a:lnTo>
                    <a:pt x="35" y="1183"/>
                  </a:lnTo>
                  <a:lnTo>
                    <a:pt x="24" y="1138"/>
                  </a:lnTo>
                  <a:lnTo>
                    <a:pt x="15" y="1092"/>
                  </a:lnTo>
                  <a:lnTo>
                    <a:pt x="8" y="1044"/>
                  </a:lnTo>
                  <a:lnTo>
                    <a:pt x="3" y="997"/>
                  </a:lnTo>
                  <a:lnTo>
                    <a:pt x="1" y="947"/>
                  </a:lnTo>
                  <a:lnTo>
                    <a:pt x="0" y="897"/>
                  </a:lnTo>
                  <a:lnTo>
                    <a:pt x="0" y="862"/>
                  </a:lnTo>
                  <a:lnTo>
                    <a:pt x="2" y="828"/>
                  </a:lnTo>
                  <a:lnTo>
                    <a:pt x="4" y="795"/>
                  </a:lnTo>
                  <a:lnTo>
                    <a:pt x="7" y="762"/>
                  </a:lnTo>
                  <a:lnTo>
                    <a:pt x="11" y="730"/>
                  </a:lnTo>
                  <a:lnTo>
                    <a:pt x="17" y="698"/>
                  </a:lnTo>
                  <a:lnTo>
                    <a:pt x="23" y="668"/>
                  </a:lnTo>
                  <a:lnTo>
                    <a:pt x="30" y="637"/>
                  </a:lnTo>
                  <a:lnTo>
                    <a:pt x="39" y="607"/>
                  </a:lnTo>
                  <a:lnTo>
                    <a:pt x="48" y="577"/>
                  </a:lnTo>
                  <a:lnTo>
                    <a:pt x="58" y="550"/>
                  </a:lnTo>
                  <a:lnTo>
                    <a:pt x="70" y="521"/>
                  </a:lnTo>
                  <a:lnTo>
                    <a:pt x="82" y="494"/>
                  </a:lnTo>
                  <a:lnTo>
                    <a:pt x="95" y="467"/>
                  </a:lnTo>
                  <a:lnTo>
                    <a:pt x="109" y="440"/>
                  </a:lnTo>
                  <a:lnTo>
                    <a:pt x="125" y="415"/>
                  </a:lnTo>
                  <a:lnTo>
                    <a:pt x="141" y="391"/>
                  </a:lnTo>
                  <a:lnTo>
                    <a:pt x="158" y="366"/>
                  </a:lnTo>
                  <a:lnTo>
                    <a:pt x="175" y="343"/>
                  </a:lnTo>
                  <a:lnTo>
                    <a:pt x="194" y="319"/>
                  </a:lnTo>
                  <a:lnTo>
                    <a:pt x="212" y="297"/>
                  </a:lnTo>
                  <a:lnTo>
                    <a:pt x="232" y="276"/>
                  </a:lnTo>
                  <a:lnTo>
                    <a:pt x="252" y="256"/>
                  </a:lnTo>
                  <a:lnTo>
                    <a:pt x="273" y="237"/>
                  </a:lnTo>
                  <a:lnTo>
                    <a:pt x="295" y="218"/>
                  </a:lnTo>
                  <a:lnTo>
                    <a:pt x="318" y="200"/>
                  </a:lnTo>
                  <a:lnTo>
                    <a:pt x="341" y="183"/>
                  </a:lnTo>
                  <a:lnTo>
                    <a:pt x="365" y="166"/>
                  </a:lnTo>
                  <a:lnTo>
                    <a:pt x="391" y="150"/>
                  </a:lnTo>
                  <a:lnTo>
                    <a:pt x="416" y="135"/>
                  </a:lnTo>
                  <a:lnTo>
                    <a:pt x="443" y="120"/>
                  </a:lnTo>
                  <a:lnTo>
                    <a:pt x="469" y="106"/>
                  </a:lnTo>
                  <a:lnTo>
                    <a:pt x="497" y="93"/>
                  </a:lnTo>
                  <a:lnTo>
                    <a:pt x="525" y="82"/>
                  </a:lnTo>
                  <a:lnTo>
                    <a:pt x="553" y="70"/>
                  </a:lnTo>
                  <a:lnTo>
                    <a:pt x="581" y="59"/>
                  </a:lnTo>
                  <a:lnTo>
                    <a:pt x="611" y="50"/>
                  </a:lnTo>
                  <a:lnTo>
                    <a:pt x="641" y="41"/>
                  </a:lnTo>
                  <a:lnTo>
                    <a:pt x="670" y="33"/>
                  </a:lnTo>
                  <a:lnTo>
                    <a:pt x="700" y="27"/>
                  </a:lnTo>
                  <a:lnTo>
                    <a:pt x="731" y="20"/>
                  </a:lnTo>
                  <a:lnTo>
                    <a:pt x="761" y="15"/>
                  </a:lnTo>
                  <a:lnTo>
                    <a:pt x="793" y="10"/>
                  </a:lnTo>
                  <a:lnTo>
                    <a:pt x="825" y="6"/>
                  </a:lnTo>
                  <a:lnTo>
                    <a:pt x="857" y="3"/>
                  </a:lnTo>
                  <a:lnTo>
                    <a:pt x="890" y="1"/>
                  </a:lnTo>
                  <a:lnTo>
                    <a:pt x="922" y="0"/>
                  </a:lnTo>
                  <a:lnTo>
                    <a:pt x="955" y="0"/>
                  </a:lnTo>
                  <a:lnTo>
                    <a:pt x="979" y="0"/>
                  </a:lnTo>
                  <a:lnTo>
                    <a:pt x="1002" y="1"/>
                  </a:lnTo>
                  <a:lnTo>
                    <a:pt x="1025" y="2"/>
                  </a:lnTo>
                  <a:lnTo>
                    <a:pt x="1049" y="3"/>
                  </a:lnTo>
                  <a:lnTo>
                    <a:pt x="1072" y="5"/>
                  </a:lnTo>
                  <a:lnTo>
                    <a:pt x="1095" y="7"/>
                  </a:lnTo>
                  <a:lnTo>
                    <a:pt x="1119" y="10"/>
                  </a:lnTo>
                  <a:lnTo>
                    <a:pt x="1143" y="13"/>
                  </a:lnTo>
                  <a:lnTo>
                    <a:pt x="1166" y="16"/>
                  </a:lnTo>
                  <a:lnTo>
                    <a:pt x="1189" y="20"/>
                  </a:lnTo>
                  <a:lnTo>
                    <a:pt x="1213" y="23"/>
                  </a:lnTo>
                  <a:lnTo>
                    <a:pt x="1236" y="29"/>
                  </a:lnTo>
                  <a:lnTo>
                    <a:pt x="1259" y="34"/>
                  </a:lnTo>
                  <a:lnTo>
                    <a:pt x="1283" y="39"/>
                  </a:lnTo>
                  <a:lnTo>
                    <a:pt x="1306" y="46"/>
                  </a:lnTo>
                  <a:lnTo>
                    <a:pt x="1328" y="52"/>
                  </a:lnTo>
                  <a:lnTo>
                    <a:pt x="1350" y="59"/>
                  </a:lnTo>
                  <a:lnTo>
                    <a:pt x="1373" y="66"/>
                  </a:lnTo>
                  <a:lnTo>
                    <a:pt x="1395" y="74"/>
                  </a:lnTo>
                  <a:lnTo>
                    <a:pt x="1417" y="82"/>
                  </a:lnTo>
                  <a:lnTo>
                    <a:pt x="1438" y="90"/>
                  </a:lnTo>
                  <a:lnTo>
                    <a:pt x="1460" y="99"/>
                  </a:lnTo>
                  <a:lnTo>
                    <a:pt x="1480" y="107"/>
                  </a:lnTo>
                  <a:lnTo>
                    <a:pt x="1501" y="117"/>
                  </a:lnTo>
                  <a:lnTo>
                    <a:pt x="1493" y="137"/>
                  </a:lnTo>
                  <a:lnTo>
                    <a:pt x="1486" y="158"/>
                  </a:lnTo>
                  <a:lnTo>
                    <a:pt x="1479" y="182"/>
                  </a:lnTo>
                  <a:lnTo>
                    <a:pt x="1472" y="205"/>
                  </a:lnTo>
                  <a:lnTo>
                    <a:pt x="1466" y="229"/>
                  </a:lnTo>
                  <a:lnTo>
                    <a:pt x="1460" y="256"/>
                  </a:lnTo>
                  <a:lnTo>
                    <a:pt x="1453" y="282"/>
                  </a:lnTo>
                  <a:lnTo>
                    <a:pt x="1447" y="311"/>
                  </a:lnTo>
                  <a:lnTo>
                    <a:pt x="1430" y="314"/>
                  </a:lnTo>
                  <a:lnTo>
                    <a:pt x="1413" y="295"/>
                  </a:lnTo>
                  <a:lnTo>
                    <a:pt x="1392" y="275"/>
                  </a:lnTo>
                  <a:lnTo>
                    <a:pt x="1366" y="253"/>
                  </a:lnTo>
                  <a:lnTo>
                    <a:pt x="1337" y="228"/>
                  </a:lnTo>
                  <a:lnTo>
                    <a:pt x="1321" y="217"/>
                  </a:lnTo>
                  <a:lnTo>
                    <a:pt x="1303" y="205"/>
                  </a:lnTo>
                  <a:lnTo>
                    <a:pt x="1283" y="193"/>
                  </a:lnTo>
                  <a:lnTo>
                    <a:pt x="1263" y="183"/>
                  </a:lnTo>
                  <a:lnTo>
                    <a:pt x="1240" y="171"/>
                  </a:lnTo>
                  <a:lnTo>
                    <a:pt x="1218" y="160"/>
                  </a:lnTo>
                  <a:lnTo>
                    <a:pt x="1194" y="150"/>
                  </a:lnTo>
                  <a:lnTo>
                    <a:pt x="1168" y="138"/>
                  </a:lnTo>
                  <a:lnTo>
                    <a:pt x="1142" y="128"/>
                  </a:lnTo>
                  <a:lnTo>
                    <a:pt x="1115" y="119"/>
                  </a:lnTo>
                  <a:lnTo>
                    <a:pt x="1089" y="111"/>
                  </a:lnTo>
                  <a:lnTo>
                    <a:pt x="1061" y="106"/>
                  </a:lnTo>
                  <a:lnTo>
                    <a:pt x="1034" y="102"/>
                  </a:lnTo>
                  <a:lnTo>
                    <a:pt x="1005" y="98"/>
                  </a:lnTo>
                  <a:lnTo>
                    <a:pt x="975" y="97"/>
                  </a:lnTo>
                  <a:lnTo>
                    <a:pt x="946" y="96"/>
                  </a:lnTo>
                  <a:lnTo>
                    <a:pt x="918" y="96"/>
                  </a:lnTo>
                  <a:lnTo>
                    <a:pt x="891" y="98"/>
                  </a:lnTo>
                  <a:lnTo>
                    <a:pt x="864" y="100"/>
                  </a:lnTo>
                  <a:lnTo>
                    <a:pt x="839" y="103"/>
                  </a:lnTo>
                  <a:lnTo>
                    <a:pt x="813" y="106"/>
                  </a:lnTo>
                  <a:lnTo>
                    <a:pt x="788" y="111"/>
                  </a:lnTo>
                  <a:lnTo>
                    <a:pt x="764" y="117"/>
                  </a:lnTo>
                  <a:lnTo>
                    <a:pt x="739" y="123"/>
                  </a:lnTo>
                  <a:lnTo>
                    <a:pt x="716" y="131"/>
                  </a:lnTo>
                  <a:lnTo>
                    <a:pt x="694" y="138"/>
                  </a:lnTo>
                  <a:lnTo>
                    <a:pt x="670" y="146"/>
                  </a:lnTo>
                  <a:lnTo>
                    <a:pt x="649" y="157"/>
                  </a:lnTo>
                  <a:lnTo>
                    <a:pt x="628" y="168"/>
                  </a:lnTo>
                  <a:lnTo>
                    <a:pt x="607" y="178"/>
                  </a:lnTo>
                  <a:lnTo>
                    <a:pt x="587" y="191"/>
                  </a:lnTo>
                  <a:lnTo>
                    <a:pt x="567" y="204"/>
                  </a:lnTo>
                  <a:lnTo>
                    <a:pt x="547" y="218"/>
                  </a:lnTo>
                  <a:lnTo>
                    <a:pt x="528" y="232"/>
                  </a:lnTo>
                  <a:lnTo>
                    <a:pt x="510" y="247"/>
                  </a:lnTo>
                  <a:lnTo>
                    <a:pt x="493" y="263"/>
                  </a:lnTo>
                  <a:lnTo>
                    <a:pt x="476" y="280"/>
                  </a:lnTo>
                  <a:lnTo>
                    <a:pt x="460" y="297"/>
                  </a:lnTo>
                  <a:lnTo>
                    <a:pt x="444" y="315"/>
                  </a:lnTo>
                  <a:lnTo>
                    <a:pt x="429" y="333"/>
                  </a:lnTo>
                  <a:lnTo>
                    <a:pt x="414" y="352"/>
                  </a:lnTo>
                  <a:lnTo>
                    <a:pt x="400" y="371"/>
                  </a:lnTo>
                  <a:lnTo>
                    <a:pt x="386" y="392"/>
                  </a:lnTo>
                  <a:lnTo>
                    <a:pt x="374" y="413"/>
                  </a:lnTo>
                  <a:lnTo>
                    <a:pt x="362" y="434"/>
                  </a:lnTo>
                  <a:lnTo>
                    <a:pt x="350" y="455"/>
                  </a:lnTo>
                  <a:lnTo>
                    <a:pt x="339" y="479"/>
                  </a:lnTo>
                  <a:lnTo>
                    <a:pt x="328" y="502"/>
                  </a:lnTo>
                  <a:lnTo>
                    <a:pt x="319" y="525"/>
                  </a:lnTo>
                  <a:lnTo>
                    <a:pt x="310" y="550"/>
                  </a:lnTo>
                  <a:lnTo>
                    <a:pt x="302" y="573"/>
                  </a:lnTo>
                  <a:lnTo>
                    <a:pt x="293" y="598"/>
                  </a:lnTo>
                  <a:lnTo>
                    <a:pt x="286" y="622"/>
                  </a:lnTo>
                  <a:lnTo>
                    <a:pt x="279" y="647"/>
                  </a:lnTo>
                  <a:lnTo>
                    <a:pt x="274" y="672"/>
                  </a:lnTo>
                  <a:lnTo>
                    <a:pt x="269" y="697"/>
                  </a:lnTo>
                  <a:lnTo>
                    <a:pt x="264" y="723"/>
                  </a:lnTo>
                  <a:lnTo>
                    <a:pt x="259" y="748"/>
                  </a:lnTo>
                  <a:lnTo>
                    <a:pt x="256" y="774"/>
                  </a:lnTo>
                  <a:lnTo>
                    <a:pt x="254" y="800"/>
                  </a:lnTo>
                  <a:lnTo>
                    <a:pt x="251" y="826"/>
                  </a:lnTo>
                  <a:lnTo>
                    <a:pt x="250" y="852"/>
                  </a:lnTo>
                  <a:lnTo>
                    <a:pt x="249" y="880"/>
                  </a:lnTo>
                  <a:lnTo>
                    <a:pt x="249" y="90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1932" y="1445"/>
              <a:ext cx="89" cy="103"/>
            </a:xfrm>
            <a:custGeom>
              <a:avLst/>
              <a:gdLst/>
              <a:ahLst/>
              <a:cxnLst>
                <a:cxn ang="0">
                  <a:pos x="222" y="729"/>
                </a:cxn>
                <a:cxn ang="0">
                  <a:pos x="758" y="742"/>
                </a:cxn>
                <a:cxn ang="0">
                  <a:pos x="788" y="741"/>
                </a:cxn>
                <a:cxn ang="0">
                  <a:pos x="818" y="740"/>
                </a:cxn>
                <a:cxn ang="0">
                  <a:pos x="850" y="739"/>
                </a:cxn>
                <a:cxn ang="0">
                  <a:pos x="883" y="738"/>
                </a:cxn>
                <a:cxn ang="0">
                  <a:pos x="917" y="737"/>
                </a:cxn>
                <a:cxn ang="0">
                  <a:pos x="952" y="736"/>
                </a:cxn>
                <a:cxn ang="0">
                  <a:pos x="989" y="735"/>
                </a:cxn>
                <a:cxn ang="0">
                  <a:pos x="1026" y="734"/>
                </a:cxn>
                <a:cxn ang="0">
                  <a:pos x="1064" y="733"/>
                </a:cxn>
                <a:cxn ang="0">
                  <a:pos x="1101" y="731"/>
                </a:cxn>
                <a:cxn ang="0">
                  <a:pos x="1136" y="731"/>
                </a:cxn>
                <a:cxn ang="0">
                  <a:pos x="1170" y="730"/>
                </a:cxn>
                <a:cxn ang="0">
                  <a:pos x="1203" y="730"/>
                </a:cxn>
                <a:cxn ang="0">
                  <a:pos x="1234" y="730"/>
                </a:cxn>
                <a:cxn ang="0">
                  <a:pos x="1263" y="729"/>
                </a:cxn>
                <a:cxn ang="0">
                  <a:pos x="1292" y="729"/>
                </a:cxn>
                <a:cxn ang="0">
                  <a:pos x="1292" y="0"/>
                </a:cxn>
                <a:cxn ang="0">
                  <a:pos x="1357" y="5"/>
                </a:cxn>
                <a:cxn ang="0">
                  <a:pos x="1404" y="8"/>
                </a:cxn>
                <a:cxn ang="0">
                  <a:pos x="1448" y="5"/>
                </a:cxn>
                <a:cxn ang="0">
                  <a:pos x="1514" y="0"/>
                </a:cxn>
                <a:cxn ang="0">
                  <a:pos x="1514" y="1739"/>
                </a:cxn>
                <a:cxn ang="0">
                  <a:pos x="1469" y="1735"/>
                </a:cxn>
                <a:cxn ang="0">
                  <a:pos x="1459" y="1735"/>
                </a:cxn>
                <a:cxn ang="0">
                  <a:pos x="1451" y="1735"/>
                </a:cxn>
                <a:cxn ang="0">
                  <a:pos x="1445" y="1733"/>
                </a:cxn>
                <a:cxn ang="0">
                  <a:pos x="1439" y="1732"/>
                </a:cxn>
                <a:cxn ang="0">
                  <a:pos x="1404" y="1731"/>
                </a:cxn>
                <a:cxn ang="0">
                  <a:pos x="1364" y="1732"/>
                </a:cxn>
                <a:cxn ang="0">
                  <a:pos x="1332" y="1735"/>
                </a:cxn>
                <a:cxn ang="0">
                  <a:pos x="1292" y="1739"/>
                </a:cxn>
                <a:cxn ang="0">
                  <a:pos x="1292" y="866"/>
                </a:cxn>
                <a:cxn ang="0">
                  <a:pos x="1114" y="860"/>
                </a:cxn>
                <a:cxn ang="0">
                  <a:pos x="906" y="851"/>
                </a:cxn>
                <a:cxn ang="0">
                  <a:pos x="610" y="851"/>
                </a:cxn>
                <a:cxn ang="0">
                  <a:pos x="589" y="851"/>
                </a:cxn>
                <a:cxn ang="0">
                  <a:pos x="563" y="852"/>
                </a:cxn>
                <a:cxn ang="0">
                  <a:pos x="532" y="854"/>
                </a:cxn>
                <a:cxn ang="0">
                  <a:pos x="497" y="857"/>
                </a:cxn>
                <a:cxn ang="0">
                  <a:pos x="464" y="858"/>
                </a:cxn>
                <a:cxn ang="0">
                  <a:pos x="437" y="859"/>
                </a:cxn>
                <a:cxn ang="0">
                  <a:pos x="416" y="860"/>
                </a:cxn>
                <a:cxn ang="0">
                  <a:pos x="402" y="860"/>
                </a:cxn>
                <a:cxn ang="0">
                  <a:pos x="222" y="866"/>
                </a:cxn>
                <a:cxn ang="0">
                  <a:pos x="222" y="1739"/>
                </a:cxn>
                <a:cxn ang="0">
                  <a:pos x="178" y="1735"/>
                </a:cxn>
                <a:cxn ang="0">
                  <a:pos x="167" y="1735"/>
                </a:cxn>
                <a:cxn ang="0">
                  <a:pos x="158" y="1735"/>
                </a:cxn>
                <a:cxn ang="0">
                  <a:pos x="151" y="1733"/>
                </a:cxn>
                <a:cxn ang="0">
                  <a:pos x="146" y="1732"/>
                </a:cxn>
                <a:cxn ang="0">
                  <a:pos x="111" y="1731"/>
                </a:cxn>
                <a:cxn ang="0">
                  <a:pos x="60" y="1733"/>
                </a:cxn>
                <a:cxn ang="0">
                  <a:pos x="0" y="1739"/>
                </a:cxn>
                <a:cxn ang="0">
                  <a:pos x="0" y="0"/>
                </a:cxn>
                <a:cxn ang="0">
                  <a:pos x="63" y="5"/>
                </a:cxn>
                <a:cxn ang="0">
                  <a:pos x="111" y="8"/>
                </a:cxn>
                <a:cxn ang="0">
                  <a:pos x="154" y="5"/>
                </a:cxn>
                <a:cxn ang="0">
                  <a:pos x="222" y="0"/>
                </a:cxn>
                <a:cxn ang="0">
                  <a:pos x="222" y="729"/>
                </a:cxn>
              </a:cxnLst>
              <a:rect l="0" t="0" r="r" b="b"/>
              <a:pathLst>
                <a:path w="1514" h="1739">
                  <a:moveTo>
                    <a:pt x="222" y="729"/>
                  </a:moveTo>
                  <a:lnTo>
                    <a:pt x="758" y="742"/>
                  </a:lnTo>
                  <a:lnTo>
                    <a:pt x="788" y="741"/>
                  </a:lnTo>
                  <a:lnTo>
                    <a:pt x="818" y="740"/>
                  </a:lnTo>
                  <a:lnTo>
                    <a:pt x="850" y="739"/>
                  </a:lnTo>
                  <a:lnTo>
                    <a:pt x="883" y="738"/>
                  </a:lnTo>
                  <a:lnTo>
                    <a:pt x="917" y="737"/>
                  </a:lnTo>
                  <a:lnTo>
                    <a:pt x="952" y="736"/>
                  </a:lnTo>
                  <a:lnTo>
                    <a:pt x="989" y="735"/>
                  </a:lnTo>
                  <a:lnTo>
                    <a:pt x="1026" y="734"/>
                  </a:lnTo>
                  <a:lnTo>
                    <a:pt x="1064" y="733"/>
                  </a:lnTo>
                  <a:lnTo>
                    <a:pt x="1101" y="731"/>
                  </a:lnTo>
                  <a:lnTo>
                    <a:pt x="1136" y="731"/>
                  </a:lnTo>
                  <a:lnTo>
                    <a:pt x="1170" y="730"/>
                  </a:lnTo>
                  <a:lnTo>
                    <a:pt x="1203" y="730"/>
                  </a:lnTo>
                  <a:lnTo>
                    <a:pt x="1234" y="730"/>
                  </a:lnTo>
                  <a:lnTo>
                    <a:pt x="1263" y="729"/>
                  </a:lnTo>
                  <a:lnTo>
                    <a:pt x="1292" y="729"/>
                  </a:lnTo>
                  <a:lnTo>
                    <a:pt x="1292" y="0"/>
                  </a:lnTo>
                  <a:lnTo>
                    <a:pt x="1357" y="5"/>
                  </a:lnTo>
                  <a:lnTo>
                    <a:pt x="1404" y="8"/>
                  </a:lnTo>
                  <a:lnTo>
                    <a:pt x="1448" y="5"/>
                  </a:lnTo>
                  <a:lnTo>
                    <a:pt x="1514" y="0"/>
                  </a:lnTo>
                  <a:lnTo>
                    <a:pt x="1514" y="1739"/>
                  </a:lnTo>
                  <a:lnTo>
                    <a:pt x="1469" y="1735"/>
                  </a:lnTo>
                  <a:lnTo>
                    <a:pt x="1459" y="1735"/>
                  </a:lnTo>
                  <a:lnTo>
                    <a:pt x="1451" y="1735"/>
                  </a:lnTo>
                  <a:lnTo>
                    <a:pt x="1445" y="1733"/>
                  </a:lnTo>
                  <a:lnTo>
                    <a:pt x="1439" y="1732"/>
                  </a:lnTo>
                  <a:lnTo>
                    <a:pt x="1404" y="1731"/>
                  </a:lnTo>
                  <a:lnTo>
                    <a:pt x="1364" y="1732"/>
                  </a:lnTo>
                  <a:lnTo>
                    <a:pt x="1332" y="1735"/>
                  </a:lnTo>
                  <a:lnTo>
                    <a:pt x="1292" y="1739"/>
                  </a:lnTo>
                  <a:lnTo>
                    <a:pt x="1292" y="866"/>
                  </a:lnTo>
                  <a:lnTo>
                    <a:pt x="1114" y="860"/>
                  </a:lnTo>
                  <a:lnTo>
                    <a:pt x="906" y="851"/>
                  </a:lnTo>
                  <a:lnTo>
                    <a:pt x="610" y="851"/>
                  </a:lnTo>
                  <a:lnTo>
                    <a:pt x="589" y="851"/>
                  </a:lnTo>
                  <a:lnTo>
                    <a:pt x="563" y="852"/>
                  </a:lnTo>
                  <a:lnTo>
                    <a:pt x="532" y="854"/>
                  </a:lnTo>
                  <a:lnTo>
                    <a:pt x="497" y="857"/>
                  </a:lnTo>
                  <a:lnTo>
                    <a:pt x="464" y="858"/>
                  </a:lnTo>
                  <a:lnTo>
                    <a:pt x="437" y="859"/>
                  </a:lnTo>
                  <a:lnTo>
                    <a:pt x="416" y="860"/>
                  </a:lnTo>
                  <a:lnTo>
                    <a:pt x="402" y="860"/>
                  </a:lnTo>
                  <a:lnTo>
                    <a:pt x="222" y="866"/>
                  </a:lnTo>
                  <a:lnTo>
                    <a:pt x="222" y="1739"/>
                  </a:lnTo>
                  <a:lnTo>
                    <a:pt x="178" y="1735"/>
                  </a:lnTo>
                  <a:lnTo>
                    <a:pt x="167" y="1735"/>
                  </a:lnTo>
                  <a:lnTo>
                    <a:pt x="158" y="1735"/>
                  </a:lnTo>
                  <a:lnTo>
                    <a:pt x="151" y="1733"/>
                  </a:lnTo>
                  <a:lnTo>
                    <a:pt x="146" y="1732"/>
                  </a:lnTo>
                  <a:lnTo>
                    <a:pt x="111" y="1731"/>
                  </a:lnTo>
                  <a:lnTo>
                    <a:pt x="60" y="1733"/>
                  </a:lnTo>
                  <a:lnTo>
                    <a:pt x="0" y="1739"/>
                  </a:lnTo>
                  <a:lnTo>
                    <a:pt x="0" y="0"/>
                  </a:lnTo>
                  <a:lnTo>
                    <a:pt x="63" y="5"/>
                  </a:lnTo>
                  <a:lnTo>
                    <a:pt x="111" y="8"/>
                  </a:lnTo>
                  <a:lnTo>
                    <a:pt x="154" y="5"/>
                  </a:lnTo>
                  <a:lnTo>
                    <a:pt x="222" y="0"/>
                  </a:lnTo>
                  <a:lnTo>
                    <a:pt x="222" y="72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1816" y="1445"/>
              <a:ext cx="89" cy="103"/>
            </a:xfrm>
            <a:custGeom>
              <a:avLst/>
              <a:gdLst/>
              <a:ahLst/>
              <a:cxnLst>
                <a:cxn ang="0">
                  <a:pos x="209" y="1583"/>
                </a:cxn>
                <a:cxn ang="0">
                  <a:pos x="169" y="1627"/>
                </a:cxn>
                <a:cxn ang="0">
                  <a:pos x="135" y="1668"/>
                </a:cxn>
                <a:cxn ang="0">
                  <a:pos x="104" y="1705"/>
                </a:cxn>
                <a:cxn ang="0">
                  <a:pos x="77" y="1739"/>
                </a:cxn>
                <a:cxn ang="0">
                  <a:pos x="0" y="1739"/>
                </a:cxn>
                <a:cxn ang="0">
                  <a:pos x="0" y="0"/>
                </a:cxn>
                <a:cxn ang="0">
                  <a:pos x="17" y="3"/>
                </a:cxn>
                <a:cxn ang="0">
                  <a:pos x="41" y="5"/>
                </a:cxn>
                <a:cxn ang="0">
                  <a:pos x="73" y="8"/>
                </a:cxn>
                <a:cxn ang="0">
                  <a:pos x="111" y="8"/>
                </a:cxn>
                <a:cxn ang="0">
                  <a:pos x="224" y="0"/>
                </a:cxn>
                <a:cxn ang="0">
                  <a:pos x="224" y="1327"/>
                </a:cxn>
                <a:cxn ang="0">
                  <a:pos x="249" y="1327"/>
                </a:cxn>
                <a:cxn ang="0">
                  <a:pos x="1404" y="0"/>
                </a:cxn>
                <a:cxn ang="0">
                  <a:pos x="1515" y="0"/>
                </a:cxn>
                <a:cxn ang="0">
                  <a:pos x="1515" y="1739"/>
                </a:cxn>
                <a:cxn ang="0">
                  <a:pos x="1483" y="1736"/>
                </a:cxn>
                <a:cxn ang="0">
                  <a:pos x="1454" y="1733"/>
                </a:cxn>
                <a:cxn ang="0">
                  <a:pos x="1428" y="1731"/>
                </a:cxn>
                <a:cxn ang="0">
                  <a:pos x="1404" y="1731"/>
                </a:cxn>
                <a:cxn ang="0">
                  <a:pos x="1384" y="1731"/>
                </a:cxn>
                <a:cxn ang="0">
                  <a:pos x="1357" y="1733"/>
                </a:cxn>
                <a:cxn ang="0">
                  <a:pos x="1327" y="1736"/>
                </a:cxn>
                <a:cxn ang="0">
                  <a:pos x="1292" y="1739"/>
                </a:cxn>
                <a:cxn ang="0">
                  <a:pos x="1292" y="351"/>
                </a:cxn>
                <a:cxn ang="0">
                  <a:pos x="1266" y="351"/>
                </a:cxn>
                <a:cxn ang="0">
                  <a:pos x="209" y="1583"/>
                </a:cxn>
              </a:cxnLst>
              <a:rect l="0" t="0" r="r" b="b"/>
              <a:pathLst>
                <a:path w="1515" h="1739">
                  <a:moveTo>
                    <a:pt x="209" y="1583"/>
                  </a:moveTo>
                  <a:lnTo>
                    <a:pt x="169" y="1627"/>
                  </a:lnTo>
                  <a:lnTo>
                    <a:pt x="135" y="1668"/>
                  </a:lnTo>
                  <a:lnTo>
                    <a:pt x="104" y="1705"/>
                  </a:lnTo>
                  <a:lnTo>
                    <a:pt x="77" y="1739"/>
                  </a:lnTo>
                  <a:lnTo>
                    <a:pt x="0" y="1739"/>
                  </a:lnTo>
                  <a:lnTo>
                    <a:pt x="0" y="0"/>
                  </a:lnTo>
                  <a:lnTo>
                    <a:pt x="17" y="3"/>
                  </a:lnTo>
                  <a:lnTo>
                    <a:pt x="41" y="5"/>
                  </a:lnTo>
                  <a:lnTo>
                    <a:pt x="73" y="8"/>
                  </a:lnTo>
                  <a:lnTo>
                    <a:pt x="111" y="8"/>
                  </a:lnTo>
                  <a:lnTo>
                    <a:pt x="224" y="0"/>
                  </a:lnTo>
                  <a:lnTo>
                    <a:pt x="224" y="1327"/>
                  </a:lnTo>
                  <a:lnTo>
                    <a:pt x="249" y="1327"/>
                  </a:lnTo>
                  <a:lnTo>
                    <a:pt x="1404" y="0"/>
                  </a:lnTo>
                  <a:lnTo>
                    <a:pt x="1515" y="0"/>
                  </a:lnTo>
                  <a:lnTo>
                    <a:pt x="1515" y="1739"/>
                  </a:lnTo>
                  <a:lnTo>
                    <a:pt x="1483" y="1736"/>
                  </a:lnTo>
                  <a:lnTo>
                    <a:pt x="1454" y="1733"/>
                  </a:lnTo>
                  <a:lnTo>
                    <a:pt x="1428" y="1731"/>
                  </a:lnTo>
                  <a:lnTo>
                    <a:pt x="1404" y="1731"/>
                  </a:lnTo>
                  <a:lnTo>
                    <a:pt x="1384" y="1731"/>
                  </a:lnTo>
                  <a:lnTo>
                    <a:pt x="1357" y="1733"/>
                  </a:lnTo>
                  <a:lnTo>
                    <a:pt x="1327" y="1736"/>
                  </a:lnTo>
                  <a:lnTo>
                    <a:pt x="1292" y="1739"/>
                  </a:lnTo>
                  <a:lnTo>
                    <a:pt x="1292" y="351"/>
                  </a:lnTo>
                  <a:lnTo>
                    <a:pt x="1266" y="351"/>
                  </a:lnTo>
                  <a:lnTo>
                    <a:pt x="209" y="158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auto">
            <a:xfrm>
              <a:off x="2536" y="1706"/>
              <a:ext cx="56" cy="62"/>
            </a:xfrm>
            <a:custGeom>
              <a:avLst/>
              <a:gdLst/>
              <a:ahLst/>
              <a:cxnLst>
                <a:cxn ang="0">
                  <a:pos x="786" y="218"/>
                </a:cxn>
                <a:cxn ang="0">
                  <a:pos x="129" y="985"/>
                </a:cxn>
                <a:cxn ang="0">
                  <a:pos x="105" y="1011"/>
                </a:cxn>
                <a:cxn ang="0">
                  <a:pos x="84" y="1037"/>
                </a:cxn>
                <a:cxn ang="0">
                  <a:pos x="64" y="1060"/>
                </a:cxn>
                <a:cxn ang="0">
                  <a:pos x="48" y="1081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1" y="2"/>
                </a:cxn>
                <a:cxn ang="0">
                  <a:pos x="26" y="4"/>
                </a:cxn>
                <a:cxn ang="0">
                  <a:pos x="45" y="5"/>
                </a:cxn>
                <a:cxn ang="0">
                  <a:pos x="69" y="5"/>
                </a:cxn>
                <a:cxn ang="0">
                  <a:pos x="138" y="0"/>
                </a:cxn>
                <a:cxn ang="0">
                  <a:pos x="138" y="826"/>
                </a:cxn>
                <a:cxn ang="0">
                  <a:pos x="156" y="826"/>
                </a:cxn>
                <a:cxn ang="0">
                  <a:pos x="872" y="0"/>
                </a:cxn>
                <a:cxn ang="0">
                  <a:pos x="942" y="0"/>
                </a:cxn>
                <a:cxn ang="0">
                  <a:pos x="942" y="1081"/>
                </a:cxn>
                <a:cxn ang="0">
                  <a:pos x="922" y="1078"/>
                </a:cxn>
                <a:cxn ang="0">
                  <a:pos x="904" y="1077"/>
                </a:cxn>
                <a:cxn ang="0">
                  <a:pos x="887" y="1076"/>
                </a:cxn>
                <a:cxn ang="0">
                  <a:pos x="872" y="1076"/>
                </a:cxn>
                <a:cxn ang="0">
                  <a:pos x="859" y="1076"/>
                </a:cxn>
                <a:cxn ang="0">
                  <a:pos x="843" y="1077"/>
                </a:cxn>
                <a:cxn ang="0">
                  <a:pos x="824" y="1078"/>
                </a:cxn>
                <a:cxn ang="0">
                  <a:pos x="803" y="1081"/>
                </a:cxn>
                <a:cxn ang="0">
                  <a:pos x="803" y="218"/>
                </a:cxn>
                <a:cxn ang="0">
                  <a:pos x="786" y="218"/>
                </a:cxn>
              </a:cxnLst>
              <a:rect l="0" t="0" r="r" b="b"/>
              <a:pathLst>
                <a:path w="942" h="1081">
                  <a:moveTo>
                    <a:pt x="786" y="218"/>
                  </a:moveTo>
                  <a:lnTo>
                    <a:pt x="129" y="985"/>
                  </a:lnTo>
                  <a:lnTo>
                    <a:pt x="105" y="1011"/>
                  </a:lnTo>
                  <a:lnTo>
                    <a:pt x="84" y="1037"/>
                  </a:lnTo>
                  <a:lnTo>
                    <a:pt x="64" y="1060"/>
                  </a:lnTo>
                  <a:lnTo>
                    <a:pt x="48" y="1081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1" y="2"/>
                  </a:lnTo>
                  <a:lnTo>
                    <a:pt x="26" y="4"/>
                  </a:lnTo>
                  <a:lnTo>
                    <a:pt x="45" y="5"/>
                  </a:lnTo>
                  <a:lnTo>
                    <a:pt x="69" y="5"/>
                  </a:lnTo>
                  <a:lnTo>
                    <a:pt x="138" y="0"/>
                  </a:lnTo>
                  <a:lnTo>
                    <a:pt x="138" y="826"/>
                  </a:lnTo>
                  <a:lnTo>
                    <a:pt x="156" y="826"/>
                  </a:lnTo>
                  <a:lnTo>
                    <a:pt x="872" y="0"/>
                  </a:lnTo>
                  <a:lnTo>
                    <a:pt x="942" y="0"/>
                  </a:lnTo>
                  <a:lnTo>
                    <a:pt x="942" y="1081"/>
                  </a:lnTo>
                  <a:lnTo>
                    <a:pt x="922" y="1078"/>
                  </a:lnTo>
                  <a:lnTo>
                    <a:pt x="904" y="1077"/>
                  </a:lnTo>
                  <a:lnTo>
                    <a:pt x="887" y="1076"/>
                  </a:lnTo>
                  <a:lnTo>
                    <a:pt x="872" y="1076"/>
                  </a:lnTo>
                  <a:lnTo>
                    <a:pt x="859" y="1076"/>
                  </a:lnTo>
                  <a:lnTo>
                    <a:pt x="843" y="1077"/>
                  </a:lnTo>
                  <a:lnTo>
                    <a:pt x="824" y="1078"/>
                  </a:lnTo>
                  <a:lnTo>
                    <a:pt x="803" y="1081"/>
                  </a:lnTo>
                  <a:lnTo>
                    <a:pt x="803" y="218"/>
                  </a:lnTo>
                  <a:lnTo>
                    <a:pt x="786" y="21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2464" y="1706"/>
              <a:ext cx="56" cy="62"/>
            </a:xfrm>
            <a:custGeom>
              <a:avLst/>
              <a:gdLst/>
              <a:ahLst/>
              <a:cxnLst>
                <a:cxn ang="0">
                  <a:pos x="129" y="985"/>
                </a:cxn>
                <a:cxn ang="0">
                  <a:pos x="104" y="1011"/>
                </a:cxn>
                <a:cxn ang="0">
                  <a:pos x="82" y="1037"/>
                </a:cxn>
                <a:cxn ang="0">
                  <a:pos x="63" y="1060"/>
                </a:cxn>
                <a:cxn ang="0">
                  <a:pos x="47" y="1081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0" y="2"/>
                </a:cxn>
                <a:cxn ang="0">
                  <a:pos x="25" y="4"/>
                </a:cxn>
                <a:cxn ang="0">
                  <a:pos x="44" y="5"/>
                </a:cxn>
                <a:cxn ang="0">
                  <a:pos x="67" y="5"/>
                </a:cxn>
                <a:cxn ang="0">
                  <a:pos x="138" y="0"/>
                </a:cxn>
                <a:cxn ang="0">
                  <a:pos x="138" y="826"/>
                </a:cxn>
                <a:cxn ang="0">
                  <a:pos x="154" y="826"/>
                </a:cxn>
                <a:cxn ang="0">
                  <a:pos x="872" y="0"/>
                </a:cxn>
                <a:cxn ang="0">
                  <a:pos x="940" y="0"/>
                </a:cxn>
                <a:cxn ang="0">
                  <a:pos x="940" y="1081"/>
                </a:cxn>
                <a:cxn ang="0">
                  <a:pos x="920" y="1078"/>
                </a:cxn>
                <a:cxn ang="0">
                  <a:pos x="903" y="1077"/>
                </a:cxn>
                <a:cxn ang="0">
                  <a:pos x="886" y="1076"/>
                </a:cxn>
                <a:cxn ang="0">
                  <a:pos x="872" y="1076"/>
                </a:cxn>
                <a:cxn ang="0">
                  <a:pos x="859" y="1076"/>
                </a:cxn>
                <a:cxn ang="0">
                  <a:pos x="843" y="1077"/>
                </a:cxn>
                <a:cxn ang="0">
                  <a:pos x="824" y="1078"/>
                </a:cxn>
                <a:cxn ang="0">
                  <a:pos x="801" y="1081"/>
                </a:cxn>
                <a:cxn ang="0">
                  <a:pos x="801" y="218"/>
                </a:cxn>
                <a:cxn ang="0">
                  <a:pos x="786" y="218"/>
                </a:cxn>
                <a:cxn ang="0">
                  <a:pos x="129" y="985"/>
                </a:cxn>
              </a:cxnLst>
              <a:rect l="0" t="0" r="r" b="b"/>
              <a:pathLst>
                <a:path w="940" h="1081">
                  <a:moveTo>
                    <a:pt x="129" y="985"/>
                  </a:moveTo>
                  <a:lnTo>
                    <a:pt x="104" y="1011"/>
                  </a:lnTo>
                  <a:lnTo>
                    <a:pt x="82" y="1037"/>
                  </a:lnTo>
                  <a:lnTo>
                    <a:pt x="63" y="1060"/>
                  </a:lnTo>
                  <a:lnTo>
                    <a:pt x="47" y="1081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0" y="2"/>
                  </a:lnTo>
                  <a:lnTo>
                    <a:pt x="25" y="4"/>
                  </a:lnTo>
                  <a:lnTo>
                    <a:pt x="44" y="5"/>
                  </a:lnTo>
                  <a:lnTo>
                    <a:pt x="67" y="5"/>
                  </a:lnTo>
                  <a:lnTo>
                    <a:pt x="138" y="0"/>
                  </a:lnTo>
                  <a:lnTo>
                    <a:pt x="138" y="826"/>
                  </a:lnTo>
                  <a:lnTo>
                    <a:pt x="154" y="826"/>
                  </a:lnTo>
                  <a:lnTo>
                    <a:pt x="872" y="0"/>
                  </a:lnTo>
                  <a:lnTo>
                    <a:pt x="940" y="0"/>
                  </a:lnTo>
                  <a:lnTo>
                    <a:pt x="940" y="1081"/>
                  </a:lnTo>
                  <a:lnTo>
                    <a:pt x="920" y="1078"/>
                  </a:lnTo>
                  <a:lnTo>
                    <a:pt x="903" y="1077"/>
                  </a:lnTo>
                  <a:lnTo>
                    <a:pt x="886" y="1076"/>
                  </a:lnTo>
                  <a:lnTo>
                    <a:pt x="872" y="1076"/>
                  </a:lnTo>
                  <a:lnTo>
                    <a:pt x="859" y="1076"/>
                  </a:lnTo>
                  <a:lnTo>
                    <a:pt x="843" y="1077"/>
                  </a:lnTo>
                  <a:lnTo>
                    <a:pt x="824" y="1078"/>
                  </a:lnTo>
                  <a:lnTo>
                    <a:pt x="801" y="1081"/>
                  </a:lnTo>
                  <a:lnTo>
                    <a:pt x="801" y="218"/>
                  </a:lnTo>
                  <a:lnTo>
                    <a:pt x="786" y="218"/>
                  </a:lnTo>
                  <a:lnTo>
                    <a:pt x="129" y="98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27" name="Freeform 15"/>
            <p:cNvSpPr>
              <a:spLocks/>
            </p:cNvSpPr>
            <p:nvPr userDrawn="1"/>
          </p:nvSpPr>
          <p:spPr bwMode="auto">
            <a:xfrm>
              <a:off x="2392" y="1706"/>
              <a:ext cx="60" cy="67"/>
            </a:xfrm>
            <a:custGeom>
              <a:avLst/>
              <a:gdLst/>
              <a:ahLst/>
              <a:cxnLst>
                <a:cxn ang="0">
                  <a:pos x="139" y="1003"/>
                </a:cxn>
                <a:cxn ang="0">
                  <a:pos x="794" y="1003"/>
                </a:cxn>
                <a:cxn ang="0">
                  <a:pos x="794" y="0"/>
                </a:cxn>
                <a:cxn ang="0">
                  <a:pos x="809" y="1"/>
                </a:cxn>
                <a:cxn ang="0">
                  <a:pos x="826" y="2"/>
                </a:cxn>
                <a:cxn ang="0">
                  <a:pos x="844" y="3"/>
                </a:cxn>
                <a:cxn ang="0">
                  <a:pos x="864" y="3"/>
                </a:cxn>
                <a:cxn ang="0">
                  <a:pos x="880" y="3"/>
                </a:cxn>
                <a:cxn ang="0">
                  <a:pos x="897" y="2"/>
                </a:cxn>
                <a:cxn ang="0">
                  <a:pos x="915" y="1"/>
                </a:cxn>
                <a:cxn ang="0">
                  <a:pos x="933" y="0"/>
                </a:cxn>
                <a:cxn ang="0">
                  <a:pos x="933" y="1003"/>
                </a:cxn>
                <a:cxn ang="0">
                  <a:pos x="1022" y="1003"/>
                </a:cxn>
                <a:cxn ang="0">
                  <a:pos x="1018" y="1037"/>
                </a:cxn>
                <a:cxn ang="0">
                  <a:pos x="1017" y="1065"/>
                </a:cxn>
                <a:cxn ang="0">
                  <a:pos x="1018" y="1082"/>
                </a:cxn>
                <a:cxn ang="0">
                  <a:pos x="1019" y="1116"/>
                </a:cxn>
                <a:cxn ang="0">
                  <a:pos x="1022" y="1146"/>
                </a:cxn>
                <a:cxn ang="0">
                  <a:pos x="1007" y="1146"/>
                </a:cxn>
                <a:cxn ang="0">
                  <a:pos x="1002" y="1138"/>
                </a:cxn>
                <a:cxn ang="0">
                  <a:pos x="996" y="1131"/>
                </a:cxn>
                <a:cxn ang="0">
                  <a:pos x="989" y="1124"/>
                </a:cxn>
                <a:cxn ang="0">
                  <a:pos x="982" y="1117"/>
                </a:cxn>
                <a:cxn ang="0">
                  <a:pos x="974" y="1112"/>
                </a:cxn>
                <a:cxn ang="0">
                  <a:pos x="966" y="1108"/>
                </a:cxn>
                <a:cxn ang="0">
                  <a:pos x="956" y="1104"/>
                </a:cxn>
                <a:cxn ang="0">
                  <a:pos x="947" y="1099"/>
                </a:cxn>
                <a:cxn ang="0">
                  <a:pos x="936" y="1096"/>
                </a:cxn>
                <a:cxn ang="0">
                  <a:pos x="926" y="1093"/>
                </a:cxn>
                <a:cxn ang="0">
                  <a:pos x="914" y="1091"/>
                </a:cxn>
                <a:cxn ang="0">
                  <a:pos x="901" y="1088"/>
                </a:cxn>
                <a:cxn ang="0">
                  <a:pos x="890" y="1085"/>
                </a:cxn>
                <a:cxn ang="0">
                  <a:pos x="877" y="1083"/>
                </a:cxn>
                <a:cxn ang="0">
                  <a:pos x="865" y="1083"/>
                </a:cxn>
                <a:cxn ang="0">
                  <a:pos x="854" y="1082"/>
                </a:cxn>
                <a:cxn ang="0">
                  <a:pos x="692" y="1079"/>
                </a:cxn>
                <a:cxn ang="0">
                  <a:pos x="465" y="1079"/>
                </a:cxn>
                <a:cxn ang="0">
                  <a:pos x="428" y="1079"/>
                </a:cxn>
                <a:cxn ang="0">
                  <a:pos x="392" y="1079"/>
                </a:cxn>
                <a:cxn ang="0">
                  <a:pos x="358" y="1079"/>
                </a:cxn>
                <a:cxn ang="0">
                  <a:pos x="326" y="1079"/>
                </a:cxn>
                <a:cxn ang="0">
                  <a:pos x="296" y="1080"/>
                </a:cxn>
                <a:cxn ang="0">
                  <a:pos x="268" y="1080"/>
                </a:cxn>
                <a:cxn ang="0">
                  <a:pos x="241" y="1080"/>
                </a:cxn>
                <a:cxn ang="0">
                  <a:pos x="217" y="1080"/>
                </a:cxn>
                <a:cxn ang="0">
                  <a:pos x="193" y="1080"/>
                </a:cxn>
                <a:cxn ang="0">
                  <a:pos x="168" y="1081"/>
                </a:cxn>
                <a:cxn ang="0">
                  <a:pos x="143" y="1081"/>
                </a:cxn>
                <a:cxn ang="0">
                  <a:pos x="116" y="1082"/>
                </a:cxn>
                <a:cxn ang="0">
                  <a:pos x="89" y="1082"/>
                </a:cxn>
                <a:cxn ang="0">
                  <a:pos x="60" y="1083"/>
                </a:cxn>
                <a:cxn ang="0">
                  <a:pos x="31" y="1083"/>
                </a:cxn>
                <a:cxn ang="0">
                  <a:pos x="0" y="1084"/>
                </a:cxn>
                <a:cxn ang="0">
                  <a:pos x="0" y="0"/>
                </a:cxn>
                <a:cxn ang="0">
                  <a:pos x="16" y="1"/>
                </a:cxn>
                <a:cxn ang="0">
                  <a:pos x="33" y="2"/>
                </a:cxn>
                <a:cxn ang="0">
                  <a:pos x="51" y="3"/>
                </a:cxn>
                <a:cxn ang="0">
                  <a:pos x="69" y="3"/>
                </a:cxn>
                <a:cxn ang="0">
                  <a:pos x="87" y="3"/>
                </a:cxn>
                <a:cxn ang="0">
                  <a:pos x="104" y="2"/>
                </a:cxn>
                <a:cxn ang="0">
                  <a:pos x="121" y="1"/>
                </a:cxn>
                <a:cxn ang="0">
                  <a:pos x="139" y="0"/>
                </a:cxn>
                <a:cxn ang="0">
                  <a:pos x="139" y="1003"/>
                </a:cxn>
              </a:cxnLst>
              <a:rect l="0" t="0" r="r" b="b"/>
              <a:pathLst>
                <a:path w="1022" h="1146">
                  <a:moveTo>
                    <a:pt x="139" y="1003"/>
                  </a:moveTo>
                  <a:lnTo>
                    <a:pt x="794" y="1003"/>
                  </a:lnTo>
                  <a:lnTo>
                    <a:pt x="794" y="0"/>
                  </a:lnTo>
                  <a:lnTo>
                    <a:pt x="809" y="1"/>
                  </a:lnTo>
                  <a:lnTo>
                    <a:pt x="826" y="2"/>
                  </a:lnTo>
                  <a:lnTo>
                    <a:pt x="844" y="3"/>
                  </a:lnTo>
                  <a:lnTo>
                    <a:pt x="864" y="3"/>
                  </a:lnTo>
                  <a:lnTo>
                    <a:pt x="880" y="3"/>
                  </a:lnTo>
                  <a:lnTo>
                    <a:pt x="897" y="2"/>
                  </a:lnTo>
                  <a:lnTo>
                    <a:pt x="915" y="1"/>
                  </a:lnTo>
                  <a:lnTo>
                    <a:pt x="933" y="0"/>
                  </a:lnTo>
                  <a:lnTo>
                    <a:pt x="933" y="1003"/>
                  </a:lnTo>
                  <a:lnTo>
                    <a:pt x="1022" y="1003"/>
                  </a:lnTo>
                  <a:lnTo>
                    <a:pt x="1018" y="1037"/>
                  </a:lnTo>
                  <a:lnTo>
                    <a:pt x="1017" y="1065"/>
                  </a:lnTo>
                  <a:lnTo>
                    <a:pt x="1018" y="1082"/>
                  </a:lnTo>
                  <a:lnTo>
                    <a:pt x="1019" y="1116"/>
                  </a:lnTo>
                  <a:lnTo>
                    <a:pt x="1022" y="1146"/>
                  </a:lnTo>
                  <a:lnTo>
                    <a:pt x="1007" y="1146"/>
                  </a:lnTo>
                  <a:lnTo>
                    <a:pt x="1002" y="1138"/>
                  </a:lnTo>
                  <a:lnTo>
                    <a:pt x="996" y="1131"/>
                  </a:lnTo>
                  <a:lnTo>
                    <a:pt x="989" y="1124"/>
                  </a:lnTo>
                  <a:lnTo>
                    <a:pt x="982" y="1117"/>
                  </a:lnTo>
                  <a:lnTo>
                    <a:pt x="974" y="1112"/>
                  </a:lnTo>
                  <a:lnTo>
                    <a:pt x="966" y="1108"/>
                  </a:lnTo>
                  <a:lnTo>
                    <a:pt x="956" y="1104"/>
                  </a:lnTo>
                  <a:lnTo>
                    <a:pt x="947" y="1099"/>
                  </a:lnTo>
                  <a:lnTo>
                    <a:pt x="936" y="1096"/>
                  </a:lnTo>
                  <a:lnTo>
                    <a:pt x="926" y="1093"/>
                  </a:lnTo>
                  <a:lnTo>
                    <a:pt x="914" y="1091"/>
                  </a:lnTo>
                  <a:lnTo>
                    <a:pt x="901" y="1088"/>
                  </a:lnTo>
                  <a:lnTo>
                    <a:pt x="890" y="1085"/>
                  </a:lnTo>
                  <a:lnTo>
                    <a:pt x="877" y="1083"/>
                  </a:lnTo>
                  <a:lnTo>
                    <a:pt x="865" y="1083"/>
                  </a:lnTo>
                  <a:lnTo>
                    <a:pt x="854" y="1082"/>
                  </a:lnTo>
                  <a:lnTo>
                    <a:pt x="692" y="1079"/>
                  </a:lnTo>
                  <a:lnTo>
                    <a:pt x="465" y="1079"/>
                  </a:lnTo>
                  <a:lnTo>
                    <a:pt x="428" y="1079"/>
                  </a:lnTo>
                  <a:lnTo>
                    <a:pt x="392" y="1079"/>
                  </a:lnTo>
                  <a:lnTo>
                    <a:pt x="358" y="1079"/>
                  </a:lnTo>
                  <a:lnTo>
                    <a:pt x="326" y="1079"/>
                  </a:lnTo>
                  <a:lnTo>
                    <a:pt x="296" y="1080"/>
                  </a:lnTo>
                  <a:lnTo>
                    <a:pt x="268" y="1080"/>
                  </a:lnTo>
                  <a:lnTo>
                    <a:pt x="241" y="1080"/>
                  </a:lnTo>
                  <a:lnTo>
                    <a:pt x="217" y="1080"/>
                  </a:lnTo>
                  <a:lnTo>
                    <a:pt x="193" y="1080"/>
                  </a:lnTo>
                  <a:lnTo>
                    <a:pt x="168" y="1081"/>
                  </a:lnTo>
                  <a:lnTo>
                    <a:pt x="143" y="1081"/>
                  </a:lnTo>
                  <a:lnTo>
                    <a:pt x="116" y="1082"/>
                  </a:lnTo>
                  <a:lnTo>
                    <a:pt x="89" y="1082"/>
                  </a:lnTo>
                  <a:lnTo>
                    <a:pt x="60" y="1083"/>
                  </a:lnTo>
                  <a:lnTo>
                    <a:pt x="31" y="1083"/>
                  </a:lnTo>
                  <a:lnTo>
                    <a:pt x="0" y="1084"/>
                  </a:lnTo>
                  <a:lnTo>
                    <a:pt x="0" y="0"/>
                  </a:lnTo>
                  <a:lnTo>
                    <a:pt x="16" y="1"/>
                  </a:lnTo>
                  <a:lnTo>
                    <a:pt x="33" y="2"/>
                  </a:lnTo>
                  <a:lnTo>
                    <a:pt x="51" y="3"/>
                  </a:lnTo>
                  <a:lnTo>
                    <a:pt x="69" y="3"/>
                  </a:lnTo>
                  <a:lnTo>
                    <a:pt x="87" y="3"/>
                  </a:lnTo>
                  <a:lnTo>
                    <a:pt x="104" y="2"/>
                  </a:lnTo>
                  <a:lnTo>
                    <a:pt x="121" y="1"/>
                  </a:lnTo>
                  <a:lnTo>
                    <a:pt x="139" y="0"/>
                  </a:lnTo>
                  <a:lnTo>
                    <a:pt x="139" y="100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28" name="Freeform 16"/>
            <p:cNvSpPr>
              <a:spLocks noEditPoints="1"/>
            </p:cNvSpPr>
            <p:nvPr userDrawn="1"/>
          </p:nvSpPr>
          <p:spPr bwMode="auto">
            <a:xfrm>
              <a:off x="2324" y="1704"/>
              <a:ext cx="59" cy="65"/>
            </a:xfrm>
            <a:custGeom>
              <a:avLst/>
              <a:gdLst/>
              <a:ahLst/>
              <a:cxnLst>
                <a:cxn ang="0">
                  <a:pos x="0" y="1103"/>
                </a:cxn>
                <a:cxn ang="0">
                  <a:pos x="493" y="0"/>
                </a:cxn>
                <a:cxn ang="0">
                  <a:pos x="528" y="0"/>
                </a:cxn>
                <a:cxn ang="0">
                  <a:pos x="1001" y="1103"/>
                </a:cxn>
                <a:cxn ang="0">
                  <a:pos x="968" y="1100"/>
                </a:cxn>
                <a:cxn ang="0">
                  <a:pos x="959" y="1100"/>
                </a:cxn>
                <a:cxn ang="0">
                  <a:pos x="954" y="1100"/>
                </a:cxn>
                <a:cxn ang="0">
                  <a:pos x="945" y="1099"/>
                </a:cxn>
                <a:cxn ang="0">
                  <a:pos x="920" y="1098"/>
                </a:cxn>
                <a:cxn ang="0">
                  <a:pos x="894" y="1098"/>
                </a:cxn>
                <a:cxn ang="0">
                  <a:pos x="871" y="1099"/>
                </a:cxn>
                <a:cxn ang="0">
                  <a:pos x="836" y="1103"/>
                </a:cxn>
                <a:cxn ang="0">
                  <a:pos x="820" y="1057"/>
                </a:cxn>
                <a:cxn ang="0">
                  <a:pos x="805" y="1016"/>
                </a:cxn>
                <a:cxn ang="0">
                  <a:pos x="794" y="983"/>
                </a:cxn>
                <a:cxn ang="0">
                  <a:pos x="784" y="957"/>
                </a:cxn>
                <a:cxn ang="0">
                  <a:pos x="778" y="940"/>
                </a:cxn>
                <a:cxn ang="0">
                  <a:pos x="771" y="922"/>
                </a:cxn>
                <a:cxn ang="0">
                  <a:pos x="763" y="902"/>
                </a:cxn>
                <a:cxn ang="0">
                  <a:pos x="753" y="879"/>
                </a:cxn>
                <a:cxn ang="0">
                  <a:pos x="744" y="855"/>
                </a:cxn>
                <a:cxn ang="0">
                  <a:pos x="734" y="831"/>
                </a:cxn>
                <a:cxn ang="0">
                  <a:pos x="725" y="805"/>
                </a:cxn>
                <a:cxn ang="0">
                  <a:pos x="714" y="780"/>
                </a:cxn>
                <a:cxn ang="0">
                  <a:pos x="705" y="754"/>
                </a:cxn>
                <a:cxn ang="0">
                  <a:pos x="693" y="729"/>
                </a:cxn>
                <a:cxn ang="0">
                  <a:pos x="682" y="702"/>
                </a:cxn>
                <a:cxn ang="0">
                  <a:pos x="671" y="676"/>
                </a:cxn>
                <a:cxn ang="0">
                  <a:pos x="270" y="676"/>
                </a:cxn>
                <a:cxn ang="0">
                  <a:pos x="231" y="775"/>
                </a:cxn>
                <a:cxn ang="0">
                  <a:pos x="183" y="900"/>
                </a:cxn>
                <a:cxn ang="0">
                  <a:pos x="148" y="998"/>
                </a:cxn>
                <a:cxn ang="0">
                  <a:pos x="115" y="1103"/>
                </a:cxn>
                <a:cxn ang="0">
                  <a:pos x="90" y="1100"/>
                </a:cxn>
                <a:cxn ang="0">
                  <a:pos x="81" y="1100"/>
                </a:cxn>
                <a:cxn ang="0">
                  <a:pos x="75" y="1099"/>
                </a:cxn>
                <a:cxn ang="0">
                  <a:pos x="56" y="1098"/>
                </a:cxn>
                <a:cxn ang="0">
                  <a:pos x="39" y="1098"/>
                </a:cxn>
                <a:cxn ang="0">
                  <a:pos x="23" y="1099"/>
                </a:cxn>
                <a:cxn ang="0">
                  <a:pos x="0" y="1103"/>
                </a:cxn>
                <a:cxn ang="0">
                  <a:pos x="646" y="611"/>
                </a:cxn>
                <a:cxn ang="0">
                  <a:pos x="473" y="207"/>
                </a:cxn>
                <a:cxn ang="0">
                  <a:pos x="300" y="611"/>
                </a:cxn>
                <a:cxn ang="0">
                  <a:pos x="646" y="611"/>
                </a:cxn>
              </a:cxnLst>
              <a:rect l="0" t="0" r="r" b="b"/>
              <a:pathLst>
                <a:path w="1001" h="1103">
                  <a:moveTo>
                    <a:pt x="0" y="1103"/>
                  </a:moveTo>
                  <a:lnTo>
                    <a:pt x="493" y="0"/>
                  </a:lnTo>
                  <a:lnTo>
                    <a:pt x="528" y="0"/>
                  </a:lnTo>
                  <a:lnTo>
                    <a:pt x="1001" y="1103"/>
                  </a:lnTo>
                  <a:lnTo>
                    <a:pt x="968" y="1100"/>
                  </a:lnTo>
                  <a:lnTo>
                    <a:pt x="959" y="1100"/>
                  </a:lnTo>
                  <a:lnTo>
                    <a:pt x="954" y="1100"/>
                  </a:lnTo>
                  <a:lnTo>
                    <a:pt x="945" y="1099"/>
                  </a:lnTo>
                  <a:lnTo>
                    <a:pt x="920" y="1098"/>
                  </a:lnTo>
                  <a:lnTo>
                    <a:pt x="894" y="1098"/>
                  </a:lnTo>
                  <a:lnTo>
                    <a:pt x="871" y="1099"/>
                  </a:lnTo>
                  <a:lnTo>
                    <a:pt x="836" y="1103"/>
                  </a:lnTo>
                  <a:lnTo>
                    <a:pt x="820" y="1057"/>
                  </a:lnTo>
                  <a:lnTo>
                    <a:pt x="805" y="1016"/>
                  </a:lnTo>
                  <a:lnTo>
                    <a:pt x="794" y="983"/>
                  </a:lnTo>
                  <a:lnTo>
                    <a:pt x="784" y="957"/>
                  </a:lnTo>
                  <a:lnTo>
                    <a:pt x="778" y="940"/>
                  </a:lnTo>
                  <a:lnTo>
                    <a:pt x="771" y="922"/>
                  </a:lnTo>
                  <a:lnTo>
                    <a:pt x="763" y="902"/>
                  </a:lnTo>
                  <a:lnTo>
                    <a:pt x="753" y="879"/>
                  </a:lnTo>
                  <a:lnTo>
                    <a:pt x="744" y="855"/>
                  </a:lnTo>
                  <a:lnTo>
                    <a:pt x="734" y="831"/>
                  </a:lnTo>
                  <a:lnTo>
                    <a:pt x="725" y="805"/>
                  </a:lnTo>
                  <a:lnTo>
                    <a:pt x="714" y="780"/>
                  </a:lnTo>
                  <a:lnTo>
                    <a:pt x="705" y="754"/>
                  </a:lnTo>
                  <a:lnTo>
                    <a:pt x="693" y="729"/>
                  </a:lnTo>
                  <a:lnTo>
                    <a:pt x="682" y="702"/>
                  </a:lnTo>
                  <a:lnTo>
                    <a:pt x="671" y="676"/>
                  </a:lnTo>
                  <a:lnTo>
                    <a:pt x="270" y="676"/>
                  </a:lnTo>
                  <a:lnTo>
                    <a:pt x="231" y="775"/>
                  </a:lnTo>
                  <a:lnTo>
                    <a:pt x="183" y="900"/>
                  </a:lnTo>
                  <a:lnTo>
                    <a:pt x="148" y="998"/>
                  </a:lnTo>
                  <a:lnTo>
                    <a:pt x="115" y="1103"/>
                  </a:lnTo>
                  <a:lnTo>
                    <a:pt x="90" y="1100"/>
                  </a:lnTo>
                  <a:lnTo>
                    <a:pt x="81" y="1100"/>
                  </a:lnTo>
                  <a:lnTo>
                    <a:pt x="75" y="1099"/>
                  </a:lnTo>
                  <a:lnTo>
                    <a:pt x="56" y="1098"/>
                  </a:lnTo>
                  <a:lnTo>
                    <a:pt x="39" y="1098"/>
                  </a:lnTo>
                  <a:lnTo>
                    <a:pt x="23" y="1099"/>
                  </a:lnTo>
                  <a:lnTo>
                    <a:pt x="0" y="1103"/>
                  </a:lnTo>
                  <a:close/>
                  <a:moveTo>
                    <a:pt x="646" y="611"/>
                  </a:moveTo>
                  <a:lnTo>
                    <a:pt x="473" y="207"/>
                  </a:lnTo>
                  <a:lnTo>
                    <a:pt x="300" y="611"/>
                  </a:lnTo>
                  <a:lnTo>
                    <a:pt x="646" y="6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auto">
            <a:xfrm>
              <a:off x="2276" y="1706"/>
              <a:ext cx="46" cy="62"/>
            </a:xfrm>
            <a:custGeom>
              <a:avLst/>
              <a:gdLst/>
              <a:ahLst/>
              <a:cxnLst>
                <a:cxn ang="0">
                  <a:pos x="509" y="937"/>
                </a:cxn>
                <a:cxn ang="0">
                  <a:pos x="164" y="535"/>
                </a:cxn>
                <a:cxn ang="0">
                  <a:pos x="160" y="531"/>
                </a:cxn>
                <a:cxn ang="0">
                  <a:pos x="154" y="528"/>
                </a:cxn>
                <a:cxn ang="0">
                  <a:pos x="149" y="527"/>
                </a:cxn>
                <a:cxn ang="0">
                  <a:pos x="143" y="526"/>
                </a:cxn>
                <a:cxn ang="0">
                  <a:pos x="142" y="527"/>
                </a:cxn>
                <a:cxn ang="0">
                  <a:pos x="141" y="527"/>
                </a:cxn>
                <a:cxn ang="0">
                  <a:pos x="138" y="528"/>
                </a:cxn>
                <a:cxn ang="0">
                  <a:pos x="137" y="531"/>
                </a:cxn>
                <a:cxn ang="0">
                  <a:pos x="137" y="1081"/>
                </a:cxn>
                <a:cxn ang="0">
                  <a:pos x="110" y="1078"/>
                </a:cxn>
                <a:cxn ang="0">
                  <a:pos x="98" y="1078"/>
                </a:cxn>
                <a:cxn ang="0">
                  <a:pos x="90" y="1077"/>
                </a:cxn>
                <a:cxn ang="0">
                  <a:pos x="69" y="1076"/>
                </a:cxn>
                <a:cxn ang="0">
                  <a:pos x="37" y="1077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39" y="4"/>
                </a:cxn>
                <a:cxn ang="0">
                  <a:pos x="69" y="5"/>
                </a:cxn>
                <a:cxn ang="0">
                  <a:pos x="95" y="4"/>
                </a:cxn>
                <a:cxn ang="0">
                  <a:pos x="137" y="0"/>
                </a:cxn>
                <a:cxn ang="0">
                  <a:pos x="137" y="489"/>
                </a:cxn>
                <a:cxn ang="0">
                  <a:pos x="142" y="491"/>
                </a:cxn>
                <a:cxn ang="0">
                  <a:pos x="145" y="492"/>
                </a:cxn>
                <a:cxn ang="0">
                  <a:pos x="151" y="491"/>
                </a:cxn>
                <a:cxn ang="0">
                  <a:pos x="160" y="489"/>
                </a:cxn>
                <a:cxn ang="0">
                  <a:pos x="168" y="485"/>
                </a:cxn>
                <a:cxn ang="0">
                  <a:pos x="178" y="480"/>
                </a:cxn>
                <a:cxn ang="0">
                  <a:pos x="184" y="473"/>
                </a:cxn>
                <a:cxn ang="0">
                  <a:pos x="192" y="467"/>
                </a:cxn>
                <a:cxn ang="0">
                  <a:pos x="201" y="459"/>
                </a:cxn>
                <a:cxn ang="0">
                  <a:pos x="210" y="451"/>
                </a:cxn>
                <a:cxn ang="0">
                  <a:pos x="221" y="440"/>
                </a:cxn>
                <a:cxn ang="0">
                  <a:pos x="234" y="430"/>
                </a:cxn>
                <a:cxn ang="0">
                  <a:pos x="247" y="417"/>
                </a:cxn>
                <a:cxn ang="0">
                  <a:pos x="261" y="402"/>
                </a:cxn>
                <a:cxn ang="0">
                  <a:pos x="650" y="0"/>
                </a:cxn>
                <a:cxn ang="0">
                  <a:pos x="685" y="4"/>
                </a:cxn>
                <a:cxn ang="0">
                  <a:pos x="712" y="5"/>
                </a:cxn>
                <a:cxn ang="0">
                  <a:pos x="736" y="4"/>
                </a:cxn>
                <a:cxn ang="0">
                  <a:pos x="773" y="0"/>
                </a:cxn>
                <a:cxn ang="0">
                  <a:pos x="416" y="346"/>
                </a:cxn>
                <a:cxn ang="0">
                  <a:pos x="283" y="481"/>
                </a:cxn>
                <a:cxn ang="0">
                  <a:pos x="414" y="632"/>
                </a:cxn>
                <a:cxn ang="0">
                  <a:pos x="569" y="803"/>
                </a:cxn>
                <a:cxn ang="0">
                  <a:pos x="665" y="916"/>
                </a:cxn>
                <a:cxn ang="0">
                  <a:pos x="791" y="1074"/>
                </a:cxn>
                <a:cxn ang="0">
                  <a:pos x="791" y="1081"/>
                </a:cxn>
                <a:cxn ang="0">
                  <a:pos x="758" y="1078"/>
                </a:cxn>
                <a:cxn ang="0">
                  <a:pos x="748" y="1078"/>
                </a:cxn>
                <a:cxn ang="0">
                  <a:pos x="741" y="1078"/>
                </a:cxn>
                <a:cxn ang="0">
                  <a:pos x="733" y="1077"/>
                </a:cxn>
                <a:cxn ang="0">
                  <a:pos x="706" y="1076"/>
                </a:cxn>
                <a:cxn ang="0">
                  <a:pos x="665" y="1077"/>
                </a:cxn>
                <a:cxn ang="0">
                  <a:pos x="618" y="1081"/>
                </a:cxn>
                <a:cxn ang="0">
                  <a:pos x="588" y="1039"/>
                </a:cxn>
                <a:cxn ang="0">
                  <a:pos x="560" y="1002"/>
                </a:cxn>
                <a:cxn ang="0">
                  <a:pos x="534" y="968"/>
                </a:cxn>
                <a:cxn ang="0">
                  <a:pos x="509" y="937"/>
                </a:cxn>
              </a:cxnLst>
              <a:rect l="0" t="0" r="r" b="b"/>
              <a:pathLst>
                <a:path w="791" h="1081">
                  <a:moveTo>
                    <a:pt x="509" y="937"/>
                  </a:moveTo>
                  <a:lnTo>
                    <a:pt x="164" y="535"/>
                  </a:lnTo>
                  <a:lnTo>
                    <a:pt x="160" y="531"/>
                  </a:lnTo>
                  <a:lnTo>
                    <a:pt x="154" y="528"/>
                  </a:lnTo>
                  <a:lnTo>
                    <a:pt x="149" y="527"/>
                  </a:lnTo>
                  <a:lnTo>
                    <a:pt x="143" y="526"/>
                  </a:lnTo>
                  <a:lnTo>
                    <a:pt x="142" y="527"/>
                  </a:lnTo>
                  <a:lnTo>
                    <a:pt x="141" y="527"/>
                  </a:lnTo>
                  <a:lnTo>
                    <a:pt x="138" y="528"/>
                  </a:lnTo>
                  <a:lnTo>
                    <a:pt x="137" y="531"/>
                  </a:lnTo>
                  <a:lnTo>
                    <a:pt x="137" y="1081"/>
                  </a:lnTo>
                  <a:lnTo>
                    <a:pt x="110" y="1078"/>
                  </a:lnTo>
                  <a:lnTo>
                    <a:pt x="98" y="1078"/>
                  </a:lnTo>
                  <a:lnTo>
                    <a:pt x="90" y="1077"/>
                  </a:lnTo>
                  <a:lnTo>
                    <a:pt x="69" y="1076"/>
                  </a:lnTo>
                  <a:lnTo>
                    <a:pt x="37" y="1077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39" y="4"/>
                  </a:lnTo>
                  <a:lnTo>
                    <a:pt x="69" y="5"/>
                  </a:lnTo>
                  <a:lnTo>
                    <a:pt x="95" y="4"/>
                  </a:lnTo>
                  <a:lnTo>
                    <a:pt x="137" y="0"/>
                  </a:lnTo>
                  <a:lnTo>
                    <a:pt x="137" y="489"/>
                  </a:lnTo>
                  <a:lnTo>
                    <a:pt x="142" y="491"/>
                  </a:lnTo>
                  <a:lnTo>
                    <a:pt x="145" y="492"/>
                  </a:lnTo>
                  <a:lnTo>
                    <a:pt x="151" y="491"/>
                  </a:lnTo>
                  <a:lnTo>
                    <a:pt x="160" y="489"/>
                  </a:lnTo>
                  <a:lnTo>
                    <a:pt x="168" y="485"/>
                  </a:lnTo>
                  <a:lnTo>
                    <a:pt x="178" y="480"/>
                  </a:lnTo>
                  <a:lnTo>
                    <a:pt x="184" y="473"/>
                  </a:lnTo>
                  <a:lnTo>
                    <a:pt x="192" y="467"/>
                  </a:lnTo>
                  <a:lnTo>
                    <a:pt x="201" y="459"/>
                  </a:lnTo>
                  <a:lnTo>
                    <a:pt x="210" y="451"/>
                  </a:lnTo>
                  <a:lnTo>
                    <a:pt x="221" y="440"/>
                  </a:lnTo>
                  <a:lnTo>
                    <a:pt x="234" y="430"/>
                  </a:lnTo>
                  <a:lnTo>
                    <a:pt x="247" y="417"/>
                  </a:lnTo>
                  <a:lnTo>
                    <a:pt x="261" y="402"/>
                  </a:lnTo>
                  <a:lnTo>
                    <a:pt x="650" y="0"/>
                  </a:lnTo>
                  <a:lnTo>
                    <a:pt x="685" y="4"/>
                  </a:lnTo>
                  <a:lnTo>
                    <a:pt x="712" y="5"/>
                  </a:lnTo>
                  <a:lnTo>
                    <a:pt x="736" y="4"/>
                  </a:lnTo>
                  <a:lnTo>
                    <a:pt x="773" y="0"/>
                  </a:lnTo>
                  <a:lnTo>
                    <a:pt x="416" y="346"/>
                  </a:lnTo>
                  <a:lnTo>
                    <a:pt x="283" y="481"/>
                  </a:lnTo>
                  <a:lnTo>
                    <a:pt x="414" y="632"/>
                  </a:lnTo>
                  <a:lnTo>
                    <a:pt x="569" y="803"/>
                  </a:lnTo>
                  <a:lnTo>
                    <a:pt x="665" y="916"/>
                  </a:lnTo>
                  <a:lnTo>
                    <a:pt x="791" y="1074"/>
                  </a:lnTo>
                  <a:lnTo>
                    <a:pt x="791" y="1081"/>
                  </a:lnTo>
                  <a:lnTo>
                    <a:pt x="758" y="1078"/>
                  </a:lnTo>
                  <a:lnTo>
                    <a:pt x="748" y="1078"/>
                  </a:lnTo>
                  <a:lnTo>
                    <a:pt x="741" y="1078"/>
                  </a:lnTo>
                  <a:lnTo>
                    <a:pt x="733" y="1077"/>
                  </a:lnTo>
                  <a:lnTo>
                    <a:pt x="706" y="1076"/>
                  </a:lnTo>
                  <a:lnTo>
                    <a:pt x="665" y="1077"/>
                  </a:lnTo>
                  <a:lnTo>
                    <a:pt x="618" y="1081"/>
                  </a:lnTo>
                  <a:lnTo>
                    <a:pt x="588" y="1039"/>
                  </a:lnTo>
                  <a:lnTo>
                    <a:pt x="560" y="1002"/>
                  </a:lnTo>
                  <a:lnTo>
                    <a:pt x="534" y="968"/>
                  </a:lnTo>
                  <a:lnTo>
                    <a:pt x="509" y="93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30" name="Freeform 18"/>
            <p:cNvSpPr>
              <a:spLocks/>
            </p:cNvSpPr>
            <p:nvPr userDrawn="1"/>
          </p:nvSpPr>
          <p:spPr bwMode="auto">
            <a:xfrm>
              <a:off x="2203" y="1706"/>
              <a:ext cx="56" cy="62"/>
            </a:xfrm>
            <a:custGeom>
              <a:avLst/>
              <a:gdLst/>
              <a:ahLst/>
              <a:cxnLst>
                <a:cxn ang="0">
                  <a:pos x="786" y="218"/>
                </a:cxn>
                <a:cxn ang="0">
                  <a:pos x="128" y="985"/>
                </a:cxn>
                <a:cxn ang="0">
                  <a:pos x="105" y="1011"/>
                </a:cxn>
                <a:cxn ang="0">
                  <a:pos x="83" y="1037"/>
                </a:cxn>
                <a:cxn ang="0">
                  <a:pos x="64" y="1060"/>
                </a:cxn>
                <a:cxn ang="0">
                  <a:pos x="48" y="1081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0" y="2"/>
                </a:cxn>
                <a:cxn ang="0">
                  <a:pos x="24" y="4"/>
                </a:cxn>
                <a:cxn ang="0">
                  <a:pos x="45" y="5"/>
                </a:cxn>
                <a:cxn ang="0">
                  <a:pos x="68" y="5"/>
                </a:cxn>
                <a:cxn ang="0">
                  <a:pos x="138" y="0"/>
                </a:cxn>
                <a:cxn ang="0">
                  <a:pos x="138" y="826"/>
                </a:cxn>
                <a:cxn ang="0">
                  <a:pos x="154" y="826"/>
                </a:cxn>
                <a:cxn ang="0">
                  <a:pos x="871" y="0"/>
                </a:cxn>
                <a:cxn ang="0">
                  <a:pos x="942" y="0"/>
                </a:cxn>
                <a:cxn ang="0">
                  <a:pos x="942" y="1081"/>
                </a:cxn>
                <a:cxn ang="0">
                  <a:pos x="922" y="1078"/>
                </a:cxn>
                <a:cxn ang="0">
                  <a:pos x="903" y="1077"/>
                </a:cxn>
                <a:cxn ang="0">
                  <a:pos x="887" y="1076"/>
                </a:cxn>
                <a:cxn ang="0">
                  <a:pos x="871" y="1076"/>
                </a:cxn>
                <a:cxn ang="0">
                  <a:pos x="858" y="1076"/>
                </a:cxn>
                <a:cxn ang="0">
                  <a:pos x="842" y="1077"/>
                </a:cxn>
                <a:cxn ang="0">
                  <a:pos x="823" y="1078"/>
                </a:cxn>
                <a:cxn ang="0">
                  <a:pos x="802" y="1081"/>
                </a:cxn>
                <a:cxn ang="0">
                  <a:pos x="802" y="218"/>
                </a:cxn>
                <a:cxn ang="0">
                  <a:pos x="786" y="218"/>
                </a:cxn>
              </a:cxnLst>
              <a:rect l="0" t="0" r="r" b="b"/>
              <a:pathLst>
                <a:path w="942" h="1081">
                  <a:moveTo>
                    <a:pt x="786" y="218"/>
                  </a:moveTo>
                  <a:lnTo>
                    <a:pt x="128" y="985"/>
                  </a:lnTo>
                  <a:lnTo>
                    <a:pt x="105" y="1011"/>
                  </a:lnTo>
                  <a:lnTo>
                    <a:pt x="83" y="1037"/>
                  </a:lnTo>
                  <a:lnTo>
                    <a:pt x="64" y="1060"/>
                  </a:lnTo>
                  <a:lnTo>
                    <a:pt x="48" y="1081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0" y="2"/>
                  </a:lnTo>
                  <a:lnTo>
                    <a:pt x="24" y="4"/>
                  </a:lnTo>
                  <a:lnTo>
                    <a:pt x="45" y="5"/>
                  </a:lnTo>
                  <a:lnTo>
                    <a:pt x="68" y="5"/>
                  </a:lnTo>
                  <a:lnTo>
                    <a:pt x="138" y="0"/>
                  </a:lnTo>
                  <a:lnTo>
                    <a:pt x="138" y="826"/>
                  </a:lnTo>
                  <a:lnTo>
                    <a:pt x="154" y="826"/>
                  </a:lnTo>
                  <a:lnTo>
                    <a:pt x="871" y="0"/>
                  </a:lnTo>
                  <a:lnTo>
                    <a:pt x="942" y="0"/>
                  </a:lnTo>
                  <a:lnTo>
                    <a:pt x="942" y="1081"/>
                  </a:lnTo>
                  <a:lnTo>
                    <a:pt x="922" y="1078"/>
                  </a:lnTo>
                  <a:lnTo>
                    <a:pt x="903" y="1077"/>
                  </a:lnTo>
                  <a:lnTo>
                    <a:pt x="887" y="1076"/>
                  </a:lnTo>
                  <a:lnTo>
                    <a:pt x="871" y="1076"/>
                  </a:lnTo>
                  <a:lnTo>
                    <a:pt x="858" y="1076"/>
                  </a:lnTo>
                  <a:lnTo>
                    <a:pt x="842" y="1077"/>
                  </a:lnTo>
                  <a:lnTo>
                    <a:pt x="823" y="1078"/>
                  </a:lnTo>
                  <a:lnTo>
                    <a:pt x="802" y="1081"/>
                  </a:lnTo>
                  <a:lnTo>
                    <a:pt x="802" y="218"/>
                  </a:lnTo>
                  <a:lnTo>
                    <a:pt x="786" y="21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31" name="Freeform 19"/>
            <p:cNvSpPr>
              <a:spLocks noEditPoints="1"/>
            </p:cNvSpPr>
            <p:nvPr userDrawn="1"/>
          </p:nvSpPr>
          <p:spPr bwMode="auto">
            <a:xfrm>
              <a:off x="2117" y="1706"/>
              <a:ext cx="74" cy="62"/>
            </a:xfrm>
            <a:custGeom>
              <a:avLst/>
              <a:gdLst/>
              <a:ahLst/>
              <a:cxnLst>
                <a:cxn ang="0">
                  <a:pos x="494" y="139"/>
                </a:cxn>
                <a:cxn ang="0">
                  <a:pos x="390" y="165"/>
                </a:cxn>
                <a:cxn ang="0">
                  <a:pos x="303" y="213"/>
                </a:cxn>
                <a:cxn ang="0">
                  <a:pos x="239" y="277"/>
                </a:cxn>
                <a:cxn ang="0">
                  <a:pos x="191" y="358"/>
                </a:cxn>
                <a:cxn ang="0">
                  <a:pos x="161" y="452"/>
                </a:cxn>
                <a:cxn ang="0">
                  <a:pos x="155" y="560"/>
                </a:cxn>
                <a:cxn ang="0">
                  <a:pos x="184" y="688"/>
                </a:cxn>
                <a:cxn ang="0">
                  <a:pos x="249" y="797"/>
                </a:cxn>
                <a:cxn ang="0">
                  <a:pos x="350" y="878"/>
                </a:cxn>
                <a:cxn ang="0">
                  <a:pos x="478" y="922"/>
                </a:cxn>
                <a:cxn ang="0">
                  <a:pos x="565" y="0"/>
                </a:cxn>
                <a:cxn ang="0">
                  <a:pos x="654" y="5"/>
                </a:cxn>
                <a:cxn ang="0">
                  <a:pos x="746" y="84"/>
                </a:cxn>
                <a:cxn ang="0">
                  <a:pos x="938" y="116"/>
                </a:cxn>
                <a:cxn ang="0">
                  <a:pos x="1035" y="156"/>
                </a:cxn>
                <a:cxn ang="0">
                  <a:pos x="1118" y="209"/>
                </a:cxn>
                <a:cxn ang="0">
                  <a:pos x="1173" y="263"/>
                </a:cxn>
                <a:cxn ang="0">
                  <a:pos x="1229" y="352"/>
                </a:cxn>
                <a:cxn ang="0">
                  <a:pos x="1255" y="423"/>
                </a:cxn>
                <a:cxn ang="0">
                  <a:pos x="1267" y="501"/>
                </a:cxn>
                <a:cxn ang="0">
                  <a:pos x="1263" y="602"/>
                </a:cxn>
                <a:cxn ang="0">
                  <a:pos x="1230" y="710"/>
                </a:cxn>
                <a:cxn ang="0">
                  <a:pos x="1169" y="805"/>
                </a:cxn>
                <a:cxn ang="0">
                  <a:pos x="1081" y="886"/>
                </a:cxn>
                <a:cxn ang="0">
                  <a:pos x="965" y="945"/>
                </a:cxn>
                <a:cxn ang="0">
                  <a:pos x="828" y="978"/>
                </a:cxn>
                <a:cxn ang="0">
                  <a:pos x="703" y="1081"/>
                </a:cxn>
                <a:cxn ang="0">
                  <a:pos x="612" y="1076"/>
                </a:cxn>
                <a:cxn ang="0">
                  <a:pos x="521" y="986"/>
                </a:cxn>
                <a:cxn ang="0">
                  <a:pos x="365" y="965"/>
                </a:cxn>
                <a:cxn ang="0">
                  <a:pos x="279" y="935"/>
                </a:cxn>
                <a:cxn ang="0">
                  <a:pos x="175" y="877"/>
                </a:cxn>
                <a:cxn ang="0">
                  <a:pos x="116" y="825"/>
                </a:cxn>
                <a:cxn ang="0">
                  <a:pos x="67" y="764"/>
                </a:cxn>
                <a:cxn ang="0">
                  <a:pos x="32" y="696"/>
                </a:cxn>
                <a:cxn ang="0">
                  <a:pos x="10" y="625"/>
                </a:cxn>
                <a:cxn ang="0">
                  <a:pos x="1" y="501"/>
                </a:cxn>
                <a:cxn ang="0">
                  <a:pos x="16" y="410"/>
                </a:cxn>
                <a:cxn ang="0">
                  <a:pos x="44" y="339"/>
                </a:cxn>
                <a:cxn ang="0">
                  <a:pos x="84" y="276"/>
                </a:cxn>
                <a:cxn ang="0">
                  <a:pos x="136" y="220"/>
                </a:cxn>
                <a:cxn ang="0">
                  <a:pos x="201" y="173"/>
                </a:cxn>
                <a:cxn ang="0">
                  <a:pos x="310" y="121"/>
                </a:cxn>
                <a:cxn ang="0">
                  <a:pos x="479" y="87"/>
                </a:cxn>
                <a:cxn ang="0">
                  <a:pos x="1112" y="493"/>
                </a:cxn>
                <a:cxn ang="0">
                  <a:pos x="1092" y="399"/>
                </a:cxn>
                <a:cxn ang="0">
                  <a:pos x="1052" y="313"/>
                </a:cxn>
                <a:cxn ang="0">
                  <a:pos x="993" y="241"/>
                </a:cxn>
                <a:cxn ang="0">
                  <a:pos x="913" y="185"/>
                </a:cxn>
                <a:cxn ang="0">
                  <a:pos x="816" y="147"/>
                </a:cxn>
                <a:cxn ang="0">
                  <a:pos x="703" y="136"/>
                </a:cxn>
                <a:cxn ang="0">
                  <a:pos x="817" y="917"/>
                </a:cxn>
                <a:cxn ang="0">
                  <a:pos x="940" y="864"/>
                </a:cxn>
                <a:cxn ang="0">
                  <a:pos x="1033" y="778"/>
                </a:cxn>
                <a:cxn ang="0">
                  <a:pos x="1092" y="664"/>
                </a:cxn>
                <a:cxn ang="0">
                  <a:pos x="1113" y="533"/>
                </a:cxn>
              </a:cxnLst>
              <a:rect l="0" t="0" r="r" b="b"/>
              <a:pathLst>
                <a:path w="1268" h="1081">
                  <a:moveTo>
                    <a:pt x="565" y="930"/>
                  </a:moveTo>
                  <a:lnTo>
                    <a:pt x="565" y="136"/>
                  </a:lnTo>
                  <a:lnTo>
                    <a:pt x="541" y="136"/>
                  </a:lnTo>
                  <a:lnTo>
                    <a:pt x="517" y="137"/>
                  </a:lnTo>
                  <a:lnTo>
                    <a:pt x="494" y="139"/>
                  </a:lnTo>
                  <a:lnTo>
                    <a:pt x="472" y="143"/>
                  </a:lnTo>
                  <a:lnTo>
                    <a:pt x="451" y="146"/>
                  </a:lnTo>
                  <a:lnTo>
                    <a:pt x="429" y="152"/>
                  </a:lnTo>
                  <a:lnTo>
                    <a:pt x="409" y="158"/>
                  </a:lnTo>
                  <a:lnTo>
                    <a:pt x="390" y="165"/>
                  </a:lnTo>
                  <a:lnTo>
                    <a:pt x="371" y="174"/>
                  </a:lnTo>
                  <a:lnTo>
                    <a:pt x="352" y="182"/>
                  </a:lnTo>
                  <a:lnTo>
                    <a:pt x="335" y="192"/>
                  </a:lnTo>
                  <a:lnTo>
                    <a:pt x="319" y="202"/>
                  </a:lnTo>
                  <a:lnTo>
                    <a:pt x="303" y="213"/>
                  </a:lnTo>
                  <a:lnTo>
                    <a:pt x="288" y="224"/>
                  </a:lnTo>
                  <a:lnTo>
                    <a:pt x="275" y="237"/>
                  </a:lnTo>
                  <a:lnTo>
                    <a:pt x="262" y="249"/>
                  </a:lnTo>
                  <a:lnTo>
                    <a:pt x="250" y="263"/>
                  </a:lnTo>
                  <a:lnTo>
                    <a:pt x="239" y="277"/>
                  </a:lnTo>
                  <a:lnTo>
                    <a:pt x="227" y="292"/>
                  </a:lnTo>
                  <a:lnTo>
                    <a:pt x="217" y="308"/>
                  </a:lnTo>
                  <a:lnTo>
                    <a:pt x="208" y="324"/>
                  </a:lnTo>
                  <a:lnTo>
                    <a:pt x="198" y="341"/>
                  </a:lnTo>
                  <a:lnTo>
                    <a:pt x="191" y="358"/>
                  </a:lnTo>
                  <a:lnTo>
                    <a:pt x="184" y="376"/>
                  </a:lnTo>
                  <a:lnTo>
                    <a:pt x="176" y="395"/>
                  </a:lnTo>
                  <a:lnTo>
                    <a:pt x="171" y="413"/>
                  </a:lnTo>
                  <a:lnTo>
                    <a:pt x="166" y="432"/>
                  </a:lnTo>
                  <a:lnTo>
                    <a:pt x="161" y="452"/>
                  </a:lnTo>
                  <a:lnTo>
                    <a:pt x="158" y="472"/>
                  </a:lnTo>
                  <a:lnTo>
                    <a:pt x="156" y="492"/>
                  </a:lnTo>
                  <a:lnTo>
                    <a:pt x="155" y="513"/>
                  </a:lnTo>
                  <a:lnTo>
                    <a:pt x="155" y="533"/>
                  </a:lnTo>
                  <a:lnTo>
                    <a:pt x="155" y="560"/>
                  </a:lnTo>
                  <a:lnTo>
                    <a:pt x="158" y="587"/>
                  </a:lnTo>
                  <a:lnTo>
                    <a:pt x="161" y="613"/>
                  </a:lnTo>
                  <a:lnTo>
                    <a:pt x="168" y="639"/>
                  </a:lnTo>
                  <a:lnTo>
                    <a:pt x="174" y="663"/>
                  </a:lnTo>
                  <a:lnTo>
                    <a:pt x="184" y="688"/>
                  </a:lnTo>
                  <a:lnTo>
                    <a:pt x="193" y="711"/>
                  </a:lnTo>
                  <a:lnTo>
                    <a:pt x="206" y="734"/>
                  </a:lnTo>
                  <a:lnTo>
                    <a:pt x="219" y="757"/>
                  </a:lnTo>
                  <a:lnTo>
                    <a:pt x="233" y="777"/>
                  </a:lnTo>
                  <a:lnTo>
                    <a:pt x="249" y="797"/>
                  </a:lnTo>
                  <a:lnTo>
                    <a:pt x="266" y="815"/>
                  </a:lnTo>
                  <a:lnTo>
                    <a:pt x="285" y="833"/>
                  </a:lnTo>
                  <a:lnTo>
                    <a:pt x="305" y="849"/>
                  </a:lnTo>
                  <a:lnTo>
                    <a:pt x="327" y="864"/>
                  </a:lnTo>
                  <a:lnTo>
                    <a:pt x="350" y="878"/>
                  </a:lnTo>
                  <a:lnTo>
                    <a:pt x="374" y="890"/>
                  </a:lnTo>
                  <a:lnTo>
                    <a:pt x="399" y="901"/>
                  </a:lnTo>
                  <a:lnTo>
                    <a:pt x="424" y="909"/>
                  </a:lnTo>
                  <a:lnTo>
                    <a:pt x="451" y="917"/>
                  </a:lnTo>
                  <a:lnTo>
                    <a:pt x="478" y="922"/>
                  </a:lnTo>
                  <a:lnTo>
                    <a:pt x="507" y="926"/>
                  </a:lnTo>
                  <a:lnTo>
                    <a:pt x="535" y="930"/>
                  </a:lnTo>
                  <a:lnTo>
                    <a:pt x="565" y="930"/>
                  </a:lnTo>
                  <a:close/>
                  <a:moveTo>
                    <a:pt x="565" y="83"/>
                  </a:moveTo>
                  <a:lnTo>
                    <a:pt x="565" y="0"/>
                  </a:lnTo>
                  <a:lnTo>
                    <a:pt x="577" y="2"/>
                  </a:lnTo>
                  <a:lnTo>
                    <a:pt x="591" y="4"/>
                  </a:lnTo>
                  <a:lnTo>
                    <a:pt x="610" y="5"/>
                  </a:lnTo>
                  <a:lnTo>
                    <a:pt x="633" y="5"/>
                  </a:lnTo>
                  <a:lnTo>
                    <a:pt x="654" y="5"/>
                  </a:lnTo>
                  <a:lnTo>
                    <a:pt x="673" y="4"/>
                  </a:lnTo>
                  <a:lnTo>
                    <a:pt x="690" y="2"/>
                  </a:lnTo>
                  <a:lnTo>
                    <a:pt x="703" y="0"/>
                  </a:lnTo>
                  <a:lnTo>
                    <a:pt x="703" y="83"/>
                  </a:lnTo>
                  <a:lnTo>
                    <a:pt x="746" y="84"/>
                  </a:lnTo>
                  <a:lnTo>
                    <a:pt x="787" y="87"/>
                  </a:lnTo>
                  <a:lnTo>
                    <a:pt x="828" y="91"/>
                  </a:lnTo>
                  <a:lnTo>
                    <a:pt x="866" y="97"/>
                  </a:lnTo>
                  <a:lnTo>
                    <a:pt x="903" y="106"/>
                  </a:lnTo>
                  <a:lnTo>
                    <a:pt x="938" y="116"/>
                  </a:lnTo>
                  <a:lnTo>
                    <a:pt x="956" y="121"/>
                  </a:lnTo>
                  <a:lnTo>
                    <a:pt x="973" y="127"/>
                  </a:lnTo>
                  <a:lnTo>
                    <a:pt x="989" y="135"/>
                  </a:lnTo>
                  <a:lnTo>
                    <a:pt x="1005" y="141"/>
                  </a:lnTo>
                  <a:lnTo>
                    <a:pt x="1035" y="156"/>
                  </a:lnTo>
                  <a:lnTo>
                    <a:pt x="1065" y="173"/>
                  </a:lnTo>
                  <a:lnTo>
                    <a:pt x="1079" y="181"/>
                  </a:lnTo>
                  <a:lnTo>
                    <a:pt x="1092" y="190"/>
                  </a:lnTo>
                  <a:lnTo>
                    <a:pt x="1105" y="199"/>
                  </a:lnTo>
                  <a:lnTo>
                    <a:pt x="1118" y="209"/>
                  </a:lnTo>
                  <a:lnTo>
                    <a:pt x="1130" y="220"/>
                  </a:lnTo>
                  <a:lnTo>
                    <a:pt x="1141" y="230"/>
                  </a:lnTo>
                  <a:lnTo>
                    <a:pt x="1152" y="241"/>
                  </a:lnTo>
                  <a:lnTo>
                    <a:pt x="1162" y="251"/>
                  </a:lnTo>
                  <a:lnTo>
                    <a:pt x="1173" y="263"/>
                  </a:lnTo>
                  <a:lnTo>
                    <a:pt x="1183" y="275"/>
                  </a:lnTo>
                  <a:lnTo>
                    <a:pt x="1191" y="286"/>
                  </a:lnTo>
                  <a:lnTo>
                    <a:pt x="1201" y="299"/>
                  </a:lnTo>
                  <a:lnTo>
                    <a:pt x="1215" y="326"/>
                  </a:lnTo>
                  <a:lnTo>
                    <a:pt x="1229" y="352"/>
                  </a:lnTo>
                  <a:lnTo>
                    <a:pt x="1235" y="366"/>
                  </a:lnTo>
                  <a:lnTo>
                    <a:pt x="1241" y="380"/>
                  </a:lnTo>
                  <a:lnTo>
                    <a:pt x="1246" y="395"/>
                  </a:lnTo>
                  <a:lnTo>
                    <a:pt x="1250" y="408"/>
                  </a:lnTo>
                  <a:lnTo>
                    <a:pt x="1255" y="423"/>
                  </a:lnTo>
                  <a:lnTo>
                    <a:pt x="1258" y="438"/>
                  </a:lnTo>
                  <a:lnTo>
                    <a:pt x="1261" y="453"/>
                  </a:lnTo>
                  <a:lnTo>
                    <a:pt x="1264" y="469"/>
                  </a:lnTo>
                  <a:lnTo>
                    <a:pt x="1265" y="485"/>
                  </a:lnTo>
                  <a:lnTo>
                    <a:pt x="1267" y="501"/>
                  </a:lnTo>
                  <a:lnTo>
                    <a:pt x="1268" y="517"/>
                  </a:lnTo>
                  <a:lnTo>
                    <a:pt x="1268" y="533"/>
                  </a:lnTo>
                  <a:lnTo>
                    <a:pt x="1267" y="556"/>
                  </a:lnTo>
                  <a:lnTo>
                    <a:pt x="1265" y="578"/>
                  </a:lnTo>
                  <a:lnTo>
                    <a:pt x="1263" y="602"/>
                  </a:lnTo>
                  <a:lnTo>
                    <a:pt x="1259" y="624"/>
                  </a:lnTo>
                  <a:lnTo>
                    <a:pt x="1253" y="645"/>
                  </a:lnTo>
                  <a:lnTo>
                    <a:pt x="1246" y="667"/>
                  </a:lnTo>
                  <a:lnTo>
                    <a:pt x="1239" y="689"/>
                  </a:lnTo>
                  <a:lnTo>
                    <a:pt x="1230" y="710"/>
                  </a:lnTo>
                  <a:lnTo>
                    <a:pt x="1221" y="730"/>
                  </a:lnTo>
                  <a:lnTo>
                    <a:pt x="1209" y="750"/>
                  </a:lnTo>
                  <a:lnTo>
                    <a:pt x="1196" y="769"/>
                  </a:lnTo>
                  <a:lnTo>
                    <a:pt x="1184" y="787"/>
                  </a:lnTo>
                  <a:lnTo>
                    <a:pt x="1169" y="805"/>
                  </a:lnTo>
                  <a:lnTo>
                    <a:pt x="1153" y="822"/>
                  </a:lnTo>
                  <a:lnTo>
                    <a:pt x="1137" y="839"/>
                  </a:lnTo>
                  <a:lnTo>
                    <a:pt x="1119" y="856"/>
                  </a:lnTo>
                  <a:lnTo>
                    <a:pt x="1100" y="871"/>
                  </a:lnTo>
                  <a:lnTo>
                    <a:pt x="1081" y="886"/>
                  </a:lnTo>
                  <a:lnTo>
                    <a:pt x="1060" y="899"/>
                  </a:lnTo>
                  <a:lnTo>
                    <a:pt x="1037" y="912"/>
                  </a:lnTo>
                  <a:lnTo>
                    <a:pt x="1015" y="923"/>
                  </a:lnTo>
                  <a:lnTo>
                    <a:pt x="991" y="934"/>
                  </a:lnTo>
                  <a:lnTo>
                    <a:pt x="965" y="945"/>
                  </a:lnTo>
                  <a:lnTo>
                    <a:pt x="940" y="953"/>
                  </a:lnTo>
                  <a:lnTo>
                    <a:pt x="912" y="961"/>
                  </a:lnTo>
                  <a:lnTo>
                    <a:pt x="885" y="968"/>
                  </a:lnTo>
                  <a:lnTo>
                    <a:pt x="856" y="974"/>
                  </a:lnTo>
                  <a:lnTo>
                    <a:pt x="828" y="978"/>
                  </a:lnTo>
                  <a:lnTo>
                    <a:pt x="798" y="983"/>
                  </a:lnTo>
                  <a:lnTo>
                    <a:pt x="767" y="985"/>
                  </a:lnTo>
                  <a:lnTo>
                    <a:pt x="735" y="987"/>
                  </a:lnTo>
                  <a:lnTo>
                    <a:pt x="703" y="987"/>
                  </a:lnTo>
                  <a:lnTo>
                    <a:pt x="703" y="1081"/>
                  </a:lnTo>
                  <a:lnTo>
                    <a:pt x="690" y="1078"/>
                  </a:lnTo>
                  <a:lnTo>
                    <a:pt x="674" y="1077"/>
                  </a:lnTo>
                  <a:lnTo>
                    <a:pt x="655" y="1076"/>
                  </a:lnTo>
                  <a:lnTo>
                    <a:pt x="633" y="1076"/>
                  </a:lnTo>
                  <a:lnTo>
                    <a:pt x="612" y="1076"/>
                  </a:lnTo>
                  <a:lnTo>
                    <a:pt x="592" y="1077"/>
                  </a:lnTo>
                  <a:lnTo>
                    <a:pt x="577" y="1078"/>
                  </a:lnTo>
                  <a:lnTo>
                    <a:pt x="565" y="1081"/>
                  </a:lnTo>
                  <a:lnTo>
                    <a:pt x="565" y="987"/>
                  </a:lnTo>
                  <a:lnTo>
                    <a:pt x="521" y="986"/>
                  </a:lnTo>
                  <a:lnTo>
                    <a:pt x="480" y="984"/>
                  </a:lnTo>
                  <a:lnTo>
                    <a:pt x="440" y="978"/>
                  </a:lnTo>
                  <a:lnTo>
                    <a:pt x="402" y="972"/>
                  </a:lnTo>
                  <a:lnTo>
                    <a:pt x="383" y="969"/>
                  </a:lnTo>
                  <a:lnTo>
                    <a:pt x="365" y="965"/>
                  </a:lnTo>
                  <a:lnTo>
                    <a:pt x="347" y="959"/>
                  </a:lnTo>
                  <a:lnTo>
                    <a:pt x="329" y="954"/>
                  </a:lnTo>
                  <a:lnTo>
                    <a:pt x="312" y="948"/>
                  </a:lnTo>
                  <a:lnTo>
                    <a:pt x="295" y="941"/>
                  </a:lnTo>
                  <a:lnTo>
                    <a:pt x="279" y="935"/>
                  </a:lnTo>
                  <a:lnTo>
                    <a:pt x="262" y="928"/>
                  </a:lnTo>
                  <a:lnTo>
                    <a:pt x="231" y="912"/>
                  </a:lnTo>
                  <a:lnTo>
                    <a:pt x="203" y="895"/>
                  </a:lnTo>
                  <a:lnTo>
                    <a:pt x="189" y="886"/>
                  </a:lnTo>
                  <a:lnTo>
                    <a:pt x="175" y="877"/>
                  </a:lnTo>
                  <a:lnTo>
                    <a:pt x="162" y="867"/>
                  </a:lnTo>
                  <a:lnTo>
                    <a:pt x="150" y="856"/>
                  </a:lnTo>
                  <a:lnTo>
                    <a:pt x="138" y="846"/>
                  </a:lnTo>
                  <a:lnTo>
                    <a:pt x="126" y="835"/>
                  </a:lnTo>
                  <a:lnTo>
                    <a:pt x="116" y="825"/>
                  </a:lnTo>
                  <a:lnTo>
                    <a:pt x="105" y="813"/>
                  </a:lnTo>
                  <a:lnTo>
                    <a:pt x="95" y="801"/>
                  </a:lnTo>
                  <a:lnTo>
                    <a:pt x="85" y="788"/>
                  </a:lnTo>
                  <a:lnTo>
                    <a:pt x="76" y="777"/>
                  </a:lnTo>
                  <a:lnTo>
                    <a:pt x="67" y="764"/>
                  </a:lnTo>
                  <a:lnTo>
                    <a:pt x="59" y="750"/>
                  </a:lnTo>
                  <a:lnTo>
                    <a:pt x="51" y="738"/>
                  </a:lnTo>
                  <a:lnTo>
                    <a:pt x="44" y="724"/>
                  </a:lnTo>
                  <a:lnTo>
                    <a:pt x="37" y="710"/>
                  </a:lnTo>
                  <a:lnTo>
                    <a:pt x="32" y="696"/>
                  </a:lnTo>
                  <a:lnTo>
                    <a:pt x="26" y="682"/>
                  </a:lnTo>
                  <a:lnTo>
                    <a:pt x="21" y="669"/>
                  </a:lnTo>
                  <a:lnTo>
                    <a:pt x="17" y="654"/>
                  </a:lnTo>
                  <a:lnTo>
                    <a:pt x="13" y="640"/>
                  </a:lnTo>
                  <a:lnTo>
                    <a:pt x="10" y="625"/>
                  </a:lnTo>
                  <a:lnTo>
                    <a:pt x="7" y="610"/>
                  </a:lnTo>
                  <a:lnTo>
                    <a:pt x="5" y="595"/>
                  </a:lnTo>
                  <a:lnTo>
                    <a:pt x="1" y="565"/>
                  </a:lnTo>
                  <a:lnTo>
                    <a:pt x="0" y="533"/>
                  </a:lnTo>
                  <a:lnTo>
                    <a:pt x="1" y="501"/>
                  </a:lnTo>
                  <a:lnTo>
                    <a:pt x="5" y="469"/>
                  </a:lnTo>
                  <a:lnTo>
                    <a:pt x="7" y="454"/>
                  </a:lnTo>
                  <a:lnTo>
                    <a:pt x="10" y="439"/>
                  </a:lnTo>
                  <a:lnTo>
                    <a:pt x="13" y="424"/>
                  </a:lnTo>
                  <a:lnTo>
                    <a:pt x="16" y="410"/>
                  </a:lnTo>
                  <a:lnTo>
                    <a:pt x="21" y="395"/>
                  </a:lnTo>
                  <a:lnTo>
                    <a:pt x="26" y="381"/>
                  </a:lnTo>
                  <a:lnTo>
                    <a:pt x="31" y="367"/>
                  </a:lnTo>
                  <a:lnTo>
                    <a:pt x="37" y="353"/>
                  </a:lnTo>
                  <a:lnTo>
                    <a:pt x="44" y="339"/>
                  </a:lnTo>
                  <a:lnTo>
                    <a:pt x="50" y="327"/>
                  </a:lnTo>
                  <a:lnTo>
                    <a:pt x="57" y="313"/>
                  </a:lnTo>
                  <a:lnTo>
                    <a:pt x="66" y="300"/>
                  </a:lnTo>
                  <a:lnTo>
                    <a:pt x="74" y="287"/>
                  </a:lnTo>
                  <a:lnTo>
                    <a:pt x="84" y="276"/>
                  </a:lnTo>
                  <a:lnTo>
                    <a:pt x="94" y="264"/>
                  </a:lnTo>
                  <a:lnTo>
                    <a:pt x="103" y="252"/>
                  </a:lnTo>
                  <a:lnTo>
                    <a:pt x="114" y="241"/>
                  </a:lnTo>
                  <a:lnTo>
                    <a:pt x="124" y="230"/>
                  </a:lnTo>
                  <a:lnTo>
                    <a:pt x="136" y="220"/>
                  </a:lnTo>
                  <a:lnTo>
                    <a:pt x="148" y="210"/>
                  </a:lnTo>
                  <a:lnTo>
                    <a:pt x="160" y="200"/>
                  </a:lnTo>
                  <a:lnTo>
                    <a:pt x="173" y="191"/>
                  </a:lnTo>
                  <a:lnTo>
                    <a:pt x="187" y="181"/>
                  </a:lnTo>
                  <a:lnTo>
                    <a:pt x="201" y="173"/>
                  </a:lnTo>
                  <a:lnTo>
                    <a:pt x="229" y="157"/>
                  </a:lnTo>
                  <a:lnTo>
                    <a:pt x="260" y="141"/>
                  </a:lnTo>
                  <a:lnTo>
                    <a:pt x="276" y="135"/>
                  </a:lnTo>
                  <a:lnTo>
                    <a:pt x="293" y="127"/>
                  </a:lnTo>
                  <a:lnTo>
                    <a:pt x="310" y="121"/>
                  </a:lnTo>
                  <a:lnTo>
                    <a:pt x="327" y="116"/>
                  </a:lnTo>
                  <a:lnTo>
                    <a:pt x="363" y="106"/>
                  </a:lnTo>
                  <a:lnTo>
                    <a:pt x="400" y="97"/>
                  </a:lnTo>
                  <a:lnTo>
                    <a:pt x="439" y="91"/>
                  </a:lnTo>
                  <a:lnTo>
                    <a:pt x="479" y="87"/>
                  </a:lnTo>
                  <a:lnTo>
                    <a:pt x="521" y="84"/>
                  </a:lnTo>
                  <a:lnTo>
                    <a:pt x="565" y="83"/>
                  </a:lnTo>
                  <a:close/>
                  <a:moveTo>
                    <a:pt x="1113" y="533"/>
                  </a:moveTo>
                  <a:lnTo>
                    <a:pt x="1113" y="513"/>
                  </a:lnTo>
                  <a:lnTo>
                    <a:pt x="1112" y="493"/>
                  </a:lnTo>
                  <a:lnTo>
                    <a:pt x="1109" y="473"/>
                  </a:lnTo>
                  <a:lnTo>
                    <a:pt x="1106" y="454"/>
                  </a:lnTo>
                  <a:lnTo>
                    <a:pt x="1102" y="435"/>
                  </a:lnTo>
                  <a:lnTo>
                    <a:pt x="1098" y="417"/>
                  </a:lnTo>
                  <a:lnTo>
                    <a:pt x="1092" y="399"/>
                  </a:lnTo>
                  <a:lnTo>
                    <a:pt x="1086" y="381"/>
                  </a:lnTo>
                  <a:lnTo>
                    <a:pt x="1079" y="363"/>
                  </a:lnTo>
                  <a:lnTo>
                    <a:pt x="1070" y="346"/>
                  </a:lnTo>
                  <a:lnTo>
                    <a:pt x="1062" y="329"/>
                  </a:lnTo>
                  <a:lnTo>
                    <a:pt x="1052" y="313"/>
                  </a:lnTo>
                  <a:lnTo>
                    <a:pt x="1042" y="298"/>
                  </a:lnTo>
                  <a:lnTo>
                    <a:pt x="1031" y="282"/>
                  </a:lnTo>
                  <a:lnTo>
                    <a:pt x="1018" y="268"/>
                  </a:lnTo>
                  <a:lnTo>
                    <a:pt x="1006" y="255"/>
                  </a:lnTo>
                  <a:lnTo>
                    <a:pt x="993" y="241"/>
                  </a:lnTo>
                  <a:lnTo>
                    <a:pt x="979" y="228"/>
                  </a:lnTo>
                  <a:lnTo>
                    <a:pt x="964" y="216"/>
                  </a:lnTo>
                  <a:lnTo>
                    <a:pt x="948" y="205"/>
                  </a:lnTo>
                  <a:lnTo>
                    <a:pt x="931" y="194"/>
                  </a:lnTo>
                  <a:lnTo>
                    <a:pt x="913" y="185"/>
                  </a:lnTo>
                  <a:lnTo>
                    <a:pt x="895" y="175"/>
                  </a:lnTo>
                  <a:lnTo>
                    <a:pt x="876" y="166"/>
                  </a:lnTo>
                  <a:lnTo>
                    <a:pt x="856" y="159"/>
                  </a:lnTo>
                  <a:lnTo>
                    <a:pt x="837" y="153"/>
                  </a:lnTo>
                  <a:lnTo>
                    <a:pt x="816" y="147"/>
                  </a:lnTo>
                  <a:lnTo>
                    <a:pt x="795" y="143"/>
                  </a:lnTo>
                  <a:lnTo>
                    <a:pt x="773" y="140"/>
                  </a:lnTo>
                  <a:lnTo>
                    <a:pt x="750" y="137"/>
                  </a:lnTo>
                  <a:lnTo>
                    <a:pt x="727" y="136"/>
                  </a:lnTo>
                  <a:lnTo>
                    <a:pt x="703" y="136"/>
                  </a:lnTo>
                  <a:lnTo>
                    <a:pt x="703" y="930"/>
                  </a:lnTo>
                  <a:lnTo>
                    <a:pt x="732" y="930"/>
                  </a:lnTo>
                  <a:lnTo>
                    <a:pt x="761" y="926"/>
                  </a:lnTo>
                  <a:lnTo>
                    <a:pt x="790" y="923"/>
                  </a:lnTo>
                  <a:lnTo>
                    <a:pt x="817" y="917"/>
                  </a:lnTo>
                  <a:lnTo>
                    <a:pt x="844" y="909"/>
                  </a:lnTo>
                  <a:lnTo>
                    <a:pt x="869" y="901"/>
                  </a:lnTo>
                  <a:lnTo>
                    <a:pt x="893" y="890"/>
                  </a:lnTo>
                  <a:lnTo>
                    <a:pt x="918" y="878"/>
                  </a:lnTo>
                  <a:lnTo>
                    <a:pt x="940" y="864"/>
                  </a:lnTo>
                  <a:lnTo>
                    <a:pt x="961" y="849"/>
                  </a:lnTo>
                  <a:lnTo>
                    <a:pt x="980" y="833"/>
                  </a:lnTo>
                  <a:lnTo>
                    <a:pt x="999" y="816"/>
                  </a:lnTo>
                  <a:lnTo>
                    <a:pt x="1016" y="797"/>
                  </a:lnTo>
                  <a:lnTo>
                    <a:pt x="1033" y="778"/>
                  </a:lnTo>
                  <a:lnTo>
                    <a:pt x="1048" y="757"/>
                  </a:lnTo>
                  <a:lnTo>
                    <a:pt x="1062" y="734"/>
                  </a:lnTo>
                  <a:lnTo>
                    <a:pt x="1073" y="712"/>
                  </a:lnTo>
                  <a:lnTo>
                    <a:pt x="1084" y="688"/>
                  </a:lnTo>
                  <a:lnTo>
                    <a:pt x="1092" y="664"/>
                  </a:lnTo>
                  <a:lnTo>
                    <a:pt x="1100" y="639"/>
                  </a:lnTo>
                  <a:lnTo>
                    <a:pt x="1106" y="613"/>
                  </a:lnTo>
                  <a:lnTo>
                    <a:pt x="1109" y="587"/>
                  </a:lnTo>
                  <a:lnTo>
                    <a:pt x="1112" y="560"/>
                  </a:lnTo>
                  <a:lnTo>
                    <a:pt x="1113" y="53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32" name="Freeform 20"/>
            <p:cNvSpPr>
              <a:spLocks/>
            </p:cNvSpPr>
            <p:nvPr userDrawn="1"/>
          </p:nvSpPr>
          <p:spPr bwMode="auto">
            <a:xfrm>
              <a:off x="2049" y="1706"/>
              <a:ext cx="55" cy="62"/>
            </a:xfrm>
            <a:custGeom>
              <a:avLst/>
              <a:gdLst/>
              <a:ahLst/>
              <a:cxnLst>
                <a:cxn ang="0">
                  <a:pos x="139" y="826"/>
                </a:cxn>
                <a:cxn ang="0">
                  <a:pos x="156" y="826"/>
                </a:cxn>
                <a:cxn ang="0">
                  <a:pos x="873" y="0"/>
                </a:cxn>
                <a:cxn ang="0">
                  <a:pos x="942" y="0"/>
                </a:cxn>
                <a:cxn ang="0">
                  <a:pos x="942" y="1081"/>
                </a:cxn>
                <a:cxn ang="0">
                  <a:pos x="921" y="1078"/>
                </a:cxn>
                <a:cxn ang="0">
                  <a:pos x="903" y="1077"/>
                </a:cxn>
                <a:cxn ang="0">
                  <a:pos x="888" y="1076"/>
                </a:cxn>
                <a:cxn ang="0">
                  <a:pos x="873" y="1076"/>
                </a:cxn>
                <a:cxn ang="0">
                  <a:pos x="859" y="1076"/>
                </a:cxn>
                <a:cxn ang="0">
                  <a:pos x="843" y="1077"/>
                </a:cxn>
                <a:cxn ang="0">
                  <a:pos x="824" y="1078"/>
                </a:cxn>
                <a:cxn ang="0">
                  <a:pos x="803" y="1081"/>
                </a:cxn>
                <a:cxn ang="0">
                  <a:pos x="803" y="218"/>
                </a:cxn>
                <a:cxn ang="0">
                  <a:pos x="786" y="218"/>
                </a:cxn>
                <a:cxn ang="0">
                  <a:pos x="130" y="985"/>
                </a:cxn>
                <a:cxn ang="0">
                  <a:pos x="106" y="1011"/>
                </a:cxn>
                <a:cxn ang="0">
                  <a:pos x="83" y="1037"/>
                </a:cxn>
                <a:cxn ang="0">
                  <a:pos x="64" y="1060"/>
                </a:cxn>
                <a:cxn ang="0">
                  <a:pos x="49" y="1081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0" y="2"/>
                </a:cxn>
                <a:cxn ang="0">
                  <a:pos x="25" y="4"/>
                </a:cxn>
                <a:cxn ang="0">
                  <a:pos x="45" y="5"/>
                </a:cxn>
                <a:cxn ang="0">
                  <a:pos x="69" y="5"/>
                </a:cxn>
                <a:cxn ang="0">
                  <a:pos x="139" y="0"/>
                </a:cxn>
                <a:cxn ang="0">
                  <a:pos x="139" y="826"/>
                </a:cxn>
              </a:cxnLst>
              <a:rect l="0" t="0" r="r" b="b"/>
              <a:pathLst>
                <a:path w="942" h="1081">
                  <a:moveTo>
                    <a:pt x="139" y="826"/>
                  </a:moveTo>
                  <a:lnTo>
                    <a:pt x="156" y="826"/>
                  </a:lnTo>
                  <a:lnTo>
                    <a:pt x="873" y="0"/>
                  </a:lnTo>
                  <a:lnTo>
                    <a:pt x="942" y="0"/>
                  </a:lnTo>
                  <a:lnTo>
                    <a:pt x="942" y="1081"/>
                  </a:lnTo>
                  <a:lnTo>
                    <a:pt x="921" y="1078"/>
                  </a:lnTo>
                  <a:lnTo>
                    <a:pt x="903" y="1077"/>
                  </a:lnTo>
                  <a:lnTo>
                    <a:pt x="888" y="1076"/>
                  </a:lnTo>
                  <a:lnTo>
                    <a:pt x="873" y="1076"/>
                  </a:lnTo>
                  <a:lnTo>
                    <a:pt x="859" y="1076"/>
                  </a:lnTo>
                  <a:lnTo>
                    <a:pt x="843" y="1077"/>
                  </a:lnTo>
                  <a:lnTo>
                    <a:pt x="824" y="1078"/>
                  </a:lnTo>
                  <a:lnTo>
                    <a:pt x="803" y="1081"/>
                  </a:lnTo>
                  <a:lnTo>
                    <a:pt x="803" y="218"/>
                  </a:lnTo>
                  <a:lnTo>
                    <a:pt x="786" y="218"/>
                  </a:lnTo>
                  <a:lnTo>
                    <a:pt x="130" y="985"/>
                  </a:lnTo>
                  <a:lnTo>
                    <a:pt x="106" y="1011"/>
                  </a:lnTo>
                  <a:lnTo>
                    <a:pt x="83" y="1037"/>
                  </a:lnTo>
                  <a:lnTo>
                    <a:pt x="64" y="1060"/>
                  </a:lnTo>
                  <a:lnTo>
                    <a:pt x="49" y="1081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0" y="2"/>
                  </a:lnTo>
                  <a:lnTo>
                    <a:pt x="25" y="4"/>
                  </a:lnTo>
                  <a:lnTo>
                    <a:pt x="45" y="5"/>
                  </a:lnTo>
                  <a:lnTo>
                    <a:pt x="69" y="5"/>
                  </a:lnTo>
                  <a:lnTo>
                    <a:pt x="139" y="0"/>
                  </a:lnTo>
                  <a:lnTo>
                    <a:pt x="139" y="82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33" name="Freeform 21"/>
            <p:cNvSpPr>
              <a:spLocks/>
            </p:cNvSpPr>
            <p:nvPr userDrawn="1"/>
          </p:nvSpPr>
          <p:spPr bwMode="auto">
            <a:xfrm>
              <a:off x="1981" y="1706"/>
              <a:ext cx="59" cy="62"/>
            </a:xfrm>
            <a:custGeom>
              <a:avLst/>
              <a:gdLst/>
              <a:ahLst/>
              <a:cxnLst>
                <a:cxn ang="0">
                  <a:pos x="251" y="523"/>
                </a:cxn>
                <a:cxn ang="0">
                  <a:pos x="277" y="466"/>
                </a:cxn>
                <a:cxn ang="0">
                  <a:pos x="302" y="407"/>
                </a:cxn>
                <a:cxn ang="0">
                  <a:pos x="329" y="346"/>
                </a:cxn>
                <a:cxn ang="0">
                  <a:pos x="366" y="260"/>
                </a:cxn>
                <a:cxn ang="0">
                  <a:pos x="405" y="164"/>
                </a:cxn>
                <a:cxn ang="0">
                  <a:pos x="437" y="86"/>
                </a:cxn>
                <a:cxn ang="0">
                  <a:pos x="460" y="24"/>
                </a:cxn>
                <a:cxn ang="0">
                  <a:pos x="543" y="0"/>
                </a:cxn>
                <a:cxn ang="0">
                  <a:pos x="863" y="773"/>
                </a:cxn>
                <a:cxn ang="0">
                  <a:pos x="912" y="888"/>
                </a:cxn>
                <a:cxn ang="0">
                  <a:pos x="952" y="977"/>
                </a:cxn>
                <a:cxn ang="0">
                  <a:pos x="980" y="1042"/>
                </a:cxn>
                <a:cxn ang="0">
                  <a:pos x="1000" y="1081"/>
                </a:cxn>
                <a:cxn ang="0">
                  <a:pos x="950" y="1077"/>
                </a:cxn>
                <a:cxn ang="0">
                  <a:pos x="944" y="1076"/>
                </a:cxn>
                <a:cxn ang="0">
                  <a:pos x="897" y="1077"/>
                </a:cxn>
                <a:cxn ang="0">
                  <a:pos x="846" y="1081"/>
                </a:cxn>
                <a:cxn ang="0">
                  <a:pos x="667" y="624"/>
                </a:cxn>
                <a:cxn ang="0">
                  <a:pos x="490" y="173"/>
                </a:cxn>
                <a:cxn ang="0">
                  <a:pos x="472" y="182"/>
                </a:cxn>
                <a:cxn ang="0">
                  <a:pos x="444" y="244"/>
                </a:cxn>
                <a:cxn ang="0">
                  <a:pos x="409" y="327"/>
                </a:cxn>
                <a:cxn ang="0">
                  <a:pos x="385" y="383"/>
                </a:cxn>
                <a:cxn ang="0">
                  <a:pos x="361" y="439"/>
                </a:cxn>
                <a:cxn ang="0">
                  <a:pos x="338" y="492"/>
                </a:cxn>
                <a:cxn ang="0">
                  <a:pos x="312" y="554"/>
                </a:cxn>
                <a:cxn ang="0">
                  <a:pos x="283" y="625"/>
                </a:cxn>
                <a:cxn ang="0">
                  <a:pos x="254" y="697"/>
                </a:cxn>
                <a:cxn ang="0">
                  <a:pos x="226" y="769"/>
                </a:cxn>
                <a:cxn ang="0">
                  <a:pos x="199" y="842"/>
                </a:cxn>
                <a:cxn ang="0">
                  <a:pos x="174" y="912"/>
                </a:cxn>
                <a:cxn ang="0">
                  <a:pos x="150" y="980"/>
                </a:cxn>
                <a:cxn ang="0">
                  <a:pos x="126" y="1047"/>
                </a:cxn>
                <a:cxn ang="0">
                  <a:pos x="84" y="1077"/>
                </a:cxn>
                <a:cxn ang="0">
                  <a:pos x="39" y="1077"/>
                </a:cxn>
                <a:cxn ang="0">
                  <a:pos x="0" y="1081"/>
                </a:cxn>
                <a:cxn ang="0">
                  <a:pos x="145" y="763"/>
                </a:cxn>
                <a:cxn ang="0">
                  <a:pos x="172" y="705"/>
                </a:cxn>
                <a:cxn ang="0">
                  <a:pos x="198" y="644"/>
                </a:cxn>
                <a:cxn ang="0">
                  <a:pos x="226" y="583"/>
                </a:cxn>
              </a:cxnLst>
              <a:rect l="0" t="0" r="r" b="b"/>
              <a:pathLst>
                <a:path w="1000" h="1081">
                  <a:moveTo>
                    <a:pt x="240" y="551"/>
                  </a:moveTo>
                  <a:lnTo>
                    <a:pt x="251" y="523"/>
                  </a:lnTo>
                  <a:lnTo>
                    <a:pt x="264" y="496"/>
                  </a:lnTo>
                  <a:lnTo>
                    <a:pt x="277" y="466"/>
                  </a:lnTo>
                  <a:lnTo>
                    <a:pt x="289" y="437"/>
                  </a:lnTo>
                  <a:lnTo>
                    <a:pt x="302" y="407"/>
                  </a:lnTo>
                  <a:lnTo>
                    <a:pt x="316" y="377"/>
                  </a:lnTo>
                  <a:lnTo>
                    <a:pt x="329" y="346"/>
                  </a:lnTo>
                  <a:lnTo>
                    <a:pt x="342" y="314"/>
                  </a:lnTo>
                  <a:lnTo>
                    <a:pt x="366" y="260"/>
                  </a:lnTo>
                  <a:lnTo>
                    <a:pt x="386" y="210"/>
                  </a:lnTo>
                  <a:lnTo>
                    <a:pt x="405" y="164"/>
                  </a:lnTo>
                  <a:lnTo>
                    <a:pt x="422" y="123"/>
                  </a:lnTo>
                  <a:lnTo>
                    <a:pt x="437" y="86"/>
                  </a:lnTo>
                  <a:lnTo>
                    <a:pt x="449" y="53"/>
                  </a:lnTo>
                  <a:lnTo>
                    <a:pt x="460" y="24"/>
                  </a:lnTo>
                  <a:lnTo>
                    <a:pt x="468" y="0"/>
                  </a:lnTo>
                  <a:lnTo>
                    <a:pt x="543" y="0"/>
                  </a:lnTo>
                  <a:lnTo>
                    <a:pt x="669" y="310"/>
                  </a:lnTo>
                  <a:lnTo>
                    <a:pt x="863" y="773"/>
                  </a:lnTo>
                  <a:lnTo>
                    <a:pt x="889" y="833"/>
                  </a:lnTo>
                  <a:lnTo>
                    <a:pt x="912" y="888"/>
                  </a:lnTo>
                  <a:lnTo>
                    <a:pt x="933" y="936"/>
                  </a:lnTo>
                  <a:lnTo>
                    <a:pt x="952" y="977"/>
                  </a:lnTo>
                  <a:lnTo>
                    <a:pt x="967" y="1012"/>
                  </a:lnTo>
                  <a:lnTo>
                    <a:pt x="980" y="1042"/>
                  </a:lnTo>
                  <a:lnTo>
                    <a:pt x="992" y="1064"/>
                  </a:lnTo>
                  <a:lnTo>
                    <a:pt x="1000" y="1081"/>
                  </a:lnTo>
                  <a:lnTo>
                    <a:pt x="967" y="1077"/>
                  </a:lnTo>
                  <a:lnTo>
                    <a:pt x="950" y="1077"/>
                  </a:lnTo>
                  <a:lnTo>
                    <a:pt x="947" y="1076"/>
                  </a:lnTo>
                  <a:lnTo>
                    <a:pt x="944" y="1076"/>
                  </a:lnTo>
                  <a:lnTo>
                    <a:pt x="924" y="1076"/>
                  </a:lnTo>
                  <a:lnTo>
                    <a:pt x="897" y="1077"/>
                  </a:lnTo>
                  <a:lnTo>
                    <a:pt x="876" y="1078"/>
                  </a:lnTo>
                  <a:lnTo>
                    <a:pt x="846" y="1081"/>
                  </a:lnTo>
                  <a:lnTo>
                    <a:pt x="785" y="928"/>
                  </a:lnTo>
                  <a:lnTo>
                    <a:pt x="667" y="624"/>
                  </a:lnTo>
                  <a:lnTo>
                    <a:pt x="556" y="344"/>
                  </a:lnTo>
                  <a:lnTo>
                    <a:pt x="490" y="173"/>
                  </a:lnTo>
                  <a:lnTo>
                    <a:pt x="475" y="174"/>
                  </a:lnTo>
                  <a:lnTo>
                    <a:pt x="472" y="182"/>
                  </a:lnTo>
                  <a:lnTo>
                    <a:pt x="461" y="206"/>
                  </a:lnTo>
                  <a:lnTo>
                    <a:pt x="444" y="244"/>
                  </a:lnTo>
                  <a:lnTo>
                    <a:pt x="421" y="298"/>
                  </a:lnTo>
                  <a:lnTo>
                    <a:pt x="409" y="327"/>
                  </a:lnTo>
                  <a:lnTo>
                    <a:pt x="396" y="355"/>
                  </a:lnTo>
                  <a:lnTo>
                    <a:pt x="385" y="383"/>
                  </a:lnTo>
                  <a:lnTo>
                    <a:pt x="373" y="411"/>
                  </a:lnTo>
                  <a:lnTo>
                    <a:pt x="361" y="439"/>
                  </a:lnTo>
                  <a:lnTo>
                    <a:pt x="349" y="466"/>
                  </a:lnTo>
                  <a:lnTo>
                    <a:pt x="338" y="492"/>
                  </a:lnTo>
                  <a:lnTo>
                    <a:pt x="326" y="519"/>
                  </a:lnTo>
                  <a:lnTo>
                    <a:pt x="312" y="554"/>
                  </a:lnTo>
                  <a:lnTo>
                    <a:pt x="298" y="590"/>
                  </a:lnTo>
                  <a:lnTo>
                    <a:pt x="283" y="625"/>
                  </a:lnTo>
                  <a:lnTo>
                    <a:pt x="268" y="661"/>
                  </a:lnTo>
                  <a:lnTo>
                    <a:pt x="254" y="697"/>
                  </a:lnTo>
                  <a:lnTo>
                    <a:pt x="241" y="733"/>
                  </a:lnTo>
                  <a:lnTo>
                    <a:pt x="226" y="769"/>
                  </a:lnTo>
                  <a:lnTo>
                    <a:pt x="212" y="807"/>
                  </a:lnTo>
                  <a:lnTo>
                    <a:pt x="199" y="842"/>
                  </a:lnTo>
                  <a:lnTo>
                    <a:pt x="187" y="877"/>
                  </a:lnTo>
                  <a:lnTo>
                    <a:pt x="174" y="912"/>
                  </a:lnTo>
                  <a:lnTo>
                    <a:pt x="161" y="946"/>
                  </a:lnTo>
                  <a:lnTo>
                    <a:pt x="150" y="980"/>
                  </a:lnTo>
                  <a:lnTo>
                    <a:pt x="138" y="1014"/>
                  </a:lnTo>
                  <a:lnTo>
                    <a:pt x="126" y="1047"/>
                  </a:lnTo>
                  <a:lnTo>
                    <a:pt x="116" y="1081"/>
                  </a:lnTo>
                  <a:lnTo>
                    <a:pt x="84" y="1077"/>
                  </a:lnTo>
                  <a:lnTo>
                    <a:pt x="56" y="1076"/>
                  </a:lnTo>
                  <a:lnTo>
                    <a:pt x="39" y="1077"/>
                  </a:lnTo>
                  <a:lnTo>
                    <a:pt x="22" y="1078"/>
                  </a:lnTo>
                  <a:lnTo>
                    <a:pt x="0" y="1081"/>
                  </a:lnTo>
                  <a:lnTo>
                    <a:pt x="133" y="792"/>
                  </a:lnTo>
                  <a:lnTo>
                    <a:pt x="145" y="763"/>
                  </a:lnTo>
                  <a:lnTo>
                    <a:pt x="159" y="734"/>
                  </a:lnTo>
                  <a:lnTo>
                    <a:pt x="172" y="705"/>
                  </a:lnTo>
                  <a:lnTo>
                    <a:pt x="185" y="675"/>
                  </a:lnTo>
                  <a:lnTo>
                    <a:pt x="198" y="644"/>
                  </a:lnTo>
                  <a:lnTo>
                    <a:pt x="212" y="613"/>
                  </a:lnTo>
                  <a:lnTo>
                    <a:pt x="226" y="583"/>
                  </a:lnTo>
                  <a:lnTo>
                    <a:pt x="240" y="55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34" name="Freeform 22"/>
            <p:cNvSpPr>
              <a:spLocks noEditPoints="1"/>
            </p:cNvSpPr>
            <p:nvPr userDrawn="1"/>
          </p:nvSpPr>
          <p:spPr bwMode="auto">
            <a:xfrm>
              <a:off x="1921" y="1704"/>
              <a:ext cx="59" cy="65"/>
            </a:xfrm>
            <a:custGeom>
              <a:avLst/>
              <a:gdLst/>
              <a:ahLst/>
              <a:cxnLst>
                <a:cxn ang="0">
                  <a:pos x="0" y="1103"/>
                </a:cxn>
                <a:cxn ang="0">
                  <a:pos x="492" y="0"/>
                </a:cxn>
                <a:cxn ang="0">
                  <a:pos x="528" y="0"/>
                </a:cxn>
                <a:cxn ang="0">
                  <a:pos x="1001" y="1103"/>
                </a:cxn>
                <a:cxn ang="0">
                  <a:pos x="966" y="1100"/>
                </a:cxn>
                <a:cxn ang="0">
                  <a:pos x="957" y="1100"/>
                </a:cxn>
                <a:cxn ang="0">
                  <a:pos x="952" y="1100"/>
                </a:cxn>
                <a:cxn ang="0">
                  <a:pos x="945" y="1099"/>
                </a:cxn>
                <a:cxn ang="0">
                  <a:pos x="918" y="1098"/>
                </a:cxn>
                <a:cxn ang="0">
                  <a:pos x="893" y="1098"/>
                </a:cxn>
                <a:cxn ang="0">
                  <a:pos x="871" y="1099"/>
                </a:cxn>
                <a:cxn ang="0">
                  <a:pos x="836" y="1103"/>
                </a:cxn>
                <a:cxn ang="0">
                  <a:pos x="819" y="1057"/>
                </a:cxn>
                <a:cxn ang="0">
                  <a:pos x="805" y="1016"/>
                </a:cxn>
                <a:cxn ang="0">
                  <a:pos x="793" y="983"/>
                </a:cxn>
                <a:cxn ang="0">
                  <a:pos x="784" y="957"/>
                </a:cxn>
                <a:cxn ang="0">
                  <a:pos x="777" y="940"/>
                </a:cxn>
                <a:cxn ang="0">
                  <a:pos x="769" y="922"/>
                </a:cxn>
                <a:cxn ang="0">
                  <a:pos x="762" y="902"/>
                </a:cxn>
                <a:cxn ang="0">
                  <a:pos x="753" y="879"/>
                </a:cxn>
                <a:cxn ang="0">
                  <a:pos x="744" y="855"/>
                </a:cxn>
                <a:cxn ang="0">
                  <a:pos x="734" y="831"/>
                </a:cxn>
                <a:cxn ang="0">
                  <a:pos x="725" y="805"/>
                </a:cxn>
                <a:cxn ang="0">
                  <a:pos x="714" y="780"/>
                </a:cxn>
                <a:cxn ang="0">
                  <a:pos x="703" y="754"/>
                </a:cxn>
                <a:cxn ang="0">
                  <a:pos x="693" y="729"/>
                </a:cxn>
                <a:cxn ang="0">
                  <a:pos x="681" y="702"/>
                </a:cxn>
                <a:cxn ang="0">
                  <a:pos x="670" y="676"/>
                </a:cxn>
                <a:cxn ang="0">
                  <a:pos x="269" y="676"/>
                </a:cxn>
                <a:cxn ang="0">
                  <a:pos x="230" y="775"/>
                </a:cxn>
                <a:cxn ang="0">
                  <a:pos x="183" y="900"/>
                </a:cxn>
                <a:cxn ang="0">
                  <a:pos x="147" y="998"/>
                </a:cxn>
                <a:cxn ang="0">
                  <a:pos x="113" y="1103"/>
                </a:cxn>
                <a:cxn ang="0">
                  <a:pos x="89" y="1100"/>
                </a:cxn>
                <a:cxn ang="0">
                  <a:pos x="79" y="1100"/>
                </a:cxn>
                <a:cxn ang="0">
                  <a:pos x="73" y="1099"/>
                </a:cxn>
                <a:cxn ang="0">
                  <a:pos x="54" y="1098"/>
                </a:cxn>
                <a:cxn ang="0">
                  <a:pos x="37" y="1098"/>
                </a:cxn>
                <a:cxn ang="0">
                  <a:pos x="22" y="1099"/>
                </a:cxn>
                <a:cxn ang="0">
                  <a:pos x="0" y="1103"/>
                </a:cxn>
                <a:cxn ang="0">
                  <a:pos x="646" y="611"/>
                </a:cxn>
                <a:cxn ang="0">
                  <a:pos x="471" y="207"/>
                </a:cxn>
                <a:cxn ang="0">
                  <a:pos x="300" y="611"/>
                </a:cxn>
                <a:cxn ang="0">
                  <a:pos x="646" y="611"/>
                </a:cxn>
              </a:cxnLst>
              <a:rect l="0" t="0" r="r" b="b"/>
              <a:pathLst>
                <a:path w="1001" h="1103">
                  <a:moveTo>
                    <a:pt x="0" y="1103"/>
                  </a:moveTo>
                  <a:lnTo>
                    <a:pt x="492" y="0"/>
                  </a:lnTo>
                  <a:lnTo>
                    <a:pt x="528" y="0"/>
                  </a:lnTo>
                  <a:lnTo>
                    <a:pt x="1001" y="1103"/>
                  </a:lnTo>
                  <a:lnTo>
                    <a:pt x="966" y="1100"/>
                  </a:lnTo>
                  <a:lnTo>
                    <a:pt x="957" y="1100"/>
                  </a:lnTo>
                  <a:lnTo>
                    <a:pt x="952" y="1100"/>
                  </a:lnTo>
                  <a:lnTo>
                    <a:pt x="945" y="1099"/>
                  </a:lnTo>
                  <a:lnTo>
                    <a:pt x="918" y="1098"/>
                  </a:lnTo>
                  <a:lnTo>
                    <a:pt x="893" y="1098"/>
                  </a:lnTo>
                  <a:lnTo>
                    <a:pt x="871" y="1099"/>
                  </a:lnTo>
                  <a:lnTo>
                    <a:pt x="836" y="1103"/>
                  </a:lnTo>
                  <a:lnTo>
                    <a:pt x="819" y="1057"/>
                  </a:lnTo>
                  <a:lnTo>
                    <a:pt x="805" y="1016"/>
                  </a:lnTo>
                  <a:lnTo>
                    <a:pt x="793" y="983"/>
                  </a:lnTo>
                  <a:lnTo>
                    <a:pt x="784" y="957"/>
                  </a:lnTo>
                  <a:lnTo>
                    <a:pt x="777" y="940"/>
                  </a:lnTo>
                  <a:lnTo>
                    <a:pt x="769" y="922"/>
                  </a:lnTo>
                  <a:lnTo>
                    <a:pt x="762" y="902"/>
                  </a:lnTo>
                  <a:lnTo>
                    <a:pt x="753" y="879"/>
                  </a:lnTo>
                  <a:lnTo>
                    <a:pt x="744" y="855"/>
                  </a:lnTo>
                  <a:lnTo>
                    <a:pt x="734" y="831"/>
                  </a:lnTo>
                  <a:lnTo>
                    <a:pt x="725" y="805"/>
                  </a:lnTo>
                  <a:lnTo>
                    <a:pt x="714" y="780"/>
                  </a:lnTo>
                  <a:lnTo>
                    <a:pt x="703" y="754"/>
                  </a:lnTo>
                  <a:lnTo>
                    <a:pt x="693" y="729"/>
                  </a:lnTo>
                  <a:lnTo>
                    <a:pt x="681" y="702"/>
                  </a:lnTo>
                  <a:lnTo>
                    <a:pt x="670" y="676"/>
                  </a:lnTo>
                  <a:lnTo>
                    <a:pt x="269" y="676"/>
                  </a:lnTo>
                  <a:lnTo>
                    <a:pt x="230" y="775"/>
                  </a:lnTo>
                  <a:lnTo>
                    <a:pt x="183" y="900"/>
                  </a:lnTo>
                  <a:lnTo>
                    <a:pt x="147" y="998"/>
                  </a:lnTo>
                  <a:lnTo>
                    <a:pt x="113" y="1103"/>
                  </a:lnTo>
                  <a:lnTo>
                    <a:pt x="89" y="1100"/>
                  </a:lnTo>
                  <a:lnTo>
                    <a:pt x="79" y="1100"/>
                  </a:lnTo>
                  <a:lnTo>
                    <a:pt x="73" y="1099"/>
                  </a:lnTo>
                  <a:lnTo>
                    <a:pt x="54" y="1098"/>
                  </a:lnTo>
                  <a:lnTo>
                    <a:pt x="37" y="1098"/>
                  </a:lnTo>
                  <a:lnTo>
                    <a:pt x="22" y="1099"/>
                  </a:lnTo>
                  <a:lnTo>
                    <a:pt x="0" y="1103"/>
                  </a:lnTo>
                  <a:close/>
                  <a:moveTo>
                    <a:pt x="646" y="611"/>
                  </a:moveTo>
                  <a:lnTo>
                    <a:pt x="471" y="207"/>
                  </a:lnTo>
                  <a:lnTo>
                    <a:pt x="300" y="611"/>
                  </a:lnTo>
                  <a:lnTo>
                    <a:pt x="646" y="6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35" name="Freeform 23"/>
            <p:cNvSpPr>
              <a:spLocks noEditPoints="1"/>
            </p:cNvSpPr>
            <p:nvPr userDrawn="1"/>
          </p:nvSpPr>
          <p:spPr bwMode="auto">
            <a:xfrm>
              <a:off x="1874" y="1706"/>
              <a:ext cx="41" cy="62"/>
            </a:xfrm>
            <a:custGeom>
              <a:avLst/>
              <a:gdLst/>
              <a:ahLst/>
              <a:cxnLst>
                <a:cxn ang="0">
                  <a:pos x="288" y="472"/>
                </a:cxn>
                <a:cxn ang="0">
                  <a:pos x="386" y="452"/>
                </a:cxn>
                <a:cxn ang="0">
                  <a:pos x="448" y="421"/>
                </a:cxn>
                <a:cxn ang="0">
                  <a:pos x="489" y="380"/>
                </a:cxn>
                <a:cxn ang="0">
                  <a:pos x="517" y="327"/>
                </a:cxn>
                <a:cxn ang="0">
                  <a:pos x="530" y="267"/>
                </a:cxn>
                <a:cxn ang="0">
                  <a:pos x="526" y="203"/>
                </a:cxn>
                <a:cxn ang="0">
                  <a:pos x="505" y="148"/>
                </a:cxn>
                <a:cxn ang="0">
                  <a:pos x="471" y="108"/>
                </a:cxn>
                <a:cxn ang="0">
                  <a:pos x="423" y="82"/>
                </a:cxn>
                <a:cxn ang="0">
                  <a:pos x="359" y="66"/>
                </a:cxn>
                <a:cxn ang="0">
                  <a:pos x="283" y="60"/>
                </a:cxn>
                <a:cxn ang="0">
                  <a:pos x="195" y="475"/>
                </a:cxn>
                <a:cxn ang="0">
                  <a:pos x="0" y="0"/>
                </a:cxn>
                <a:cxn ang="0">
                  <a:pos x="398" y="3"/>
                </a:cxn>
                <a:cxn ang="0">
                  <a:pos x="491" y="17"/>
                </a:cxn>
                <a:cxn ang="0">
                  <a:pos x="564" y="41"/>
                </a:cxn>
                <a:cxn ang="0">
                  <a:pos x="618" y="78"/>
                </a:cxn>
                <a:cxn ang="0">
                  <a:pos x="653" y="131"/>
                </a:cxn>
                <a:cxn ang="0">
                  <a:pos x="667" y="199"/>
                </a:cxn>
                <a:cxn ang="0">
                  <a:pos x="665" y="258"/>
                </a:cxn>
                <a:cxn ang="0">
                  <a:pos x="654" y="306"/>
                </a:cxn>
                <a:cxn ang="0">
                  <a:pos x="621" y="370"/>
                </a:cxn>
                <a:cxn ang="0">
                  <a:pos x="581" y="416"/>
                </a:cxn>
                <a:cxn ang="0">
                  <a:pos x="497" y="470"/>
                </a:cxn>
                <a:cxn ang="0">
                  <a:pos x="430" y="499"/>
                </a:cxn>
                <a:cxn ang="0">
                  <a:pos x="478" y="504"/>
                </a:cxn>
                <a:cxn ang="0">
                  <a:pos x="532" y="519"/>
                </a:cxn>
                <a:cxn ang="0">
                  <a:pos x="580" y="538"/>
                </a:cxn>
                <a:cxn ang="0">
                  <a:pos x="622" y="566"/>
                </a:cxn>
                <a:cxn ang="0">
                  <a:pos x="658" y="600"/>
                </a:cxn>
                <a:cxn ang="0">
                  <a:pos x="687" y="644"/>
                </a:cxn>
                <a:cxn ang="0">
                  <a:pos x="705" y="699"/>
                </a:cxn>
                <a:cxn ang="0">
                  <a:pos x="708" y="767"/>
                </a:cxn>
                <a:cxn ang="0">
                  <a:pos x="694" y="845"/>
                </a:cxn>
                <a:cxn ang="0">
                  <a:pos x="663" y="914"/>
                </a:cxn>
                <a:cxn ang="0">
                  <a:pos x="613" y="973"/>
                </a:cxn>
                <a:cxn ang="0">
                  <a:pos x="555" y="1020"/>
                </a:cxn>
                <a:cxn ang="0">
                  <a:pos x="510" y="1042"/>
                </a:cxn>
                <a:cxn ang="0">
                  <a:pos x="443" y="1061"/>
                </a:cxn>
                <a:cxn ang="0">
                  <a:pos x="234" y="536"/>
                </a:cxn>
                <a:cxn ang="0">
                  <a:pos x="315" y="1018"/>
                </a:cxn>
                <a:cxn ang="0">
                  <a:pos x="386" y="1006"/>
                </a:cxn>
                <a:cxn ang="0">
                  <a:pos x="447" y="980"/>
                </a:cxn>
                <a:cxn ang="0">
                  <a:pos x="498" y="938"/>
                </a:cxn>
                <a:cxn ang="0">
                  <a:pos x="534" y="884"/>
                </a:cxn>
                <a:cxn ang="0">
                  <a:pos x="555" y="824"/>
                </a:cxn>
                <a:cxn ang="0">
                  <a:pos x="559" y="751"/>
                </a:cxn>
                <a:cxn ang="0">
                  <a:pos x="545" y="676"/>
                </a:cxn>
                <a:cxn ang="0">
                  <a:pos x="510" y="620"/>
                </a:cxn>
                <a:cxn ang="0">
                  <a:pos x="458" y="578"/>
                </a:cxn>
                <a:cxn ang="0">
                  <a:pos x="389" y="553"/>
                </a:cxn>
                <a:cxn ang="0">
                  <a:pos x="306" y="539"/>
                </a:cxn>
              </a:cxnLst>
              <a:rect l="0" t="0" r="r" b="b"/>
              <a:pathLst>
                <a:path w="708" h="1076">
                  <a:moveTo>
                    <a:pt x="195" y="475"/>
                  </a:moveTo>
                  <a:lnTo>
                    <a:pt x="229" y="475"/>
                  </a:lnTo>
                  <a:lnTo>
                    <a:pt x="260" y="474"/>
                  </a:lnTo>
                  <a:lnTo>
                    <a:pt x="288" y="472"/>
                  </a:lnTo>
                  <a:lnTo>
                    <a:pt x="315" y="470"/>
                  </a:lnTo>
                  <a:lnTo>
                    <a:pt x="339" y="466"/>
                  </a:lnTo>
                  <a:lnTo>
                    <a:pt x="362" y="459"/>
                  </a:lnTo>
                  <a:lnTo>
                    <a:pt x="386" y="452"/>
                  </a:lnTo>
                  <a:lnTo>
                    <a:pt x="410" y="442"/>
                  </a:lnTo>
                  <a:lnTo>
                    <a:pt x="424" y="436"/>
                  </a:lnTo>
                  <a:lnTo>
                    <a:pt x="437" y="429"/>
                  </a:lnTo>
                  <a:lnTo>
                    <a:pt x="448" y="421"/>
                  </a:lnTo>
                  <a:lnTo>
                    <a:pt x="460" y="412"/>
                  </a:lnTo>
                  <a:lnTo>
                    <a:pt x="470" y="402"/>
                  </a:lnTo>
                  <a:lnTo>
                    <a:pt x="481" y="392"/>
                  </a:lnTo>
                  <a:lnTo>
                    <a:pt x="489" y="380"/>
                  </a:lnTo>
                  <a:lnTo>
                    <a:pt x="498" y="367"/>
                  </a:lnTo>
                  <a:lnTo>
                    <a:pt x="505" y="354"/>
                  </a:lnTo>
                  <a:lnTo>
                    <a:pt x="512" y="341"/>
                  </a:lnTo>
                  <a:lnTo>
                    <a:pt x="517" y="327"/>
                  </a:lnTo>
                  <a:lnTo>
                    <a:pt x="521" y="313"/>
                  </a:lnTo>
                  <a:lnTo>
                    <a:pt x="526" y="298"/>
                  </a:lnTo>
                  <a:lnTo>
                    <a:pt x="528" y="283"/>
                  </a:lnTo>
                  <a:lnTo>
                    <a:pt x="530" y="267"/>
                  </a:lnTo>
                  <a:lnTo>
                    <a:pt x="530" y="251"/>
                  </a:lnTo>
                  <a:lnTo>
                    <a:pt x="530" y="234"/>
                  </a:lnTo>
                  <a:lnTo>
                    <a:pt x="528" y="218"/>
                  </a:lnTo>
                  <a:lnTo>
                    <a:pt x="526" y="203"/>
                  </a:lnTo>
                  <a:lnTo>
                    <a:pt x="521" y="188"/>
                  </a:lnTo>
                  <a:lnTo>
                    <a:pt x="517" y="174"/>
                  </a:lnTo>
                  <a:lnTo>
                    <a:pt x="512" y="161"/>
                  </a:lnTo>
                  <a:lnTo>
                    <a:pt x="505" y="148"/>
                  </a:lnTo>
                  <a:lnTo>
                    <a:pt x="498" y="138"/>
                  </a:lnTo>
                  <a:lnTo>
                    <a:pt x="491" y="127"/>
                  </a:lnTo>
                  <a:lnTo>
                    <a:pt x="481" y="118"/>
                  </a:lnTo>
                  <a:lnTo>
                    <a:pt x="471" y="108"/>
                  </a:lnTo>
                  <a:lnTo>
                    <a:pt x="461" y="101"/>
                  </a:lnTo>
                  <a:lnTo>
                    <a:pt x="449" y="93"/>
                  </a:lnTo>
                  <a:lnTo>
                    <a:pt x="437" y="87"/>
                  </a:lnTo>
                  <a:lnTo>
                    <a:pt x="423" y="82"/>
                  </a:lnTo>
                  <a:lnTo>
                    <a:pt x="409" y="76"/>
                  </a:lnTo>
                  <a:lnTo>
                    <a:pt x="393" y="72"/>
                  </a:lnTo>
                  <a:lnTo>
                    <a:pt x="377" y="69"/>
                  </a:lnTo>
                  <a:lnTo>
                    <a:pt x="359" y="66"/>
                  </a:lnTo>
                  <a:lnTo>
                    <a:pt x="342" y="64"/>
                  </a:lnTo>
                  <a:lnTo>
                    <a:pt x="323" y="62"/>
                  </a:lnTo>
                  <a:lnTo>
                    <a:pt x="303" y="60"/>
                  </a:lnTo>
                  <a:lnTo>
                    <a:pt x="283" y="60"/>
                  </a:lnTo>
                  <a:lnTo>
                    <a:pt x="262" y="60"/>
                  </a:lnTo>
                  <a:lnTo>
                    <a:pt x="138" y="60"/>
                  </a:lnTo>
                  <a:lnTo>
                    <a:pt x="138" y="475"/>
                  </a:lnTo>
                  <a:lnTo>
                    <a:pt x="195" y="475"/>
                  </a:lnTo>
                  <a:close/>
                  <a:moveTo>
                    <a:pt x="360" y="1074"/>
                  </a:moveTo>
                  <a:lnTo>
                    <a:pt x="232" y="1076"/>
                  </a:lnTo>
                  <a:lnTo>
                    <a:pt x="0" y="1076"/>
                  </a:lnTo>
                  <a:lnTo>
                    <a:pt x="0" y="0"/>
                  </a:lnTo>
                  <a:lnTo>
                    <a:pt x="318" y="0"/>
                  </a:lnTo>
                  <a:lnTo>
                    <a:pt x="345" y="1"/>
                  </a:lnTo>
                  <a:lnTo>
                    <a:pt x="373" y="2"/>
                  </a:lnTo>
                  <a:lnTo>
                    <a:pt x="398" y="3"/>
                  </a:lnTo>
                  <a:lnTo>
                    <a:pt x="424" y="5"/>
                  </a:lnTo>
                  <a:lnTo>
                    <a:pt x="447" y="8"/>
                  </a:lnTo>
                  <a:lnTo>
                    <a:pt x="469" y="13"/>
                  </a:lnTo>
                  <a:lnTo>
                    <a:pt x="491" y="17"/>
                  </a:lnTo>
                  <a:lnTo>
                    <a:pt x="511" y="22"/>
                  </a:lnTo>
                  <a:lnTo>
                    <a:pt x="530" y="27"/>
                  </a:lnTo>
                  <a:lnTo>
                    <a:pt x="547" y="34"/>
                  </a:lnTo>
                  <a:lnTo>
                    <a:pt x="564" y="41"/>
                  </a:lnTo>
                  <a:lnTo>
                    <a:pt x="578" y="50"/>
                  </a:lnTo>
                  <a:lnTo>
                    <a:pt x="593" y="58"/>
                  </a:lnTo>
                  <a:lnTo>
                    <a:pt x="606" y="68"/>
                  </a:lnTo>
                  <a:lnTo>
                    <a:pt x="618" y="78"/>
                  </a:lnTo>
                  <a:lnTo>
                    <a:pt x="628" y="90"/>
                  </a:lnTo>
                  <a:lnTo>
                    <a:pt x="638" y="103"/>
                  </a:lnTo>
                  <a:lnTo>
                    <a:pt x="645" y="117"/>
                  </a:lnTo>
                  <a:lnTo>
                    <a:pt x="653" y="131"/>
                  </a:lnTo>
                  <a:lnTo>
                    <a:pt x="658" y="147"/>
                  </a:lnTo>
                  <a:lnTo>
                    <a:pt x="662" y="163"/>
                  </a:lnTo>
                  <a:lnTo>
                    <a:pt x="665" y="181"/>
                  </a:lnTo>
                  <a:lnTo>
                    <a:pt x="667" y="199"/>
                  </a:lnTo>
                  <a:lnTo>
                    <a:pt x="669" y="218"/>
                  </a:lnTo>
                  <a:lnTo>
                    <a:pt x="669" y="232"/>
                  </a:lnTo>
                  <a:lnTo>
                    <a:pt x="667" y="245"/>
                  </a:lnTo>
                  <a:lnTo>
                    <a:pt x="665" y="258"/>
                  </a:lnTo>
                  <a:lnTo>
                    <a:pt x="663" y="270"/>
                  </a:lnTo>
                  <a:lnTo>
                    <a:pt x="661" y="282"/>
                  </a:lnTo>
                  <a:lnTo>
                    <a:pt x="658" y="294"/>
                  </a:lnTo>
                  <a:lnTo>
                    <a:pt x="654" y="306"/>
                  </a:lnTo>
                  <a:lnTo>
                    <a:pt x="649" y="317"/>
                  </a:lnTo>
                  <a:lnTo>
                    <a:pt x="640" y="338"/>
                  </a:lnTo>
                  <a:lnTo>
                    <a:pt x="628" y="360"/>
                  </a:lnTo>
                  <a:lnTo>
                    <a:pt x="621" y="370"/>
                  </a:lnTo>
                  <a:lnTo>
                    <a:pt x="614" y="380"/>
                  </a:lnTo>
                  <a:lnTo>
                    <a:pt x="606" y="389"/>
                  </a:lnTo>
                  <a:lnTo>
                    <a:pt x="598" y="399"/>
                  </a:lnTo>
                  <a:lnTo>
                    <a:pt x="581" y="416"/>
                  </a:lnTo>
                  <a:lnTo>
                    <a:pt x="562" y="432"/>
                  </a:lnTo>
                  <a:lnTo>
                    <a:pt x="540" y="447"/>
                  </a:lnTo>
                  <a:lnTo>
                    <a:pt x="519" y="459"/>
                  </a:lnTo>
                  <a:lnTo>
                    <a:pt x="497" y="470"/>
                  </a:lnTo>
                  <a:lnTo>
                    <a:pt x="473" y="480"/>
                  </a:lnTo>
                  <a:lnTo>
                    <a:pt x="446" y="489"/>
                  </a:lnTo>
                  <a:lnTo>
                    <a:pt x="419" y="499"/>
                  </a:lnTo>
                  <a:lnTo>
                    <a:pt x="430" y="499"/>
                  </a:lnTo>
                  <a:lnTo>
                    <a:pt x="442" y="500"/>
                  </a:lnTo>
                  <a:lnTo>
                    <a:pt x="453" y="501"/>
                  </a:lnTo>
                  <a:lnTo>
                    <a:pt x="465" y="502"/>
                  </a:lnTo>
                  <a:lnTo>
                    <a:pt x="478" y="504"/>
                  </a:lnTo>
                  <a:lnTo>
                    <a:pt x="492" y="507"/>
                  </a:lnTo>
                  <a:lnTo>
                    <a:pt x="504" y="511"/>
                  </a:lnTo>
                  <a:lnTo>
                    <a:pt x="519" y="516"/>
                  </a:lnTo>
                  <a:lnTo>
                    <a:pt x="532" y="519"/>
                  </a:lnTo>
                  <a:lnTo>
                    <a:pt x="544" y="523"/>
                  </a:lnTo>
                  <a:lnTo>
                    <a:pt x="556" y="527"/>
                  </a:lnTo>
                  <a:lnTo>
                    <a:pt x="568" y="533"/>
                  </a:lnTo>
                  <a:lnTo>
                    <a:pt x="580" y="538"/>
                  </a:lnTo>
                  <a:lnTo>
                    <a:pt x="591" y="544"/>
                  </a:lnTo>
                  <a:lnTo>
                    <a:pt x="602" y="551"/>
                  </a:lnTo>
                  <a:lnTo>
                    <a:pt x="612" y="558"/>
                  </a:lnTo>
                  <a:lnTo>
                    <a:pt x="622" y="566"/>
                  </a:lnTo>
                  <a:lnTo>
                    <a:pt x="631" y="573"/>
                  </a:lnTo>
                  <a:lnTo>
                    <a:pt x="641" y="581"/>
                  </a:lnTo>
                  <a:lnTo>
                    <a:pt x="649" y="590"/>
                  </a:lnTo>
                  <a:lnTo>
                    <a:pt x="658" y="600"/>
                  </a:lnTo>
                  <a:lnTo>
                    <a:pt x="665" y="610"/>
                  </a:lnTo>
                  <a:lnTo>
                    <a:pt x="673" y="621"/>
                  </a:lnTo>
                  <a:lnTo>
                    <a:pt x="680" y="632"/>
                  </a:lnTo>
                  <a:lnTo>
                    <a:pt x="687" y="644"/>
                  </a:lnTo>
                  <a:lnTo>
                    <a:pt x="692" y="657"/>
                  </a:lnTo>
                  <a:lnTo>
                    <a:pt x="697" y="671"/>
                  </a:lnTo>
                  <a:lnTo>
                    <a:pt x="701" y="684"/>
                  </a:lnTo>
                  <a:lnTo>
                    <a:pt x="705" y="699"/>
                  </a:lnTo>
                  <a:lnTo>
                    <a:pt x="707" y="714"/>
                  </a:lnTo>
                  <a:lnTo>
                    <a:pt x="708" y="730"/>
                  </a:lnTo>
                  <a:lnTo>
                    <a:pt x="708" y="747"/>
                  </a:lnTo>
                  <a:lnTo>
                    <a:pt x="708" y="767"/>
                  </a:lnTo>
                  <a:lnTo>
                    <a:pt x="706" y="787"/>
                  </a:lnTo>
                  <a:lnTo>
                    <a:pt x="703" y="808"/>
                  </a:lnTo>
                  <a:lnTo>
                    <a:pt x="699" y="827"/>
                  </a:lnTo>
                  <a:lnTo>
                    <a:pt x="694" y="845"/>
                  </a:lnTo>
                  <a:lnTo>
                    <a:pt x="688" y="863"/>
                  </a:lnTo>
                  <a:lnTo>
                    <a:pt x="681" y="880"/>
                  </a:lnTo>
                  <a:lnTo>
                    <a:pt x="673" y="897"/>
                  </a:lnTo>
                  <a:lnTo>
                    <a:pt x="663" y="914"/>
                  </a:lnTo>
                  <a:lnTo>
                    <a:pt x="653" y="930"/>
                  </a:lnTo>
                  <a:lnTo>
                    <a:pt x="641" y="945"/>
                  </a:lnTo>
                  <a:lnTo>
                    <a:pt x="628" y="959"/>
                  </a:lnTo>
                  <a:lnTo>
                    <a:pt x="613" y="973"/>
                  </a:lnTo>
                  <a:lnTo>
                    <a:pt x="599" y="987"/>
                  </a:lnTo>
                  <a:lnTo>
                    <a:pt x="583" y="1000"/>
                  </a:lnTo>
                  <a:lnTo>
                    <a:pt x="565" y="1012"/>
                  </a:lnTo>
                  <a:lnTo>
                    <a:pt x="555" y="1020"/>
                  </a:lnTo>
                  <a:lnTo>
                    <a:pt x="545" y="1026"/>
                  </a:lnTo>
                  <a:lnTo>
                    <a:pt x="533" y="1032"/>
                  </a:lnTo>
                  <a:lnTo>
                    <a:pt x="521" y="1037"/>
                  </a:lnTo>
                  <a:lnTo>
                    <a:pt x="510" y="1042"/>
                  </a:lnTo>
                  <a:lnTo>
                    <a:pt x="496" y="1047"/>
                  </a:lnTo>
                  <a:lnTo>
                    <a:pt x="483" y="1052"/>
                  </a:lnTo>
                  <a:lnTo>
                    <a:pt x="469" y="1056"/>
                  </a:lnTo>
                  <a:lnTo>
                    <a:pt x="443" y="1061"/>
                  </a:lnTo>
                  <a:lnTo>
                    <a:pt x="416" y="1067"/>
                  </a:lnTo>
                  <a:lnTo>
                    <a:pt x="389" y="1071"/>
                  </a:lnTo>
                  <a:lnTo>
                    <a:pt x="360" y="1074"/>
                  </a:lnTo>
                  <a:close/>
                  <a:moveTo>
                    <a:pt x="234" y="536"/>
                  </a:moveTo>
                  <a:lnTo>
                    <a:pt x="138" y="536"/>
                  </a:lnTo>
                  <a:lnTo>
                    <a:pt x="138" y="1018"/>
                  </a:lnTo>
                  <a:lnTo>
                    <a:pt x="296" y="1018"/>
                  </a:lnTo>
                  <a:lnTo>
                    <a:pt x="315" y="1018"/>
                  </a:lnTo>
                  <a:lnTo>
                    <a:pt x="333" y="1016"/>
                  </a:lnTo>
                  <a:lnTo>
                    <a:pt x="351" y="1014"/>
                  </a:lnTo>
                  <a:lnTo>
                    <a:pt x="369" y="1010"/>
                  </a:lnTo>
                  <a:lnTo>
                    <a:pt x="386" y="1006"/>
                  </a:lnTo>
                  <a:lnTo>
                    <a:pt x="402" y="1001"/>
                  </a:lnTo>
                  <a:lnTo>
                    <a:pt x="417" y="994"/>
                  </a:lnTo>
                  <a:lnTo>
                    <a:pt x="433" y="987"/>
                  </a:lnTo>
                  <a:lnTo>
                    <a:pt x="447" y="980"/>
                  </a:lnTo>
                  <a:lnTo>
                    <a:pt x="461" y="970"/>
                  </a:lnTo>
                  <a:lnTo>
                    <a:pt x="475" y="960"/>
                  </a:lnTo>
                  <a:lnTo>
                    <a:pt x="486" y="950"/>
                  </a:lnTo>
                  <a:lnTo>
                    <a:pt x="498" y="938"/>
                  </a:lnTo>
                  <a:lnTo>
                    <a:pt x="508" y="926"/>
                  </a:lnTo>
                  <a:lnTo>
                    <a:pt x="518" y="913"/>
                  </a:lnTo>
                  <a:lnTo>
                    <a:pt x="527" y="899"/>
                  </a:lnTo>
                  <a:lnTo>
                    <a:pt x="534" y="884"/>
                  </a:lnTo>
                  <a:lnTo>
                    <a:pt x="541" y="869"/>
                  </a:lnTo>
                  <a:lnTo>
                    <a:pt x="547" y="854"/>
                  </a:lnTo>
                  <a:lnTo>
                    <a:pt x="552" y="839"/>
                  </a:lnTo>
                  <a:lnTo>
                    <a:pt x="555" y="824"/>
                  </a:lnTo>
                  <a:lnTo>
                    <a:pt x="558" y="808"/>
                  </a:lnTo>
                  <a:lnTo>
                    <a:pt x="559" y="791"/>
                  </a:lnTo>
                  <a:lnTo>
                    <a:pt x="560" y="774"/>
                  </a:lnTo>
                  <a:lnTo>
                    <a:pt x="559" y="751"/>
                  </a:lnTo>
                  <a:lnTo>
                    <a:pt x="557" y="731"/>
                  </a:lnTo>
                  <a:lnTo>
                    <a:pt x="554" y="711"/>
                  </a:lnTo>
                  <a:lnTo>
                    <a:pt x="550" y="693"/>
                  </a:lnTo>
                  <a:lnTo>
                    <a:pt x="545" y="676"/>
                  </a:lnTo>
                  <a:lnTo>
                    <a:pt x="537" y="660"/>
                  </a:lnTo>
                  <a:lnTo>
                    <a:pt x="530" y="646"/>
                  </a:lnTo>
                  <a:lnTo>
                    <a:pt x="520" y="632"/>
                  </a:lnTo>
                  <a:lnTo>
                    <a:pt x="510" y="620"/>
                  </a:lnTo>
                  <a:lnTo>
                    <a:pt x="499" y="608"/>
                  </a:lnTo>
                  <a:lnTo>
                    <a:pt x="486" y="597"/>
                  </a:lnTo>
                  <a:lnTo>
                    <a:pt x="473" y="588"/>
                  </a:lnTo>
                  <a:lnTo>
                    <a:pt x="458" y="578"/>
                  </a:lnTo>
                  <a:lnTo>
                    <a:pt x="442" y="571"/>
                  </a:lnTo>
                  <a:lnTo>
                    <a:pt x="425" y="565"/>
                  </a:lnTo>
                  <a:lnTo>
                    <a:pt x="407" y="558"/>
                  </a:lnTo>
                  <a:lnTo>
                    <a:pt x="389" y="553"/>
                  </a:lnTo>
                  <a:lnTo>
                    <a:pt x="370" y="549"/>
                  </a:lnTo>
                  <a:lnTo>
                    <a:pt x="350" y="544"/>
                  </a:lnTo>
                  <a:lnTo>
                    <a:pt x="328" y="542"/>
                  </a:lnTo>
                  <a:lnTo>
                    <a:pt x="306" y="539"/>
                  </a:lnTo>
                  <a:lnTo>
                    <a:pt x="283" y="538"/>
                  </a:lnTo>
                  <a:lnTo>
                    <a:pt x="259" y="537"/>
                  </a:lnTo>
                  <a:lnTo>
                    <a:pt x="234" y="53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36" name="Freeform 24"/>
            <p:cNvSpPr>
              <a:spLocks/>
            </p:cNvSpPr>
            <p:nvPr userDrawn="1"/>
          </p:nvSpPr>
          <p:spPr bwMode="auto">
            <a:xfrm>
              <a:off x="1817" y="1706"/>
              <a:ext cx="47" cy="62"/>
            </a:xfrm>
            <a:custGeom>
              <a:avLst/>
              <a:gdLst/>
              <a:ahLst/>
              <a:cxnLst>
                <a:cxn ang="0">
                  <a:pos x="0" y="1081"/>
                </a:cxn>
                <a:cxn ang="0">
                  <a:pos x="0" y="0"/>
                </a:cxn>
                <a:cxn ang="0">
                  <a:pos x="40" y="4"/>
                </a:cxn>
                <a:cxn ang="0">
                  <a:pos x="70" y="5"/>
                </a:cxn>
                <a:cxn ang="0">
                  <a:pos x="98" y="4"/>
                </a:cxn>
                <a:cxn ang="0">
                  <a:pos x="140" y="0"/>
                </a:cxn>
                <a:cxn ang="0">
                  <a:pos x="140" y="489"/>
                </a:cxn>
                <a:cxn ang="0">
                  <a:pos x="144" y="491"/>
                </a:cxn>
                <a:cxn ang="0">
                  <a:pos x="147" y="492"/>
                </a:cxn>
                <a:cxn ang="0">
                  <a:pos x="154" y="491"/>
                </a:cxn>
                <a:cxn ang="0">
                  <a:pos x="161" y="489"/>
                </a:cxn>
                <a:cxn ang="0">
                  <a:pos x="170" y="485"/>
                </a:cxn>
                <a:cxn ang="0">
                  <a:pos x="179" y="480"/>
                </a:cxn>
                <a:cxn ang="0">
                  <a:pos x="187" y="473"/>
                </a:cxn>
                <a:cxn ang="0">
                  <a:pos x="194" y="467"/>
                </a:cxn>
                <a:cxn ang="0">
                  <a:pos x="203" y="459"/>
                </a:cxn>
                <a:cxn ang="0">
                  <a:pos x="213" y="451"/>
                </a:cxn>
                <a:cxn ang="0">
                  <a:pos x="224" y="440"/>
                </a:cxn>
                <a:cxn ang="0">
                  <a:pos x="235" y="430"/>
                </a:cxn>
                <a:cxn ang="0">
                  <a:pos x="248" y="417"/>
                </a:cxn>
                <a:cxn ang="0">
                  <a:pos x="263" y="402"/>
                </a:cxn>
                <a:cxn ang="0">
                  <a:pos x="651" y="0"/>
                </a:cxn>
                <a:cxn ang="0">
                  <a:pos x="685" y="4"/>
                </a:cxn>
                <a:cxn ang="0">
                  <a:pos x="714" y="5"/>
                </a:cxn>
                <a:cxn ang="0">
                  <a:pos x="738" y="4"/>
                </a:cxn>
                <a:cxn ang="0">
                  <a:pos x="774" y="0"/>
                </a:cxn>
                <a:cxn ang="0">
                  <a:pos x="417" y="346"/>
                </a:cxn>
                <a:cxn ang="0">
                  <a:pos x="283" y="481"/>
                </a:cxn>
                <a:cxn ang="0">
                  <a:pos x="416" y="632"/>
                </a:cxn>
                <a:cxn ang="0">
                  <a:pos x="569" y="803"/>
                </a:cxn>
                <a:cxn ang="0">
                  <a:pos x="666" y="916"/>
                </a:cxn>
                <a:cxn ang="0">
                  <a:pos x="794" y="1074"/>
                </a:cxn>
                <a:cxn ang="0">
                  <a:pos x="794" y="1081"/>
                </a:cxn>
                <a:cxn ang="0">
                  <a:pos x="759" y="1078"/>
                </a:cxn>
                <a:cxn ang="0">
                  <a:pos x="749" y="1078"/>
                </a:cxn>
                <a:cxn ang="0">
                  <a:pos x="743" y="1078"/>
                </a:cxn>
                <a:cxn ang="0">
                  <a:pos x="734" y="1077"/>
                </a:cxn>
                <a:cxn ang="0">
                  <a:pos x="708" y="1076"/>
                </a:cxn>
                <a:cxn ang="0">
                  <a:pos x="666" y="1077"/>
                </a:cxn>
                <a:cxn ang="0">
                  <a:pos x="619" y="1081"/>
                </a:cxn>
                <a:cxn ang="0">
                  <a:pos x="589" y="1039"/>
                </a:cxn>
                <a:cxn ang="0">
                  <a:pos x="562" y="1002"/>
                </a:cxn>
                <a:cxn ang="0">
                  <a:pos x="535" y="968"/>
                </a:cxn>
                <a:cxn ang="0">
                  <a:pos x="511" y="937"/>
                </a:cxn>
                <a:cxn ang="0">
                  <a:pos x="166" y="535"/>
                </a:cxn>
                <a:cxn ang="0">
                  <a:pos x="161" y="531"/>
                </a:cxn>
                <a:cxn ang="0">
                  <a:pos x="156" y="528"/>
                </a:cxn>
                <a:cxn ang="0">
                  <a:pos x="150" y="527"/>
                </a:cxn>
                <a:cxn ang="0">
                  <a:pos x="144" y="526"/>
                </a:cxn>
                <a:cxn ang="0">
                  <a:pos x="143" y="527"/>
                </a:cxn>
                <a:cxn ang="0">
                  <a:pos x="141" y="527"/>
                </a:cxn>
                <a:cxn ang="0">
                  <a:pos x="141" y="528"/>
                </a:cxn>
                <a:cxn ang="0">
                  <a:pos x="140" y="531"/>
                </a:cxn>
                <a:cxn ang="0">
                  <a:pos x="140" y="1081"/>
                </a:cxn>
                <a:cxn ang="0">
                  <a:pos x="112" y="1078"/>
                </a:cxn>
                <a:cxn ang="0">
                  <a:pos x="100" y="1078"/>
                </a:cxn>
                <a:cxn ang="0">
                  <a:pos x="91" y="1077"/>
                </a:cxn>
                <a:cxn ang="0">
                  <a:pos x="70" y="1076"/>
                </a:cxn>
                <a:cxn ang="0">
                  <a:pos x="38" y="1077"/>
                </a:cxn>
                <a:cxn ang="0">
                  <a:pos x="0" y="1081"/>
                </a:cxn>
              </a:cxnLst>
              <a:rect l="0" t="0" r="r" b="b"/>
              <a:pathLst>
                <a:path w="794" h="1081">
                  <a:moveTo>
                    <a:pt x="0" y="1081"/>
                  </a:moveTo>
                  <a:lnTo>
                    <a:pt x="0" y="0"/>
                  </a:lnTo>
                  <a:lnTo>
                    <a:pt x="40" y="4"/>
                  </a:lnTo>
                  <a:lnTo>
                    <a:pt x="70" y="5"/>
                  </a:lnTo>
                  <a:lnTo>
                    <a:pt x="98" y="4"/>
                  </a:lnTo>
                  <a:lnTo>
                    <a:pt x="140" y="0"/>
                  </a:lnTo>
                  <a:lnTo>
                    <a:pt x="140" y="489"/>
                  </a:lnTo>
                  <a:lnTo>
                    <a:pt x="144" y="491"/>
                  </a:lnTo>
                  <a:lnTo>
                    <a:pt x="147" y="492"/>
                  </a:lnTo>
                  <a:lnTo>
                    <a:pt x="154" y="491"/>
                  </a:lnTo>
                  <a:lnTo>
                    <a:pt x="161" y="489"/>
                  </a:lnTo>
                  <a:lnTo>
                    <a:pt x="170" y="485"/>
                  </a:lnTo>
                  <a:lnTo>
                    <a:pt x="179" y="480"/>
                  </a:lnTo>
                  <a:lnTo>
                    <a:pt x="187" y="473"/>
                  </a:lnTo>
                  <a:lnTo>
                    <a:pt x="194" y="467"/>
                  </a:lnTo>
                  <a:lnTo>
                    <a:pt x="203" y="459"/>
                  </a:lnTo>
                  <a:lnTo>
                    <a:pt x="213" y="451"/>
                  </a:lnTo>
                  <a:lnTo>
                    <a:pt x="224" y="440"/>
                  </a:lnTo>
                  <a:lnTo>
                    <a:pt x="235" y="430"/>
                  </a:lnTo>
                  <a:lnTo>
                    <a:pt x="248" y="417"/>
                  </a:lnTo>
                  <a:lnTo>
                    <a:pt x="263" y="402"/>
                  </a:lnTo>
                  <a:lnTo>
                    <a:pt x="651" y="0"/>
                  </a:lnTo>
                  <a:lnTo>
                    <a:pt x="685" y="4"/>
                  </a:lnTo>
                  <a:lnTo>
                    <a:pt x="714" y="5"/>
                  </a:lnTo>
                  <a:lnTo>
                    <a:pt x="738" y="4"/>
                  </a:lnTo>
                  <a:lnTo>
                    <a:pt x="774" y="0"/>
                  </a:lnTo>
                  <a:lnTo>
                    <a:pt x="417" y="346"/>
                  </a:lnTo>
                  <a:lnTo>
                    <a:pt x="283" y="481"/>
                  </a:lnTo>
                  <a:lnTo>
                    <a:pt x="416" y="632"/>
                  </a:lnTo>
                  <a:lnTo>
                    <a:pt x="569" y="803"/>
                  </a:lnTo>
                  <a:lnTo>
                    <a:pt x="666" y="916"/>
                  </a:lnTo>
                  <a:lnTo>
                    <a:pt x="794" y="1074"/>
                  </a:lnTo>
                  <a:lnTo>
                    <a:pt x="794" y="1081"/>
                  </a:lnTo>
                  <a:lnTo>
                    <a:pt x="759" y="1078"/>
                  </a:lnTo>
                  <a:lnTo>
                    <a:pt x="749" y="1078"/>
                  </a:lnTo>
                  <a:lnTo>
                    <a:pt x="743" y="1078"/>
                  </a:lnTo>
                  <a:lnTo>
                    <a:pt x="734" y="1077"/>
                  </a:lnTo>
                  <a:lnTo>
                    <a:pt x="708" y="1076"/>
                  </a:lnTo>
                  <a:lnTo>
                    <a:pt x="666" y="1077"/>
                  </a:lnTo>
                  <a:lnTo>
                    <a:pt x="619" y="1081"/>
                  </a:lnTo>
                  <a:lnTo>
                    <a:pt x="589" y="1039"/>
                  </a:lnTo>
                  <a:lnTo>
                    <a:pt x="562" y="1002"/>
                  </a:lnTo>
                  <a:lnTo>
                    <a:pt x="535" y="968"/>
                  </a:lnTo>
                  <a:lnTo>
                    <a:pt x="511" y="937"/>
                  </a:lnTo>
                  <a:lnTo>
                    <a:pt x="166" y="535"/>
                  </a:lnTo>
                  <a:lnTo>
                    <a:pt x="161" y="531"/>
                  </a:lnTo>
                  <a:lnTo>
                    <a:pt x="156" y="528"/>
                  </a:lnTo>
                  <a:lnTo>
                    <a:pt x="150" y="527"/>
                  </a:lnTo>
                  <a:lnTo>
                    <a:pt x="144" y="526"/>
                  </a:lnTo>
                  <a:lnTo>
                    <a:pt x="143" y="527"/>
                  </a:lnTo>
                  <a:lnTo>
                    <a:pt x="141" y="527"/>
                  </a:lnTo>
                  <a:lnTo>
                    <a:pt x="141" y="528"/>
                  </a:lnTo>
                  <a:lnTo>
                    <a:pt x="140" y="531"/>
                  </a:lnTo>
                  <a:lnTo>
                    <a:pt x="140" y="1081"/>
                  </a:lnTo>
                  <a:lnTo>
                    <a:pt x="112" y="1078"/>
                  </a:lnTo>
                  <a:lnTo>
                    <a:pt x="100" y="1078"/>
                  </a:lnTo>
                  <a:lnTo>
                    <a:pt x="91" y="1077"/>
                  </a:lnTo>
                  <a:lnTo>
                    <a:pt x="70" y="1076"/>
                  </a:lnTo>
                  <a:lnTo>
                    <a:pt x="38" y="1077"/>
                  </a:lnTo>
                  <a:lnTo>
                    <a:pt x="0" y="108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37" name="Freeform 25"/>
            <p:cNvSpPr>
              <a:spLocks/>
            </p:cNvSpPr>
            <p:nvPr userDrawn="1"/>
          </p:nvSpPr>
          <p:spPr bwMode="auto">
            <a:xfrm>
              <a:off x="2527" y="1325"/>
              <a:ext cx="38" cy="9"/>
            </a:xfrm>
            <a:custGeom>
              <a:avLst/>
              <a:gdLst/>
              <a:ahLst/>
              <a:cxnLst>
                <a:cxn ang="0">
                  <a:pos x="345" y="78"/>
                </a:cxn>
                <a:cxn ang="0">
                  <a:pos x="384" y="75"/>
                </a:cxn>
                <a:cxn ang="0">
                  <a:pos x="423" y="71"/>
                </a:cxn>
                <a:cxn ang="0">
                  <a:pos x="461" y="63"/>
                </a:cxn>
                <a:cxn ang="0">
                  <a:pos x="497" y="53"/>
                </a:cxn>
                <a:cxn ang="0">
                  <a:pos x="532" y="41"/>
                </a:cxn>
                <a:cxn ang="0">
                  <a:pos x="564" y="26"/>
                </a:cxn>
                <a:cxn ang="0">
                  <a:pos x="597" y="9"/>
                </a:cxn>
                <a:cxn ang="0">
                  <a:pos x="649" y="62"/>
                </a:cxn>
                <a:cxn ang="0">
                  <a:pos x="613" y="84"/>
                </a:cxn>
                <a:cxn ang="0">
                  <a:pos x="576" y="102"/>
                </a:cxn>
                <a:cxn ang="0">
                  <a:pos x="537" y="117"/>
                </a:cxn>
                <a:cxn ang="0">
                  <a:pos x="496" y="129"/>
                </a:cxn>
                <a:cxn ang="0">
                  <a:pos x="453" y="140"/>
                </a:cxn>
                <a:cxn ang="0">
                  <a:pos x="411" y="147"/>
                </a:cxn>
                <a:cxn ang="0">
                  <a:pos x="368" y="153"/>
                </a:cxn>
                <a:cxn ang="0">
                  <a:pos x="325" y="154"/>
                </a:cxn>
                <a:cxn ang="0">
                  <a:pos x="282" y="153"/>
                </a:cxn>
                <a:cxn ang="0">
                  <a:pos x="240" y="148"/>
                </a:cxn>
                <a:cxn ang="0">
                  <a:pos x="199" y="141"/>
                </a:cxn>
                <a:cxn ang="0">
                  <a:pos x="158" y="131"/>
                </a:cxn>
                <a:cxn ang="0">
                  <a:pos x="117" y="119"/>
                </a:cxn>
                <a:cxn ang="0">
                  <a:pos x="77" y="104"/>
                </a:cxn>
                <a:cxn ang="0">
                  <a:pos x="38" y="86"/>
                </a:cxn>
                <a:cxn ang="0">
                  <a:pos x="0" y="65"/>
                </a:cxn>
                <a:cxn ang="0">
                  <a:pos x="56" y="9"/>
                </a:cxn>
                <a:cxn ang="0">
                  <a:pos x="88" y="26"/>
                </a:cxn>
                <a:cxn ang="0">
                  <a:pos x="119" y="41"/>
                </a:cxn>
                <a:cxn ang="0">
                  <a:pos x="154" y="53"/>
                </a:cxn>
                <a:cxn ang="0">
                  <a:pos x="189" y="63"/>
                </a:cxn>
                <a:cxn ang="0">
                  <a:pos x="226" y="71"/>
                </a:cxn>
                <a:cxn ang="0">
                  <a:pos x="265" y="75"/>
                </a:cxn>
                <a:cxn ang="0">
                  <a:pos x="305" y="78"/>
                </a:cxn>
              </a:cxnLst>
              <a:rect l="0" t="0" r="r" b="b"/>
              <a:pathLst>
                <a:path w="649" h="154">
                  <a:moveTo>
                    <a:pt x="325" y="78"/>
                  </a:moveTo>
                  <a:lnTo>
                    <a:pt x="345" y="78"/>
                  </a:lnTo>
                  <a:lnTo>
                    <a:pt x="365" y="77"/>
                  </a:lnTo>
                  <a:lnTo>
                    <a:pt x="384" y="75"/>
                  </a:lnTo>
                  <a:lnTo>
                    <a:pt x="404" y="73"/>
                  </a:lnTo>
                  <a:lnTo>
                    <a:pt x="423" y="71"/>
                  </a:lnTo>
                  <a:lnTo>
                    <a:pt x="443" y="67"/>
                  </a:lnTo>
                  <a:lnTo>
                    <a:pt x="461" y="63"/>
                  </a:lnTo>
                  <a:lnTo>
                    <a:pt x="479" y="58"/>
                  </a:lnTo>
                  <a:lnTo>
                    <a:pt x="497" y="53"/>
                  </a:lnTo>
                  <a:lnTo>
                    <a:pt x="515" y="48"/>
                  </a:lnTo>
                  <a:lnTo>
                    <a:pt x="532" y="41"/>
                  </a:lnTo>
                  <a:lnTo>
                    <a:pt x="548" y="34"/>
                  </a:lnTo>
                  <a:lnTo>
                    <a:pt x="564" y="26"/>
                  </a:lnTo>
                  <a:lnTo>
                    <a:pt x="581" y="18"/>
                  </a:lnTo>
                  <a:lnTo>
                    <a:pt x="597" y="9"/>
                  </a:lnTo>
                  <a:lnTo>
                    <a:pt x="612" y="0"/>
                  </a:lnTo>
                  <a:lnTo>
                    <a:pt x="649" y="62"/>
                  </a:lnTo>
                  <a:lnTo>
                    <a:pt x="632" y="73"/>
                  </a:lnTo>
                  <a:lnTo>
                    <a:pt x="613" y="84"/>
                  </a:lnTo>
                  <a:lnTo>
                    <a:pt x="595" y="93"/>
                  </a:lnTo>
                  <a:lnTo>
                    <a:pt x="576" y="102"/>
                  </a:lnTo>
                  <a:lnTo>
                    <a:pt x="556" y="109"/>
                  </a:lnTo>
                  <a:lnTo>
                    <a:pt x="537" y="117"/>
                  </a:lnTo>
                  <a:lnTo>
                    <a:pt x="517" y="124"/>
                  </a:lnTo>
                  <a:lnTo>
                    <a:pt x="496" y="129"/>
                  </a:lnTo>
                  <a:lnTo>
                    <a:pt x="474" y="135"/>
                  </a:lnTo>
                  <a:lnTo>
                    <a:pt x="453" y="140"/>
                  </a:lnTo>
                  <a:lnTo>
                    <a:pt x="432" y="144"/>
                  </a:lnTo>
                  <a:lnTo>
                    <a:pt x="411" y="147"/>
                  </a:lnTo>
                  <a:lnTo>
                    <a:pt x="390" y="150"/>
                  </a:lnTo>
                  <a:lnTo>
                    <a:pt x="368" y="153"/>
                  </a:lnTo>
                  <a:lnTo>
                    <a:pt x="346" y="154"/>
                  </a:lnTo>
                  <a:lnTo>
                    <a:pt x="325" y="154"/>
                  </a:lnTo>
                  <a:lnTo>
                    <a:pt x="304" y="154"/>
                  </a:lnTo>
                  <a:lnTo>
                    <a:pt x="282" y="153"/>
                  </a:lnTo>
                  <a:lnTo>
                    <a:pt x="261" y="150"/>
                  </a:lnTo>
                  <a:lnTo>
                    <a:pt x="240" y="148"/>
                  </a:lnTo>
                  <a:lnTo>
                    <a:pt x="219" y="145"/>
                  </a:lnTo>
                  <a:lnTo>
                    <a:pt x="199" y="141"/>
                  </a:lnTo>
                  <a:lnTo>
                    <a:pt x="178" y="137"/>
                  </a:lnTo>
                  <a:lnTo>
                    <a:pt x="158" y="131"/>
                  </a:lnTo>
                  <a:lnTo>
                    <a:pt x="137" y="125"/>
                  </a:lnTo>
                  <a:lnTo>
                    <a:pt x="117" y="119"/>
                  </a:lnTo>
                  <a:lnTo>
                    <a:pt x="97" y="111"/>
                  </a:lnTo>
                  <a:lnTo>
                    <a:pt x="77" y="104"/>
                  </a:lnTo>
                  <a:lnTo>
                    <a:pt x="58" y="95"/>
                  </a:lnTo>
                  <a:lnTo>
                    <a:pt x="38" y="86"/>
                  </a:lnTo>
                  <a:lnTo>
                    <a:pt x="19" y="75"/>
                  </a:lnTo>
                  <a:lnTo>
                    <a:pt x="0" y="65"/>
                  </a:lnTo>
                  <a:lnTo>
                    <a:pt x="41" y="0"/>
                  </a:lnTo>
                  <a:lnTo>
                    <a:pt x="56" y="9"/>
                  </a:lnTo>
                  <a:lnTo>
                    <a:pt x="72" y="18"/>
                  </a:lnTo>
                  <a:lnTo>
                    <a:pt x="88" y="26"/>
                  </a:lnTo>
                  <a:lnTo>
                    <a:pt x="104" y="34"/>
                  </a:lnTo>
                  <a:lnTo>
                    <a:pt x="119" y="41"/>
                  </a:lnTo>
                  <a:lnTo>
                    <a:pt x="136" y="48"/>
                  </a:lnTo>
                  <a:lnTo>
                    <a:pt x="154" y="53"/>
                  </a:lnTo>
                  <a:lnTo>
                    <a:pt x="171" y="58"/>
                  </a:lnTo>
                  <a:lnTo>
                    <a:pt x="189" y="63"/>
                  </a:lnTo>
                  <a:lnTo>
                    <a:pt x="207" y="67"/>
                  </a:lnTo>
                  <a:lnTo>
                    <a:pt x="226" y="71"/>
                  </a:lnTo>
                  <a:lnTo>
                    <a:pt x="246" y="73"/>
                  </a:lnTo>
                  <a:lnTo>
                    <a:pt x="265" y="75"/>
                  </a:lnTo>
                  <a:lnTo>
                    <a:pt x="285" y="77"/>
                  </a:lnTo>
                  <a:lnTo>
                    <a:pt x="305" y="78"/>
                  </a:lnTo>
                  <a:lnTo>
                    <a:pt x="325" y="7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38" name="Freeform 26"/>
            <p:cNvSpPr>
              <a:spLocks/>
            </p:cNvSpPr>
            <p:nvPr userDrawn="1"/>
          </p:nvSpPr>
          <p:spPr bwMode="auto">
            <a:xfrm>
              <a:off x="2518" y="1336"/>
              <a:ext cx="56" cy="64"/>
            </a:xfrm>
            <a:custGeom>
              <a:avLst/>
              <a:gdLst/>
              <a:ahLst/>
              <a:cxnLst>
                <a:cxn ang="0">
                  <a:pos x="941" y="0"/>
                </a:cxn>
                <a:cxn ang="0">
                  <a:pos x="941" y="1080"/>
                </a:cxn>
                <a:cxn ang="0">
                  <a:pos x="922" y="1077"/>
                </a:cxn>
                <a:cxn ang="0">
                  <a:pos x="904" y="1075"/>
                </a:cxn>
                <a:cxn ang="0">
                  <a:pos x="888" y="1075"/>
                </a:cxn>
                <a:cxn ang="0">
                  <a:pos x="873" y="1074"/>
                </a:cxn>
                <a:cxn ang="0">
                  <a:pos x="860" y="1075"/>
                </a:cxn>
                <a:cxn ang="0">
                  <a:pos x="843" y="1075"/>
                </a:cxn>
                <a:cxn ang="0">
                  <a:pos x="824" y="1077"/>
                </a:cxn>
                <a:cxn ang="0">
                  <a:pos x="802" y="1080"/>
                </a:cxn>
                <a:cxn ang="0">
                  <a:pos x="802" y="218"/>
                </a:cxn>
                <a:cxn ang="0">
                  <a:pos x="787" y="218"/>
                </a:cxn>
                <a:cxn ang="0">
                  <a:pos x="549" y="495"/>
                </a:cxn>
                <a:cxn ang="0">
                  <a:pos x="219" y="880"/>
                </a:cxn>
                <a:cxn ang="0">
                  <a:pos x="48" y="1080"/>
                </a:cxn>
                <a:cxn ang="0">
                  <a:pos x="0" y="1080"/>
                </a:cxn>
                <a:cxn ang="0">
                  <a:pos x="0" y="0"/>
                </a:cxn>
                <a:cxn ang="0">
                  <a:pos x="13" y="1"/>
                </a:cxn>
                <a:cxn ang="0">
                  <a:pos x="30" y="3"/>
                </a:cxn>
                <a:cxn ang="0">
                  <a:pos x="48" y="3"/>
                </a:cxn>
                <a:cxn ang="0">
                  <a:pos x="70" y="3"/>
                </a:cxn>
                <a:cxn ang="0">
                  <a:pos x="91" y="3"/>
                </a:cxn>
                <a:cxn ang="0">
                  <a:pos x="110" y="3"/>
                </a:cxn>
                <a:cxn ang="0">
                  <a:pos x="126" y="1"/>
                </a:cxn>
                <a:cxn ang="0">
                  <a:pos x="139" y="0"/>
                </a:cxn>
                <a:cxn ang="0">
                  <a:pos x="139" y="824"/>
                </a:cxn>
                <a:cxn ang="0">
                  <a:pos x="155" y="823"/>
                </a:cxn>
                <a:cxn ang="0">
                  <a:pos x="873" y="0"/>
                </a:cxn>
                <a:cxn ang="0">
                  <a:pos x="941" y="0"/>
                </a:cxn>
              </a:cxnLst>
              <a:rect l="0" t="0" r="r" b="b"/>
              <a:pathLst>
                <a:path w="941" h="1080">
                  <a:moveTo>
                    <a:pt x="941" y="0"/>
                  </a:moveTo>
                  <a:lnTo>
                    <a:pt x="941" y="1080"/>
                  </a:lnTo>
                  <a:lnTo>
                    <a:pt x="922" y="1077"/>
                  </a:lnTo>
                  <a:lnTo>
                    <a:pt x="904" y="1075"/>
                  </a:lnTo>
                  <a:lnTo>
                    <a:pt x="888" y="1075"/>
                  </a:lnTo>
                  <a:lnTo>
                    <a:pt x="873" y="1074"/>
                  </a:lnTo>
                  <a:lnTo>
                    <a:pt x="860" y="1075"/>
                  </a:lnTo>
                  <a:lnTo>
                    <a:pt x="843" y="1075"/>
                  </a:lnTo>
                  <a:lnTo>
                    <a:pt x="824" y="1077"/>
                  </a:lnTo>
                  <a:lnTo>
                    <a:pt x="802" y="1080"/>
                  </a:lnTo>
                  <a:lnTo>
                    <a:pt x="802" y="218"/>
                  </a:lnTo>
                  <a:lnTo>
                    <a:pt x="787" y="218"/>
                  </a:lnTo>
                  <a:lnTo>
                    <a:pt x="549" y="495"/>
                  </a:lnTo>
                  <a:lnTo>
                    <a:pt x="219" y="880"/>
                  </a:lnTo>
                  <a:lnTo>
                    <a:pt x="48" y="1080"/>
                  </a:lnTo>
                  <a:lnTo>
                    <a:pt x="0" y="1080"/>
                  </a:lnTo>
                  <a:lnTo>
                    <a:pt x="0" y="0"/>
                  </a:lnTo>
                  <a:lnTo>
                    <a:pt x="13" y="1"/>
                  </a:lnTo>
                  <a:lnTo>
                    <a:pt x="30" y="3"/>
                  </a:lnTo>
                  <a:lnTo>
                    <a:pt x="48" y="3"/>
                  </a:lnTo>
                  <a:lnTo>
                    <a:pt x="70" y="3"/>
                  </a:lnTo>
                  <a:lnTo>
                    <a:pt x="91" y="3"/>
                  </a:lnTo>
                  <a:lnTo>
                    <a:pt x="110" y="3"/>
                  </a:lnTo>
                  <a:lnTo>
                    <a:pt x="126" y="1"/>
                  </a:lnTo>
                  <a:lnTo>
                    <a:pt x="139" y="0"/>
                  </a:lnTo>
                  <a:lnTo>
                    <a:pt x="139" y="824"/>
                  </a:lnTo>
                  <a:lnTo>
                    <a:pt x="155" y="823"/>
                  </a:lnTo>
                  <a:lnTo>
                    <a:pt x="873" y="0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39" name="Freeform 27"/>
            <p:cNvSpPr>
              <a:spLocks/>
            </p:cNvSpPr>
            <p:nvPr userDrawn="1"/>
          </p:nvSpPr>
          <p:spPr bwMode="auto">
            <a:xfrm>
              <a:off x="2446" y="1336"/>
              <a:ext cx="55" cy="64"/>
            </a:xfrm>
            <a:custGeom>
              <a:avLst/>
              <a:gdLst/>
              <a:ahLst/>
              <a:cxnLst>
                <a:cxn ang="0">
                  <a:pos x="153" y="824"/>
                </a:cxn>
                <a:cxn ang="0">
                  <a:pos x="870" y="0"/>
                </a:cxn>
                <a:cxn ang="0">
                  <a:pos x="939" y="0"/>
                </a:cxn>
                <a:cxn ang="0">
                  <a:pos x="939" y="1080"/>
                </a:cxn>
                <a:cxn ang="0">
                  <a:pos x="920" y="1077"/>
                </a:cxn>
                <a:cxn ang="0">
                  <a:pos x="901" y="1075"/>
                </a:cxn>
                <a:cxn ang="0">
                  <a:pos x="885" y="1075"/>
                </a:cxn>
                <a:cxn ang="0">
                  <a:pos x="870" y="1074"/>
                </a:cxn>
                <a:cxn ang="0">
                  <a:pos x="858" y="1075"/>
                </a:cxn>
                <a:cxn ang="0">
                  <a:pos x="842" y="1075"/>
                </a:cxn>
                <a:cxn ang="0">
                  <a:pos x="823" y="1077"/>
                </a:cxn>
                <a:cxn ang="0">
                  <a:pos x="802" y="1080"/>
                </a:cxn>
                <a:cxn ang="0">
                  <a:pos x="802" y="218"/>
                </a:cxn>
                <a:cxn ang="0">
                  <a:pos x="786" y="218"/>
                </a:cxn>
                <a:cxn ang="0">
                  <a:pos x="128" y="984"/>
                </a:cxn>
                <a:cxn ang="0">
                  <a:pos x="103" y="1011"/>
                </a:cxn>
                <a:cxn ang="0">
                  <a:pos x="82" y="1035"/>
                </a:cxn>
                <a:cxn ang="0">
                  <a:pos x="63" y="1058"/>
                </a:cxn>
                <a:cxn ang="0">
                  <a:pos x="47" y="1080"/>
                </a:cxn>
                <a:cxn ang="0">
                  <a:pos x="0" y="1080"/>
                </a:cxn>
                <a:cxn ang="0">
                  <a:pos x="0" y="0"/>
                </a:cxn>
                <a:cxn ang="0">
                  <a:pos x="10" y="1"/>
                </a:cxn>
                <a:cxn ang="0">
                  <a:pos x="24" y="3"/>
                </a:cxn>
                <a:cxn ang="0">
                  <a:pos x="43" y="3"/>
                </a:cxn>
                <a:cxn ang="0">
                  <a:pos x="67" y="3"/>
                </a:cxn>
                <a:cxn ang="0">
                  <a:pos x="137" y="0"/>
                </a:cxn>
                <a:cxn ang="0">
                  <a:pos x="137" y="824"/>
                </a:cxn>
                <a:cxn ang="0">
                  <a:pos x="153" y="824"/>
                </a:cxn>
              </a:cxnLst>
              <a:rect l="0" t="0" r="r" b="b"/>
              <a:pathLst>
                <a:path w="939" h="1080">
                  <a:moveTo>
                    <a:pt x="153" y="824"/>
                  </a:moveTo>
                  <a:lnTo>
                    <a:pt x="870" y="0"/>
                  </a:lnTo>
                  <a:lnTo>
                    <a:pt x="939" y="0"/>
                  </a:lnTo>
                  <a:lnTo>
                    <a:pt x="939" y="1080"/>
                  </a:lnTo>
                  <a:lnTo>
                    <a:pt x="920" y="1077"/>
                  </a:lnTo>
                  <a:lnTo>
                    <a:pt x="901" y="1075"/>
                  </a:lnTo>
                  <a:lnTo>
                    <a:pt x="885" y="1075"/>
                  </a:lnTo>
                  <a:lnTo>
                    <a:pt x="870" y="1074"/>
                  </a:lnTo>
                  <a:lnTo>
                    <a:pt x="858" y="1075"/>
                  </a:lnTo>
                  <a:lnTo>
                    <a:pt x="842" y="1075"/>
                  </a:lnTo>
                  <a:lnTo>
                    <a:pt x="823" y="1077"/>
                  </a:lnTo>
                  <a:lnTo>
                    <a:pt x="802" y="1080"/>
                  </a:lnTo>
                  <a:lnTo>
                    <a:pt x="802" y="218"/>
                  </a:lnTo>
                  <a:lnTo>
                    <a:pt x="786" y="218"/>
                  </a:lnTo>
                  <a:lnTo>
                    <a:pt x="128" y="984"/>
                  </a:lnTo>
                  <a:lnTo>
                    <a:pt x="103" y="1011"/>
                  </a:lnTo>
                  <a:lnTo>
                    <a:pt x="82" y="1035"/>
                  </a:lnTo>
                  <a:lnTo>
                    <a:pt x="63" y="1058"/>
                  </a:lnTo>
                  <a:lnTo>
                    <a:pt x="47" y="1080"/>
                  </a:lnTo>
                  <a:lnTo>
                    <a:pt x="0" y="1080"/>
                  </a:lnTo>
                  <a:lnTo>
                    <a:pt x="0" y="0"/>
                  </a:lnTo>
                  <a:lnTo>
                    <a:pt x="10" y="1"/>
                  </a:lnTo>
                  <a:lnTo>
                    <a:pt x="24" y="3"/>
                  </a:lnTo>
                  <a:lnTo>
                    <a:pt x="43" y="3"/>
                  </a:lnTo>
                  <a:lnTo>
                    <a:pt x="67" y="3"/>
                  </a:lnTo>
                  <a:lnTo>
                    <a:pt x="137" y="0"/>
                  </a:lnTo>
                  <a:lnTo>
                    <a:pt x="137" y="824"/>
                  </a:lnTo>
                  <a:lnTo>
                    <a:pt x="153" y="82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40" name="Freeform 28"/>
            <p:cNvSpPr>
              <a:spLocks/>
            </p:cNvSpPr>
            <p:nvPr userDrawn="1"/>
          </p:nvSpPr>
          <p:spPr bwMode="auto">
            <a:xfrm>
              <a:off x="2389" y="1336"/>
              <a:ext cx="46" cy="64"/>
            </a:xfrm>
            <a:custGeom>
              <a:avLst/>
              <a:gdLst/>
              <a:ahLst/>
              <a:cxnLst>
                <a:cxn ang="0">
                  <a:pos x="138" y="530"/>
                </a:cxn>
                <a:cxn ang="0">
                  <a:pos x="138" y="1081"/>
                </a:cxn>
                <a:cxn ang="0">
                  <a:pos x="111" y="1078"/>
                </a:cxn>
                <a:cxn ang="0">
                  <a:pos x="98" y="1077"/>
                </a:cxn>
                <a:cxn ang="0">
                  <a:pos x="91" y="1077"/>
                </a:cxn>
                <a:cxn ang="0">
                  <a:pos x="69" y="1075"/>
                </a:cxn>
                <a:cxn ang="0">
                  <a:pos x="38" y="1077"/>
                </a:cxn>
                <a:cxn ang="0">
                  <a:pos x="0" y="1081"/>
                </a:cxn>
                <a:cxn ang="0">
                  <a:pos x="0" y="1"/>
                </a:cxn>
                <a:cxn ang="0">
                  <a:pos x="40" y="3"/>
                </a:cxn>
                <a:cxn ang="0">
                  <a:pos x="69" y="4"/>
                </a:cxn>
                <a:cxn ang="0">
                  <a:pos x="96" y="3"/>
                </a:cxn>
                <a:cxn ang="0">
                  <a:pos x="138" y="1"/>
                </a:cxn>
                <a:cxn ang="0">
                  <a:pos x="138" y="488"/>
                </a:cxn>
                <a:cxn ang="0">
                  <a:pos x="143" y="490"/>
                </a:cxn>
                <a:cxn ang="0">
                  <a:pos x="146" y="491"/>
                </a:cxn>
                <a:cxn ang="0">
                  <a:pos x="153" y="490"/>
                </a:cxn>
                <a:cxn ang="0">
                  <a:pos x="161" y="488"/>
                </a:cxn>
                <a:cxn ang="0">
                  <a:pos x="169" y="484"/>
                </a:cxn>
                <a:cxn ang="0">
                  <a:pos x="179" y="479"/>
                </a:cxn>
                <a:cxn ang="0">
                  <a:pos x="185" y="473"/>
                </a:cxn>
                <a:cxn ang="0">
                  <a:pos x="193" y="466"/>
                </a:cxn>
                <a:cxn ang="0">
                  <a:pos x="203" y="459"/>
                </a:cxn>
                <a:cxn ang="0">
                  <a:pos x="213" y="450"/>
                </a:cxn>
                <a:cxn ang="0">
                  <a:pos x="223" y="440"/>
                </a:cxn>
                <a:cxn ang="0">
                  <a:pos x="235" y="429"/>
                </a:cxn>
                <a:cxn ang="0">
                  <a:pos x="247" y="416"/>
                </a:cxn>
                <a:cxn ang="0">
                  <a:pos x="262" y="402"/>
                </a:cxn>
                <a:cxn ang="0">
                  <a:pos x="650" y="1"/>
                </a:cxn>
                <a:cxn ang="0">
                  <a:pos x="686" y="3"/>
                </a:cxn>
                <a:cxn ang="0">
                  <a:pos x="713" y="4"/>
                </a:cxn>
                <a:cxn ang="0">
                  <a:pos x="738" y="3"/>
                </a:cxn>
                <a:cxn ang="0">
                  <a:pos x="774" y="0"/>
                </a:cxn>
                <a:cxn ang="0">
                  <a:pos x="416" y="345"/>
                </a:cxn>
                <a:cxn ang="0">
                  <a:pos x="281" y="480"/>
                </a:cxn>
                <a:cxn ang="0">
                  <a:pos x="415" y="630"/>
                </a:cxn>
                <a:cxn ang="0">
                  <a:pos x="568" y="804"/>
                </a:cxn>
                <a:cxn ang="0">
                  <a:pos x="666" y="915"/>
                </a:cxn>
                <a:cxn ang="0">
                  <a:pos x="792" y="1073"/>
                </a:cxn>
                <a:cxn ang="0">
                  <a:pos x="792" y="1081"/>
                </a:cxn>
                <a:cxn ang="0">
                  <a:pos x="758" y="1078"/>
                </a:cxn>
                <a:cxn ang="0">
                  <a:pos x="747" y="1078"/>
                </a:cxn>
                <a:cxn ang="0">
                  <a:pos x="742" y="1077"/>
                </a:cxn>
                <a:cxn ang="0">
                  <a:pos x="733" y="1077"/>
                </a:cxn>
                <a:cxn ang="0">
                  <a:pos x="706" y="1075"/>
                </a:cxn>
                <a:cxn ang="0">
                  <a:pos x="666" y="1077"/>
                </a:cxn>
                <a:cxn ang="0">
                  <a:pos x="617" y="1081"/>
                </a:cxn>
                <a:cxn ang="0">
                  <a:pos x="589" y="1039"/>
                </a:cxn>
                <a:cxn ang="0">
                  <a:pos x="560" y="1001"/>
                </a:cxn>
                <a:cxn ang="0">
                  <a:pos x="535" y="967"/>
                </a:cxn>
                <a:cxn ang="0">
                  <a:pos x="509" y="937"/>
                </a:cxn>
                <a:cxn ang="0">
                  <a:pos x="166" y="535"/>
                </a:cxn>
                <a:cxn ang="0">
                  <a:pos x="161" y="531"/>
                </a:cxn>
                <a:cxn ang="0">
                  <a:pos x="155" y="529"/>
                </a:cxn>
                <a:cxn ang="0">
                  <a:pos x="149" y="526"/>
                </a:cxn>
                <a:cxn ang="0">
                  <a:pos x="143" y="526"/>
                </a:cxn>
                <a:cxn ang="0">
                  <a:pos x="143" y="526"/>
                </a:cxn>
                <a:cxn ang="0">
                  <a:pos x="139" y="528"/>
                </a:cxn>
                <a:cxn ang="0">
                  <a:pos x="139" y="529"/>
                </a:cxn>
                <a:cxn ang="0">
                  <a:pos x="138" y="530"/>
                </a:cxn>
              </a:cxnLst>
              <a:rect l="0" t="0" r="r" b="b"/>
              <a:pathLst>
                <a:path w="792" h="1081">
                  <a:moveTo>
                    <a:pt x="138" y="530"/>
                  </a:moveTo>
                  <a:lnTo>
                    <a:pt x="138" y="1081"/>
                  </a:lnTo>
                  <a:lnTo>
                    <a:pt x="111" y="1078"/>
                  </a:lnTo>
                  <a:lnTo>
                    <a:pt x="98" y="1077"/>
                  </a:lnTo>
                  <a:lnTo>
                    <a:pt x="91" y="1077"/>
                  </a:lnTo>
                  <a:lnTo>
                    <a:pt x="69" y="1075"/>
                  </a:lnTo>
                  <a:lnTo>
                    <a:pt x="38" y="1077"/>
                  </a:lnTo>
                  <a:lnTo>
                    <a:pt x="0" y="1081"/>
                  </a:lnTo>
                  <a:lnTo>
                    <a:pt x="0" y="1"/>
                  </a:lnTo>
                  <a:lnTo>
                    <a:pt x="40" y="3"/>
                  </a:lnTo>
                  <a:lnTo>
                    <a:pt x="69" y="4"/>
                  </a:lnTo>
                  <a:lnTo>
                    <a:pt x="96" y="3"/>
                  </a:lnTo>
                  <a:lnTo>
                    <a:pt x="138" y="1"/>
                  </a:lnTo>
                  <a:lnTo>
                    <a:pt x="138" y="488"/>
                  </a:lnTo>
                  <a:lnTo>
                    <a:pt x="143" y="490"/>
                  </a:lnTo>
                  <a:lnTo>
                    <a:pt x="146" y="491"/>
                  </a:lnTo>
                  <a:lnTo>
                    <a:pt x="153" y="490"/>
                  </a:lnTo>
                  <a:lnTo>
                    <a:pt x="161" y="488"/>
                  </a:lnTo>
                  <a:lnTo>
                    <a:pt x="169" y="484"/>
                  </a:lnTo>
                  <a:lnTo>
                    <a:pt x="179" y="479"/>
                  </a:lnTo>
                  <a:lnTo>
                    <a:pt x="185" y="473"/>
                  </a:lnTo>
                  <a:lnTo>
                    <a:pt x="193" y="466"/>
                  </a:lnTo>
                  <a:lnTo>
                    <a:pt x="203" y="459"/>
                  </a:lnTo>
                  <a:lnTo>
                    <a:pt x="213" y="450"/>
                  </a:lnTo>
                  <a:lnTo>
                    <a:pt x="223" y="440"/>
                  </a:lnTo>
                  <a:lnTo>
                    <a:pt x="235" y="429"/>
                  </a:lnTo>
                  <a:lnTo>
                    <a:pt x="247" y="416"/>
                  </a:lnTo>
                  <a:lnTo>
                    <a:pt x="262" y="402"/>
                  </a:lnTo>
                  <a:lnTo>
                    <a:pt x="650" y="1"/>
                  </a:lnTo>
                  <a:lnTo>
                    <a:pt x="686" y="3"/>
                  </a:lnTo>
                  <a:lnTo>
                    <a:pt x="713" y="4"/>
                  </a:lnTo>
                  <a:lnTo>
                    <a:pt x="738" y="3"/>
                  </a:lnTo>
                  <a:lnTo>
                    <a:pt x="774" y="0"/>
                  </a:lnTo>
                  <a:lnTo>
                    <a:pt x="416" y="345"/>
                  </a:lnTo>
                  <a:lnTo>
                    <a:pt x="281" y="480"/>
                  </a:lnTo>
                  <a:lnTo>
                    <a:pt x="415" y="630"/>
                  </a:lnTo>
                  <a:lnTo>
                    <a:pt x="568" y="804"/>
                  </a:lnTo>
                  <a:lnTo>
                    <a:pt x="666" y="915"/>
                  </a:lnTo>
                  <a:lnTo>
                    <a:pt x="792" y="1073"/>
                  </a:lnTo>
                  <a:lnTo>
                    <a:pt x="792" y="1081"/>
                  </a:lnTo>
                  <a:lnTo>
                    <a:pt x="758" y="1078"/>
                  </a:lnTo>
                  <a:lnTo>
                    <a:pt x="747" y="1078"/>
                  </a:lnTo>
                  <a:lnTo>
                    <a:pt x="742" y="1077"/>
                  </a:lnTo>
                  <a:lnTo>
                    <a:pt x="733" y="1077"/>
                  </a:lnTo>
                  <a:lnTo>
                    <a:pt x="706" y="1075"/>
                  </a:lnTo>
                  <a:lnTo>
                    <a:pt x="666" y="1077"/>
                  </a:lnTo>
                  <a:lnTo>
                    <a:pt x="617" y="1081"/>
                  </a:lnTo>
                  <a:lnTo>
                    <a:pt x="589" y="1039"/>
                  </a:lnTo>
                  <a:lnTo>
                    <a:pt x="560" y="1001"/>
                  </a:lnTo>
                  <a:lnTo>
                    <a:pt x="535" y="967"/>
                  </a:lnTo>
                  <a:lnTo>
                    <a:pt x="509" y="937"/>
                  </a:lnTo>
                  <a:lnTo>
                    <a:pt x="166" y="535"/>
                  </a:lnTo>
                  <a:lnTo>
                    <a:pt x="161" y="531"/>
                  </a:lnTo>
                  <a:lnTo>
                    <a:pt x="155" y="529"/>
                  </a:lnTo>
                  <a:lnTo>
                    <a:pt x="149" y="526"/>
                  </a:lnTo>
                  <a:lnTo>
                    <a:pt x="143" y="526"/>
                  </a:lnTo>
                  <a:lnTo>
                    <a:pt x="143" y="526"/>
                  </a:lnTo>
                  <a:lnTo>
                    <a:pt x="139" y="528"/>
                  </a:lnTo>
                  <a:lnTo>
                    <a:pt x="139" y="529"/>
                  </a:lnTo>
                  <a:lnTo>
                    <a:pt x="138" y="53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41" name="Freeform 29"/>
            <p:cNvSpPr>
              <a:spLocks/>
            </p:cNvSpPr>
            <p:nvPr userDrawn="1"/>
          </p:nvSpPr>
          <p:spPr bwMode="auto">
            <a:xfrm>
              <a:off x="2322" y="1335"/>
              <a:ext cx="55" cy="68"/>
            </a:xfrm>
            <a:custGeom>
              <a:avLst/>
              <a:gdLst/>
              <a:ahLst/>
              <a:cxnLst>
                <a:cxn ang="0">
                  <a:pos x="15" y="708"/>
                </a:cxn>
                <a:cxn ang="0">
                  <a:pos x="0" y="589"/>
                </a:cxn>
                <a:cxn ang="0">
                  <a:pos x="2" y="494"/>
                </a:cxn>
                <a:cxn ang="0">
                  <a:pos x="14" y="415"/>
                </a:cxn>
                <a:cxn ang="0">
                  <a:pos x="35" y="341"/>
                </a:cxn>
                <a:cxn ang="0">
                  <a:pos x="67" y="273"/>
                </a:cxn>
                <a:cxn ang="0">
                  <a:pos x="108" y="212"/>
                </a:cxn>
                <a:cxn ang="0">
                  <a:pos x="156" y="159"/>
                </a:cxn>
                <a:cxn ang="0">
                  <a:pos x="212" y="113"/>
                </a:cxn>
                <a:cxn ang="0">
                  <a:pos x="275" y="75"/>
                </a:cxn>
                <a:cxn ang="0">
                  <a:pos x="343" y="44"/>
                </a:cxn>
                <a:cxn ang="0">
                  <a:pos x="417" y="21"/>
                </a:cxn>
                <a:cxn ang="0">
                  <a:pos x="493" y="6"/>
                </a:cxn>
                <a:cxn ang="0">
                  <a:pos x="572" y="0"/>
                </a:cxn>
                <a:cxn ang="0">
                  <a:pos x="680" y="4"/>
                </a:cxn>
                <a:cxn ang="0">
                  <a:pos x="796" y="25"/>
                </a:cxn>
                <a:cxn ang="0">
                  <a:pos x="906" y="61"/>
                </a:cxn>
                <a:cxn ang="0">
                  <a:pos x="906" y="159"/>
                </a:cxn>
                <a:cxn ang="0">
                  <a:pos x="865" y="171"/>
                </a:cxn>
                <a:cxn ang="0">
                  <a:pos x="784" y="113"/>
                </a:cxn>
                <a:cxn ang="0">
                  <a:pos x="692" y="75"/>
                </a:cxn>
                <a:cxn ang="0">
                  <a:pos x="623" y="61"/>
                </a:cxn>
                <a:cxn ang="0">
                  <a:pos x="553" y="60"/>
                </a:cxn>
                <a:cxn ang="0">
                  <a:pos x="490" y="69"/>
                </a:cxn>
                <a:cxn ang="0">
                  <a:pos x="430" y="86"/>
                </a:cxn>
                <a:cxn ang="0">
                  <a:pos x="376" y="111"/>
                </a:cxn>
                <a:cxn ang="0">
                  <a:pos x="328" y="144"/>
                </a:cxn>
                <a:cxn ang="0">
                  <a:pos x="285" y="184"/>
                </a:cxn>
                <a:cxn ang="0">
                  <a:pos x="232" y="257"/>
                </a:cxn>
                <a:cxn ang="0">
                  <a:pos x="182" y="372"/>
                </a:cxn>
                <a:cxn ang="0">
                  <a:pos x="157" y="497"/>
                </a:cxn>
                <a:cxn ang="0">
                  <a:pos x="158" y="635"/>
                </a:cxn>
                <a:cxn ang="0">
                  <a:pos x="183" y="765"/>
                </a:cxn>
                <a:cxn ang="0">
                  <a:pos x="236" y="877"/>
                </a:cxn>
                <a:cxn ang="0">
                  <a:pos x="312" y="964"/>
                </a:cxn>
                <a:cxn ang="0">
                  <a:pos x="382" y="1013"/>
                </a:cxn>
                <a:cxn ang="0">
                  <a:pos x="460" y="1045"/>
                </a:cxn>
                <a:cxn ang="0">
                  <a:pos x="576" y="1060"/>
                </a:cxn>
                <a:cxn ang="0">
                  <a:pos x="652" y="1055"/>
                </a:cxn>
                <a:cxn ang="0">
                  <a:pos x="723" y="1037"/>
                </a:cxn>
                <a:cxn ang="0">
                  <a:pos x="837" y="985"/>
                </a:cxn>
                <a:cxn ang="0">
                  <a:pos x="911" y="934"/>
                </a:cxn>
                <a:cxn ang="0">
                  <a:pos x="825" y="1073"/>
                </a:cxn>
                <a:cxn ang="0">
                  <a:pos x="712" y="1107"/>
                </a:cxn>
                <a:cxn ang="0">
                  <a:pos x="586" y="1122"/>
                </a:cxn>
                <a:cxn ang="0">
                  <a:pos x="461" y="1116"/>
                </a:cxn>
                <a:cxn ang="0">
                  <a:pos x="349" y="1092"/>
                </a:cxn>
                <a:cxn ang="0">
                  <a:pos x="249" y="1049"/>
                </a:cxn>
                <a:cxn ang="0">
                  <a:pos x="167" y="988"/>
                </a:cxn>
                <a:cxn ang="0">
                  <a:pos x="99" y="910"/>
                </a:cxn>
                <a:cxn ang="0">
                  <a:pos x="48" y="816"/>
                </a:cxn>
              </a:cxnLst>
              <a:rect l="0" t="0" r="r" b="b"/>
              <a:pathLst>
                <a:path w="931" h="1122">
                  <a:moveTo>
                    <a:pt x="37" y="789"/>
                  </a:moveTo>
                  <a:lnTo>
                    <a:pt x="29" y="763"/>
                  </a:lnTo>
                  <a:lnTo>
                    <a:pt x="21" y="735"/>
                  </a:lnTo>
                  <a:lnTo>
                    <a:pt x="15" y="708"/>
                  </a:lnTo>
                  <a:lnTo>
                    <a:pt x="10" y="679"/>
                  </a:lnTo>
                  <a:lnTo>
                    <a:pt x="5" y="649"/>
                  </a:lnTo>
                  <a:lnTo>
                    <a:pt x="2" y="620"/>
                  </a:lnTo>
                  <a:lnTo>
                    <a:pt x="0" y="589"/>
                  </a:lnTo>
                  <a:lnTo>
                    <a:pt x="0" y="558"/>
                  </a:lnTo>
                  <a:lnTo>
                    <a:pt x="0" y="536"/>
                  </a:lnTo>
                  <a:lnTo>
                    <a:pt x="1" y="514"/>
                  </a:lnTo>
                  <a:lnTo>
                    <a:pt x="2" y="494"/>
                  </a:lnTo>
                  <a:lnTo>
                    <a:pt x="4" y="473"/>
                  </a:lnTo>
                  <a:lnTo>
                    <a:pt x="8" y="454"/>
                  </a:lnTo>
                  <a:lnTo>
                    <a:pt x="11" y="434"/>
                  </a:lnTo>
                  <a:lnTo>
                    <a:pt x="14" y="415"/>
                  </a:lnTo>
                  <a:lnTo>
                    <a:pt x="18" y="396"/>
                  </a:lnTo>
                  <a:lnTo>
                    <a:pt x="24" y="378"/>
                  </a:lnTo>
                  <a:lnTo>
                    <a:pt x="30" y="359"/>
                  </a:lnTo>
                  <a:lnTo>
                    <a:pt x="35" y="341"/>
                  </a:lnTo>
                  <a:lnTo>
                    <a:pt x="43" y="323"/>
                  </a:lnTo>
                  <a:lnTo>
                    <a:pt x="50" y="306"/>
                  </a:lnTo>
                  <a:lnTo>
                    <a:pt x="58" y="290"/>
                  </a:lnTo>
                  <a:lnTo>
                    <a:pt x="67" y="273"/>
                  </a:lnTo>
                  <a:lnTo>
                    <a:pt x="76" y="258"/>
                  </a:lnTo>
                  <a:lnTo>
                    <a:pt x="86" y="242"/>
                  </a:lnTo>
                  <a:lnTo>
                    <a:pt x="97" y="227"/>
                  </a:lnTo>
                  <a:lnTo>
                    <a:pt x="108" y="212"/>
                  </a:lnTo>
                  <a:lnTo>
                    <a:pt x="119" y="198"/>
                  </a:lnTo>
                  <a:lnTo>
                    <a:pt x="132" y="184"/>
                  </a:lnTo>
                  <a:lnTo>
                    <a:pt x="143" y="172"/>
                  </a:lnTo>
                  <a:lnTo>
                    <a:pt x="156" y="159"/>
                  </a:lnTo>
                  <a:lnTo>
                    <a:pt x="170" y="147"/>
                  </a:lnTo>
                  <a:lnTo>
                    <a:pt x="183" y="136"/>
                  </a:lnTo>
                  <a:lnTo>
                    <a:pt x="197" y="124"/>
                  </a:lnTo>
                  <a:lnTo>
                    <a:pt x="212" y="113"/>
                  </a:lnTo>
                  <a:lnTo>
                    <a:pt x="227" y="103"/>
                  </a:lnTo>
                  <a:lnTo>
                    <a:pt x="242" y="93"/>
                  </a:lnTo>
                  <a:lnTo>
                    <a:pt x="258" y="84"/>
                  </a:lnTo>
                  <a:lnTo>
                    <a:pt x="275" y="75"/>
                  </a:lnTo>
                  <a:lnTo>
                    <a:pt x="292" y="67"/>
                  </a:lnTo>
                  <a:lnTo>
                    <a:pt x="308" y="59"/>
                  </a:lnTo>
                  <a:lnTo>
                    <a:pt x="325" y="51"/>
                  </a:lnTo>
                  <a:lnTo>
                    <a:pt x="343" y="44"/>
                  </a:lnTo>
                  <a:lnTo>
                    <a:pt x="361" y="38"/>
                  </a:lnTo>
                  <a:lnTo>
                    <a:pt x="379" y="31"/>
                  </a:lnTo>
                  <a:lnTo>
                    <a:pt x="397" y="26"/>
                  </a:lnTo>
                  <a:lnTo>
                    <a:pt x="417" y="21"/>
                  </a:lnTo>
                  <a:lnTo>
                    <a:pt x="435" y="17"/>
                  </a:lnTo>
                  <a:lnTo>
                    <a:pt x="454" y="12"/>
                  </a:lnTo>
                  <a:lnTo>
                    <a:pt x="473" y="9"/>
                  </a:lnTo>
                  <a:lnTo>
                    <a:pt x="493" y="6"/>
                  </a:lnTo>
                  <a:lnTo>
                    <a:pt x="512" y="4"/>
                  </a:lnTo>
                  <a:lnTo>
                    <a:pt x="532" y="2"/>
                  </a:lnTo>
                  <a:lnTo>
                    <a:pt x="552" y="1"/>
                  </a:lnTo>
                  <a:lnTo>
                    <a:pt x="572" y="0"/>
                  </a:lnTo>
                  <a:lnTo>
                    <a:pt x="593" y="0"/>
                  </a:lnTo>
                  <a:lnTo>
                    <a:pt x="622" y="1"/>
                  </a:lnTo>
                  <a:lnTo>
                    <a:pt x="652" y="2"/>
                  </a:lnTo>
                  <a:lnTo>
                    <a:pt x="680" y="4"/>
                  </a:lnTo>
                  <a:lnTo>
                    <a:pt x="710" y="7"/>
                  </a:lnTo>
                  <a:lnTo>
                    <a:pt x="739" y="12"/>
                  </a:lnTo>
                  <a:lnTo>
                    <a:pt x="767" y="18"/>
                  </a:lnTo>
                  <a:lnTo>
                    <a:pt x="796" y="25"/>
                  </a:lnTo>
                  <a:lnTo>
                    <a:pt x="824" y="33"/>
                  </a:lnTo>
                  <a:lnTo>
                    <a:pt x="852" y="41"/>
                  </a:lnTo>
                  <a:lnTo>
                    <a:pt x="879" y="51"/>
                  </a:lnTo>
                  <a:lnTo>
                    <a:pt x="906" y="61"/>
                  </a:lnTo>
                  <a:lnTo>
                    <a:pt x="931" y="73"/>
                  </a:lnTo>
                  <a:lnTo>
                    <a:pt x="923" y="98"/>
                  </a:lnTo>
                  <a:lnTo>
                    <a:pt x="914" y="127"/>
                  </a:lnTo>
                  <a:lnTo>
                    <a:pt x="906" y="159"/>
                  </a:lnTo>
                  <a:lnTo>
                    <a:pt x="899" y="194"/>
                  </a:lnTo>
                  <a:lnTo>
                    <a:pt x="888" y="195"/>
                  </a:lnTo>
                  <a:lnTo>
                    <a:pt x="877" y="183"/>
                  </a:lnTo>
                  <a:lnTo>
                    <a:pt x="865" y="171"/>
                  </a:lnTo>
                  <a:lnTo>
                    <a:pt x="849" y="157"/>
                  </a:lnTo>
                  <a:lnTo>
                    <a:pt x="830" y="142"/>
                  </a:lnTo>
                  <a:lnTo>
                    <a:pt x="808" y="127"/>
                  </a:lnTo>
                  <a:lnTo>
                    <a:pt x="784" y="113"/>
                  </a:lnTo>
                  <a:lnTo>
                    <a:pt x="757" y="99"/>
                  </a:lnTo>
                  <a:lnTo>
                    <a:pt x="726" y="86"/>
                  </a:lnTo>
                  <a:lnTo>
                    <a:pt x="709" y="80"/>
                  </a:lnTo>
                  <a:lnTo>
                    <a:pt x="692" y="75"/>
                  </a:lnTo>
                  <a:lnTo>
                    <a:pt x="676" y="70"/>
                  </a:lnTo>
                  <a:lnTo>
                    <a:pt x="658" y="67"/>
                  </a:lnTo>
                  <a:lnTo>
                    <a:pt x="641" y="63"/>
                  </a:lnTo>
                  <a:lnTo>
                    <a:pt x="623" y="61"/>
                  </a:lnTo>
                  <a:lnTo>
                    <a:pt x="605" y="60"/>
                  </a:lnTo>
                  <a:lnTo>
                    <a:pt x="587" y="59"/>
                  </a:lnTo>
                  <a:lnTo>
                    <a:pt x="570" y="59"/>
                  </a:lnTo>
                  <a:lnTo>
                    <a:pt x="553" y="60"/>
                  </a:lnTo>
                  <a:lnTo>
                    <a:pt x="537" y="61"/>
                  </a:lnTo>
                  <a:lnTo>
                    <a:pt x="520" y="63"/>
                  </a:lnTo>
                  <a:lnTo>
                    <a:pt x="504" y="65"/>
                  </a:lnTo>
                  <a:lnTo>
                    <a:pt x="490" y="69"/>
                  </a:lnTo>
                  <a:lnTo>
                    <a:pt x="474" y="72"/>
                  </a:lnTo>
                  <a:lnTo>
                    <a:pt x="459" y="76"/>
                  </a:lnTo>
                  <a:lnTo>
                    <a:pt x="444" y="80"/>
                  </a:lnTo>
                  <a:lnTo>
                    <a:pt x="430" y="86"/>
                  </a:lnTo>
                  <a:lnTo>
                    <a:pt x="417" y="91"/>
                  </a:lnTo>
                  <a:lnTo>
                    <a:pt x="403" y="97"/>
                  </a:lnTo>
                  <a:lnTo>
                    <a:pt x="389" y="104"/>
                  </a:lnTo>
                  <a:lnTo>
                    <a:pt x="376" y="111"/>
                  </a:lnTo>
                  <a:lnTo>
                    <a:pt x="364" y="119"/>
                  </a:lnTo>
                  <a:lnTo>
                    <a:pt x="352" y="126"/>
                  </a:lnTo>
                  <a:lnTo>
                    <a:pt x="339" y="134"/>
                  </a:lnTo>
                  <a:lnTo>
                    <a:pt x="328" y="144"/>
                  </a:lnTo>
                  <a:lnTo>
                    <a:pt x="317" y="154"/>
                  </a:lnTo>
                  <a:lnTo>
                    <a:pt x="306" y="163"/>
                  </a:lnTo>
                  <a:lnTo>
                    <a:pt x="296" y="174"/>
                  </a:lnTo>
                  <a:lnTo>
                    <a:pt x="285" y="184"/>
                  </a:lnTo>
                  <a:lnTo>
                    <a:pt x="276" y="195"/>
                  </a:lnTo>
                  <a:lnTo>
                    <a:pt x="266" y="207"/>
                  </a:lnTo>
                  <a:lnTo>
                    <a:pt x="248" y="231"/>
                  </a:lnTo>
                  <a:lnTo>
                    <a:pt x="232" y="257"/>
                  </a:lnTo>
                  <a:lnTo>
                    <a:pt x="217" y="283"/>
                  </a:lnTo>
                  <a:lnTo>
                    <a:pt x="204" y="313"/>
                  </a:lnTo>
                  <a:lnTo>
                    <a:pt x="192" y="341"/>
                  </a:lnTo>
                  <a:lnTo>
                    <a:pt x="182" y="372"/>
                  </a:lnTo>
                  <a:lnTo>
                    <a:pt x="174" y="402"/>
                  </a:lnTo>
                  <a:lnTo>
                    <a:pt x="167" y="434"/>
                  </a:lnTo>
                  <a:lnTo>
                    <a:pt x="161" y="466"/>
                  </a:lnTo>
                  <a:lnTo>
                    <a:pt x="157" y="497"/>
                  </a:lnTo>
                  <a:lnTo>
                    <a:pt x="155" y="530"/>
                  </a:lnTo>
                  <a:lnTo>
                    <a:pt x="154" y="564"/>
                  </a:lnTo>
                  <a:lnTo>
                    <a:pt x="155" y="600"/>
                  </a:lnTo>
                  <a:lnTo>
                    <a:pt x="158" y="635"/>
                  </a:lnTo>
                  <a:lnTo>
                    <a:pt x="162" y="669"/>
                  </a:lnTo>
                  <a:lnTo>
                    <a:pt x="168" y="702"/>
                  </a:lnTo>
                  <a:lnTo>
                    <a:pt x="175" y="734"/>
                  </a:lnTo>
                  <a:lnTo>
                    <a:pt x="183" y="765"/>
                  </a:lnTo>
                  <a:lnTo>
                    <a:pt x="194" y="795"/>
                  </a:lnTo>
                  <a:lnTo>
                    <a:pt x="206" y="824"/>
                  </a:lnTo>
                  <a:lnTo>
                    <a:pt x="221" y="851"/>
                  </a:lnTo>
                  <a:lnTo>
                    <a:pt x="236" y="877"/>
                  </a:lnTo>
                  <a:lnTo>
                    <a:pt x="253" y="902"/>
                  </a:lnTo>
                  <a:lnTo>
                    <a:pt x="271" y="924"/>
                  </a:lnTo>
                  <a:lnTo>
                    <a:pt x="290" y="945"/>
                  </a:lnTo>
                  <a:lnTo>
                    <a:pt x="312" y="964"/>
                  </a:lnTo>
                  <a:lnTo>
                    <a:pt x="333" y="983"/>
                  </a:lnTo>
                  <a:lnTo>
                    <a:pt x="357" y="998"/>
                  </a:lnTo>
                  <a:lnTo>
                    <a:pt x="369" y="1006"/>
                  </a:lnTo>
                  <a:lnTo>
                    <a:pt x="382" y="1013"/>
                  </a:lnTo>
                  <a:lnTo>
                    <a:pt x="393" y="1020"/>
                  </a:lnTo>
                  <a:lnTo>
                    <a:pt x="407" y="1026"/>
                  </a:lnTo>
                  <a:lnTo>
                    <a:pt x="432" y="1037"/>
                  </a:lnTo>
                  <a:lnTo>
                    <a:pt x="460" y="1045"/>
                  </a:lnTo>
                  <a:lnTo>
                    <a:pt x="487" y="1052"/>
                  </a:lnTo>
                  <a:lnTo>
                    <a:pt x="516" y="1056"/>
                  </a:lnTo>
                  <a:lnTo>
                    <a:pt x="546" y="1059"/>
                  </a:lnTo>
                  <a:lnTo>
                    <a:pt x="576" y="1060"/>
                  </a:lnTo>
                  <a:lnTo>
                    <a:pt x="596" y="1060"/>
                  </a:lnTo>
                  <a:lnTo>
                    <a:pt x="615" y="1059"/>
                  </a:lnTo>
                  <a:lnTo>
                    <a:pt x="633" y="1057"/>
                  </a:lnTo>
                  <a:lnTo>
                    <a:pt x="652" y="1055"/>
                  </a:lnTo>
                  <a:lnTo>
                    <a:pt x="670" y="1050"/>
                  </a:lnTo>
                  <a:lnTo>
                    <a:pt x="688" y="1047"/>
                  </a:lnTo>
                  <a:lnTo>
                    <a:pt x="706" y="1042"/>
                  </a:lnTo>
                  <a:lnTo>
                    <a:pt x="723" y="1037"/>
                  </a:lnTo>
                  <a:lnTo>
                    <a:pt x="756" y="1025"/>
                  </a:lnTo>
                  <a:lnTo>
                    <a:pt x="786" y="1012"/>
                  </a:lnTo>
                  <a:lnTo>
                    <a:pt x="813" y="998"/>
                  </a:lnTo>
                  <a:lnTo>
                    <a:pt x="837" y="985"/>
                  </a:lnTo>
                  <a:lnTo>
                    <a:pt x="858" y="971"/>
                  </a:lnTo>
                  <a:lnTo>
                    <a:pt x="877" y="957"/>
                  </a:lnTo>
                  <a:lnTo>
                    <a:pt x="895" y="944"/>
                  </a:lnTo>
                  <a:lnTo>
                    <a:pt x="911" y="934"/>
                  </a:lnTo>
                  <a:lnTo>
                    <a:pt x="903" y="1031"/>
                  </a:lnTo>
                  <a:lnTo>
                    <a:pt x="878" y="1046"/>
                  </a:lnTo>
                  <a:lnTo>
                    <a:pt x="853" y="1060"/>
                  </a:lnTo>
                  <a:lnTo>
                    <a:pt x="825" y="1073"/>
                  </a:lnTo>
                  <a:lnTo>
                    <a:pt x="797" y="1084"/>
                  </a:lnTo>
                  <a:lnTo>
                    <a:pt x="770" y="1093"/>
                  </a:lnTo>
                  <a:lnTo>
                    <a:pt x="742" y="1100"/>
                  </a:lnTo>
                  <a:lnTo>
                    <a:pt x="712" y="1107"/>
                  </a:lnTo>
                  <a:lnTo>
                    <a:pt x="681" y="1112"/>
                  </a:lnTo>
                  <a:lnTo>
                    <a:pt x="650" y="1116"/>
                  </a:lnTo>
                  <a:lnTo>
                    <a:pt x="618" y="1119"/>
                  </a:lnTo>
                  <a:lnTo>
                    <a:pt x="586" y="1122"/>
                  </a:lnTo>
                  <a:lnTo>
                    <a:pt x="554" y="1122"/>
                  </a:lnTo>
                  <a:lnTo>
                    <a:pt x="522" y="1122"/>
                  </a:lnTo>
                  <a:lnTo>
                    <a:pt x="492" y="1119"/>
                  </a:lnTo>
                  <a:lnTo>
                    <a:pt x="461" y="1116"/>
                  </a:lnTo>
                  <a:lnTo>
                    <a:pt x="431" y="1112"/>
                  </a:lnTo>
                  <a:lnTo>
                    <a:pt x="403" y="1107"/>
                  </a:lnTo>
                  <a:lnTo>
                    <a:pt x="375" y="1099"/>
                  </a:lnTo>
                  <a:lnTo>
                    <a:pt x="349" y="1092"/>
                  </a:lnTo>
                  <a:lnTo>
                    <a:pt x="323" y="1082"/>
                  </a:lnTo>
                  <a:lnTo>
                    <a:pt x="298" y="1073"/>
                  </a:lnTo>
                  <a:lnTo>
                    <a:pt x="274" y="1061"/>
                  </a:lnTo>
                  <a:lnTo>
                    <a:pt x="249" y="1049"/>
                  </a:lnTo>
                  <a:lnTo>
                    <a:pt x="227" y="1036"/>
                  </a:lnTo>
                  <a:lnTo>
                    <a:pt x="206" y="1021"/>
                  </a:lnTo>
                  <a:lnTo>
                    <a:pt x="186" y="1005"/>
                  </a:lnTo>
                  <a:lnTo>
                    <a:pt x="167" y="988"/>
                  </a:lnTo>
                  <a:lnTo>
                    <a:pt x="147" y="970"/>
                  </a:lnTo>
                  <a:lnTo>
                    <a:pt x="130" y="951"/>
                  </a:lnTo>
                  <a:lnTo>
                    <a:pt x="115" y="932"/>
                  </a:lnTo>
                  <a:lnTo>
                    <a:pt x="99" y="910"/>
                  </a:lnTo>
                  <a:lnTo>
                    <a:pt x="85" y="888"/>
                  </a:lnTo>
                  <a:lnTo>
                    <a:pt x="71" y="865"/>
                  </a:lnTo>
                  <a:lnTo>
                    <a:pt x="58" y="841"/>
                  </a:lnTo>
                  <a:lnTo>
                    <a:pt x="48" y="816"/>
                  </a:lnTo>
                  <a:lnTo>
                    <a:pt x="37" y="78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42" name="Freeform 30"/>
            <p:cNvSpPr>
              <a:spLocks noEditPoints="1"/>
            </p:cNvSpPr>
            <p:nvPr userDrawn="1"/>
          </p:nvSpPr>
          <p:spPr bwMode="auto">
            <a:xfrm>
              <a:off x="2274" y="1336"/>
              <a:ext cx="40" cy="64"/>
            </a:xfrm>
            <a:custGeom>
              <a:avLst/>
              <a:gdLst/>
              <a:ahLst/>
              <a:cxnLst>
                <a:cxn ang="0">
                  <a:pos x="280" y="60"/>
                </a:cxn>
                <a:cxn ang="0">
                  <a:pos x="139" y="60"/>
                </a:cxn>
                <a:cxn ang="0">
                  <a:pos x="216" y="525"/>
                </a:cxn>
                <a:cxn ang="0">
                  <a:pos x="246" y="522"/>
                </a:cxn>
                <a:cxn ang="0">
                  <a:pos x="283" y="521"/>
                </a:cxn>
                <a:cxn ang="0">
                  <a:pos x="332" y="516"/>
                </a:cxn>
                <a:cxn ang="0">
                  <a:pos x="382" y="502"/>
                </a:cxn>
                <a:cxn ang="0">
                  <a:pos x="427" y="480"/>
                </a:cxn>
                <a:cxn ang="0">
                  <a:pos x="466" y="452"/>
                </a:cxn>
                <a:cxn ang="0">
                  <a:pos x="497" y="418"/>
                </a:cxn>
                <a:cxn ang="0">
                  <a:pos x="520" y="378"/>
                </a:cxn>
                <a:cxn ang="0">
                  <a:pos x="536" y="333"/>
                </a:cxn>
                <a:cxn ang="0">
                  <a:pos x="543" y="283"/>
                </a:cxn>
                <a:cxn ang="0">
                  <a:pos x="542" y="240"/>
                </a:cxn>
                <a:cxn ang="0">
                  <a:pos x="537" y="203"/>
                </a:cxn>
                <a:cxn ang="0">
                  <a:pos x="525" y="168"/>
                </a:cxn>
                <a:cxn ang="0">
                  <a:pos x="507" y="137"/>
                </a:cxn>
                <a:cxn ang="0">
                  <a:pos x="485" y="110"/>
                </a:cxn>
                <a:cxn ang="0">
                  <a:pos x="457" y="89"/>
                </a:cxn>
                <a:cxn ang="0">
                  <a:pos x="422" y="74"/>
                </a:cxn>
                <a:cxn ang="0">
                  <a:pos x="380" y="65"/>
                </a:cxn>
                <a:cxn ang="0">
                  <a:pos x="351" y="63"/>
                </a:cxn>
                <a:cxn ang="0">
                  <a:pos x="310" y="586"/>
                </a:cxn>
                <a:cxn ang="0">
                  <a:pos x="272" y="588"/>
                </a:cxn>
                <a:cxn ang="0">
                  <a:pos x="240" y="588"/>
                </a:cxn>
                <a:cxn ang="0">
                  <a:pos x="220" y="586"/>
                </a:cxn>
                <a:cxn ang="0">
                  <a:pos x="183" y="584"/>
                </a:cxn>
                <a:cxn ang="0">
                  <a:pos x="111" y="1077"/>
                </a:cxn>
                <a:cxn ang="0">
                  <a:pos x="70" y="1074"/>
                </a:cxn>
                <a:cxn ang="0">
                  <a:pos x="0" y="0"/>
                </a:cxn>
                <a:cxn ang="0">
                  <a:pos x="354" y="1"/>
                </a:cxn>
                <a:cxn ang="0">
                  <a:pos x="447" y="10"/>
                </a:cxn>
                <a:cxn ang="0">
                  <a:pos x="523" y="24"/>
                </a:cxn>
                <a:cxn ang="0">
                  <a:pos x="582" y="47"/>
                </a:cxn>
                <a:cxn ang="0">
                  <a:pos x="627" y="79"/>
                </a:cxn>
                <a:cxn ang="0">
                  <a:pos x="659" y="120"/>
                </a:cxn>
                <a:cxn ang="0">
                  <a:pos x="679" y="172"/>
                </a:cxn>
                <a:cxn ang="0">
                  <a:pos x="688" y="235"/>
                </a:cxn>
                <a:cxn ang="0">
                  <a:pos x="685" y="304"/>
                </a:cxn>
                <a:cxn ang="0">
                  <a:pos x="674" y="364"/>
                </a:cxn>
                <a:cxn ang="0">
                  <a:pos x="652" y="416"/>
                </a:cxn>
                <a:cxn ang="0">
                  <a:pos x="619" y="460"/>
                </a:cxn>
                <a:cxn ang="0">
                  <a:pos x="575" y="497"/>
                </a:cxn>
                <a:cxn ang="0">
                  <a:pos x="521" y="528"/>
                </a:cxn>
                <a:cxn ang="0">
                  <a:pos x="457" y="553"/>
                </a:cxn>
                <a:cxn ang="0">
                  <a:pos x="379" y="574"/>
                </a:cxn>
                <a:cxn ang="0">
                  <a:pos x="334" y="584"/>
                </a:cxn>
              </a:cxnLst>
              <a:rect l="0" t="0" r="r" b="b"/>
              <a:pathLst>
                <a:path w="688" h="1080">
                  <a:moveTo>
                    <a:pt x="319" y="61"/>
                  </a:moveTo>
                  <a:lnTo>
                    <a:pt x="299" y="61"/>
                  </a:lnTo>
                  <a:lnTo>
                    <a:pt x="280" y="60"/>
                  </a:lnTo>
                  <a:lnTo>
                    <a:pt x="262" y="60"/>
                  </a:lnTo>
                  <a:lnTo>
                    <a:pt x="244" y="60"/>
                  </a:lnTo>
                  <a:lnTo>
                    <a:pt x="139" y="60"/>
                  </a:lnTo>
                  <a:lnTo>
                    <a:pt x="139" y="521"/>
                  </a:lnTo>
                  <a:lnTo>
                    <a:pt x="211" y="525"/>
                  </a:lnTo>
                  <a:lnTo>
                    <a:pt x="216" y="525"/>
                  </a:lnTo>
                  <a:lnTo>
                    <a:pt x="222" y="524"/>
                  </a:lnTo>
                  <a:lnTo>
                    <a:pt x="233" y="523"/>
                  </a:lnTo>
                  <a:lnTo>
                    <a:pt x="246" y="522"/>
                  </a:lnTo>
                  <a:lnTo>
                    <a:pt x="260" y="522"/>
                  </a:lnTo>
                  <a:lnTo>
                    <a:pt x="272" y="522"/>
                  </a:lnTo>
                  <a:lnTo>
                    <a:pt x="283" y="521"/>
                  </a:lnTo>
                  <a:lnTo>
                    <a:pt x="293" y="521"/>
                  </a:lnTo>
                  <a:lnTo>
                    <a:pt x="313" y="519"/>
                  </a:lnTo>
                  <a:lnTo>
                    <a:pt x="332" y="516"/>
                  </a:lnTo>
                  <a:lnTo>
                    <a:pt x="350" y="513"/>
                  </a:lnTo>
                  <a:lnTo>
                    <a:pt x="367" y="507"/>
                  </a:lnTo>
                  <a:lnTo>
                    <a:pt x="382" y="502"/>
                  </a:lnTo>
                  <a:lnTo>
                    <a:pt x="398" y="496"/>
                  </a:lnTo>
                  <a:lnTo>
                    <a:pt x="413" y="488"/>
                  </a:lnTo>
                  <a:lnTo>
                    <a:pt x="427" y="480"/>
                  </a:lnTo>
                  <a:lnTo>
                    <a:pt x="441" y="471"/>
                  </a:lnTo>
                  <a:lnTo>
                    <a:pt x="453" y="462"/>
                  </a:lnTo>
                  <a:lnTo>
                    <a:pt x="466" y="452"/>
                  </a:lnTo>
                  <a:lnTo>
                    <a:pt x="477" y="442"/>
                  </a:lnTo>
                  <a:lnTo>
                    <a:pt x="487" y="430"/>
                  </a:lnTo>
                  <a:lnTo>
                    <a:pt x="497" y="418"/>
                  </a:lnTo>
                  <a:lnTo>
                    <a:pt x="505" y="406"/>
                  </a:lnTo>
                  <a:lnTo>
                    <a:pt x="514" y="392"/>
                  </a:lnTo>
                  <a:lnTo>
                    <a:pt x="520" y="378"/>
                  </a:lnTo>
                  <a:lnTo>
                    <a:pt x="527" y="363"/>
                  </a:lnTo>
                  <a:lnTo>
                    <a:pt x="532" y="348"/>
                  </a:lnTo>
                  <a:lnTo>
                    <a:pt x="536" y="333"/>
                  </a:lnTo>
                  <a:lnTo>
                    <a:pt x="539" y="317"/>
                  </a:lnTo>
                  <a:lnTo>
                    <a:pt x="542" y="300"/>
                  </a:lnTo>
                  <a:lnTo>
                    <a:pt x="543" y="283"/>
                  </a:lnTo>
                  <a:lnTo>
                    <a:pt x="543" y="266"/>
                  </a:lnTo>
                  <a:lnTo>
                    <a:pt x="543" y="254"/>
                  </a:lnTo>
                  <a:lnTo>
                    <a:pt x="542" y="240"/>
                  </a:lnTo>
                  <a:lnTo>
                    <a:pt x="541" y="227"/>
                  </a:lnTo>
                  <a:lnTo>
                    <a:pt x="539" y="216"/>
                  </a:lnTo>
                  <a:lnTo>
                    <a:pt x="537" y="203"/>
                  </a:lnTo>
                  <a:lnTo>
                    <a:pt x="534" y="191"/>
                  </a:lnTo>
                  <a:lnTo>
                    <a:pt x="530" y="179"/>
                  </a:lnTo>
                  <a:lnTo>
                    <a:pt x="525" y="168"/>
                  </a:lnTo>
                  <a:lnTo>
                    <a:pt x="520" y="157"/>
                  </a:lnTo>
                  <a:lnTo>
                    <a:pt x="514" y="147"/>
                  </a:lnTo>
                  <a:lnTo>
                    <a:pt x="507" y="137"/>
                  </a:lnTo>
                  <a:lnTo>
                    <a:pt x="501" y="127"/>
                  </a:lnTo>
                  <a:lnTo>
                    <a:pt x="493" y="119"/>
                  </a:lnTo>
                  <a:lnTo>
                    <a:pt x="485" y="110"/>
                  </a:lnTo>
                  <a:lnTo>
                    <a:pt x="476" y="103"/>
                  </a:lnTo>
                  <a:lnTo>
                    <a:pt x="466" y="96"/>
                  </a:lnTo>
                  <a:lnTo>
                    <a:pt x="457" y="89"/>
                  </a:lnTo>
                  <a:lnTo>
                    <a:pt x="445" y="84"/>
                  </a:lnTo>
                  <a:lnTo>
                    <a:pt x="434" y="79"/>
                  </a:lnTo>
                  <a:lnTo>
                    <a:pt x="422" y="74"/>
                  </a:lnTo>
                  <a:lnTo>
                    <a:pt x="409" y="70"/>
                  </a:lnTo>
                  <a:lnTo>
                    <a:pt x="395" y="67"/>
                  </a:lnTo>
                  <a:lnTo>
                    <a:pt x="380" y="65"/>
                  </a:lnTo>
                  <a:lnTo>
                    <a:pt x="365" y="64"/>
                  </a:lnTo>
                  <a:lnTo>
                    <a:pt x="360" y="63"/>
                  </a:lnTo>
                  <a:lnTo>
                    <a:pt x="351" y="63"/>
                  </a:lnTo>
                  <a:lnTo>
                    <a:pt x="337" y="62"/>
                  </a:lnTo>
                  <a:lnTo>
                    <a:pt x="319" y="61"/>
                  </a:lnTo>
                  <a:close/>
                  <a:moveTo>
                    <a:pt x="310" y="586"/>
                  </a:moveTo>
                  <a:lnTo>
                    <a:pt x="298" y="587"/>
                  </a:lnTo>
                  <a:lnTo>
                    <a:pt x="285" y="588"/>
                  </a:lnTo>
                  <a:lnTo>
                    <a:pt x="272" y="588"/>
                  </a:lnTo>
                  <a:lnTo>
                    <a:pt x="260" y="588"/>
                  </a:lnTo>
                  <a:lnTo>
                    <a:pt x="246" y="588"/>
                  </a:lnTo>
                  <a:lnTo>
                    <a:pt x="240" y="588"/>
                  </a:lnTo>
                  <a:lnTo>
                    <a:pt x="233" y="587"/>
                  </a:lnTo>
                  <a:lnTo>
                    <a:pt x="226" y="587"/>
                  </a:lnTo>
                  <a:lnTo>
                    <a:pt x="220" y="586"/>
                  </a:lnTo>
                  <a:lnTo>
                    <a:pt x="195" y="586"/>
                  </a:lnTo>
                  <a:lnTo>
                    <a:pt x="188" y="584"/>
                  </a:lnTo>
                  <a:lnTo>
                    <a:pt x="183" y="584"/>
                  </a:lnTo>
                  <a:lnTo>
                    <a:pt x="139" y="584"/>
                  </a:lnTo>
                  <a:lnTo>
                    <a:pt x="139" y="1080"/>
                  </a:lnTo>
                  <a:lnTo>
                    <a:pt x="111" y="1077"/>
                  </a:lnTo>
                  <a:lnTo>
                    <a:pt x="99" y="1076"/>
                  </a:lnTo>
                  <a:lnTo>
                    <a:pt x="91" y="1076"/>
                  </a:lnTo>
                  <a:lnTo>
                    <a:pt x="70" y="1074"/>
                  </a:lnTo>
                  <a:lnTo>
                    <a:pt x="38" y="1076"/>
                  </a:lnTo>
                  <a:lnTo>
                    <a:pt x="0" y="1080"/>
                  </a:lnTo>
                  <a:lnTo>
                    <a:pt x="0" y="0"/>
                  </a:lnTo>
                  <a:lnTo>
                    <a:pt x="282" y="0"/>
                  </a:lnTo>
                  <a:lnTo>
                    <a:pt x="319" y="0"/>
                  </a:lnTo>
                  <a:lnTo>
                    <a:pt x="354" y="1"/>
                  </a:lnTo>
                  <a:lnTo>
                    <a:pt x="387" y="3"/>
                  </a:lnTo>
                  <a:lnTo>
                    <a:pt x="417" y="5"/>
                  </a:lnTo>
                  <a:lnTo>
                    <a:pt x="447" y="10"/>
                  </a:lnTo>
                  <a:lnTo>
                    <a:pt x="475" y="13"/>
                  </a:lnTo>
                  <a:lnTo>
                    <a:pt x="500" y="18"/>
                  </a:lnTo>
                  <a:lnTo>
                    <a:pt x="523" y="24"/>
                  </a:lnTo>
                  <a:lnTo>
                    <a:pt x="545" y="31"/>
                  </a:lnTo>
                  <a:lnTo>
                    <a:pt x="564" y="38"/>
                  </a:lnTo>
                  <a:lnTo>
                    <a:pt x="582" y="47"/>
                  </a:lnTo>
                  <a:lnTo>
                    <a:pt x="599" y="56"/>
                  </a:lnTo>
                  <a:lnTo>
                    <a:pt x="613" y="67"/>
                  </a:lnTo>
                  <a:lnTo>
                    <a:pt x="627" y="79"/>
                  </a:lnTo>
                  <a:lnTo>
                    <a:pt x="640" y="91"/>
                  </a:lnTo>
                  <a:lnTo>
                    <a:pt x="650" y="104"/>
                  </a:lnTo>
                  <a:lnTo>
                    <a:pt x="659" y="120"/>
                  </a:lnTo>
                  <a:lnTo>
                    <a:pt x="667" y="136"/>
                  </a:lnTo>
                  <a:lnTo>
                    <a:pt x="674" y="153"/>
                  </a:lnTo>
                  <a:lnTo>
                    <a:pt x="679" y="172"/>
                  </a:lnTo>
                  <a:lnTo>
                    <a:pt x="683" y="192"/>
                  </a:lnTo>
                  <a:lnTo>
                    <a:pt x="685" y="212"/>
                  </a:lnTo>
                  <a:lnTo>
                    <a:pt x="688" y="235"/>
                  </a:lnTo>
                  <a:lnTo>
                    <a:pt x="688" y="258"/>
                  </a:lnTo>
                  <a:lnTo>
                    <a:pt x="688" y="281"/>
                  </a:lnTo>
                  <a:lnTo>
                    <a:pt x="685" y="304"/>
                  </a:lnTo>
                  <a:lnTo>
                    <a:pt x="683" y="325"/>
                  </a:lnTo>
                  <a:lnTo>
                    <a:pt x="679" y="345"/>
                  </a:lnTo>
                  <a:lnTo>
                    <a:pt x="674" y="364"/>
                  </a:lnTo>
                  <a:lnTo>
                    <a:pt x="667" y="382"/>
                  </a:lnTo>
                  <a:lnTo>
                    <a:pt x="660" y="400"/>
                  </a:lnTo>
                  <a:lnTo>
                    <a:pt x="652" y="416"/>
                  </a:lnTo>
                  <a:lnTo>
                    <a:pt x="642" y="431"/>
                  </a:lnTo>
                  <a:lnTo>
                    <a:pt x="630" y="446"/>
                  </a:lnTo>
                  <a:lnTo>
                    <a:pt x="619" y="460"/>
                  </a:lnTo>
                  <a:lnTo>
                    <a:pt x="605" y="473"/>
                  </a:lnTo>
                  <a:lnTo>
                    <a:pt x="590" y="485"/>
                  </a:lnTo>
                  <a:lnTo>
                    <a:pt x="575" y="497"/>
                  </a:lnTo>
                  <a:lnTo>
                    <a:pt x="558" y="507"/>
                  </a:lnTo>
                  <a:lnTo>
                    <a:pt x="540" y="518"/>
                  </a:lnTo>
                  <a:lnTo>
                    <a:pt x="521" y="528"/>
                  </a:lnTo>
                  <a:lnTo>
                    <a:pt x="501" y="537"/>
                  </a:lnTo>
                  <a:lnTo>
                    <a:pt x="480" y="546"/>
                  </a:lnTo>
                  <a:lnTo>
                    <a:pt x="457" y="553"/>
                  </a:lnTo>
                  <a:lnTo>
                    <a:pt x="432" y="560"/>
                  </a:lnTo>
                  <a:lnTo>
                    <a:pt x="407" y="568"/>
                  </a:lnTo>
                  <a:lnTo>
                    <a:pt x="379" y="574"/>
                  </a:lnTo>
                  <a:lnTo>
                    <a:pt x="351" y="580"/>
                  </a:lnTo>
                  <a:lnTo>
                    <a:pt x="343" y="582"/>
                  </a:lnTo>
                  <a:lnTo>
                    <a:pt x="334" y="584"/>
                  </a:lnTo>
                  <a:lnTo>
                    <a:pt x="323" y="585"/>
                  </a:lnTo>
                  <a:lnTo>
                    <a:pt x="310" y="58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43" name="Freeform 31"/>
            <p:cNvSpPr>
              <a:spLocks noEditPoints="1"/>
            </p:cNvSpPr>
            <p:nvPr userDrawn="1"/>
          </p:nvSpPr>
          <p:spPr bwMode="auto">
            <a:xfrm>
              <a:off x="2211" y="1336"/>
              <a:ext cx="46" cy="64"/>
            </a:xfrm>
            <a:custGeom>
              <a:avLst/>
              <a:gdLst/>
              <a:ahLst/>
              <a:cxnLst>
                <a:cxn ang="0">
                  <a:pos x="203" y="51"/>
                </a:cxn>
                <a:cxn ang="0">
                  <a:pos x="228" y="38"/>
                </a:cxn>
                <a:cxn ang="0">
                  <a:pos x="255" y="28"/>
                </a:cxn>
                <a:cxn ang="0">
                  <a:pos x="285" y="18"/>
                </a:cxn>
                <a:cxn ang="0">
                  <a:pos x="318" y="11"/>
                </a:cxn>
                <a:cxn ang="0">
                  <a:pos x="355" y="5"/>
                </a:cxn>
                <a:cxn ang="0">
                  <a:pos x="414" y="1"/>
                </a:cxn>
                <a:cxn ang="0">
                  <a:pos x="791" y="0"/>
                </a:cxn>
                <a:cxn ang="0">
                  <a:pos x="765" y="1077"/>
                </a:cxn>
                <a:cxn ang="0">
                  <a:pos x="746" y="1076"/>
                </a:cxn>
                <a:cxn ang="0">
                  <a:pos x="700" y="1076"/>
                </a:cxn>
                <a:cxn ang="0">
                  <a:pos x="653" y="1080"/>
                </a:cxn>
                <a:cxn ang="0">
                  <a:pos x="592" y="552"/>
                </a:cxn>
                <a:cxn ang="0">
                  <a:pos x="282" y="944"/>
                </a:cxn>
                <a:cxn ang="0">
                  <a:pos x="144" y="1076"/>
                </a:cxn>
                <a:cxn ang="0">
                  <a:pos x="125" y="1076"/>
                </a:cxn>
                <a:cxn ang="0">
                  <a:pos x="92" y="1074"/>
                </a:cxn>
                <a:cxn ang="0">
                  <a:pos x="38" y="1077"/>
                </a:cxn>
                <a:cxn ang="0">
                  <a:pos x="31" y="1040"/>
                </a:cxn>
                <a:cxn ang="0">
                  <a:pos x="431" y="540"/>
                </a:cxn>
                <a:cxn ang="0">
                  <a:pos x="366" y="524"/>
                </a:cxn>
                <a:cxn ang="0">
                  <a:pos x="306" y="502"/>
                </a:cxn>
                <a:cxn ang="0">
                  <a:pos x="251" y="475"/>
                </a:cxn>
                <a:cxn ang="0">
                  <a:pos x="202" y="441"/>
                </a:cxn>
                <a:cxn ang="0">
                  <a:pos x="180" y="420"/>
                </a:cxn>
                <a:cxn ang="0">
                  <a:pos x="160" y="399"/>
                </a:cxn>
                <a:cxn ang="0">
                  <a:pos x="144" y="377"/>
                </a:cxn>
                <a:cxn ang="0">
                  <a:pos x="131" y="352"/>
                </a:cxn>
                <a:cxn ang="0">
                  <a:pos x="121" y="327"/>
                </a:cxn>
                <a:cxn ang="0">
                  <a:pos x="113" y="299"/>
                </a:cxn>
                <a:cxn ang="0">
                  <a:pos x="109" y="270"/>
                </a:cxn>
                <a:cxn ang="0">
                  <a:pos x="107" y="240"/>
                </a:cxn>
                <a:cxn ang="0">
                  <a:pos x="109" y="210"/>
                </a:cxn>
                <a:cxn ang="0">
                  <a:pos x="112" y="183"/>
                </a:cxn>
                <a:cxn ang="0">
                  <a:pos x="119" y="157"/>
                </a:cxn>
                <a:cxn ang="0">
                  <a:pos x="129" y="134"/>
                </a:cxn>
                <a:cxn ang="0">
                  <a:pos x="141" y="113"/>
                </a:cxn>
                <a:cxn ang="0">
                  <a:pos x="156" y="92"/>
                </a:cxn>
                <a:cxn ang="0">
                  <a:pos x="172" y="74"/>
                </a:cxn>
                <a:cxn ang="0">
                  <a:pos x="192" y="58"/>
                </a:cxn>
                <a:cxn ang="0">
                  <a:pos x="653" y="57"/>
                </a:cxn>
                <a:cxn ang="0">
                  <a:pos x="519" y="54"/>
                </a:cxn>
                <a:cxn ang="0">
                  <a:pos x="458" y="56"/>
                </a:cxn>
                <a:cxn ang="0">
                  <a:pos x="421" y="60"/>
                </a:cxn>
                <a:cxn ang="0">
                  <a:pos x="381" y="69"/>
                </a:cxn>
                <a:cxn ang="0">
                  <a:pos x="346" y="83"/>
                </a:cxn>
                <a:cxn ang="0">
                  <a:pos x="315" y="101"/>
                </a:cxn>
                <a:cxn ang="0">
                  <a:pos x="291" y="123"/>
                </a:cxn>
                <a:cxn ang="0">
                  <a:pos x="272" y="150"/>
                </a:cxn>
                <a:cxn ang="0">
                  <a:pos x="258" y="182"/>
                </a:cxn>
                <a:cxn ang="0">
                  <a:pos x="251" y="218"/>
                </a:cxn>
                <a:cxn ang="0">
                  <a:pos x="248" y="258"/>
                </a:cxn>
                <a:cxn ang="0">
                  <a:pos x="251" y="300"/>
                </a:cxn>
                <a:cxn ang="0">
                  <a:pos x="261" y="339"/>
                </a:cxn>
                <a:cxn ang="0">
                  <a:pos x="279" y="374"/>
                </a:cxn>
                <a:cxn ang="0">
                  <a:pos x="304" y="404"/>
                </a:cxn>
                <a:cxn ang="0">
                  <a:pos x="333" y="432"/>
                </a:cxn>
                <a:cxn ang="0">
                  <a:pos x="367" y="454"/>
                </a:cxn>
                <a:cxn ang="0">
                  <a:pos x="407" y="471"/>
                </a:cxn>
                <a:cxn ang="0">
                  <a:pos x="450" y="484"/>
                </a:cxn>
                <a:cxn ang="0">
                  <a:pos x="507" y="492"/>
                </a:cxn>
                <a:cxn ang="0">
                  <a:pos x="579" y="494"/>
                </a:cxn>
              </a:cxnLst>
              <a:rect l="0" t="0" r="r" b="b"/>
              <a:pathLst>
                <a:path w="791" h="1081">
                  <a:moveTo>
                    <a:pt x="192" y="58"/>
                  </a:moveTo>
                  <a:lnTo>
                    <a:pt x="203" y="51"/>
                  </a:lnTo>
                  <a:lnTo>
                    <a:pt x="215" y="45"/>
                  </a:lnTo>
                  <a:lnTo>
                    <a:pt x="228" y="38"/>
                  </a:lnTo>
                  <a:lnTo>
                    <a:pt x="240" y="33"/>
                  </a:lnTo>
                  <a:lnTo>
                    <a:pt x="255" y="28"/>
                  </a:lnTo>
                  <a:lnTo>
                    <a:pt x="269" y="22"/>
                  </a:lnTo>
                  <a:lnTo>
                    <a:pt x="285" y="18"/>
                  </a:lnTo>
                  <a:lnTo>
                    <a:pt x="301" y="15"/>
                  </a:lnTo>
                  <a:lnTo>
                    <a:pt x="318" y="11"/>
                  </a:lnTo>
                  <a:lnTo>
                    <a:pt x="336" y="9"/>
                  </a:lnTo>
                  <a:lnTo>
                    <a:pt x="355" y="5"/>
                  </a:lnTo>
                  <a:lnTo>
                    <a:pt x="374" y="3"/>
                  </a:lnTo>
                  <a:lnTo>
                    <a:pt x="414" y="1"/>
                  </a:lnTo>
                  <a:lnTo>
                    <a:pt x="457" y="0"/>
                  </a:lnTo>
                  <a:lnTo>
                    <a:pt x="791" y="0"/>
                  </a:lnTo>
                  <a:lnTo>
                    <a:pt x="791" y="1080"/>
                  </a:lnTo>
                  <a:lnTo>
                    <a:pt x="765" y="1077"/>
                  </a:lnTo>
                  <a:lnTo>
                    <a:pt x="753" y="1076"/>
                  </a:lnTo>
                  <a:lnTo>
                    <a:pt x="746" y="1076"/>
                  </a:lnTo>
                  <a:lnTo>
                    <a:pt x="722" y="1074"/>
                  </a:lnTo>
                  <a:lnTo>
                    <a:pt x="700" y="1076"/>
                  </a:lnTo>
                  <a:lnTo>
                    <a:pt x="681" y="1077"/>
                  </a:lnTo>
                  <a:lnTo>
                    <a:pt x="653" y="1080"/>
                  </a:lnTo>
                  <a:lnTo>
                    <a:pt x="653" y="552"/>
                  </a:lnTo>
                  <a:lnTo>
                    <a:pt x="592" y="552"/>
                  </a:lnTo>
                  <a:lnTo>
                    <a:pt x="466" y="701"/>
                  </a:lnTo>
                  <a:lnTo>
                    <a:pt x="282" y="944"/>
                  </a:lnTo>
                  <a:lnTo>
                    <a:pt x="182" y="1081"/>
                  </a:lnTo>
                  <a:lnTo>
                    <a:pt x="144" y="1076"/>
                  </a:lnTo>
                  <a:lnTo>
                    <a:pt x="131" y="1076"/>
                  </a:lnTo>
                  <a:lnTo>
                    <a:pt x="125" y="1076"/>
                  </a:lnTo>
                  <a:lnTo>
                    <a:pt x="119" y="1074"/>
                  </a:lnTo>
                  <a:lnTo>
                    <a:pt x="92" y="1074"/>
                  </a:lnTo>
                  <a:lnTo>
                    <a:pt x="62" y="1076"/>
                  </a:lnTo>
                  <a:lnTo>
                    <a:pt x="38" y="1077"/>
                  </a:lnTo>
                  <a:lnTo>
                    <a:pt x="0" y="1080"/>
                  </a:lnTo>
                  <a:lnTo>
                    <a:pt x="31" y="1040"/>
                  </a:lnTo>
                  <a:lnTo>
                    <a:pt x="107" y="951"/>
                  </a:lnTo>
                  <a:lnTo>
                    <a:pt x="431" y="540"/>
                  </a:lnTo>
                  <a:lnTo>
                    <a:pt x="398" y="533"/>
                  </a:lnTo>
                  <a:lnTo>
                    <a:pt x="366" y="524"/>
                  </a:lnTo>
                  <a:lnTo>
                    <a:pt x="336" y="514"/>
                  </a:lnTo>
                  <a:lnTo>
                    <a:pt x="306" y="502"/>
                  </a:lnTo>
                  <a:lnTo>
                    <a:pt x="277" y="489"/>
                  </a:lnTo>
                  <a:lnTo>
                    <a:pt x="251" y="475"/>
                  </a:lnTo>
                  <a:lnTo>
                    <a:pt x="225" y="458"/>
                  </a:lnTo>
                  <a:lnTo>
                    <a:pt x="202" y="441"/>
                  </a:lnTo>
                  <a:lnTo>
                    <a:pt x="190" y="431"/>
                  </a:lnTo>
                  <a:lnTo>
                    <a:pt x="180" y="420"/>
                  </a:lnTo>
                  <a:lnTo>
                    <a:pt x="169" y="410"/>
                  </a:lnTo>
                  <a:lnTo>
                    <a:pt x="160" y="399"/>
                  </a:lnTo>
                  <a:lnTo>
                    <a:pt x="151" y="389"/>
                  </a:lnTo>
                  <a:lnTo>
                    <a:pt x="144" y="377"/>
                  </a:lnTo>
                  <a:lnTo>
                    <a:pt x="138" y="365"/>
                  </a:lnTo>
                  <a:lnTo>
                    <a:pt x="131" y="352"/>
                  </a:lnTo>
                  <a:lnTo>
                    <a:pt x="125" y="340"/>
                  </a:lnTo>
                  <a:lnTo>
                    <a:pt x="121" y="327"/>
                  </a:lnTo>
                  <a:lnTo>
                    <a:pt x="116" y="313"/>
                  </a:lnTo>
                  <a:lnTo>
                    <a:pt x="113" y="299"/>
                  </a:lnTo>
                  <a:lnTo>
                    <a:pt x="111" y="285"/>
                  </a:lnTo>
                  <a:lnTo>
                    <a:pt x="109" y="270"/>
                  </a:lnTo>
                  <a:lnTo>
                    <a:pt x="108" y="255"/>
                  </a:lnTo>
                  <a:lnTo>
                    <a:pt x="107" y="240"/>
                  </a:lnTo>
                  <a:lnTo>
                    <a:pt x="108" y="225"/>
                  </a:lnTo>
                  <a:lnTo>
                    <a:pt x="109" y="210"/>
                  </a:lnTo>
                  <a:lnTo>
                    <a:pt x="110" y="196"/>
                  </a:lnTo>
                  <a:lnTo>
                    <a:pt x="112" y="183"/>
                  </a:lnTo>
                  <a:lnTo>
                    <a:pt x="115" y="170"/>
                  </a:lnTo>
                  <a:lnTo>
                    <a:pt x="119" y="157"/>
                  </a:lnTo>
                  <a:lnTo>
                    <a:pt x="124" y="145"/>
                  </a:lnTo>
                  <a:lnTo>
                    <a:pt x="129" y="134"/>
                  </a:lnTo>
                  <a:lnTo>
                    <a:pt x="134" y="123"/>
                  </a:lnTo>
                  <a:lnTo>
                    <a:pt x="141" y="113"/>
                  </a:lnTo>
                  <a:lnTo>
                    <a:pt x="147" y="102"/>
                  </a:lnTo>
                  <a:lnTo>
                    <a:pt x="156" y="92"/>
                  </a:lnTo>
                  <a:lnTo>
                    <a:pt x="163" y="83"/>
                  </a:lnTo>
                  <a:lnTo>
                    <a:pt x="172" y="74"/>
                  </a:lnTo>
                  <a:lnTo>
                    <a:pt x="182" y="66"/>
                  </a:lnTo>
                  <a:lnTo>
                    <a:pt x="192" y="58"/>
                  </a:lnTo>
                  <a:close/>
                  <a:moveTo>
                    <a:pt x="653" y="494"/>
                  </a:moveTo>
                  <a:lnTo>
                    <a:pt x="653" y="57"/>
                  </a:lnTo>
                  <a:lnTo>
                    <a:pt x="590" y="54"/>
                  </a:lnTo>
                  <a:lnTo>
                    <a:pt x="519" y="54"/>
                  </a:lnTo>
                  <a:lnTo>
                    <a:pt x="486" y="55"/>
                  </a:lnTo>
                  <a:lnTo>
                    <a:pt x="458" y="56"/>
                  </a:lnTo>
                  <a:lnTo>
                    <a:pt x="437" y="57"/>
                  </a:lnTo>
                  <a:lnTo>
                    <a:pt x="421" y="60"/>
                  </a:lnTo>
                  <a:lnTo>
                    <a:pt x="400" y="64"/>
                  </a:lnTo>
                  <a:lnTo>
                    <a:pt x="381" y="69"/>
                  </a:lnTo>
                  <a:lnTo>
                    <a:pt x="362" y="75"/>
                  </a:lnTo>
                  <a:lnTo>
                    <a:pt x="346" y="83"/>
                  </a:lnTo>
                  <a:lnTo>
                    <a:pt x="330" y="91"/>
                  </a:lnTo>
                  <a:lnTo>
                    <a:pt x="315" y="101"/>
                  </a:lnTo>
                  <a:lnTo>
                    <a:pt x="303" y="112"/>
                  </a:lnTo>
                  <a:lnTo>
                    <a:pt x="291" y="123"/>
                  </a:lnTo>
                  <a:lnTo>
                    <a:pt x="282" y="136"/>
                  </a:lnTo>
                  <a:lnTo>
                    <a:pt x="272" y="150"/>
                  </a:lnTo>
                  <a:lnTo>
                    <a:pt x="265" y="166"/>
                  </a:lnTo>
                  <a:lnTo>
                    <a:pt x="258" y="182"/>
                  </a:lnTo>
                  <a:lnTo>
                    <a:pt x="254" y="199"/>
                  </a:lnTo>
                  <a:lnTo>
                    <a:pt x="251" y="218"/>
                  </a:lnTo>
                  <a:lnTo>
                    <a:pt x="249" y="237"/>
                  </a:lnTo>
                  <a:lnTo>
                    <a:pt x="248" y="258"/>
                  </a:lnTo>
                  <a:lnTo>
                    <a:pt x="249" y="279"/>
                  </a:lnTo>
                  <a:lnTo>
                    <a:pt x="251" y="300"/>
                  </a:lnTo>
                  <a:lnTo>
                    <a:pt x="255" y="321"/>
                  </a:lnTo>
                  <a:lnTo>
                    <a:pt x="261" y="339"/>
                  </a:lnTo>
                  <a:lnTo>
                    <a:pt x="269" y="357"/>
                  </a:lnTo>
                  <a:lnTo>
                    <a:pt x="279" y="374"/>
                  </a:lnTo>
                  <a:lnTo>
                    <a:pt x="290" y="390"/>
                  </a:lnTo>
                  <a:lnTo>
                    <a:pt x="304" y="404"/>
                  </a:lnTo>
                  <a:lnTo>
                    <a:pt x="318" y="419"/>
                  </a:lnTo>
                  <a:lnTo>
                    <a:pt x="333" y="432"/>
                  </a:lnTo>
                  <a:lnTo>
                    <a:pt x="349" y="444"/>
                  </a:lnTo>
                  <a:lnTo>
                    <a:pt x="367" y="454"/>
                  </a:lnTo>
                  <a:lnTo>
                    <a:pt x="386" y="463"/>
                  </a:lnTo>
                  <a:lnTo>
                    <a:pt x="407" y="471"/>
                  </a:lnTo>
                  <a:lnTo>
                    <a:pt x="428" y="478"/>
                  </a:lnTo>
                  <a:lnTo>
                    <a:pt x="450" y="484"/>
                  </a:lnTo>
                  <a:lnTo>
                    <a:pt x="476" y="488"/>
                  </a:lnTo>
                  <a:lnTo>
                    <a:pt x="507" y="492"/>
                  </a:lnTo>
                  <a:lnTo>
                    <a:pt x="541" y="493"/>
                  </a:lnTo>
                  <a:lnTo>
                    <a:pt x="579" y="494"/>
                  </a:lnTo>
                  <a:lnTo>
                    <a:pt x="653" y="49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44" name="Freeform 32"/>
            <p:cNvSpPr>
              <a:spLocks noEditPoints="1"/>
            </p:cNvSpPr>
            <p:nvPr userDrawn="1"/>
          </p:nvSpPr>
          <p:spPr bwMode="auto">
            <a:xfrm>
              <a:off x="2135" y="1335"/>
              <a:ext cx="70" cy="68"/>
            </a:xfrm>
            <a:custGeom>
              <a:avLst/>
              <a:gdLst/>
              <a:ahLst/>
              <a:cxnLst>
                <a:cxn ang="0">
                  <a:pos x="820" y="1081"/>
                </a:cxn>
                <a:cxn ang="0">
                  <a:pos x="725" y="1108"/>
                </a:cxn>
                <a:cxn ang="0">
                  <a:pos x="623" y="1121"/>
                </a:cxn>
                <a:cxn ang="0">
                  <a:pos x="488" y="1116"/>
                </a:cxn>
                <a:cxn ang="0">
                  <a:pos x="345" y="1082"/>
                </a:cxn>
                <a:cxn ang="0">
                  <a:pos x="222" y="1020"/>
                </a:cxn>
                <a:cxn ang="0">
                  <a:pos x="124" y="931"/>
                </a:cxn>
                <a:cxn ang="0">
                  <a:pos x="53" y="816"/>
                </a:cxn>
                <a:cxn ang="0">
                  <a:pos x="12" y="683"/>
                </a:cxn>
                <a:cxn ang="0">
                  <a:pos x="1" y="532"/>
                </a:cxn>
                <a:cxn ang="0">
                  <a:pos x="26" y="386"/>
                </a:cxn>
                <a:cxn ang="0">
                  <a:pos x="83" y="258"/>
                </a:cxn>
                <a:cxn ang="0">
                  <a:pos x="171" y="151"/>
                </a:cxn>
                <a:cxn ang="0">
                  <a:pos x="279" y="74"/>
                </a:cxn>
                <a:cxn ang="0">
                  <a:pos x="408" y="22"/>
                </a:cxn>
                <a:cxn ang="0">
                  <a:pos x="554" y="1"/>
                </a:cxn>
                <a:cxn ang="0">
                  <a:pos x="696" y="8"/>
                </a:cxn>
                <a:cxn ang="0">
                  <a:pos x="832" y="41"/>
                </a:cxn>
                <a:cxn ang="0">
                  <a:pos x="955" y="99"/>
                </a:cxn>
                <a:cxn ang="0">
                  <a:pos x="1056" y="185"/>
                </a:cxn>
                <a:cxn ang="0">
                  <a:pos x="1132" y="300"/>
                </a:cxn>
                <a:cxn ang="0">
                  <a:pos x="1175" y="441"/>
                </a:cxn>
                <a:cxn ang="0">
                  <a:pos x="1180" y="581"/>
                </a:cxn>
                <a:cxn ang="0">
                  <a:pos x="1167" y="682"/>
                </a:cxn>
                <a:cxn ang="0">
                  <a:pos x="1138" y="774"/>
                </a:cxn>
                <a:cxn ang="0">
                  <a:pos x="1096" y="859"/>
                </a:cxn>
                <a:cxn ang="0">
                  <a:pos x="1039" y="935"/>
                </a:cxn>
                <a:cxn ang="0">
                  <a:pos x="972" y="997"/>
                </a:cxn>
                <a:cxn ang="0">
                  <a:pos x="891" y="1048"/>
                </a:cxn>
                <a:cxn ang="0">
                  <a:pos x="631" y="53"/>
                </a:cxn>
                <a:cxn ang="0">
                  <a:pos x="526" y="57"/>
                </a:cxn>
                <a:cxn ang="0">
                  <a:pos x="414" y="90"/>
                </a:cxn>
                <a:cxn ang="0">
                  <a:pos x="320" y="149"/>
                </a:cxn>
                <a:cxn ang="0">
                  <a:pos x="246" y="233"/>
                </a:cxn>
                <a:cxn ang="0">
                  <a:pos x="193" y="341"/>
                </a:cxn>
                <a:cxn ang="0">
                  <a:pos x="163" y="469"/>
                </a:cxn>
                <a:cxn ang="0">
                  <a:pos x="157" y="610"/>
                </a:cxn>
                <a:cxn ang="0">
                  <a:pos x="173" y="741"/>
                </a:cxn>
                <a:cxn ang="0">
                  <a:pos x="215" y="852"/>
                </a:cxn>
                <a:cxn ang="0">
                  <a:pos x="280" y="942"/>
                </a:cxn>
                <a:cxn ang="0">
                  <a:pos x="363" y="1009"/>
                </a:cxn>
                <a:cxn ang="0">
                  <a:pos x="459" y="1052"/>
                </a:cxn>
                <a:cxn ang="0">
                  <a:pos x="564" y="1069"/>
                </a:cxn>
                <a:cxn ang="0">
                  <a:pos x="691" y="1058"/>
                </a:cxn>
                <a:cxn ang="0">
                  <a:pos x="803" y="1008"/>
                </a:cxn>
                <a:cxn ang="0">
                  <a:pos x="891" y="932"/>
                </a:cxn>
                <a:cxn ang="0">
                  <a:pos x="956" y="834"/>
                </a:cxn>
                <a:cxn ang="0">
                  <a:pos x="999" y="724"/>
                </a:cxn>
                <a:cxn ang="0">
                  <a:pos x="1023" y="612"/>
                </a:cxn>
                <a:cxn ang="0">
                  <a:pos x="1025" y="480"/>
                </a:cxn>
                <a:cxn ang="0">
                  <a:pos x="999" y="338"/>
                </a:cxn>
                <a:cxn ang="0">
                  <a:pos x="962" y="254"/>
                </a:cxn>
                <a:cxn ang="0">
                  <a:pos x="898" y="169"/>
                </a:cxn>
                <a:cxn ang="0">
                  <a:pos x="838" y="123"/>
                </a:cxn>
                <a:cxn ang="0">
                  <a:pos x="769" y="86"/>
                </a:cxn>
              </a:cxnLst>
              <a:rect l="0" t="0" r="r" b="b"/>
              <a:pathLst>
                <a:path w="1181" h="1122">
                  <a:moveTo>
                    <a:pt x="891" y="1048"/>
                  </a:moveTo>
                  <a:lnTo>
                    <a:pt x="874" y="1058"/>
                  </a:lnTo>
                  <a:lnTo>
                    <a:pt x="856" y="1066"/>
                  </a:lnTo>
                  <a:lnTo>
                    <a:pt x="838" y="1074"/>
                  </a:lnTo>
                  <a:lnTo>
                    <a:pt x="820" y="1081"/>
                  </a:lnTo>
                  <a:lnTo>
                    <a:pt x="802" y="1088"/>
                  </a:lnTo>
                  <a:lnTo>
                    <a:pt x="783" y="1093"/>
                  </a:lnTo>
                  <a:lnTo>
                    <a:pt x="764" y="1098"/>
                  </a:lnTo>
                  <a:lnTo>
                    <a:pt x="745" y="1104"/>
                  </a:lnTo>
                  <a:lnTo>
                    <a:pt x="725" y="1108"/>
                  </a:lnTo>
                  <a:lnTo>
                    <a:pt x="706" y="1112"/>
                  </a:lnTo>
                  <a:lnTo>
                    <a:pt x="686" y="1115"/>
                  </a:lnTo>
                  <a:lnTo>
                    <a:pt x="664" y="1117"/>
                  </a:lnTo>
                  <a:lnTo>
                    <a:pt x="644" y="1119"/>
                  </a:lnTo>
                  <a:lnTo>
                    <a:pt x="623" y="1121"/>
                  </a:lnTo>
                  <a:lnTo>
                    <a:pt x="602" y="1122"/>
                  </a:lnTo>
                  <a:lnTo>
                    <a:pt x="581" y="1122"/>
                  </a:lnTo>
                  <a:lnTo>
                    <a:pt x="549" y="1122"/>
                  </a:lnTo>
                  <a:lnTo>
                    <a:pt x="518" y="1119"/>
                  </a:lnTo>
                  <a:lnTo>
                    <a:pt x="488" y="1116"/>
                  </a:lnTo>
                  <a:lnTo>
                    <a:pt x="458" y="1112"/>
                  </a:lnTo>
                  <a:lnTo>
                    <a:pt x="428" y="1107"/>
                  </a:lnTo>
                  <a:lnTo>
                    <a:pt x="400" y="1099"/>
                  </a:lnTo>
                  <a:lnTo>
                    <a:pt x="371" y="1092"/>
                  </a:lnTo>
                  <a:lnTo>
                    <a:pt x="345" y="1082"/>
                  </a:lnTo>
                  <a:lnTo>
                    <a:pt x="318" y="1073"/>
                  </a:lnTo>
                  <a:lnTo>
                    <a:pt x="293" y="1061"/>
                  </a:lnTo>
                  <a:lnTo>
                    <a:pt x="268" y="1048"/>
                  </a:lnTo>
                  <a:lnTo>
                    <a:pt x="244" y="1035"/>
                  </a:lnTo>
                  <a:lnTo>
                    <a:pt x="222" y="1020"/>
                  </a:lnTo>
                  <a:lnTo>
                    <a:pt x="200" y="1004"/>
                  </a:lnTo>
                  <a:lnTo>
                    <a:pt x="179" y="987"/>
                  </a:lnTo>
                  <a:lnTo>
                    <a:pt x="160" y="969"/>
                  </a:lnTo>
                  <a:lnTo>
                    <a:pt x="141" y="950"/>
                  </a:lnTo>
                  <a:lnTo>
                    <a:pt x="124" y="931"/>
                  </a:lnTo>
                  <a:lnTo>
                    <a:pt x="107" y="909"/>
                  </a:lnTo>
                  <a:lnTo>
                    <a:pt x="92" y="887"/>
                  </a:lnTo>
                  <a:lnTo>
                    <a:pt x="78" y="865"/>
                  </a:lnTo>
                  <a:lnTo>
                    <a:pt x="65" y="840"/>
                  </a:lnTo>
                  <a:lnTo>
                    <a:pt x="53" y="816"/>
                  </a:lnTo>
                  <a:lnTo>
                    <a:pt x="43" y="789"/>
                  </a:lnTo>
                  <a:lnTo>
                    <a:pt x="32" y="764"/>
                  </a:lnTo>
                  <a:lnTo>
                    <a:pt x="24" y="737"/>
                  </a:lnTo>
                  <a:lnTo>
                    <a:pt x="17" y="711"/>
                  </a:lnTo>
                  <a:lnTo>
                    <a:pt x="12" y="683"/>
                  </a:lnTo>
                  <a:lnTo>
                    <a:pt x="7" y="655"/>
                  </a:lnTo>
                  <a:lnTo>
                    <a:pt x="3" y="626"/>
                  </a:lnTo>
                  <a:lnTo>
                    <a:pt x="1" y="595"/>
                  </a:lnTo>
                  <a:lnTo>
                    <a:pt x="0" y="564"/>
                  </a:lnTo>
                  <a:lnTo>
                    <a:pt x="1" y="532"/>
                  </a:lnTo>
                  <a:lnTo>
                    <a:pt x="3" y="502"/>
                  </a:lnTo>
                  <a:lnTo>
                    <a:pt x="7" y="472"/>
                  </a:lnTo>
                  <a:lnTo>
                    <a:pt x="12" y="442"/>
                  </a:lnTo>
                  <a:lnTo>
                    <a:pt x="18" y="414"/>
                  </a:lnTo>
                  <a:lnTo>
                    <a:pt x="26" y="386"/>
                  </a:lnTo>
                  <a:lnTo>
                    <a:pt x="34" y="359"/>
                  </a:lnTo>
                  <a:lnTo>
                    <a:pt x="45" y="333"/>
                  </a:lnTo>
                  <a:lnTo>
                    <a:pt x="56" y="306"/>
                  </a:lnTo>
                  <a:lnTo>
                    <a:pt x="69" y="282"/>
                  </a:lnTo>
                  <a:lnTo>
                    <a:pt x="83" y="258"/>
                  </a:lnTo>
                  <a:lnTo>
                    <a:pt x="98" y="235"/>
                  </a:lnTo>
                  <a:lnTo>
                    <a:pt x="115" y="213"/>
                  </a:lnTo>
                  <a:lnTo>
                    <a:pt x="132" y="192"/>
                  </a:lnTo>
                  <a:lnTo>
                    <a:pt x="151" y="172"/>
                  </a:lnTo>
                  <a:lnTo>
                    <a:pt x="171" y="151"/>
                  </a:lnTo>
                  <a:lnTo>
                    <a:pt x="191" y="134"/>
                  </a:lnTo>
                  <a:lnTo>
                    <a:pt x="211" y="117"/>
                  </a:lnTo>
                  <a:lnTo>
                    <a:pt x="233" y="102"/>
                  </a:lnTo>
                  <a:lnTo>
                    <a:pt x="256" y="88"/>
                  </a:lnTo>
                  <a:lnTo>
                    <a:pt x="279" y="74"/>
                  </a:lnTo>
                  <a:lnTo>
                    <a:pt x="303" y="62"/>
                  </a:lnTo>
                  <a:lnTo>
                    <a:pt x="328" y="51"/>
                  </a:lnTo>
                  <a:lnTo>
                    <a:pt x="354" y="40"/>
                  </a:lnTo>
                  <a:lnTo>
                    <a:pt x="381" y="30"/>
                  </a:lnTo>
                  <a:lnTo>
                    <a:pt x="408" y="22"/>
                  </a:lnTo>
                  <a:lnTo>
                    <a:pt x="437" y="16"/>
                  </a:lnTo>
                  <a:lnTo>
                    <a:pt x="465" y="10"/>
                  </a:lnTo>
                  <a:lnTo>
                    <a:pt x="494" y="5"/>
                  </a:lnTo>
                  <a:lnTo>
                    <a:pt x="524" y="3"/>
                  </a:lnTo>
                  <a:lnTo>
                    <a:pt x="554" y="1"/>
                  </a:lnTo>
                  <a:lnTo>
                    <a:pt x="585" y="0"/>
                  </a:lnTo>
                  <a:lnTo>
                    <a:pt x="613" y="1"/>
                  </a:lnTo>
                  <a:lnTo>
                    <a:pt x="641" y="2"/>
                  </a:lnTo>
                  <a:lnTo>
                    <a:pt x="669" y="4"/>
                  </a:lnTo>
                  <a:lnTo>
                    <a:pt x="696" y="8"/>
                  </a:lnTo>
                  <a:lnTo>
                    <a:pt x="724" y="12"/>
                  </a:lnTo>
                  <a:lnTo>
                    <a:pt x="751" y="19"/>
                  </a:lnTo>
                  <a:lnTo>
                    <a:pt x="779" y="25"/>
                  </a:lnTo>
                  <a:lnTo>
                    <a:pt x="805" y="33"/>
                  </a:lnTo>
                  <a:lnTo>
                    <a:pt x="832" y="41"/>
                  </a:lnTo>
                  <a:lnTo>
                    <a:pt x="858" y="51"/>
                  </a:lnTo>
                  <a:lnTo>
                    <a:pt x="884" y="61"/>
                  </a:lnTo>
                  <a:lnTo>
                    <a:pt x="908" y="73"/>
                  </a:lnTo>
                  <a:lnTo>
                    <a:pt x="931" y="86"/>
                  </a:lnTo>
                  <a:lnTo>
                    <a:pt x="955" y="99"/>
                  </a:lnTo>
                  <a:lnTo>
                    <a:pt x="977" y="114"/>
                  </a:lnTo>
                  <a:lnTo>
                    <a:pt x="998" y="130"/>
                  </a:lnTo>
                  <a:lnTo>
                    <a:pt x="1018" y="147"/>
                  </a:lnTo>
                  <a:lnTo>
                    <a:pt x="1038" y="165"/>
                  </a:lnTo>
                  <a:lnTo>
                    <a:pt x="1056" y="185"/>
                  </a:lnTo>
                  <a:lnTo>
                    <a:pt x="1073" y="206"/>
                  </a:lnTo>
                  <a:lnTo>
                    <a:pt x="1089" y="228"/>
                  </a:lnTo>
                  <a:lnTo>
                    <a:pt x="1105" y="250"/>
                  </a:lnTo>
                  <a:lnTo>
                    <a:pt x="1119" y="275"/>
                  </a:lnTo>
                  <a:lnTo>
                    <a:pt x="1132" y="300"/>
                  </a:lnTo>
                  <a:lnTo>
                    <a:pt x="1143" y="327"/>
                  </a:lnTo>
                  <a:lnTo>
                    <a:pt x="1154" y="353"/>
                  </a:lnTo>
                  <a:lnTo>
                    <a:pt x="1162" y="382"/>
                  </a:lnTo>
                  <a:lnTo>
                    <a:pt x="1170" y="411"/>
                  </a:lnTo>
                  <a:lnTo>
                    <a:pt x="1175" y="441"/>
                  </a:lnTo>
                  <a:lnTo>
                    <a:pt x="1178" y="473"/>
                  </a:lnTo>
                  <a:lnTo>
                    <a:pt x="1180" y="506"/>
                  </a:lnTo>
                  <a:lnTo>
                    <a:pt x="1181" y="540"/>
                  </a:lnTo>
                  <a:lnTo>
                    <a:pt x="1181" y="561"/>
                  </a:lnTo>
                  <a:lnTo>
                    <a:pt x="1180" y="581"/>
                  </a:lnTo>
                  <a:lnTo>
                    <a:pt x="1178" y="603"/>
                  </a:lnTo>
                  <a:lnTo>
                    <a:pt x="1176" y="623"/>
                  </a:lnTo>
                  <a:lnTo>
                    <a:pt x="1174" y="643"/>
                  </a:lnTo>
                  <a:lnTo>
                    <a:pt x="1171" y="662"/>
                  </a:lnTo>
                  <a:lnTo>
                    <a:pt x="1167" y="682"/>
                  </a:lnTo>
                  <a:lnTo>
                    <a:pt x="1162" y="701"/>
                  </a:lnTo>
                  <a:lnTo>
                    <a:pt x="1157" y="720"/>
                  </a:lnTo>
                  <a:lnTo>
                    <a:pt x="1152" y="738"/>
                  </a:lnTo>
                  <a:lnTo>
                    <a:pt x="1145" y="756"/>
                  </a:lnTo>
                  <a:lnTo>
                    <a:pt x="1138" y="774"/>
                  </a:lnTo>
                  <a:lnTo>
                    <a:pt x="1131" y="793"/>
                  </a:lnTo>
                  <a:lnTo>
                    <a:pt x="1123" y="810"/>
                  </a:lnTo>
                  <a:lnTo>
                    <a:pt x="1115" y="827"/>
                  </a:lnTo>
                  <a:lnTo>
                    <a:pt x="1105" y="843"/>
                  </a:lnTo>
                  <a:lnTo>
                    <a:pt x="1096" y="859"/>
                  </a:lnTo>
                  <a:lnTo>
                    <a:pt x="1085" y="875"/>
                  </a:lnTo>
                  <a:lnTo>
                    <a:pt x="1074" y="891"/>
                  </a:lnTo>
                  <a:lnTo>
                    <a:pt x="1064" y="906"/>
                  </a:lnTo>
                  <a:lnTo>
                    <a:pt x="1052" y="921"/>
                  </a:lnTo>
                  <a:lnTo>
                    <a:pt x="1039" y="935"/>
                  </a:lnTo>
                  <a:lnTo>
                    <a:pt x="1027" y="949"/>
                  </a:lnTo>
                  <a:lnTo>
                    <a:pt x="1014" y="961"/>
                  </a:lnTo>
                  <a:lnTo>
                    <a:pt x="1000" y="974"/>
                  </a:lnTo>
                  <a:lnTo>
                    <a:pt x="985" y="986"/>
                  </a:lnTo>
                  <a:lnTo>
                    <a:pt x="972" y="997"/>
                  </a:lnTo>
                  <a:lnTo>
                    <a:pt x="956" y="1009"/>
                  </a:lnTo>
                  <a:lnTo>
                    <a:pt x="941" y="1020"/>
                  </a:lnTo>
                  <a:lnTo>
                    <a:pt x="925" y="1029"/>
                  </a:lnTo>
                  <a:lnTo>
                    <a:pt x="908" y="1040"/>
                  </a:lnTo>
                  <a:lnTo>
                    <a:pt x="891" y="1048"/>
                  </a:lnTo>
                  <a:close/>
                  <a:moveTo>
                    <a:pt x="723" y="70"/>
                  </a:moveTo>
                  <a:lnTo>
                    <a:pt x="692" y="62"/>
                  </a:lnTo>
                  <a:lnTo>
                    <a:pt x="661" y="57"/>
                  </a:lnTo>
                  <a:lnTo>
                    <a:pt x="645" y="55"/>
                  </a:lnTo>
                  <a:lnTo>
                    <a:pt x="631" y="53"/>
                  </a:lnTo>
                  <a:lnTo>
                    <a:pt x="616" y="53"/>
                  </a:lnTo>
                  <a:lnTo>
                    <a:pt x="600" y="52"/>
                  </a:lnTo>
                  <a:lnTo>
                    <a:pt x="574" y="53"/>
                  </a:lnTo>
                  <a:lnTo>
                    <a:pt x="550" y="54"/>
                  </a:lnTo>
                  <a:lnTo>
                    <a:pt x="526" y="57"/>
                  </a:lnTo>
                  <a:lnTo>
                    <a:pt x="502" y="61"/>
                  </a:lnTo>
                  <a:lnTo>
                    <a:pt x="479" y="67"/>
                  </a:lnTo>
                  <a:lnTo>
                    <a:pt x="457" y="73"/>
                  </a:lnTo>
                  <a:lnTo>
                    <a:pt x="436" y="80"/>
                  </a:lnTo>
                  <a:lnTo>
                    <a:pt x="414" y="90"/>
                  </a:lnTo>
                  <a:lnTo>
                    <a:pt x="394" y="99"/>
                  </a:lnTo>
                  <a:lnTo>
                    <a:pt x="374" y="110"/>
                  </a:lnTo>
                  <a:lnTo>
                    <a:pt x="355" y="122"/>
                  </a:lnTo>
                  <a:lnTo>
                    <a:pt x="337" y="134"/>
                  </a:lnTo>
                  <a:lnTo>
                    <a:pt x="320" y="149"/>
                  </a:lnTo>
                  <a:lnTo>
                    <a:pt x="304" y="164"/>
                  </a:lnTo>
                  <a:lnTo>
                    <a:pt x="288" y="180"/>
                  </a:lnTo>
                  <a:lnTo>
                    <a:pt x="274" y="197"/>
                  </a:lnTo>
                  <a:lnTo>
                    <a:pt x="260" y="214"/>
                  </a:lnTo>
                  <a:lnTo>
                    <a:pt x="246" y="233"/>
                  </a:lnTo>
                  <a:lnTo>
                    <a:pt x="234" y="253"/>
                  </a:lnTo>
                  <a:lnTo>
                    <a:pt x="223" y="273"/>
                  </a:lnTo>
                  <a:lnTo>
                    <a:pt x="212" y="296"/>
                  </a:lnTo>
                  <a:lnTo>
                    <a:pt x="203" y="318"/>
                  </a:lnTo>
                  <a:lnTo>
                    <a:pt x="193" y="341"/>
                  </a:lnTo>
                  <a:lnTo>
                    <a:pt x="185" y="366"/>
                  </a:lnTo>
                  <a:lnTo>
                    <a:pt x="178" y="390"/>
                  </a:lnTo>
                  <a:lnTo>
                    <a:pt x="173" y="416"/>
                  </a:lnTo>
                  <a:lnTo>
                    <a:pt x="168" y="442"/>
                  </a:lnTo>
                  <a:lnTo>
                    <a:pt x="163" y="469"/>
                  </a:lnTo>
                  <a:lnTo>
                    <a:pt x="160" y="496"/>
                  </a:lnTo>
                  <a:lnTo>
                    <a:pt x="158" y="525"/>
                  </a:lnTo>
                  <a:lnTo>
                    <a:pt x="157" y="553"/>
                  </a:lnTo>
                  <a:lnTo>
                    <a:pt x="156" y="582"/>
                  </a:lnTo>
                  <a:lnTo>
                    <a:pt x="157" y="610"/>
                  </a:lnTo>
                  <a:lnTo>
                    <a:pt x="158" y="638"/>
                  </a:lnTo>
                  <a:lnTo>
                    <a:pt x="160" y="665"/>
                  </a:lnTo>
                  <a:lnTo>
                    <a:pt x="163" y="691"/>
                  </a:lnTo>
                  <a:lnTo>
                    <a:pt x="168" y="716"/>
                  </a:lnTo>
                  <a:lnTo>
                    <a:pt x="173" y="741"/>
                  </a:lnTo>
                  <a:lnTo>
                    <a:pt x="179" y="764"/>
                  </a:lnTo>
                  <a:lnTo>
                    <a:pt x="187" y="787"/>
                  </a:lnTo>
                  <a:lnTo>
                    <a:pt x="195" y="810"/>
                  </a:lnTo>
                  <a:lnTo>
                    <a:pt x="205" y="831"/>
                  </a:lnTo>
                  <a:lnTo>
                    <a:pt x="215" y="852"/>
                  </a:lnTo>
                  <a:lnTo>
                    <a:pt x="226" y="871"/>
                  </a:lnTo>
                  <a:lnTo>
                    <a:pt x="239" y="890"/>
                  </a:lnTo>
                  <a:lnTo>
                    <a:pt x="251" y="908"/>
                  </a:lnTo>
                  <a:lnTo>
                    <a:pt x="265" y="925"/>
                  </a:lnTo>
                  <a:lnTo>
                    <a:pt x="280" y="942"/>
                  </a:lnTo>
                  <a:lnTo>
                    <a:pt x="295" y="957"/>
                  </a:lnTo>
                  <a:lnTo>
                    <a:pt x="312" y="972"/>
                  </a:lnTo>
                  <a:lnTo>
                    <a:pt x="328" y="986"/>
                  </a:lnTo>
                  <a:lnTo>
                    <a:pt x="345" y="997"/>
                  </a:lnTo>
                  <a:lnTo>
                    <a:pt x="363" y="1009"/>
                  </a:lnTo>
                  <a:lnTo>
                    <a:pt x="382" y="1020"/>
                  </a:lnTo>
                  <a:lnTo>
                    <a:pt x="400" y="1029"/>
                  </a:lnTo>
                  <a:lnTo>
                    <a:pt x="420" y="1038"/>
                  </a:lnTo>
                  <a:lnTo>
                    <a:pt x="439" y="1045"/>
                  </a:lnTo>
                  <a:lnTo>
                    <a:pt x="459" y="1052"/>
                  </a:lnTo>
                  <a:lnTo>
                    <a:pt x="479" y="1057"/>
                  </a:lnTo>
                  <a:lnTo>
                    <a:pt x="500" y="1061"/>
                  </a:lnTo>
                  <a:lnTo>
                    <a:pt x="521" y="1065"/>
                  </a:lnTo>
                  <a:lnTo>
                    <a:pt x="543" y="1067"/>
                  </a:lnTo>
                  <a:lnTo>
                    <a:pt x="564" y="1069"/>
                  </a:lnTo>
                  <a:lnTo>
                    <a:pt x="586" y="1070"/>
                  </a:lnTo>
                  <a:lnTo>
                    <a:pt x="614" y="1069"/>
                  </a:lnTo>
                  <a:lnTo>
                    <a:pt x="640" y="1066"/>
                  </a:lnTo>
                  <a:lnTo>
                    <a:pt x="666" y="1063"/>
                  </a:lnTo>
                  <a:lnTo>
                    <a:pt x="691" y="1058"/>
                  </a:lnTo>
                  <a:lnTo>
                    <a:pt x="714" y="1050"/>
                  </a:lnTo>
                  <a:lnTo>
                    <a:pt x="738" y="1042"/>
                  </a:lnTo>
                  <a:lnTo>
                    <a:pt x="761" y="1032"/>
                  </a:lnTo>
                  <a:lnTo>
                    <a:pt x="782" y="1021"/>
                  </a:lnTo>
                  <a:lnTo>
                    <a:pt x="803" y="1008"/>
                  </a:lnTo>
                  <a:lnTo>
                    <a:pt x="822" y="995"/>
                  </a:lnTo>
                  <a:lnTo>
                    <a:pt x="840" y="980"/>
                  </a:lnTo>
                  <a:lnTo>
                    <a:pt x="858" y="966"/>
                  </a:lnTo>
                  <a:lnTo>
                    <a:pt x="875" y="949"/>
                  </a:lnTo>
                  <a:lnTo>
                    <a:pt x="891" y="932"/>
                  </a:lnTo>
                  <a:lnTo>
                    <a:pt x="906" y="914"/>
                  </a:lnTo>
                  <a:lnTo>
                    <a:pt x="920" y="894"/>
                  </a:lnTo>
                  <a:lnTo>
                    <a:pt x="932" y="875"/>
                  </a:lnTo>
                  <a:lnTo>
                    <a:pt x="944" y="855"/>
                  </a:lnTo>
                  <a:lnTo>
                    <a:pt x="956" y="834"/>
                  </a:lnTo>
                  <a:lnTo>
                    <a:pt x="966" y="813"/>
                  </a:lnTo>
                  <a:lnTo>
                    <a:pt x="976" y="791"/>
                  </a:lnTo>
                  <a:lnTo>
                    <a:pt x="984" y="769"/>
                  </a:lnTo>
                  <a:lnTo>
                    <a:pt x="993" y="746"/>
                  </a:lnTo>
                  <a:lnTo>
                    <a:pt x="999" y="724"/>
                  </a:lnTo>
                  <a:lnTo>
                    <a:pt x="1006" y="700"/>
                  </a:lnTo>
                  <a:lnTo>
                    <a:pt x="1011" y="678"/>
                  </a:lnTo>
                  <a:lnTo>
                    <a:pt x="1016" y="656"/>
                  </a:lnTo>
                  <a:lnTo>
                    <a:pt x="1019" y="633"/>
                  </a:lnTo>
                  <a:lnTo>
                    <a:pt x="1023" y="612"/>
                  </a:lnTo>
                  <a:lnTo>
                    <a:pt x="1025" y="592"/>
                  </a:lnTo>
                  <a:lnTo>
                    <a:pt x="1026" y="572"/>
                  </a:lnTo>
                  <a:lnTo>
                    <a:pt x="1026" y="552"/>
                  </a:lnTo>
                  <a:lnTo>
                    <a:pt x="1026" y="514"/>
                  </a:lnTo>
                  <a:lnTo>
                    <a:pt x="1025" y="480"/>
                  </a:lnTo>
                  <a:lnTo>
                    <a:pt x="1021" y="449"/>
                  </a:lnTo>
                  <a:lnTo>
                    <a:pt x="1018" y="420"/>
                  </a:lnTo>
                  <a:lnTo>
                    <a:pt x="1014" y="393"/>
                  </a:lnTo>
                  <a:lnTo>
                    <a:pt x="1008" y="366"/>
                  </a:lnTo>
                  <a:lnTo>
                    <a:pt x="999" y="338"/>
                  </a:lnTo>
                  <a:lnTo>
                    <a:pt x="989" y="310"/>
                  </a:lnTo>
                  <a:lnTo>
                    <a:pt x="982" y="296"/>
                  </a:lnTo>
                  <a:lnTo>
                    <a:pt x="976" y="282"/>
                  </a:lnTo>
                  <a:lnTo>
                    <a:pt x="970" y="268"/>
                  </a:lnTo>
                  <a:lnTo>
                    <a:pt x="962" y="254"/>
                  </a:lnTo>
                  <a:lnTo>
                    <a:pt x="946" y="229"/>
                  </a:lnTo>
                  <a:lnTo>
                    <a:pt x="927" y="203"/>
                  </a:lnTo>
                  <a:lnTo>
                    <a:pt x="918" y="192"/>
                  </a:lnTo>
                  <a:lnTo>
                    <a:pt x="908" y="180"/>
                  </a:lnTo>
                  <a:lnTo>
                    <a:pt x="898" y="169"/>
                  </a:lnTo>
                  <a:lnTo>
                    <a:pt x="886" y="159"/>
                  </a:lnTo>
                  <a:lnTo>
                    <a:pt x="874" y="149"/>
                  </a:lnTo>
                  <a:lnTo>
                    <a:pt x="863" y="140"/>
                  </a:lnTo>
                  <a:lnTo>
                    <a:pt x="851" y="131"/>
                  </a:lnTo>
                  <a:lnTo>
                    <a:pt x="838" y="123"/>
                  </a:lnTo>
                  <a:lnTo>
                    <a:pt x="824" y="114"/>
                  </a:lnTo>
                  <a:lnTo>
                    <a:pt x="812" y="106"/>
                  </a:lnTo>
                  <a:lnTo>
                    <a:pt x="798" y="99"/>
                  </a:lnTo>
                  <a:lnTo>
                    <a:pt x="783" y="92"/>
                  </a:lnTo>
                  <a:lnTo>
                    <a:pt x="769" y="86"/>
                  </a:lnTo>
                  <a:lnTo>
                    <a:pt x="753" y="80"/>
                  </a:lnTo>
                  <a:lnTo>
                    <a:pt x="739" y="75"/>
                  </a:lnTo>
                  <a:lnTo>
                    <a:pt x="723" y="7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45" name="Freeform 33"/>
            <p:cNvSpPr>
              <a:spLocks/>
            </p:cNvSpPr>
            <p:nvPr userDrawn="1"/>
          </p:nvSpPr>
          <p:spPr bwMode="auto">
            <a:xfrm>
              <a:off x="2068" y="1336"/>
              <a:ext cx="55" cy="64"/>
            </a:xfrm>
            <a:custGeom>
              <a:avLst/>
              <a:gdLst/>
              <a:ahLst/>
              <a:cxnLst>
                <a:cxn ang="0">
                  <a:pos x="138" y="536"/>
                </a:cxn>
                <a:cxn ang="0">
                  <a:pos x="138" y="1080"/>
                </a:cxn>
                <a:cxn ang="0">
                  <a:pos x="110" y="1077"/>
                </a:cxn>
                <a:cxn ang="0">
                  <a:pos x="98" y="1076"/>
                </a:cxn>
                <a:cxn ang="0">
                  <a:pos x="91" y="1076"/>
                </a:cxn>
                <a:cxn ang="0">
                  <a:pos x="69" y="1074"/>
                </a:cxn>
                <a:cxn ang="0">
                  <a:pos x="37" y="1076"/>
                </a:cxn>
                <a:cxn ang="0">
                  <a:pos x="0" y="1080"/>
                </a:cxn>
                <a:cxn ang="0">
                  <a:pos x="0" y="0"/>
                </a:cxn>
                <a:cxn ang="0">
                  <a:pos x="40" y="2"/>
                </a:cxn>
                <a:cxn ang="0">
                  <a:pos x="69" y="3"/>
                </a:cxn>
                <a:cxn ang="0">
                  <a:pos x="95" y="2"/>
                </a:cxn>
                <a:cxn ang="0">
                  <a:pos x="138" y="0"/>
                </a:cxn>
                <a:cxn ang="0">
                  <a:pos x="138" y="452"/>
                </a:cxn>
                <a:cxn ang="0">
                  <a:pos x="470" y="461"/>
                </a:cxn>
                <a:cxn ang="0">
                  <a:pos x="488" y="460"/>
                </a:cxn>
                <a:cxn ang="0">
                  <a:pos x="507" y="459"/>
                </a:cxn>
                <a:cxn ang="0">
                  <a:pos x="527" y="458"/>
                </a:cxn>
                <a:cxn ang="0">
                  <a:pos x="548" y="458"/>
                </a:cxn>
                <a:cxn ang="0">
                  <a:pos x="569" y="456"/>
                </a:cxn>
                <a:cxn ang="0">
                  <a:pos x="591" y="455"/>
                </a:cxn>
                <a:cxn ang="0">
                  <a:pos x="614" y="455"/>
                </a:cxn>
                <a:cxn ang="0">
                  <a:pos x="638" y="454"/>
                </a:cxn>
                <a:cxn ang="0">
                  <a:pos x="661" y="454"/>
                </a:cxn>
                <a:cxn ang="0">
                  <a:pos x="684" y="453"/>
                </a:cxn>
                <a:cxn ang="0">
                  <a:pos x="706" y="453"/>
                </a:cxn>
                <a:cxn ang="0">
                  <a:pos x="728" y="453"/>
                </a:cxn>
                <a:cxn ang="0">
                  <a:pos x="748" y="452"/>
                </a:cxn>
                <a:cxn ang="0">
                  <a:pos x="767" y="452"/>
                </a:cxn>
                <a:cxn ang="0">
                  <a:pos x="785" y="452"/>
                </a:cxn>
                <a:cxn ang="0">
                  <a:pos x="803" y="452"/>
                </a:cxn>
                <a:cxn ang="0">
                  <a:pos x="803" y="0"/>
                </a:cxn>
                <a:cxn ang="0">
                  <a:pos x="843" y="2"/>
                </a:cxn>
                <a:cxn ang="0">
                  <a:pos x="872" y="3"/>
                </a:cxn>
                <a:cxn ang="0">
                  <a:pos x="898" y="2"/>
                </a:cxn>
                <a:cxn ang="0">
                  <a:pos x="941" y="0"/>
                </a:cxn>
                <a:cxn ang="0">
                  <a:pos x="941" y="1080"/>
                </a:cxn>
                <a:cxn ang="0">
                  <a:pos x="912" y="1077"/>
                </a:cxn>
                <a:cxn ang="0">
                  <a:pos x="901" y="1076"/>
                </a:cxn>
                <a:cxn ang="0">
                  <a:pos x="894" y="1076"/>
                </a:cxn>
                <a:cxn ang="0">
                  <a:pos x="872" y="1074"/>
                </a:cxn>
                <a:cxn ang="0">
                  <a:pos x="847" y="1076"/>
                </a:cxn>
                <a:cxn ang="0">
                  <a:pos x="828" y="1077"/>
                </a:cxn>
                <a:cxn ang="0">
                  <a:pos x="803" y="1080"/>
                </a:cxn>
                <a:cxn ang="0">
                  <a:pos x="803" y="536"/>
                </a:cxn>
                <a:cxn ang="0">
                  <a:pos x="692" y="534"/>
                </a:cxn>
                <a:cxn ang="0">
                  <a:pos x="562" y="529"/>
                </a:cxn>
                <a:cxn ang="0">
                  <a:pos x="378" y="529"/>
                </a:cxn>
                <a:cxn ang="0">
                  <a:pos x="365" y="529"/>
                </a:cxn>
                <a:cxn ang="0">
                  <a:pos x="349" y="529"/>
                </a:cxn>
                <a:cxn ang="0">
                  <a:pos x="330" y="530"/>
                </a:cxn>
                <a:cxn ang="0">
                  <a:pos x="309" y="530"/>
                </a:cxn>
                <a:cxn ang="0">
                  <a:pos x="288" y="532"/>
                </a:cxn>
                <a:cxn ang="0">
                  <a:pos x="271" y="533"/>
                </a:cxn>
                <a:cxn ang="0">
                  <a:pos x="257" y="533"/>
                </a:cxn>
                <a:cxn ang="0">
                  <a:pos x="249" y="534"/>
                </a:cxn>
                <a:cxn ang="0">
                  <a:pos x="138" y="536"/>
                </a:cxn>
              </a:cxnLst>
              <a:rect l="0" t="0" r="r" b="b"/>
              <a:pathLst>
                <a:path w="941" h="1080">
                  <a:moveTo>
                    <a:pt x="138" y="536"/>
                  </a:moveTo>
                  <a:lnTo>
                    <a:pt x="138" y="1080"/>
                  </a:lnTo>
                  <a:lnTo>
                    <a:pt x="110" y="1077"/>
                  </a:lnTo>
                  <a:lnTo>
                    <a:pt x="98" y="1076"/>
                  </a:lnTo>
                  <a:lnTo>
                    <a:pt x="91" y="1076"/>
                  </a:lnTo>
                  <a:lnTo>
                    <a:pt x="69" y="1074"/>
                  </a:lnTo>
                  <a:lnTo>
                    <a:pt x="37" y="1076"/>
                  </a:lnTo>
                  <a:lnTo>
                    <a:pt x="0" y="1080"/>
                  </a:lnTo>
                  <a:lnTo>
                    <a:pt x="0" y="0"/>
                  </a:lnTo>
                  <a:lnTo>
                    <a:pt x="40" y="2"/>
                  </a:lnTo>
                  <a:lnTo>
                    <a:pt x="69" y="3"/>
                  </a:lnTo>
                  <a:lnTo>
                    <a:pt x="95" y="2"/>
                  </a:lnTo>
                  <a:lnTo>
                    <a:pt x="138" y="0"/>
                  </a:lnTo>
                  <a:lnTo>
                    <a:pt x="138" y="452"/>
                  </a:lnTo>
                  <a:lnTo>
                    <a:pt x="470" y="461"/>
                  </a:lnTo>
                  <a:lnTo>
                    <a:pt x="488" y="460"/>
                  </a:lnTo>
                  <a:lnTo>
                    <a:pt x="507" y="459"/>
                  </a:lnTo>
                  <a:lnTo>
                    <a:pt x="527" y="458"/>
                  </a:lnTo>
                  <a:lnTo>
                    <a:pt x="548" y="458"/>
                  </a:lnTo>
                  <a:lnTo>
                    <a:pt x="569" y="456"/>
                  </a:lnTo>
                  <a:lnTo>
                    <a:pt x="591" y="455"/>
                  </a:lnTo>
                  <a:lnTo>
                    <a:pt x="614" y="455"/>
                  </a:lnTo>
                  <a:lnTo>
                    <a:pt x="638" y="454"/>
                  </a:lnTo>
                  <a:lnTo>
                    <a:pt x="661" y="454"/>
                  </a:lnTo>
                  <a:lnTo>
                    <a:pt x="684" y="453"/>
                  </a:lnTo>
                  <a:lnTo>
                    <a:pt x="706" y="453"/>
                  </a:lnTo>
                  <a:lnTo>
                    <a:pt x="728" y="453"/>
                  </a:lnTo>
                  <a:lnTo>
                    <a:pt x="748" y="452"/>
                  </a:lnTo>
                  <a:lnTo>
                    <a:pt x="767" y="452"/>
                  </a:lnTo>
                  <a:lnTo>
                    <a:pt x="785" y="452"/>
                  </a:lnTo>
                  <a:lnTo>
                    <a:pt x="803" y="452"/>
                  </a:lnTo>
                  <a:lnTo>
                    <a:pt x="803" y="0"/>
                  </a:lnTo>
                  <a:lnTo>
                    <a:pt x="843" y="2"/>
                  </a:lnTo>
                  <a:lnTo>
                    <a:pt x="872" y="3"/>
                  </a:lnTo>
                  <a:lnTo>
                    <a:pt x="898" y="2"/>
                  </a:lnTo>
                  <a:lnTo>
                    <a:pt x="941" y="0"/>
                  </a:lnTo>
                  <a:lnTo>
                    <a:pt x="941" y="1080"/>
                  </a:lnTo>
                  <a:lnTo>
                    <a:pt x="912" y="1077"/>
                  </a:lnTo>
                  <a:lnTo>
                    <a:pt x="901" y="1076"/>
                  </a:lnTo>
                  <a:lnTo>
                    <a:pt x="894" y="1076"/>
                  </a:lnTo>
                  <a:lnTo>
                    <a:pt x="872" y="1074"/>
                  </a:lnTo>
                  <a:lnTo>
                    <a:pt x="847" y="1076"/>
                  </a:lnTo>
                  <a:lnTo>
                    <a:pt x="828" y="1077"/>
                  </a:lnTo>
                  <a:lnTo>
                    <a:pt x="803" y="1080"/>
                  </a:lnTo>
                  <a:lnTo>
                    <a:pt x="803" y="536"/>
                  </a:lnTo>
                  <a:lnTo>
                    <a:pt x="692" y="534"/>
                  </a:lnTo>
                  <a:lnTo>
                    <a:pt x="562" y="529"/>
                  </a:lnTo>
                  <a:lnTo>
                    <a:pt x="378" y="529"/>
                  </a:lnTo>
                  <a:lnTo>
                    <a:pt x="365" y="529"/>
                  </a:lnTo>
                  <a:lnTo>
                    <a:pt x="349" y="529"/>
                  </a:lnTo>
                  <a:lnTo>
                    <a:pt x="330" y="530"/>
                  </a:lnTo>
                  <a:lnTo>
                    <a:pt x="309" y="530"/>
                  </a:lnTo>
                  <a:lnTo>
                    <a:pt x="288" y="532"/>
                  </a:lnTo>
                  <a:lnTo>
                    <a:pt x="271" y="533"/>
                  </a:lnTo>
                  <a:lnTo>
                    <a:pt x="257" y="533"/>
                  </a:lnTo>
                  <a:lnTo>
                    <a:pt x="249" y="534"/>
                  </a:lnTo>
                  <a:lnTo>
                    <a:pt x="138" y="53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46" name="Freeform 34"/>
            <p:cNvSpPr>
              <a:spLocks/>
            </p:cNvSpPr>
            <p:nvPr userDrawn="1"/>
          </p:nvSpPr>
          <p:spPr bwMode="auto">
            <a:xfrm>
              <a:off x="2001" y="1335"/>
              <a:ext cx="56" cy="68"/>
            </a:xfrm>
            <a:custGeom>
              <a:avLst/>
              <a:gdLst/>
              <a:ahLst/>
              <a:cxnLst>
                <a:cxn ang="0">
                  <a:pos x="250" y="1049"/>
                </a:cxn>
                <a:cxn ang="0">
                  <a:pos x="168" y="988"/>
                </a:cxn>
                <a:cxn ang="0">
                  <a:pos x="100" y="910"/>
                </a:cxn>
                <a:cxn ang="0">
                  <a:pos x="49" y="816"/>
                </a:cxn>
                <a:cxn ang="0">
                  <a:pos x="15" y="708"/>
                </a:cxn>
                <a:cxn ang="0">
                  <a:pos x="1" y="589"/>
                </a:cxn>
                <a:cxn ang="0">
                  <a:pos x="4" y="494"/>
                </a:cxn>
                <a:cxn ang="0">
                  <a:pos x="15" y="415"/>
                </a:cxn>
                <a:cxn ang="0">
                  <a:pos x="37" y="341"/>
                </a:cxn>
                <a:cxn ang="0">
                  <a:pos x="69" y="273"/>
                </a:cxn>
                <a:cxn ang="0">
                  <a:pos x="109" y="212"/>
                </a:cxn>
                <a:cxn ang="0">
                  <a:pos x="157" y="159"/>
                </a:cxn>
                <a:cxn ang="0">
                  <a:pos x="213" y="113"/>
                </a:cxn>
                <a:cxn ang="0">
                  <a:pos x="276" y="75"/>
                </a:cxn>
                <a:cxn ang="0">
                  <a:pos x="345" y="44"/>
                </a:cxn>
                <a:cxn ang="0">
                  <a:pos x="417" y="21"/>
                </a:cxn>
                <a:cxn ang="0">
                  <a:pos x="494" y="6"/>
                </a:cxn>
                <a:cxn ang="0">
                  <a:pos x="575" y="0"/>
                </a:cxn>
                <a:cxn ang="0">
                  <a:pos x="682" y="4"/>
                </a:cxn>
                <a:cxn ang="0">
                  <a:pos x="798" y="25"/>
                </a:cxn>
                <a:cxn ang="0">
                  <a:pos x="907" y="61"/>
                </a:cxn>
                <a:cxn ang="0">
                  <a:pos x="907" y="159"/>
                </a:cxn>
                <a:cxn ang="0">
                  <a:pos x="866" y="171"/>
                </a:cxn>
                <a:cxn ang="0">
                  <a:pos x="785" y="113"/>
                </a:cxn>
                <a:cxn ang="0">
                  <a:pos x="694" y="75"/>
                </a:cxn>
                <a:cxn ang="0">
                  <a:pos x="624" y="61"/>
                </a:cxn>
                <a:cxn ang="0">
                  <a:pos x="554" y="60"/>
                </a:cxn>
                <a:cxn ang="0">
                  <a:pos x="491" y="69"/>
                </a:cxn>
                <a:cxn ang="0">
                  <a:pos x="432" y="86"/>
                </a:cxn>
                <a:cxn ang="0">
                  <a:pos x="379" y="111"/>
                </a:cxn>
                <a:cxn ang="0">
                  <a:pos x="330" y="144"/>
                </a:cxn>
                <a:cxn ang="0">
                  <a:pos x="286" y="184"/>
                </a:cxn>
                <a:cxn ang="0">
                  <a:pos x="249" y="231"/>
                </a:cxn>
                <a:cxn ang="0">
                  <a:pos x="206" y="313"/>
                </a:cxn>
                <a:cxn ang="0">
                  <a:pos x="168" y="434"/>
                </a:cxn>
                <a:cxn ang="0">
                  <a:pos x="156" y="564"/>
                </a:cxn>
                <a:cxn ang="0">
                  <a:pos x="169" y="702"/>
                </a:cxn>
                <a:cxn ang="0">
                  <a:pos x="208" y="824"/>
                </a:cxn>
                <a:cxn ang="0">
                  <a:pos x="273" y="924"/>
                </a:cxn>
                <a:cxn ang="0">
                  <a:pos x="358" y="998"/>
                </a:cxn>
                <a:cxn ang="0">
                  <a:pos x="461" y="1045"/>
                </a:cxn>
                <a:cxn ang="0">
                  <a:pos x="577" y="1060"/>
                </a:cxn>
                <a:cxn ang="0">
                  <a:pos x="653" y="1055"/>
                </a:cxn>
                <a:cxn ang="0">
                  <a:pos x="725" y="1037"/>
                </a:cxn>
                <a:cxn ang="0">
                  <a:pos x="839" y="985"/>
                </a:cxn>
                <a:cxn ang="0">
                  <a:pos x="911" y="934"/>
                </a:cxn>
                <a:cxn ang="0">
                  <a:pos x="827" y="1073"/>
                </a:cxn>
                <a:cxn ang="0">
                  <a:pos x="713" y="1107"/>
                </a:cxn>
                <a:cxn ang="0">
                  <a:pos x="587" y="1122"/>
                </a:cxn>
                <a:cxn ang="0">
                  <a:pos x="462" y="1116"/>
                </a:cxn>
                <a:cxn ang="0">
                  <a:pos x="349" y="1092"/>
                </a:cxn>
              </a:cxnLst>
              <a:rect l="0" t="0" r="r" b="b"/>
              <a:pathLst>
                <a:path w="934" h="1122">
                  <a:moveTo>
                    <a:pt x="323" y="1082"/>
                  </a:moveTo>
                  <a:lnTo>
                    <a:pt x="298" y="1073"/>
                  </a:lnTo>
                  <a:lnTo>
                    <a:pt x="274" y="1061"/>
                  </a:lnTo>
                  <a:lnTo>
                    <a:pt x="250" y="1049"/>
                  </a:lnTo>
                  <a:lnTo>
                    <a:pt x="228" y="1036"/>
                  </a:lnTo>
                  <a:lnTo>
                    <a:pt x="207" y="1021"/>
                  </a:lnTo>
                  <a:lnTo>
                    <a:pt x="187" y="1005"/>
                  </a:lnTo>
                  <a:lnTo>
                    <a:pt x="168" y="988"/>
                  </a:lnTo>
                  <a:lnTo>
                    <a:pt x="150" y="970"/>
                  </a:lnTo>
                  <a:lnTo>
                    <a:pt x="132" y="951"/>
                  </a:lnTo>
                  <a:lnTo>
                    <a:pt x="116" y="932"/>
                  </a:lnTo>
                  <a:lnTo>
                    <a:pt x="100" y="910"/>
                  </a:lnTo>
                  <a:lnTo>
                    <a:pt x="86" y="888"/>
                  </a:lnTo>
                  <a:lnTo>
                    <a:pt x="72" y="865"/>
                  </a:lnTo>
                  <a:lnTo>
                    <a:pt x="61" y="841"/>
                  </a:lnTo>
                  <a:lnTo>
                    <a:pt x="49" y="816"/>
                  </a:lnTo>
                  <a:lnTo>
                    <a:pt x="40" y="789"/>
                  </a:lnTo>
                  <a:lnTo>
                    <a:pt x="30" y="763"/>
                  </a:lnTo>
                  <a:lnTo>
                    <a:pt x="23" y="735"/>
                  </a:lnTo>
                  <a:lnTo>
                    <a:pt x="15" y="708"/>
                  </a:lnTo>
                  <a:lnTo>
                    <a:pt x="10" y="679"/>
                  </a:lnTo>
                  <a:lnTo>
                    <a:pt x="6" y="649"/>
                  </a:lnTo>
                  <a:lnTo>
                    <a:pt x="2" y="620"/>
                  </a:lnTo>
                  <a:lnTo>
                    <a:pt x="1" y="589"/>
                  </a:lnTo>
                  <a:lnTo>
                    <a:pt x="0" y="558"/>
                  </a:lnTo>
                  <a:lnTo>
                    <a:pt x="0" y="536"/>
                  </a:lnTo>
                  <a:lnTo>
                    <a:pt x="1" y="514"/>
                  </a:lnTo>
                  <a:lnTo>
                    <a:pt x="4" y="494"/>
                  </a:lnTo>
                  <a:lnTo>
                    <a:pt x="6" y="473"/>
                  </a:lnTo>
                  <a:lnTo>
                    <a:pt x="8" y="454"/>
                  </a:lnTo>
                  <a:lnTo>
                    <a:pt x="11" y="434"/>
                  </a:lnTo>
                  <a:lnTo>
                    <a:pt x="15" y="415"/>
                  </a:lnTo>
                  <a:lnTo>
                    <a:pt x="21" y="396"/>
                  </a:lnTo>
                  <a:lnTo>
                    <a:pt x="26" y="378"/>
                  </a:lnTo>
                  <a:lnTo>
                    <a:pt x="31" y="359"/>
                  </a:lnTo>
                  <a:lnTo>
                    <a:pt x="37" y="341"/>
                  </a:lnTo>
                  <a:lnTo>
                    <a:pt x="45" y="323"/>
                  </a:lnTo>
                  <a:lnTo>
                    <a:pt x="52" y="306"/>
                  </a:lnTo>
                  <a:lnTo>
                    <a:pt x="60" y="290"/>
                  </a:lnTo>
                  <a:lnTo>
                    <a:pt x="69" y="273"/>
                  </a:lnTo>
                  <a:lnTo>
                    <a:pt x="78" y="258"/>
                  </a:lnTo>
                  <a:lnTo>
                    <a:pt x="88" y="242"/>
                  </a:lnTo>
                  <a:lnTo>
                    <a:pt x="99" y="227"/>
                  </a:lnTo>
                  <a:lnTo>
                    <a:pt x="109" y="212"/>
                  </a:lnTo>
                  <a:lnTo>
                    <a:pt x="121" y="198"/>
                  </a:lnTo>
                  <a:lnTo>
                    <a:pt x="133" y="184"/>
                  </a:lnTo>
                  <a:lnTo>
                    <a:pt x="144" y="172"/>
                  </a:lnTo>
                  <a:lnTo>
                    <a:pt x="157" y="159"/>
                  </a:lnTo>
                  <a:lnTo>
                    <a:pt x="171" y="147"/>
                  </a:lnTo>
                  <a:lnTo>
                    <a:pt x="185" y="136"/>
                  </a:lnTo>
                  <a:lnTo>
                    <a:pt x="198" y="124"/>
                  </a:lnTo>
                  <a:lnTo>
                    <a:pt x="213" y="113"/>
                  </a:lnTo>
                  <a:lnTo>
                    <a:pt x="228" y="103"/>
                  </a:lnTo>
                  <a:lnTo>
                    <a:pt x="244" y="93"/>
                  </a:lnTo>
                  <a:lnTo>
                    <a:pt x="260" y="84"/>
                  </a:lnTo>
                  <a:lnTo>
                    <a:pt x="276" y="75"/>
                  </a:lnTo>
                  <a:lnTo>
                    <a:pt x="293" y="67"/>
                  </a:lnTo>
                  <a:lnTo>
                    <a:pt x="310" y="59"/>
                  </a:lnTo>
                  <a:lnTo>
                    <a:pt x="327" y="51"/>
                  </a:lnTo>
                  <a:lnTo>
                    <a:pt x="345" y="44"/>
                  </a:lnTo>
                  <a:lnTo>
                    <a:pt x="363" y="38"/>
                  </a:lnTo>
                  <a:lnTo>
                    <a:pt x="381" y="31"/>
                  </a:lnTo>
                  <a:lnTo>
                    <a:pt x="399" y="26"/>
                  </a:lnTo>
                  <a:lnTo>
                    <a:pt x="417" y="21"/>
                  </a:lnTo>
                  <a:lnTo>
                    <a:pt x="436" y="17"/>
                  </a:lnTo>
                  <a:lnTo>
                    <a:pt x="455" y="12"/>
                  </a:lnTo>
                  <a:lnTo>
                    <a:pt x="474" y="9"/>
                  </a:lnTo>
                  <a:lnTo>
                    <a:pt x="494" y="6"/>
                  </a:lnTo>
                  <a:lnTo>
                    <a:pt x="514" y="4"/>
                  </a:lnTo>
                  <a:lnTo>
                    <a:pt x="533" y="2"/>
                  </a:lnTo>
                  <a:lnTo>
                    <a:pt x="554" y="1"/>
                  </a:lnTo>
                  <a:lnTo>
                    <a:pt x="575" y="0"/>
                  </a:lnTo>
                  <a:lnTo>
                    <a:pt x="595" y="0"/>
                  </a:lnTo>
                  <a:lnTo>
                    <a:pt x="623" y="1"/>
                  </a:lnTo>
                  <a:lnTo>
                    <a:pt x="653" y="2"/>
                  </a:lnTo>
                  <a:lnTo>
                    <a:pt x="682" y="4"/>
                  </a:lnTo>
                  <a:lnTo>
                    <a:pt x="711" y="7"/>
                  </a:lnTo>
                  <a:lnTo>
                    <a:pt x="740" y="12"/>
                  </a:lnTo>
                  <a:lnTo>
                    <a:pt x="768" y="18"/>
                  </a:lnTo>
                  <a:lnTo>
                    <a:pt x="798" y="25"/>
                  </a:lnTo>
                  <a:lnTo>
                    <a:pt x="827" y="33"/>
                  </a:lnTo>
                  <a:lnTo>
                    <a:pt x="854" y="41"/>
                  </a:lnTo>
                  <a:lnTo>
                    <a:pt x="882" y="51"/>
                  </a:lnTo>
                  <a:lnTo>
                    <a:pt x="907" y="61"/>
                  </a:lnTo>
                  <a:lnTo>
                    <a:pt x="934" y="73"/>
                  </a:lnTo>
                  <a:lnTo>
                    <a:pt x="924" y="98"/>
                  </a:lnTo>
                  <a:lnTo>
                    <a:pt x="916" y="127"/>
                  </a:lnTo>
                  <a:lnTo>
                    <a:pt x="907" y="159"/>
                  </a:lnTo>
                  <a:lnTo>
                    <a:pt x="900" y="194"/>
                  </a:lnTo>
                  <a:lnTo>
                    <a:pt x="890" y="195"/>
                  </a:lnTo>
                  <a:lnTo>
                    <a:pt x="880" y="183"/>
                  </a:lnTo>
                  <a:lnTo>
                    <a:pt x="866" y="171"/>
                  </a:lnTo>
                  <a:lnTo>
                    <a:pt x="850" y="157"/>
                  </a:lnTo>
                  <a:lnTo>
                    <a:pt x="831" y="142"/>
                  </a:lnTo>
                  <a:lnTo>
                    <a:pt x="810" y="127"/>
                  </a:lnTo>
                  <a:lnTo>
                    <a:pt x="785" y="113"/>
                  </a:lnTo>
                  <a:lnTo>
                    <a:pt x="758" y="99"/>
                  </a:lnTo>
                  <a:lnTo>
                    <a:pt x="727" y="86"/>
                  </a:lnTo>
                  <a:lnTo>
                    <a:pt x="711" y="80"/>
                  </a:lnTo>
                  <a:lnTo>
                    <a:pt x="694" y="75"/>
                  </a:lnTo>
                  <a:lnTo>
                    <a:pt x="677" y="70"/>
                  </a:lnTo>
                  <a:lnTo>
                    <a:pt x="660" y="67"/>
                  </a:lnTo>
                  <a:lnTo>
                    <a:pt x="642" y="63"/>
                  </a:lnTo>
                  <a:lnTo>
                    <a:pt x="624" y="61"/>
                  </a:lnTo>
                  <a:lnTo>
                    <a:pt x="606" y="60"/>
                  </a:lnTo>
                  <a:lnTo>
                    <a:pt x="588" y="59"/>
                  </a:lnTo>
                  <a:lnTo>
                    <a:pt x="571" y="59"/>
                  </a:lnTo>
                  <a:lnTo>
                    <a:pt x="554" y="60"/>
                  </a:lnTo>
                  <a:lnTo>
                    <a:pt x="539" y="61"/>
                  </a:lnTo>
                  <a:lnTo>
                    <a:pt x="523" y="63"/>
                  </a:lnTo>
                  <a:lnTo>
                    <a:pt x="507" y="65"/>
                  </a:lnTo>
                  <a:lnTo>
                    <a:pt x="491" y="69"/>
                  </a:lnTo>
                  <a:lnTo>
                    <a:pt x="476" y="72"/>
                  </a:lnTo>
                  <a:lnTo>
                    <a:pt x="460" y="76"/>
                  </a:lnTo>
                  <a:lnTo>
                    <a:pt x="446" y="80"/>
                  </a:lnTo>
                  <a:lnTo>
                    <a:pt x="432" y="86"/>
                  </a:lnTo>
                  <a:lnTo>
                    <a:pt x="418" y="91"/>
                  </a:lnTo>
                  <a:lnTo>
                    <a:pt x="404" y="97"/>
                  </a:lnTo>
                  <a:lnTo>
                    <a:pt x="391" y="104"/>
                  </a:lnTo>
                  <a:lnTo>
                    <a:pt x="379" y="111"/>
                  </a:lnTo>
                  <a:lnTo>
                    <a:pt x="366" y="119"/>
                  </a:lnTo>
                  <a:lnTo>
                    <a:pt x="353" y="126"/>
                  </a:lnTo>
                  <a:lnTo>
                    <a:pt x="341" y="134"/>
                  </a:lnTo>
                  <a:lnTo>
                    <a:pt x="330" y="144"/>
                  </a:lnTo>
                  <a:lnTo>
                    <a:pt x="318" y="154"/>
                  </a:lnTo>
                  <a:lnTo>
                    <a:pt x="308" y="163"/>
                  </a:lnTo>
                  <a:lnTo>
                    <a:pt x="297" y="174"/>
                  </a:lnTo>
                  <a:lnTo>
                    <a:pt x="286" y="184"/>
                  </a:lnTo>
                  <a:lnTo>
                    <a:pt x="277" y="195"/>
                  </a:lnTo>
                  <a:lnTo>
                    <a:pt x="267" y="207"/>
                  </a:lnTo>
                  <a:lnTo>
                    <a:pt x="258" y="218"/>
                  </a:lnTo>
                  <a:lnTo>
                    <a:pt x="249" y="231"/>
                  </a:lnTo>
                  <a:lnTo>
                    <a:pt x="241" y="243"/>
                  </a:lnTo>
                  <a:lnTo>
                    <a:pt x="233" y="257"/>
                  </a:lnTo>
                  <a:lnTo>
                    <a:pt x="219" y="283"/>
                  </a:lnTo>
                  <a:lnTo>
                    <a:pt x="206" y="313"/>
                  </a:lnTo>
                  <a:lnTo>
                    <a:pt x="194" y="341"/>
                  </a:lnTo>
                  <a:lnTo>
                    <a:pt x="184" y="372"/>
                  </a:lnTo>
                  <a:lnTo>
                    <a:pt x="175" y="402"/>
                  </a:lnTo>
                  <a:lnTo>
                    <a:pt x="168" y="434"/>
                  </a:lnTo>
                  <a:lnTo>
                    <a:pt x="162" y="466"/>
                  </a:lnTo>
                  <a:lnTo>
                    <a:pt x="159" y="497"/>
                  </a:lnTo>
                  <a:lnTo>
                    <a:pt x="156" y="530"/>
                  </a:lnTo>
                  <a:lnTo>
                    <a:pt x="156" y="564"/>
                  </a:lnTo>
                  <a:lnTo>
                    <a:pt x="156" y="600"/>
                  </a:lnTo>
                  <a:lnTo>
                    <a:pt x="159" y="635"/>
                  </a:lnTo>
                  <a:lnTo>
                    <a:pt x="162" y="669"/>
                  </a:lnTo>
                  <a:lnTo>
                    <a:pt x="169" y="702"/>
                  </a:lnTo>
                  <a:lnTo>
                    <a:pt x="176" y="734"/>
                  </a:lnTo>
                  <a:lnTo>
                    <a:pt x="185" y="765"/>
                  </a:lnTo>
                  <a:lnTo>
                    <a:pt x="195" y="795"/>
                  </a:lnTo>
                  <a:lnTo>
                    <a:pt x="208" y="824"/>
                  </a:lnTo>
                  <a:lnTo>
                    <a:pt x="222" y="851"/>
                  </a:lnTo>
                  <a:lnTo>
                    <a:pt x="237" y="877"/>
                  </a:lnTo>
                  <a:lnTo>
                    <a:pt x="254" y="902"/>
                  </a:lnTo>
                  <a:lnTo>
                    <a:pt x="273" y="924"/>
                  </a:lnTo>
                  <a:lnTo>
                    <a:pt x="292" y="945"/>
                  </a:lnTo>
                  <a:lnTo>
                    <a:pt x="313" y="964"/>
                  </a:lnTo>
                  <a:lnTo>
                    <a:pt x="335" y="983"/>
                  </a:lnTo>
                  <a:lnTo>
                    <a:pt x="358" y="998"/>
                  </a:lnTo>
                  <a:lnTo>
                    <a:pt x="383" y="1013"/>
                  </a:lnTo>
                  <a:lnTo>
                    <a:pt x="408" y="1026"/>
                  </a:lnTo>
                  <a:lnTo>
                    <a:pt x="435" y="1037"/>
                  </a:lnTo>
                  <a:lnTo>
                    <a:pt x="461" y="1045"/>
                  </a:lnTo>
                  <a:lnTo>
                    <a:pt x="489" y="1052"/>
                  </a:lnTo>
                  <a:lnTo>
                    <a:pt x="517" y="1056"/>
                  </a:lnTo>
                  <a:lnTo>
                    <a:pt x="547" y="1059"/>
                  </a:lnTo>
                  <a:lnTo>
                    <a:pt x="577" y="1060"/>
                  </a:lnTo>
                  <a:lnTo>
                    <a:pt x="597" y="1060"/>
                  </a:lnTo>
                  <a:lnTo>
                    <a:pt x="616" y="1059"/>
                  </a:lnTo>
                  <a:lnTo>
                    <a:pt x="635" y="1057"/>
                  </a:lnTo>
                  <a:lnTo>
                    <a:pt x="653" y="1055"/>
                  </a:lnTo>
                  <a:lnTo>
                    <a:pt x="671" y="1050"/>
                  </a:lnTo>
                  <a:lnTo>
                    <a:pt x="690" y="1047"/>
                  </a:lnTo>
                  <a:lnTo>
                    <a:pt x="707" y="1042"/>
                  </a:lnTo>
                  <a:lnTo>
                    <a:pt x="725" y="1037"/>
                  </a:lnTo>
                  <a:lnTo>
                    <a:pt x="758" y="1025"/>
                  </a:lnTo>
                  <a:lnTo>
                    <a:pt x="787" y="1012"/>
                  </a:lnTo>
                  <a:lnTo>
                    <a:pt x="815" y="998"/>
                  </a:lnTo>
                  <a:lnTo>
                    <a:pt x="839" y="985"/>
                  </a:lnTo>
                  <a:lnTo>
                    <a:pt x="860" y="971"/>
                  </a:lnTo>
                  <a:lnTo>
                    <a:pt x="880" y="957"/>
                  </a:lnTo>
                  <a:lnTo>
                    <a:pt x="897" y="944"/>
                  </a:lnTo>
                  <a:lnTo>
                    <a:pt x="911" y="934"/>
                  </a:lnTo>
                  <a:lnTo>
                    <a:pt x="903" y="1031"/>
                  </a:lnTo>
                  <a:lnTo>
                    <a:pt x="880" y="1046"/>
                  </a:lnTo>
                  <a:lnTo>
                    <a:pt x="854" y="1060"/>
                  </a:lnTo>
                  <a:lnTo>
                    <a:pt x="827" y="1073"/>
                  </a:lnTo>
                  <a:lnTo>
                    <a:pt x="799" y="1084"/>
                  </a:lnTo>
                  <a:lnTo>
                    <a:pt x="771" y="1093"/>
                  </a:lnTo>
                  <a:lnTo>
                    <a:pt x="742" y="1100"/>
                  </a:lnTo>
                  <a:lnTo>
                    <a:pt x="713" y="1107"/>
                  </a:lnTo>
                  <a:lnTo>
                    <a:pt x="683" y="1112"/>
                  </a:lnTo>
                  <a:lnTo>
                    <a:pt x="651" y="1116"/>
                  </a:lnTo>
                  <a:lnTo>
                    <a:pt x="619" y="1119"/>
                  </a:lnTo>
                  <a:lnTo>
                    <a:pt x="587" y="1122"/>
                  </a:lnTo>
                  <a:lnTo>
                    <a:pt x="554" y="1122"/>
                  </a:lnTo>
                  <a:lnTo>
                    <a:pt x="524" y="1122"/>
                  </a:lnTo>
                  <a:lnTo>
                    <a:pt x="492" y="1119"/>
                  </a:lnTo>
                  <a:lnTo>
                    <a:pt x="462" y="1116"/>
                  </a:lnTo>
                  <a:lnTo>
                    <a:pt x="433" y="1112"/>
                  </a:lnTo>
                  <a:lnTo>
                    <a:pt x="404" y="1107"/>
                  </a:lnTo>
                  <a:lnTo>
                    <a:pt x="376" y="1099"/>
                  </a:lnTo>
                  <a:lnTo>
                    <a:pt x="349" y="1092"/>
                  </a:lnTo>
                  <a:lnTo>
                    <a:pt x="323" y="108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47" name="Freeform 35"/>
            <p:cNvSpPr>
              <a:spLocks noEditPoints="1"/>
            </p:cNvSpPr>
            <p:nvPr userDrawn="1"/>
          </p:nvSpPr>
          <p:spPr bwMode="auto">
            <a:xfrm>
              <a:off x="1938" y="1335"/>
              <a:ext cx="59" cy="68"/>
            </a:xfrm>
            <a:custGeom>
              <a:avLst/>
              <a:gdLst/>
              <a:ahLst/>
              <a:cxnLst>
                <a:cxn ang="0">
                  <a:pos x="229" y="777"/>
                </a:cxn>
                <a:cxn ang="0">
                  <a:pos x="184" y="901"/>
                </a:cxn>
                <a:cxn ang="0">
                  <a:pos x="147" y="998"/>
                </a:cxn>
                <a:cxn ang="0">
                  <a:pos x="114" y="1104"/>
                </a:cxn>
                <a:cxn ang="0">
                  <a:pos x="88" y="1101"/>
                </a:cxn>
                <a:cxn ang="0">
                  <a:pos x="80" y="1100"/>
                </a:cxn>
                <a:cxn ang="0">
                  <a:pos x="72" y="1100"/>
                </a:cxn>
                <a:cxn ang="0">
                  <a:pos x="54" y="1098"/>
                </a:cxn>
                <a:cxn ang="0">
                  <a:pos x="36" y="1098"/>
                </a:cxn>
                <a:cxn ang="0">
                  <a:pos x="23" y="1100"/>
                </a:cxn>
                <a:cxn ang="0">
                  <a:pos x="0" y="1104"/>
                </a:cxn>
                <a:cxn ang="0">
                  <a:pos x="491" y="0"/>
                </a:cxn>
                <a:cxn ang="0">
                  <a:pos x="528" y="0"/>
                </a:cxn>
                <a:cxn ang="0">
                  <a:pos x="1001" y="1104"/>
                </a:cxn>
                <a:cxn ang="0">
                  <a:pos x="968" y="1101"/>
                </a:cxn>
                <a:cxn ang="0">
                  <a:pos x="957" y="1101"/>
                </a:cxn>
                <a:cxn ang="0">
                  <a:pos x="953" y="1100"/>
                </a:cxn>
                <a:cxn ang="0">
                  <a:pos x="944" y="1100"/>
                </a:cxn>
                <a:cxn ang="0">
                  <a:pos x="919" y="1098"/>
                </a:cxn>
                <a:cxn ang="0">
                  <a:pos x="893" y="1098"/>
                </a:cxn>
                <a:cxn ang="0">
                  <a:pos x="871" y="1100"/>
                </a:cxn>
                <a:cxn ang="0">
                  <a:pos x="836" y="1104"/>
                </a:cxn>
                <a:cxn ang="0">
                  <a:pos x="819" y="1057"/>
                </a:cxn>
                <a:cxn ang="0">
                  <a:pos x="804" y="1018"/>
                </a:cxn>
                <a:cxn ang="0">
                  <a:pos x="793" y="985"/>
                </a:cxn>
                <a:cxn ang="0">
                  <a:pos x="782" y="958"/>
                </a:cxn>
                <a:cxn ang="0">
                  <a:pos x="777" y="941"/>
                </a:cxn>
                <a:cxn ang="0">
                  <a:pos x="769" y="922"/>
                </a:cxn>
                <a:cxn ang="0">
                  <a:pos x="762" y="902"/>
                </a:cxn>
                <a:cxn ang="0">
                  <a:pos x="753" y="879"/>
                </a:cxn>
                <a:cxn ang="0">
                  <a:pos x="743" y="854"/>
                </a:cxn>
                <a:cxn ang="0">
                  <a:pos x="733" y="830"/>
                </a:cxn>
                <a:cxn ang="0">
                  <a:pos x="724" y="805"/>
                </a:cxn>
                <a:cxn ang="0">
                  <a:pos x="713" y="780"/>
                </a:cxn>
                <a:cxn ang="0">
                  <a:pos x="703" y="754"/>
                </a:cxn>
                <a:cxn ang="0">
                  <a:pos x="692" y="729"/>
                </a:cxn>
                <a:cxn ang="0">
                  <a:pos x="682" y="703"/>
                </a:cxn>
                <a:cxn ang="0">
                  <a:pos x="670" y="677"/>
                </a:cxn>
                <a:cxn ang="0">
                  <a:pos x="269" y="677"/>
                </a:cxn>
                <a:cxn ang="0">
                  <a:pos x="229" y="777"/>
                </a:cxn>
                <a:cxn ang="0">
                  <a:pos x="646" y="610"/>
                </a:cxn>
                <a:cxn ang="0">
                  <a:pos x="472" y="208"/>
                </a:cxn>
                <a:cxn ang="0">
                  <a:pos x="299" y="610"/>
                </a:cxn>
                <a:cxn ang="0">
                  <a:pos x="646" y="610"/>
                </a:cxn>
              </a:cxnLst>
              <a:rect l="0" t="0" r="r" b="b"/>
              <a:pathLst>
                <a:path w="1001" h="1104">
                  <a:moveTo>
                    <a:pt x="229" y="777"/>
                  </a:moveTo>
                  <a:lnTo>
                    <a:pt x="184" y="901"/>
                  </a:lnTo>
                  <a:lnTo>
                    <a:pt x="147" y="998"/>
                  </a:lnTo>
                  <a:lnTo>
                    <a:pt x="114" y="1104"/>
                  </a:lnTo>
                  <a:lnTo>
                    <a:pt x="88" y="1101"/>
                  </a:lnTo>
                  <a:lnTo>
                    <a:pt x="80" y="1100"/>
                  </a:lnTo>
                  <a:lnTo>
                    <a:pt x="72" y="1100"/>
                  </a:lnTo>
                  <a:lnTo>
                    <a:pt x="54" y="1098"/>
                  </a:lnTo>
                  <a:lnTo>
                    <a:pt x="36" y="1098"/>
                  </a:lnTo>
                  <a:lnTo>
                    <a:pt x="23" y="1100"/>
                  </a:lnTo>
                  <a:lnTo>
                    <a:pt x="0" y="1104"/>
                  </a:lnTo>
                  <a:lnTo>
                    <a:pt x="491" y="0"/>
                  </a:lnTo>
                  <a:lnTo>
                    <a:pt x="528" y="0"/>
                  </a:lnTo>
                  <a:lnTo>
                    <a:pt x="1001" y="1104"/>
                  </a:lnTo>
                  <a:lnTo>
                    <a:pt x="968" y="1101"/>
                  </a:lnTo>
                  <a:lnTo>
                    <a:pt x="957" y="1101"/>
                  </a:lnTo>
                  <a:lnTo>
                    <a:pt x="953" y="1100"/>
                  </a:lnTo>
                  <a:lnTo>
                    <a:pt x="944" y="1100"/>
                  </a:lnTo>
                  <a:lnTo>
                    <a:pt x="919" y="1098"/>
                  </a:lnTo>
                  <a:lnTo>
                    <a:pt x="893" y="1098"/>
                  </a:lnTo>
                  <a:lnTo>
                    <a:pt x="871" y="1100"/>
                  </a:lnTo>
                  <a:lnTo>
                    <a:pt x="836" y="1104"/>
                  </a:lnTo>
                  <a:lnTo>
                    <a:pt x="819" y="1057"/>
                  </a:lnTo>
                  <a:lnTo>
                    <a:pt x="804" y="1018"/>
                  </a:lnTo>
                  <a:lnTo>
                    <a:pt x="793" y="985"/>
                  </a:lnTo>
                  <a:lnTo>
                    <a:pt x="782" y="958"/>
                  </a:lnTo>
                  <a:lnTo>
                    <a:pt x="777" y="941"/>
                  </a:lnTo>
                  <a:lnTo>
                    <a:pt x="769" y="922"/>
                  </a:lnTo>
                  <a:lnTo>
                    <a:pt x="762" y="902"/>
                  </a:lnTo>
                  <a:lnTo>
                    <a:pt x="753" y="879"/>
                  </a:lnTo>
                  <a:lnTo>
                    <a:pt x="743" y="854"/>
                  </a:lnTo>
                  <a:lnTo>
                    <a:pt x="733" y="830"/>
                  </a:lnTo>
                  <a:lnTo>
                    <a:pt x="724" y="805"/>
                  </a:lnTo>
                  <a:lnTo>
                    <a:pt x="713" y="780"/>
                  </a:lnTo>
                  <a:lnTo>
                    <a:pt x="703" y="754"/>
                  </a:lnTo>
                  <a:lnTo>
                    <a:pt x="692" y="729"/>
                  </a:lnTo>
                  <a:lnTo>
                    <a:pt x="682" y="703"/>
                  </a:lnTo>
                  <a:lnTo>
                    <a:pt x="670" y="677"/>
                  </a:lnTo>
                  <a:lnTo>
                    <a:pt x="269" y="677"/>
                  </a:lnTo>
                  <a:lnTo>
                    <a:pt x="229" y="777"/>
                  </a:lnTo>
                  <a:close/>
                  <a:moveTo>
                    <a:pt x="646" y="610"/>
                  </a:moveTo>
                  <a:lnTo>
                    <a:pt x="472" y="208"/>
                  </a:lnTo>
                  <a:lnTo>
                    <a:pt x="299" y="610"/>
                  </a:lnTo>
                  <a:lnTo>
                    <a:pt x="646" y="61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48" name="Freeform 36"/>
            <p:cNvSpPr>
              <a:spLocks noEditPoints="1"/>
            </p:cNvSpPr>
            <p:nvPr userDrawn="1"/>
          </p:nvSpPr>
          <p:spPr bwMode="auto">
            <a:xfrm>
              <a:off x="1893" y="1336"/>
              <a:ext cx="40" cy="64"/>
            </a:xfrm>
            <a:custGeom>
              <a:avLst/>
              <a:gdLst/>
              <a:ahLst/>
              <a:cxnLst>
                <a:cxn ang="0">
                  <a:pos x="233" y="587"/>
                </a:cxn>
                <a:cxn ang="0">
                  <a:pos x="194" y="586"/>
                </a:cxn>
                <a:cxn ang="0">
                  <a:pos x="139" y="584"/>
                </a:cxn>
                <a:cxn ang="0">
                  <a:pos x="99" y="1076"/>
                </a:cxn>
                <a:cxn ang="0">
                  <a:pos x="37" y="1076"/>
                </a:cxn>
                <a:cxn ang="0">
                  <a:pos x="283" y="0"/>
                </a:cxn>
                <a:cxn ang="0">
                  <a:pos x="388" y="3"/>
                </a:cxn>
                <a:cxn ang="0">
                  <a:pos x="475" y="13"/>
                </a:cxn>
                <a:cxn ang="0">
                  <a:pos x="544" y="31"/>
                </a:cxn>
                <a:cxn ang="0">
                  <a:pos x="599" y="56"/>
                </a:cxn>
                <a:cxn ang="0">
                  <a:pos x="640" y="91"/>
                </a:cxn>
                <a:cxn ang="0">
                  <a:pos x="667" y="136"/>
                </a:cxn>
                <a:cxn ang="0">
                  <a:pos x="683" y="192"/>
                </a:cxn>
                <a:cxn ang="0">
                  <a:pos x="689" y="258"/>
                </a:cxn>
                <a:cxn ang="0">
                  <a:pos x="683" y="325"/>
                </a:cxn>
                <a:cxn ang="0">
                  <a:pos x="667" y="382"/>
                </a:cxn>
                <a:cxn ang="0">
                  <a:pos x="642" y="431"/>
                </a:cxn>
                <a:cxn ang="0">
                  <a:pos x="605" y="473"/>
                </a:cxn>
                <a:cxn ang="0">
                  <a:pos x="559" y="507"/>
                </a:cxn>
                <a:cxn ang="0">
                  <a:pos x="501" y="537"/>
                </a:cxn>
                <a:cxn ang="0">
                  <a:pos x="432" y="560"/>
                </a:cxn>
                <a:cxn ang="0">
                  <a:pos x="351" y="580"/>
                </a:cxn>
                <a:cxn ang="0">
                  <a:pos x="323" y="585"/>
                </a:cxn>
                <a:cxn ang="0">
                  <a:pos x="286" y="588"/>
                </a:cxn>
                <a:cxn ang="0">
                  <a:pos x="246" y="588"/>
                </a:cxn>
                <a:cxn ang="0">
                  <a:pos x="224" y="524"/>
                </a:cxn>
                <a:cxn ang="0">
                  <a:pos x="260" y="522"/>
                </a:cxn>
                <a:cxn ang="0">
                  <a:pos x="293" y="521"/>
                </a:cxn>
                <a:cxn ang="0">
                  <a:pos x="350" y="513"/>
                </a:cxn>
                <a:cxn ang="0">
                  <a:pos x="399" y="496"/>
                </a:cxn>
                <a:cxn ang="0">
                  <a:pos x="442" y="471"/>
                </a:cxn>
                <a:cxn ang="0">
                  <a:pos x="478" y="442"/>
                </a:cxn>
                <a:cxn ang="0">
                  <a:pos x="506" y="406"/>
                </a:cxn>
                <a:cxn ang="0">
                  <a:pos x="528" y="363"/>
                </a:cxn>
                <a:cxn ang="0">
                  <a:pos x="539" y="317"/>
                </a:cxn>
                <a:cxn ang="0">
                  <a:pos x="544" y="266"/>
                </a:cxn>
                <a:cxn ang="0">
                  <a:pos x="541" y="227"/>
                </a:cxn>
                <a:cxn ang="0">
                  <a:pos x="534" y="191"/>
                </a:cxn>
                <a:cxn ang="0">
                  <a:pos x="520" y="157"/>
                </a:cxn>
                <a:cxn ang="0">
                  <a:pos x="501" y="127"/>
                </a:cxn>
                <a:cxn ang="0">
                  <a:pos x="476" y="103"/>
                </a:cxn>
                <a:cxn ang="0">
                  <a:pos x="445" y="84"/>
                </a:cxn>
                <a:cxn ang="0">
                  <a:pos x="409" y="70"/>
                </a:cxn>
                <a:cxn ang="0">
                  <a:pos x="366" y="64"/>
                </a:cxn>
                <a:cxn ang="0">
                  <a:pos x="337" y="62"/>
                </a:cxn>
                <a:cxn ang="0">
                  <a:pos x="281" y="60"/>
                </a:cxn>
                <a:cxn ang="0">
                  <a:pos x="139" y="60"/>
                </a:cxn>
              </a:cxnLst>
              <a:rect l="0" t="0" r="r" b="b"/>
              <a:pathLst>
                <a:path w="689" h="1080">
                  <a:moveTo>
                    <a:pt x="246" y="588"/>
                  </a:moveTo>
                  <a:lnTo>
                    <a:pt x="241" y="588"/>
                  </a:lnTo>
                  <a:lnTo>
                    <a:pt x="233" y="587"/>
                  </a:lnTo>
                  <a:lnTo>
                    <a:pt x="226" y="587"/>
                  </a:lnTo>
                  <a:lnTo>
                    <a:pt x="219" y="586"/>
                  </a:lnTo>
                  <a:lnTo>
                    <a:pt x="194" y="586"/>
                  </a:lnTo>
                  <a:lnTo>
                    <a:pt x="188" y="584"/>
                  </a:lnTo>
                  <a:lnTo>
                    <a:pt x="183" y="584"/>
                  </a:lnTo>
                  <a:lnTo>
                    <a:pt x="139" y="584"/>
                  </a:lnTo>
                  <a:lnTo>
                    <a:pt x="139" y="1080"/>
                  </a:lnTo>
                  <a:lnTo>
                    <a:pt x="110" y="1077"/>
                  </a:lnTo>
                  <a:lnTo>
                    <a:pt x="99" y="1076"/>
                  </a:lnTo>
                  <a:lnTo>
                    <a:pt x="91" y="1076"/>
                  </a:lnTo>
                  <a:lnTo>
                    <a:pt x="69" y="1074"/>
                  </a:lnTo>
                  <a:lnTo>
                    <a:pt x="37" y="1076"/>
                  </a:lnTo>
                  <a:lnTo>
                    <a:pt x="0" y="1080"/>
                  </a:lnTo>
                  <a:lnTo>
                    <a:pt x="0" y="0"/>
                  </a:lnTo>
                  <a:lnTo>
                    <a:pt x="283" y="0"/>
                  </a:lnTo>
                  <a:lnTo>
                    <a:pt x="320" y="0"/>
                  </a:lnTo>
                  <a:lnTo>
                    <a:pt x="355" y="1"/>
                  </a:lnTo>
                  <a:lnTo>
                    <a:pt x="388" y="3"/>
                  </a:lnTo>
                  <a:lnTo>
                    <a:pt x="418" y="5"/>
                  </a:lnTo>
                  <a:lnTo>
                    <a:pt x="447" y="10"/>
                  </a:lnTo>
                  <a:lnTo>
                    <a:pt x="475" y="13"/>
                  </a:lnTo>
                  <a:lnTo>
                    <a:pt x="499" y="18"/>
                  </a:lnTo>
                  <a:lnTo>
                    <a:pt x="522" y="24"/>
                  </a:lnTo>
                  <a:lnTo>
                    <a:pt x="544" y="31"/>
                  </a:lnTo>
                  <a:lnTo>
                    <a:pt x="564" y="38"/>
                  </a:lnTo>
                  <a:lnTo>
                    <a:pt x="582" y="47"/>
                  </a:lnTo>
                  <a:lnTo>
                    <a:pt x="599" y="56"/>
                  </a:lnTo>
                  <a:lnTo>
                    <a:pt x="613" y="67"/>
                  </a:lnTo>
                  <a:lnTo>
                    <a:pt x="627" y="79"/>
                  </a:lnTo>
                  <a:lnTo>
                    <a:pt x="640" y="91"/>
                  </a:lnTo>
                  <a:lnTo>
                    <a:pt x="650" y="104"/>
                  </a:lnTo>
                  <a:lnTo>
                    <a:pt x="659" y="120"/>
                  </a:lnTo>
                  <a:lnTo>
                    <a:pt x="667" y="136"/>
                  </a:lnTo>
                  <a:lnTo>
                    <a:pt x="674" y="153"/>
                  </a:lnTo>
                  <a:lnTo>
                    <a:pt x="679" y="172"/>
                  </a:lnTo>
                  <a:lnTo>
                    <a:pt x="683" y="192"/>
                  </a:lnTo>
                  <a:lnTo>
                    <a:pt x="687" y="212"/>
                  </a:lnTo>
                  <a:lnTo>
                    <a:pt x="689" y="235"/>
                  </a:lnTo>
                  <a:lnTo>
                    <a:pt x="689" y="258"/>
                  </a:lnTo>
                  <a:lnTo>
                    <a:pt x="689" y="281"/>
                  </a:lnTo>
                  <a:lnTo>
                    <a:pt x="687" y="304"/>
                  </a:lnTo>
                  <a:lnTo>
                    <a:pt x="683" y="325"/>
                  </a:lnTo>
                  <a:lnTo>
                    <a:pt x="679" y="345"/>
                  </a:lnTo>
                  <a:lnTo>
                    <a:pt x="674" y="364"/>
                  </a:lnTo>
                  <a:lnTo>
                    <a:pt x="667" y="382"/>
                  </a:lnTo>
                  <a:lnTo>
                    <a:pt x="660" y="400"/>
                  </a:lnTo>
                  <a:lnTo>
                    <a:pt x="652" y="416"/>
                  </a:lnTo>
                  <a:lnTo>
                    <a:pt x="642" y="431"/>
                  </a:lnTo>
                  <a:lnTo>
                    <a:pt x="630" y="446"/>
                  </a:lnTo>
                  <a:lnTo>
                    <a:pt x="619" y="460"/>
                  </a:lnTo>
                  <a:lnTo>
                    <a:pt x="605" y="473"/>
                  </a:lnTo>
                  <a:lnTo>
                    <a:pt x="591" y="485"/>
                  </a:lnTo>
                  <a:lnTo>
                    <a:pt x="575" y="497"/>
                  </a:lnTo>
                  <a:lnTo>
                    <a:pt x="559" y="507"/>
                  </a:lnTo>
                  <a:lnTo>
                    <a:pt x="541" y="518"/>
                  </a:lnTo>
                  <a:lnTo>
                    <a:pt x="522" y="528"/>
                  </a:lnTo>
                  <a:lnTo>
                    <a:pt x="501" y="537"/>
                  </a:lnTo>
                  <a:lnTo>
                    <a:pt x="480" y="546"/>
                  </a:lnTo>
                  <a:lnTo>
                    <a:pt x="457" y="553"/>
                  </a:lnTo>
                  <a:lnTo>
                    <a:pt x="432" y="560"/>
                  </a:lnTo>
                  <a:lnTo>
                    <a:pt x="407" y="568"/>
                  </a:lnTo>
                  <a:lnTo>
                    <a:pt x="379" y="574"/>
                  </a:lnTo>
                  <a:lnTo>
                    <a:pt x="351" y="580"/>
                  </a:lnTo>
                  <a:lnTo>
                    <a:pt x="343" y="582"/>
                  </a:lnTo>
                  <a:lnTo>
                    <a:pt x="334" y="584"/>
                  </a:lnTo>
                  <a:lnTo>
                    <a:pt x="323" y="585"/>
                  </a:lnTo>
                  <a:lnTo>
                    <a:pt x="310" y="586"/>
                  </a:lnTo>
                  <a:lnTo>
                    <a:pt x="299" y="587"/>
                  </a:lnTo>
                  <a:lnTo>
                    <a:pt x="286" y="588"/>
                  </a:lnTo>
                  <a:lnTo>
                    <a:pt x="273" y="588"/>
                  </a:lnTo>
                  <a:lnTo>
                    <a:pt x="260" y="588"/>
                  </a:lnTo>
                  <a:lnTo>
                    <a:pt x="246" y="588"/>
                  </a:lnTo>
                  <a:close/>
                  <a:moveTo>
                    <a:pt x="211" y="525"/>
                  </a:moveTo>
                  <a:lnTo>
                    <a:pt x="216" y="525"/>
                  </a:lnTo>
                  <a:lnTo>
                    <a:pt x="224" y="524"/>
                  </a:lnTo>
                  <a:lnTo>
                    <a:pt x="233" y="523"/>
                  </a:lnTo>
                  <a:lnTo>
                    <a:pt x="246" y="522"/>
                  </a:lnTo>
                  <a:lnTo>
                    <a:pt x="260" y="522"/>
                  </a:lnTo>
                  <a:lnTo>
                    <a:pt x="272" y="522"/>
                  </a:lnTo>
                  <a:lnTo>
                    <a:pt x="283" y="521"/>
                  </a:lnTo>
                  <a:lnTo>
                    <a:pt x="293" y="521"/>
                  </a:lnTo>
                  <a:lnTo>
                    <a:pt x="313" y="519"/>
                  </a:lnTo>
                  <a:lnTo>
                    <a:pt x="332" y="516"/>
                  </a:lnTo>
                  <a:lnTo>
                    <a:pt x="350" y="513"/>
                  </a:lnTo>
                  <a:lnTo>
                    <a:pt x="367" y="507"/>
                  </a:lnTo>
                  <a:lnTo>
                    <a:pt x="384" y="502"/>
                  </a:lnTo>
                  <a:lnTo>
                    <a:pt x="399" y="496"/>
                  </a:lnTo>
                  <a:lnTo>
                    <a:pt x="414" y="488"/>
                  </a:lnTo>
                  <a:lnTo>
                    <a:pt x="429" y="480"/>
                  </a:lnTo>
                  <a:lnTo>
                    <a:pt x="442" y="471"/>
                  </a:lnTo>
                  <a:lnTo>
                    <a:pt x="455" y="462"/>
                  </a:lnTo>
                  <a:lnTo>
                    <a:pt x="466" y="452"/>
                  </a:lnTo>
                  <a:lnTo>
                    <a:pt x="478" y="442"/>
                  </a:lnTo>
                  <a:lnTo>
                    <a:pt x="488" y="430"/>
                  </a:lnTo>
                  <a:lnTo>
                    <a:pt x="498" y="418"/>
                  </a:lnTo>
                  <a:lnTo>
                    <a:pt x="506" y="406"/>
                  </a:lnTo>
                  <a:lnTo>
                    <a:pt x="515" y="392"/>
                  </a:lnTo>
                  <a:lnTo>
                    <a:pt x="521" y="378"/>
                  </a:lnTo>
                  <a:lnTo>
                    <a:pt x="528" y="363"/>
                  </a:lnTo>
                  <a:lnTo>
                    <a:pt x="533" y="348"/>
                  </a:lnTo>
                  <a:lnTo>
                    <a:pt x="536" y="333"/>
                  </a:lnTo>
                  <a:lnTo>
                    <a:pt x="539" y="317"/>
                  </a:lnTo>
                  <a:lnTo>
                    <a:pt x="542" y="300"/>
                  </a:lnTo>
                  <a:lnTo>
                    <a:pt x="544" y="283"/>
                  </a:lnTo>
                  <a:lnTo>
                    <a:pt x="544" y="266"/>
                  </a:lnTo>
                  <a:lnTo>
                    <a:pt x="544" y="254"/>
                  </a:lnTo>
                  <a:lnTo>
                    <a:pt x="542" y="240"/>
                  </a:lnTo>
                  <a:lnTo>
                    <a:pt x="541" y="227"/>
                  </a:lnTo>
                  <a:lnTo>
                    <a:pt x="539" y="216"/>
                  </a:lnTo>
                  <a:lnTo>
                    <a:pt x="537" y="203"/>
                  </a:lnTo>
                  <a:lnTo>
                    <a:pt x="534" y="191"/>
                  </a:lnTo>
                  <a:lnTo>
                    <a:pt x="530" y="179"/>
                  </a:lnTo>
                  <a:lnTo>
                    <a:pt x="525" y="168"/>
                  </a:lnTo>
                  <a:lnTo>
                    <a:pt x="520" y="157"/>
                  </a:lnTo>
                  <a:lnTo>
                    <a:pt x="514" y="147"/>
                  </a:lnTo>
                  <a:lnTo>
                    <a:pt x="507" y="137"/>
                  </a:lnTo>
                  <a:lnTo>
                    <a:pt x="501" y="127"/>
                  </a:lnTo>
                  <a:lnTo>
                    <a:pt x="493" y="119"/>
                  </a:lnTo>
                  <a:lnTo>
                    <a:pt x="485" y="110"/>
                  </a:lnTo>
                  <a:lnTo>
                    <a:pt x="476" y="103"/>
                  </a:lnTo>
                  <a:lnTo>
                    <a:pt x="466" y="96"/>
                  </a:lnTo>
                  <a:lnTo>
                    <a:pt x="456" y="89"/>
                  </a:lnTo>
                  <a:lnTo>
                    <a:pt x="445" y="84"/>
                  </a:lnTo>
                  <a:lnTo>
                    <a:pt x="433" y="79"/>
                  </a:lnTo>
                  <a:lnTo>
                    <a:pt x="422" y="74"/>
                  </a:lnTo>
                  <a:lnTo>
                    <a:pt x="409" y="70"/>
                  </a:lnTo>
                  <a:lnTo>
                    <a:pt x="395" y="67"/>
                  </a:lnTo>
                  <a:lnTo>
                    <a:pt x="380" y="65"/>
                  </a:lnTo>
                  <a:lnTo>
                    <a:pt x="366" y="64"/>
                  </a:lnTo>
                  <a:lnTo>
                    <a:pt x="360" y="63"/>
                  </a:lnTo>
                  <a:lnTo>
                    <a:pt x="351" y="63"/>
                  </a:lnTo>
                  <a:lnTo>
                    <a:pt x="337" y="62"/>
                  </a:lnTo>
                  <a:lnTo>
                    <a:pt x="319" y="61"/>
                  </a:lnTo>
                  <a:lnTo>
                    <a:pt x="300" y="61"/>
                  </a:lnTo>
                  <a:lnTo>
                    <a:pt x="281" y="60"/>
                  </a:lnTo>
                  <a:lnTo>
                    <a:pt x="262" y="60"/>
                  </a:lnTo>
                  <a:lnTo>
                    <a:pt x="244" y="60"/>
                  </a:lnTo>
                  <a:lnTo>
                    <a:pt x="139" y="60"/>
                  </a:lnTo>
                  <a:lnTo>
                    <a:pt x="139" y="521"/>
                  </a:lnTo>
                  <a:lnTo>
                    <a:pt x="211" y="52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49" name="Freeform 37"/>
            <p:cNvSpPr>
              <a:spLocks/>
            </p:cNvSpPr>
            <p:nvPr userDrawn="1"/>
          </p:nvSpPr>
          <p:spPr bwMode="auto">
            <a:xfrm>
              <a:off x="1836" y="1336"/>
              <a:ext cx="47" cy="64"/>
            </a:xfrm>
            <a:custGeom>
              <a:avLst/>
              <a:gdLst/>
              <a:ahLst/>
              <a:cxnLst>
                <a:cxn ang="0">
                  <a:pos x="139" y="530"/>
                </a:cxn>
                <a:cxn ang="0">
                  <a:pos x="139" y="1081"/>
                </a:cxn>
                <a:cxn ang="0">
                  <a:pos x="111" y="1078"/>
                </a:cxn>
                <a:cxn ang="0">
                  <a:pos x="99" y="1077"/>
                </a:cxn>
                <a:cxn ang="0">
                  <a:pos x="92" y="1077"/>
                </a:cxn>
                <a:cxn ang="0">
                  <a:pos x="69" y="1075"/>
                </a:cxn>
                <a:cxn ang="0">
                  <a:pos x="37" y="1077"/>
                </a:cxn>
                <a:cxn ang="0">
                  <a:pos x="0" y="1081"/>
                </a:cxn>
                <a:cxn ang="0">
                  <a:pos x="0" y="1"/>
                </a:cxn>
                <a:cxn ang="0">
                  <a:pos x="39" y="3"/>
                </a:cxn>
                <a:cxn ang="0">
                  <a:pos x="69" y="4"/>
                </a:cxn>
                <a:cxn ang="0">
                  <a:pos x="97" y="3"/>
                </a:cxn>
                <a:cxn ang="0">
                  <a:pos x="139" y="1"/>
                </a:cxn>
                <a:cxn ang="0">
                  <a:pos x="139" y="488"/>
                </a:cxn>
                <a:cxn ang="0">
                  <a:pos x="143" y="490"/>
                </a:cxn>
                <a:cxn ang="0">
                  <a:pos x="147" y="491"/>
                </a:cxn>
                <a:cxn ang="0">
                  <a:pos x="154" y="490"/>
                </a:cxn>
                <a:cxn ang="0">
                  <a:pos x="161" y="488"/>
                </a:cxn>
                <a:cxn ang="0">
                  <a:pos x="170" y="484"/>
                </a:cxn>
                <a:cxn ang="0">
                  <a:pos x="178" y="479"/>
                </a:cxn>
                <a:cxn ang="0">
                  <a:pos x="185" y="473"/>
                </a:cxn>
                <a:cxn ang="0">
                  <a:pos x="194" y="466"/>
                </a:cxn>
                <a:cxn ang="0">
                  <a:pos x="202" y="459"/>
                </a:cxn>
                <a:cxn ang="0">
                  <a:pos x="212" y="450"/>
                </a:cxn>
                <a:cxn ang="0">
                  <a:pos x="223" y="440"/>
                </a:cxn>
                <a:cxn ang="0">
                  <a:pos x="234" y="429"/>
                </a:cxn>
                <a:cxn ang="0">
                  <a:pos x="247" y="416"/>
                </a:cxn>
                <a:cxn ang="0">
                  <a:pos x="262" y="402"/>
                </a:cxn>
                <a:cxn ang="0">
                  <a:pos x="651" y="1"/>
                </a:cxn>
                <a:cxn ang="0">
                  <a:pos x="686" y="3"/>
                </a:cxn>
                <a:cxn ang="0">
                  <a:pos x="713" y="4"/>
                </a:cxn>
                <a:cxn ang="0">
                  <a:pos x="737" y="3"/>
                </a:cxn>
                <a:cxn ang="0">
                  <a:pos x="773" y="0"/>
                </a:cxn>
                <a:cxn ang="0">
                  <a:pos x="416" y="345"/>
                </a:cxn>
                <a:cxn ang="0">
                  <a:pos x="283" y="480"/>
                </a:cxn>
                <a:cxn ang="0">
                  <a:pos x="416" y="630"/>
                </a:cxn>
                <a:cxn ang="0">
                  <a:pos x="569" y="804"/>
                </a:cxn>
                <a:cxn ang="0">
                  <a:pos x="666" y="915"/>
                </a:cxn>
                <a:cxn ang="0">
                  <a:pos x="794" y="1073"/>
                </a:cxn>
                <a:cxn ang="0">
                  <a:pos x="794" y="1081"/>
                </a:cxn>
                <a:cxn ang="0">
                  <a:pos x="759" y="1078"/>
                </a:cxn>
                <a:cxn ang="0">
                  <a:pos x="749" y="1078"/>
                </a:cxn>
                <a:cxn ang="0">
                  <a:pos x="742" y="1077"/>
                </a:cxn>
                <a:cxn ang="0">
                  <a:pos x="734" y="1077"/>
                </a:cxn>
                <a:cxn ang="0">
                  <a:pos x="707" y="1075"/>
                </a:cxn>
                <a:cxn ang="0">
                  <a:pos x="666" y="1077"/>
                </a:cxn>
                <a:cxn ang="0">
                  <a:pos x="619" y="1081"/>
                </a:cxn>
                <a:cxn ang="0">
                  <a:pos x="589" y="1039"/>
                </a:cxn>
                <a:cxn ang="0">
                  <a:pos x="561" y="1001"/>
                </a:cxn>
                <a:cxn ang="0">
                  <a:pos x="535" y="967"/>
                </a:cxn>
                <a:cxn ang="0">
                  <a:pos x="511" y="937"/>
                </a:cxn>
                <a:cxn ang="0">
                  <a:pos x="165" y="535"/>
                </a:cxn>
                <a:cxn ang="0">
                  <a:pos x="160" y="531"/>
                </a:cxn>
                <a:cxn ang="0">
                  <a:pos x="155" y="529"/>
                </a:cxn>
                <a:cxn ang="0">
                  <a:pos x="149" y="526"/>
                </a:cxn>
                <a:cxn ang="0">
                  <a:pos x="143" y="526"/>
                </a:cxn>
                <a:cxn ang="0">
                  <a:pos x="142" y="526"/>
                </a:cxn>
                <a:cxn ang="0">
                  <a:pos x="141" y="528"/>
                </a:cxn>
                <a:cxn ang="0">
                  <a:pos x="140" y="529"/>
                </a:cxn>
                <a:cxn ang="0">
                  <a:pos x="139" y="530"/>
                </a:cxn>
              </a:cxnLst>
              <a:rect l="0" t="0" r="r" b="b"/>
              <a:pathLst>
                <a:path w="794" h="1081">
                  <a:moveTo>
                    <a:pt x="139" y="530"/>
                  </a:moveTo>
                  <a:lnTo>
                    <a:pt x="139" y="1081"/>
                  </a:lnTo>
                  <a:lnTo>
                    <a:pt x="111" y="1078"/>
                  </a:lnTo>
                  <a:lnTo>
                    <a:pt x="99" y="1077"/>
                  </a:lnTo>
                  <a:lnTo>
                    <a:pt x="92" y="1077"/>
                  </a:lnTo>
                  <a:lnTo>
                    <a:pt x="69" y="1075"/>
                  </a:lnTo>
                  <a:lnTo>
                    <a:pt x="37" y="1077"/>
                  </a:lnTo>
                  <a:lnTo>
                    <a:pt x="0" y="1081"/>
                  </a:lnTo>
                  <a:lnTo>
                    <a:pt x="0" y="1"/>
                  </a:lnTo>
                  <a:lnTo>
                    <a:pt x="39" y="3"/>
                  </a:lnTo>
                  <a:lnTo>
                    <a:pt x="69" y="4"/>
                  </a:lnTo>
                  <a:lnTo>
                    <a:pt x="97" y="3"/>
                  </a:lnTo>
                  <a:lnTo>
                    <a:pt x="139" y="1"/>
                  </a:lnTo>
                  <a:lnTo>
                    <a:pt x="139" y="488"/>
                  </a:lnTo>
                  <a:lnTo>
                    <a:pt x="143" y="490"/>
                  </a:lnTo>
                  <a:lnTo>
                    <a:pt x="147" y="491"/>
                  </a:lnTo>
                  <a:lnTo>
                    <a:pt x="154" y="490"/>
                  </a:lnTo>
                  <a:lnTo>
                    <a:pt x="161" y="488"/>
                  </a:lnTo>
                  <a:lnTo>
                    <a:pt x="170" y="484"/>
                  </a:lnTo>
                  <a:lnTo>
                    <a:pt x="178" y="479"/>
                  </a:lnTo>
                  <a:lnTo>
                    <a:pt x="185" y="473"/>
                  </a:lnTo>
                  <a:lnTo>
                    <a:pt x="194" y="466"/>
                  </a:lnTo>
                  <a:lnTo>
                    <a:pt x="202" y="459"/>
                  </a:lnTo>
                  <a:lnTo>
                    <a:pt x="212" y="450"/>
                  </a:lnTo>
                  <a:lnTo>
                    <a:pt x="223" y="440"/>
                  </a:lnTo>
                  <a:lnTo>
                    <a:pt x="234" y="429"/>
                  </a:lnTo>
                  <a:lnTo>
                    <a:pt x="247" y="416"/>
                  </a:lnTo>
                  <a:lnTo>
                    <a:pt x="262" y="402"/>
                  </a:lnTo>
                  <a:lnTo>
                    <a:pt x="651" y="1"/>
                  </a:lnTo>
                  <a:lnTo>
                    <a:pt x="686" y="3"/>
                  </a:lnTo>
                  <a:lnTo>
                    <a:pt x="713" y="4"/>
                  </a:lnTo>
                  <a:lnTo>
                    <a:pt x="737" y="3"/>
                  </a:lnTo>
                  <a:lnTo>
                    <a:pt x="773" y="0"/>
                  </a:lnTo>
                  <a:lnTo>
                    <a:pt x="416" y="345"/>
                  </a:lnTo>
                  <a:lnTo>
                    <a:pt x="283" y="480"/>
                  </a:lnTo>
                  <a:lnTo>
                    <a:pt x="416" y="630"/>
                  </a:lnTo>
                  <a:lnTo>
                    <a:pt x="569" y="804"/>
                  </a:lnTo>
                  <a:lnTo>
                    <a:pt x="666" y="915"/>
                  </a:lnTo>
                  <a:lnTo>
                    <a:pt x="794" y="1073"/>
                  </a:lnTo>
                  <a:lnTo>
                    <a:pt x="794" y="1081"/>
                  </a:lnTo>
                  <a:lnTo>
                    <a:pt x="759" y="1078"/>
                  </a:lnTo>
                  <a:lnTo>
                    <a:pt x="749" y="1078"/>
                  </a:lnTo>
                  <a:lnTo>
                    <a:pt x="742" y="1077"/>
                  </a:lnTo>
                  <a:lnTo>
                    <a:pt x="734" y="1077"/>
                  </a:lnTo>
                  <a:lnTo>
                    <a:pt x="707" y="1075"/>
                  </a:lnTo>
                  <a:lnTo>
                    <a:pt x="666" y="1077"/>
                  </a:lnTo>
                  <a:lnTo>
                    <a:pt x="619" y="1081"/>
                  </a:lnTo>
                  <a:lnTo>
                    <a:pt x="589" y="1039"/>
                  </a:lnTo>
                  <a:lnTo>
                    <a:pt x="561" y="1001"/>
                  </a:lnTo>
                  <a:lnTo>
                    <a:pt x="535" y="967"/>
                  </a:lnTo>
                  <a:lnTo>
                    <a:pt x="511" y="937"/>
                  </a:lnTo>
                  <a:lnTo>
                    <a:pt x="165" y="535"/>
                  </a:lnTo>
                  <a:lnTo>
                    <a:pt x="160" y="531"/>
                  </a:lnTo>
                  <a:lnTo>
                    <a:pt x="155" y="529"/>
                  </a:lnTo>
                  <a:lnTo>
                    <a:pt x="149" y="526"/>
                  </a:lnTo>
                  <a:lnTo>
                    <a:pt x="143" y="526"/>
                  </a:lnTo>
                  <a:lnTo>
                    <a:pt x="142" y="526"/>
                  </a:lnTo>
                  <a:lnTo>
                    <a:pt x="141" y="528"/>
                  </a:lnTo>
                  <a:lnTo>
                    <a:pt x="140" y="529"/>
                  </a:lnTo>
                  <a:lnTo>
                    <a:pt x="139" y="53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50" name="Freeform 38"/>
            <p:cNvSpPr>
              <a:spLocks noEditPoints="1"/>
            </p:cNvSpPr>
            <p:nvPr userDrawn="1"/>
          </p:nvSpPr>
          <p:spPr bwMode="auto">
            <a:xfrm>
              <a:off x="2454" y="1595"/>
              <a:ext cx="46" cy="64"/>
            </a:xfrm>
            <a:custGeom>
              <a:avLst/>
              <a:gdLst/>
              <a:ahLst/>
              <a:cxnLst>
                <a:cxn ang="0">
                  <a:pos x="396" y="534"/>
                </a:cxn>
                <a:cxn ang="0">
                  <a:pos x="334" y="515"/>
                </a:cxn>
                <a:cxn ang="0">
                  <a:pos x="277" y="489"/>
                </a:cxn>
                <a:cxn ang="0">
                  <a:pos x="224" y="459"/>
                </a:cxn>
                <a:cxn ang="0">
                  <a:pos x="189" y="432"/>
                </a:cxn>
                <a:cxn ang="0">
                  <a:pos x="169" y="411"/>
                </a:cxn>
                <a:cxn ang="0">
                  <a:pos x="151" y="390"/>
                </a:cxn>
                <a:cxn ang="0">
                  <a:pos x="136" y="366"/>
                </a:cxn>
                <a:cxn ang="0">
                  <a:pos x="124" y="341"/>
                </a:cxn>
                <a:cxn ang="0">
                  <a:pos x="116" y="314"/>
                </a:cxn>
                <a:cxn ang="0">
                  <a:pos x="109" y="286"/>
                </a:cxn>
                <a:cxn ang="0">
                  <a:pos x="107" y="256"/>
                </a:cxn>
                <a:cxn ang="0">
                  <a:pos x="106" y="226"/>
                </a:cxn>
                <a:cxn ang="0">
                  <a:pos x="109" y="198"/>
                </a:cxn>
                <a:cxn ang="0">
                  <a:pos x="115" y="171"/>
                </a:cxn>
                <a:cxn ang="0">
                  <a:pos x="122" y="147"/>
                </a:cxn>
                <a:cxn ang="0">
                  <a:pos x="133" y="124"/>
                </a:cxn>
                <a:cxn ang="0">
                  <a:pos x="145" y="103"/>
                </a:cxn>
                <a:cxn ang="0">
                  <a:pos x="161" y="85"/>
                </a:cxn>
                <a:cxn ang="0">
                  <a:pos x="180" y="68"/>
                </a:cxn>
                <a:cxn ang="0">
                  <a:pos x="201" y="53"/>
                </a:cxn>
                <a:cxn ang="0">
                  <a:pos x="226" y="40"/>
                </a:cxn>
                <a:cxn ang="0">
                  <a:pos x="252" y="29"/>
                </a:cxn>
                <a:cxn ang="0">
                  <a:pos x="283" y="19"/>
                </a:cxn>
                <a:cxn ang="0">
                  <a:pos x="317" y="12"/>
                </a:cxn>
                <a:cxn ang="0">
                  <a:pos x="353" y="5"/>
                </a:cxn>
                <a:cxn ang="0">
                  <a:pos x="413" y="1"/>
                </a:cxn>
                <a:cxn ang="0">
                  <a:pos x="790" y="0"/>
                </a:cxn>
                <a:cxn ang="0">
                  <a:pos x="764" y="1079"/>
                </a:cxn>
                <a:cxn ang="0">
                  <a:pos x="745" y="1078"/>
                </a:cxn>
                <a:cxn ang="0">
                  <a:pos x="698" y="1078"/>
                </a:cxn>
                <a:cxn ang="0">
                  <a:pos x="653" y="1081"/>
                </a:cxn>
                <a:cxn ang="0">
                  <a:pos x="591" y="553"/>
                </a:cxn>
                <a:cxn ang="0">
                  <a:pos x="280" y="945"/>
                </a:cxn>
                <a:cxn ang="0">
                  <a:pos x="143" y="1078"/>
                </a:cxn>
                <a:cxn ang="0">
                  <a:pos x="123" y="1076"/>
                </a:cxn>
                <a:cxn ang="0">
                  <a:pos x="91" y="1075"/>
                </a:cxn>
                <a:cxn ang="0">
                  <a:pos x="36" y="1079"/>
                </a:cxn>
                <a:cxn ang="0">
                  <a:pos x="30" y="1041"/>
                </a:cxn>
                <a:cxn ang="0">
                  <a:pos x="430" y="540"/>
                </a:cxn>
                <a:cxn ang="0">
                  <a:pos x="484" y="56"/>
                </a:cxn>
                <a:cxn ang="0">
                  <a:pos x="436" y="59"/>
                </a:cxn>
                <a:cxn ang="0">
                  <a:pos x="400" y="65"/>
                </a:cxn>
                <a:cxn ang="0">
                  <a:pos x="361" y="76"/>
                </a:cxn>
                <a:cxn ang="0">
                  <a:pos x="329" y="91"/>
                </a:cxn>
                <a:cxn ang="0">
                  <a:pos x="301" y="112"/>
                </a:cxn>
                <a:cxn ang="0">
                  <a:pos x="280" y="137"/>
                </a:cxn>
                <a:cxn ang="0">
                  <a:pos x="263" y="166"/>
                </a:cxn>
                <a:cxn ang="0">
                  <a:pos x="252" y="200"/>
                </a:cxn>
                <a:cxn ang="0">
                  <a:pos x="247" y="238"/>
                </a:cxn>
                <a:cxn ang="0">
                  <a:pos x="247" y="280"/>
                </a:cxn>
                <a:cxn ang="0">
                  <a:pos x="254" y="321"/>
                </a:cxn>
                <a:cxn ang="0">
                  <a:pos x="268" y="358"/>
                </a:cxn>
                <a:cxn ang="0">
                  <a:pos x="288" y="391"/>
                </a:cxn>
                <a:cxn ang="0">
                  <a:pos x="316" y="419"/>
                </a:cxn>
                <a:cxn ang="0">
                  <a:pos x="348" y="445"/>
                </a:cxn>
                <a:cxn ang="0">
                  <a:pos x="385" y="464"/>
                </a:cxn>
                <a:cxn ang="0">
                  <a:pos x="426" y="480"/>
                </a:cxn>
                <a:cxn ang="0">
                  <a:pos x="476" y="489"/>
                </a:cxn>
                <a:cxn ang="0">
                  <a:pos x="540" y="494"/>
                </a:cxn>
                <a:cxn ang="0">
                  <a:pos x="653" y="495"/>
                </a:cxn>
                <a:cxn ang="0">
                  <a:pos x="589" y="56"/>
                </a:cxn>
              </a:cxnLst>
              <a:rect l="0" t="0" r="r" b="b"/>
              <a:pathLst>
                <a:path w="790" h="1082">
                  <a:moveTo>
                    <a:pt x="430" y="540"/>
                  </a:moveTo>
                  <a:lnTo>
                    <a:pt x="396" y="534"/>
                  </a:lnTo>
                  <a:lnTo>
                    <a:pt x="365" y="524"/>
                  </a:lnTo>
                  <a:lnTo>
                    <a:pt x="334" y="515"/>
                  </a:lnTo>
                  <a:lnTo>
                    <a:pt x="304" y="503"/>
                  </a:lnTo>
                  <a:lnTo>
                    <a:pt x="277" y="489"/>
                  </a:lnTo>
                  <a:lnTo>
                    <a:pt x="249" y="475"/>
                  </a:lnTo>
                  <a:lnTo>
                    <a:pt x="224" y="459"/>
                  </a:lnTo>
                  <a:lnTo>
                    <a:pt x="199" y="441"/>
                  </a:lnTo>
                  <a:lnTo>
                    <a:pt x="189" y="432"/>
                  </a:lnTo>
                  <a:lnTo>
                    <a:pt x="178" y="422"/>
                  </a:lnTo>
                  <a:lnTo>
                    <a:pt x="169" y="411"/>
                  </a:lnTo>
                  <a:lnTo>
                    <a:pt x="159" y="400"/>
                  </a:lnTo>
                  <a:lnTo>
                    <a:pt x="151" y="390"/>
                  </a:lnTo>
                  <a:lnTo>
                    <a:pt x="143" y="378"/>
                  </a:lnTo>
                  <a:lnTo>
                    <a:pt x="136" y="366"/>
                  </a:lnTo>
                  <a:lnTo>
                    <a:pt x="129" y="354"/>
                  </a:lnTo>
                  <a:lnTo>
                    <a:pt x="124" y="341"/>
                  </a:lnTo>
                  <a:lnTo>
                    <a:pt x="120" y="328"/>
                  </a:lnTo>
                  <a:lnTo>
                    <a:pt x="116" y="314"/>
                  </a:lnTo>
                  <a:lnTo>
                    <a:pt x="112" y="301"/>
                  </a:lnTo>
                  <a:lnTo>
                    <a:pt x="109" y="286"/>
                  </a:lnTo>
                  <a:lnTo>
                    <a:pt x="108" y="271"/>
                  </a:lnTo>
                  <a:lnTo>
                    <a:pt x="107" y="256"/>
                  </a:lnTo>
                  <a:lnTo>
                    <a:pt x="106" y="241"/>
                  </a:lnTo>
                  <a:lnTo>
                    <a:pt x="106" y="226"/>
                  </a:lnTo>
                  <a:lnTo>
                    <a:pt x="107" y="211"/>
                  </a:lnTo>
                  <a:lnTo>
                    <a:pt x="109" y="198"/>
                  </a:lnTo>
                  <a:lnTo>
                    <a:pt x="111" y="184"/>
                  </a:lnTo>
                  <a:lnTo>
                    <a:pt x="115" y="171"/>
                  </a:lnTo>
                  <a:lnTo>
                    <a:pt x="118" y="158"/>
                  </a:lnTo>
                  <a:lnTo>
                    <a:pt x="122" y="147"/>
                  </a:lnTo>
                  <a:lnTo>
                    <a:pt x="127" y="135"/>
                  </a:lnTo>
                  <a:lnTo>
                    <a:pt x="133" y="124"/>
                  </a:lnTo>
                  <a:lnTo>
                    <a:pt x="139" y="114"/>
                  </a:lnTo>
                  <a:lnTo>
                    <a:pt x="145" y="103"/>
                  </a:lnTo>
                  <a:lnTo>
                    <a:pt x="154" y="94"/>
                  </a:lnTo>
                  <a:lnTo>
                    <a:pt x="161" y="85"/>
                  </a:lnTo>
                  <a:lnTo>
                    <a:pt x="171" y="77"/>
                  </a:lnTo>
                  <a:lnTo>
                    <a:pt x="180" y="68"/>
                  </a:lnTo>
                  <a:lnTo>
                    <a:pt x="190" y="61"/>
                  </a:lnTo>
                  <a:lnTo>
                    <a:pt x="201" y="53"/>
                  </a:lnTo>
                  <a:lnTo>
                    <a:pt x="213" y="47"/>
                  </a:lnTo>
                  <a:lnTo>
                    <a:pt x="226" y="40"/>
                  </a:lnTo>
                  <a:lnTo>
                    <a:pt x="239" y="34"/>
                  </a:lnTo>
                  <a:lnTo>
                    <a:pt x="252" y="29"/>
                  </a:lnTo>
                  <a:lnTo>
                    <a:pt x="267" y="24"/>
                  </a:lnTo>
                  <a:lnTo>
                    <a:pt x="283" y="19"/>
                  </a:lnTo>
                  <a:lnTo>
                    <a:pt x="300" y="15"/>
                  </a:lnTo>
                  <a:lnTo>
                    <a:pt x="317" y="12"/>
                  </a:lnTo>
                  <a:lnTo>
                    <a:pt x="334" y="9"/>
                  </a:lnTo>
                  <a:lnTo>
                    <a:pt x="353" y="5"/>
                  </a:lnTo>
                  <a:lnTo>
                    <a:pt x="372" y="3"/>
                  </a:lnTo>
                  <a:lnTo>
                    <a:pt x="413" y="1"/>
                  </a:lnTo>
                  <a:lnTo>
                    <a:pt x="457" y="0"/>
                  </a:lnTo>
                  <a:lnTo>
                    <a:pt x="790" y="0"/>
                  </a:lnTo>
                  <a:lnTo>
                    <a:pt x="790" y="1081"/>
                  </a:lnTo>
                  <a:lnTo>
                    <a:pt x="764" y="1079"/>
                  </a:lnTo>
                  <a:lnTo>
                    <a:pt x="752" y="1079"/>
                  </a:lnTo>
                  <a:lnTo>
                    <a:pt x="745" y="1078"/>
                  </a:lnTo>
                  <a:lnTo>
                    <a:pt x="722" y="1075"/>
                  </a:lnTo>
                  <a:lnTo>
                    <a:pt x="698" y="1078"/>
                  </a:lnTo>
                  <a:lnTo>
                    <a:pt x="680" y="1079"/>
                  </a:lnTo>
                  <a:lnTo>
                    <a:pt x="653" y="1081"/>
                  </a:lnTo>
                  <a:lnTo>
                    <a:pt x="653" y="553"/>
                  </a:lnTo>
                  <a:lnTo>
                    <a:pt x="591" y="553"/>
                  </a:lnTo>
                  <a:lnTo>
                    <a:pt x="465" y="702"/>
                  </a:lnTo>
                  <a:lnTo>
                    <a:pt x="280" y="945"/>
                  </a:lnTo>
                  <a:lnTo>
                    <a:pt x="181" y="1082"/>
                  </a:lnTo>
                  <a:lnTo>
                    <a:pt x="143" y="1078"/>
                  </a:lnTo>
                  <a:lnTo>
                    <a:pt x="130" y="1078"/>
                  </a:lnTo>
                  <a:lnTo>
                    <a:pt x="123" y="1076"/>
                  </a:lnTo>
                  <a:lnTo>
                    <a:pt x="117" y="1075"/>
                  </a:lnTo>
                  <a:lnTo>
                    <a:pt x="91" y="1075"/>
                  </a:lnTo>
                  <a:lnTo>
                    <a:pt x="62" y="1078"/>
                  </a:lnTo>
                  <a:lnTo>
                    <a:pt x="36" y="1079"/>
                  </a:lnTo>
                  <a:lnTo>
                    <a:pt x="0" y="1081"/>
                  </a:lnTo>
                  <a:lnTo>
                    <a:pt x="30" y="1041"/>
                  </a:lnTo>
                  <a:lnTo>
                    <a:pt x="106" y="953"/>
                  </a:lnTo>
                  <a:lnTo>
                    <a:pt x="430" y="540"/>
                  </a:lnTo>
                  <a:close/>
                  <a:moveTo>
                    <a:pt x="518" y="56"/>
                  </a:moveTo>
                  <a:lnTo>
                    <a:pt x="484" y="56"/>
                  </a:lnTo>
                  <a:lnTo>
                    <a:pt x="457" y="57"/>
                  </a:lnTo>
                  <a:lnTo>
                    <a:pt x="436" y="59"/>
                  </a:lnTo>
                  <a:lnTo>
                    <a:pt x="421" y="61"/>
                  </a:lnTo>
                  <a:lnTo>
                    <a:pt x="400" y="65"/>
                  </a:lnTo>
                  <a:lnTo>
                    <a:pt x="379" y="70"/>
                  </a:lnTo>
                  <a:lnTo>
                    <a:pt x="361" y="76"/>
                  </a:lnTo>
                  <a:lnTo>
                    <a:pt x="344" y="83"/>
                  </a:lnTo>
                  <a:lnTo>
                    <a:pt x="329" y="91"/>
                  </a:lnTo>
                  <a:lnTo>
                    <a:pt x="314" y="101"/>
                  </a:lnTo>
                  <a:lnTo>
                    <a:pt x="301" y="112"/>
                  </a:lnTo>
                  <a:lnTo>
                    <a:pt x="289" y="123"/>
                  </a:lnTo>
                  <a:lnTo>
                    <a:pt x="280" y="137"/>
                  </a:lnTo>
                  <a:lnTo>
                    <a:pt x="270" y="151"/>
                  </a:lnTo>
                  <a:lnTo>
                    <a:pt x="263" y="166"/>
                  </a:lnTo>
                  <a:lnTo>
                    <a:pt x="257" y="183"/>
                  </a:lnTo>
                  <a:lnTo>
                    <a:pt x="252" y="200"/>
                  </a:lnTo>
                  <a:lnTo>
                    <a:pt x="249" y="219"/>
                  </a:lnTo>
                  <a:lnTo>
                    <a:pt x="247" y="238"/>
                  </a:lnTo>
                  <a:lnTo>
                    <a:pt x="246" y="259"/>
                  </a:lnTo>
                  <a:lnTo>
                    <a:pt x="247" y="280"/>
                  </a:lnTo>
                  <a:lnTo>
                    <a:pt x="249" y="301"/>
                  </a:lnTo>
                  <a:lnTo>
                    <a:pt x="254" y="321"/>
                  </a:lnTo>
                  <a:lnTo>
                    <a:pt x="260" y="340"/>
                  </a:lnTo>
                  <a:lnTo>
                    <a:pt x="268" y="358"/>
                  </a:lnTo>
                  <a:lnTo>
                    <a:pt x="278" y="375"/>
                  </a:lnTo>
                  <a:lnTo>
                    <a:pt x="288" y="391"/>
                  </a:lnTo>
                  <a:lnTo>
                    <a:pt x="301" y="406"/>
                  </a:lnTo>
                  <a:lnTo>
                    <a:pt x="316" y="419"/>
                  </a:lnTo>
                  <a:lnTo>
                    <a:pt x="332" y="433"/>
                  </a:lnTo>
                  <a:lnTo>
                    <a:pt x="348" y="445"/>
                  </a:lnTo>
                  <a:lnTo>
                    <a:pt x="366" y="456"/>
                  </a:lnTo>
                  <a:lnTo>
                    <a:pt x="385" y="464"/>
                  </a:lnTo>
                  <a:lnTo>
                    <a:pt x="405" y="472"/>
                  </a:lnTo>
                  <a:lnTo>
                    <a:pt x="426" y="480"/>
                  </a:lnTo>
                  <a:lnTo>
                    <a:pt x="448" y="485"/>
                  </a:lnTo>
                  <a:lnTo>
                    <a:pt x="476" y="489"/>
                  </a:lnTo>
                  <a:lnTo>
                    <a:pt x="507" y="493"/>
                  </a:lnTo>
                  <a:lnTo>
                    <a:pt x="540" y="494"/>
                  </a:lnTo>
                  <a:lnTo>
                    <a:pt x="579" y="495"/>
                  </a:lnTo>
                  <a:lnTo>
                    <a:pt x="653" y="495"/>
                  </a:lnTo>
                  <a:lnTo>
                    <a:pt x="653" y="60"/>
                  </a:lnTo>
                  <a:lnTo>
                    <a:pt x="589" y="56"/>
                  </a:lnTo>
                  <a:lnTo>
                    <a:pt x="518" y="5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51" name="Freeform 39"/>
            <p:cNvSpPr>
              <a:spLocks/>
            </p:cNvSpPr>
            <p:nvPr userDrawn="1"/>
          </p:nvSpPr>
          <p:spPr bwMode="auto">
            <a:xfrm>
              <a:off x="2388" y="1595"/>
              <a:ext cx="56" cy="64"/>
            </a:xfrm>
            <a:custGeom>
              <a:avLst/>
              <a:gdLst/>
              <a:ahLst/>
              <a:cxnLst>
                <a:cxn ang="0">
                  <a:pos x="138" y="824"/>
                </a:cxn>
                <a:cxn ang="0">
                  <a:pos x="154" y="824"/>
                </a:cxn>
                <a:cxn ang="0">
                  <a:pos x="872" y="0"/>
                </a:cxn>
                <a:cxn ang="0">
                  <a:pos x="941" y="0"/>
                </a:cxn>
                <a:cxn ang="0">
                  <a:pos x="941" y="1081"/>
                </a:cxn>
                <a:cxn ang="0">
                  <a:pos x="921" y="1079"/>
                </a:cxn>
                <a:cxn ang="0">
                  <a:pos x="903" y="1076"/>
                </a:cxn>
                <a:cxn ang="0">
                  <a:pos x="886" y="1076"/>
                </a:cxn>
                <a:cxn ang="0">
                  <a:pos x="872" y="1075"/>
                </a:cxn>
                <a:cxn ang="0">
                  <a:pos x="859" y="1076"/>
                </a:cxn>
                <a:cxn ang="0">
                  <a:pos x="843" y="1076"/>
                </a:cxn>
                <a:cxn ang="0">
                  <a:pos x="824" y="1079"/>
                </a:cxn>
                <a:cxn ang="0">
                  <a:pos x="803" y="1081"/>
                </a:cxn>
                <a:cxn ang="0">
                  <a:pos x="803" y="219"/>
                </a:cxn>
                <a:cxn ang="0">
                  <a:pos x="786" y="219"/>
                </a:cxn>
                <a:cxn ang="0">
                  <a:pos x="129" y="984"/>
                </a:cxn>
                <a:cxn ang="0">
                  <a:pos x="106" y="1011"/>
                </a:cxn>
                <a:cxn ang="0">
                  <a:pos x="83" y="1036"/>
                </a:cxn>
                <a:cxn ang="0">
                  <a:pos x="64" y="1059"/>
                </a:cxn>
                <a:cxn ang="0">
                  <a:pos x="48" y="1081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0" y="2"/>
                </a:cxn>
                <a:cxn ang="0">
                  <a:pos x="25" y="3"/>
                </a:cxn>
                <a:cxn ang="0">
                  <a:pos x="44" y="4"/>
                </a:cxn>
                <a:cxn ang="0">
                  <a:pos x="69" y="4"/>
                </a:cxn>
                <a:cxn ang="0">
                  <a:pos x="138" y="0"/>
                </a:cxn>
                <a:cxn ang="0">
                  <a:pos x="138" y="824"/>
                </a:cxn>
              </a:cxnLst>
              <a:rect l="0" t="0" r="r" b="b"/>
              <a:pathLst>
                <a:path w="941" h="1081">
                  <a:moveTo>
                    <a:pt x="138" y="824"/>
                  </a:moveTo>
                  <a:lnTo>
                    <a:pt x="154" y="824"/>
                  </a:lnTo>
                  <a:lnTo>
                    <a:pt x="872" y="0"/>
                  </a:lnTo>
                  <a:lnTo>
                    <a:pt x="941" y="0"/>
                  </a:lnTo>
                  <a:lnTo>
                    <a:pt x="941" y="1081"/>
                  </a:lnTo>
                  <a:lnTo>
                    <a:pt x="921" y="1079"/>
                  </a:lnTo>
                  <a:lnTo>
                    <a:pt x="903" y="1076"/>
                  </a:lnTo>
                  <a:lnTo>
                    <a:pt x="886" y="1076"/>
                  </a:lnTo>
                  <a:lnTo>
                    <a:pt x="872" y="1075"/>
                  </a:lnTo>
                  <a:lnTo>
                    <a:pt x="859" y="1076"/>
                  </a:lnTo>
                  <a:lnTo>
                    <a:pt x="843" y="1076"/>
                  </a:lnTo>
                  <a:lnTo>
                    <a:pt x="824" y="1079"/>
                  </a:lnTo>
                  <a:lnTo>
                    <a:pt x="803" y="1081"/>
                  </a:lnTo>
                  <a:lnTo>
                    <a:pt x="803" y="219"/>
                  </a:lnTo>
                  <a:lnTo>
                    <a:pt x="786" y="219"/>
                  </a:lnTo>
                  <a:lnTo>
                    <a:pt x="129" y="984"/>
                  </a:lnTo>
                  <a:lnTo>
                    <a:pt x="106" y="1011"/>
                  </a:lnTo>
                  <a:lnTo>
                    <a:pt x="83" y="1036"/>
                  </a:lnTo>
                  <a:lnTo>
                    <a:pt x="64" y="1059"/>
                  </a:lnTo>
                  <a:lnTo>
                    <a:pt x="48" y="1081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0" y="2"/>
                  </a:lnTo>
                  <a:lnTo>
                    <a:pt x="25" y="3"/>
                  </a:lnTo>
                  <a:lnTo>
                    <a:pt x="44" y="4"/>
                  </a:lnTo>
                  <a:lnTo>
                    <a:pt x="69" y="4"/>
                  </a:lnTo>
                  <a:lnTo>
                    <a:pt x="138" y="0"/>
                  </a:lnTo>
                  <a:lnTo>
                    <a:pt x="138" y="82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52" name="Freeform 40"/>
            <p:cNvSpPr>
              <a:spLocks/>
            </p:cNvSpPr>
            <p:nvPr userDrawn="1"/>
          </p:nvSpPr>
          <p:spPr bwMode="auto">
            <a:xfrm>
              <a:off x="2316" y="1595"/>
              <a:ext cx="55" cy="64"/>
            </a:xfrm>
            <a:custGeom>
              <a:avLst/>
              <a:gdLst/>
              <a:ahLst/>
              <a:cxnLst>
                <a:cxn ang="0">
                  <a:pos x="69" y="4"/>
                </a:cxn>
                <a:cxn ang="0">
                  <a:pos x="96" y="3"/>
                </a:cxn>
                <a:cxn ang="0">
                  <a:pos x="139" y="0"/>
                </a:cxn>
                <a:cxn ang="0">
                  <a:pos x="139" y="453"/>
                </a:cxn>
                <a:cxn ang="0">
                  <a:pos x="472" y="461"/>
                </a:cxn>
                <a:cxn ang="0">
                  <a:pos x="489" y="460"/>
                </a:cxn>
                <a:cxn ang="0">
                  <a:pos x="509" y="460"/>
                </a:cxn>
                <a:cxn ang="0">
                  <a:pos x="528" y="459"/>
                </a:cxn>
                <a:cxn ang="0">
                  <a:pos x="549" y="459"/>
                </a:cxn>
                <a:cxn ang="0">
                  <a:pos x="570" y="458"/>
                </a:cxn>
                <a:cxn ang="0">
                  <a:pos x="592" y="457"/>
                </a:cxn>
                <a:cxn ang="0">
                  <a:pos x="614" y="457"/>
                </a:cxn>
                <a:cxn ang="0">
                  <a:pos x="639" y="456"/>
                </a:cxn>
                <a:cxn ang="0">
                  <a:pos x="662" y="456"/>
                </a:cxn>
                <a:cxn ang="0">
                  <a:pos x="684" y="454"/>
                </a:cxn>
                <a:cxn ang="0">
                  <a:pos x="707" y="454"/>
                </a:cxn>
                <a:cxn ang="0">
                  <a:pos x="727" y="454"/>
                </a:cxn>
                <a:cxn ang="0">
                  <a:pos x="747" y="453"/>
                </a:cxn>
                <a:cxn ang="0">
                  <a:pos x="766" y="453"/>
                </a:cxn>
                <a:cxn ang="0">
                  <a:pos x="785" y="453"/>
                </a:cxn>
                <a:cxn ang="0">
                  <a:pos x="802" y="453"/>
                </a:cxn>
                <a:cxn ang="0">
                  <a:pos x="802" y="0"/>
                </a:cxn>
                <a:cxn ang="0">
                  <a:pos x="843" y="3"/>
                </a:cxn>
                <a:cxn ang="0">
                  <a:pos x="873" y="4"/>
                </a:cxn>
                <a:cxn ang="0">
                  <a:pos x="900" y="3"/>
                </a:cxn>
                <a:cxn ang="0">
                  <a:pos x="942" y="0"/>
                </a:cxn>
                <a:cxn ang="0">
                  <a:pos x="942" y="1081"/>
                </a:cxn>
                <a:cxn ang="0">
                  <a:pos x="913" y="1079"/>
                </a:cxn>
                <a:cxn ang="0">
                  <a:pos x="902" y="1079"/>
                </a:cxn>
                <a:cxn ang="0">
                  <a:pos x="894" y="1078"/>
                </a:cxn>
                <a:cxn ang="0">
                  <a:pos x="873" y="1075"/>
                </a:cxn>
                <a:cxn ang="0">
                  <a:pos x="849" y="1078"/>
                </a:cxn>
                <a:cxn ang="0">
                  <a:pos x="827" y="1079"/>
                </a:cxn>
                <a:cxn ang="0">
                  <a:pos x="802" y="1081"/>
                </a:cxn>
                <a:cxn ang="0">
                  <a:pos x="802" y="537"/>
                </a:cxn>
                <a:cxn ang="0">
                  <a:pos x="692" y="535"/>
                </a:cxn>
                <a:cxn ang="0">
                  <a:pos x="564" y="529"/>
                </a:cxn>
                <a:cxn ang="0">
                  <a:pos x="379" y="529"/>
                </a:cxn>
                <a:cxn ang="0">
                  <a:pos x="367" y="529"/>
                </a:cxn>
                <a:cxn ang="0">
                  <a:pos x="351" y="530"/>
                </a:cxn>
                <a:cxn ang="0">
                  <a:pos x="332" y="530"/>
                </a:cxn>
                <a:cxn ang="0">
                  <a:pos x="310" y="531"/>
                </a:cxn>
                <a:cxn ang="0">
                  <a:pos x="289" y="533"/>
                </a:cxn>
                <a:cxn ang="0">
                  <a:pos x="272" y="534"/>
                </a:cxn>
                <a:cxn ang="0">
                  <a:pos x="259" y="535"/>
                </a:cxn>
                <a:cxn ang="0">
                  <a:pos x="250" y="535"/>
                </a:cxn>
                <a:cxn ang="0">
                  <a:pos x="139" y="537"/>
                </a:cxn>
                <a:cxn ang="0">
                  <a:pos x="139" y="1081"/>
                </a:cxn>
                <a:cxn ang="0">
                  <a:pos x="110" y="1079"/>
                </a:cxn>
                <a:cxn ang="0">
                  <a:pos x="99" y="1079"/>
                </a:cxn>
                <a:cxn ang="0">
                  <a:pos x="91" y="1078"/>
                </a:cxn>
                <a:cxn ang="0">
                  <a:pos x="69" y="1075"/>
                </a:cxn>
                <a:cxn ang="0">
                  <a:pos x="37" y="1078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40" y="3"/>
                </a:cxn>
                <a:cxn ang="0">
                  <a:pos x="69" y="4"/>
                </a:cxn>
              </a:cxnLst>
              <a:rect l="0" t="0" r="r" b="b"/>
              <a:pathLst>
                <a:path w="942" h="1081">
                  <a:moveTo>
                    <a:pt x="69" y="4"/>
                  </a:moveTo>
                  <a:lnTo>
                    <a:pt x="96" y="3"/>
                  </a:lnTo>
                  <a:lnTo>
                    <a:pt x="139" y="0"/>
                  </a:lnTo>
                  <a:lnTo>
                    <a:pt x="139" y="453"/>
                  </a:lnTo>
                  <a:lnTo>
                    <a:pt x="472" y="461"/>
                  </a:lnTo>
                  <a:lnTo>
                    <a:pt x="489" y="460"/>
                  </a:lnTo>
                  <a:lnTo>
                    <a:pt x="509" y="460"/>
                  </a:lnTo>
                  <a:lnTo>
                    <a:pt x="528" y="459"/>
                  </a:lnTo>
                  <a:lnTo>
                    <a:pt x="549" y="459"/>
                  </a:lnTo>
                  <a:lnTo>
                    <a:pt x="570" y="458"/>
                  </a:lnTo>
                  <a:lnTo>
                    <a:pt x="592" y="457"/>
                  </a:lnTo>
                  <a:lnTo>
                    <a:pt x="614" y="457"/>
                  </a:lnTo>
                  <a:lnTo>
                    <a:pt x="639" y="456"/>
                  </a:lnTo>
                  <a:lnTo>
                    <a:pt x="662" y="456"/>
                  </a:lnTo>
                  <a:lnTo>
                    <a:pt x="684" y="454"/>
                  </a:lnTo>
                  <a:lnTo>
                    <a:pt x="707" y="454"/>
                  </a:lnTo>
                  <a:lnTo>
                    <a:pt x="727" y="454"/>
                  </a:lnTo>
                  <a:lnTo>
                    <a:pt x="747" y="453"/>
                  </a:lnTo>
                  <a:lnTo>
                    <a:pt x="766" y="453"/>
                  </a:lnTo>
                  <a:lnTo>
                    <a:pt x="785" y="453"/>
                  </a:lnTo>
                  <a:lnTo>
                    <a:pt x="802" y="453"/>
                  </a:lnTo>
                  <a:lnTo>
                    <a:pt x="802" y="0"/>
                  </a:lnTo>
                  <a:lnTo>
                    <a:pt x="843" y="3"/>
                  </a:lnTo>
                  <a:lnTo>
                    <a:pt x="873" y="4"/>
                  </a:lnTo>
                  <a:lnTo>
                    <a:pt x="900" y="3"/>
                  </a:lnTo>
                  <a:lnTo>
                    <a:pt x="942" y="0"/>
                  </a:lnTo>
                  <a:lnTo>
                    <a:pt x="942" y="1081"/>
                  </a:lnTo>
                  <a:lnTo>
                    <a:pt x="913" y="1079"/>
                  </a:lnTo>
                  <a:lnTo>
                    <a:pt x="902" y="1079"/>
                  </a:lnTo>
                  <a:lnTo>
                    <a:pt x="894" y="1078"/>
                  </a:lnTo>
                  <a:lnTo>
                    <a:pt x="873" y="1075"/>
                  </a:lnTo>
                  <a:lnTo>
                    <a:pt x="849" y="1078"/>
                  </a:lnTo>
                  <a:lnTo>
                    <a:pt x="827" y="1079"/>
                  </a:lnTo>
                  <a:lnTo>
                    <a:pt x="802" y="1081"/>
                  </a:lnTo>
                  <a:lnTo>
                    <a:pt x="802" y="537"/>
                  </a:lnTo>
                  <a:lnTo>
                    <a:pt x="692" y="535"/>
                  </a:lnTo>
                  <a:lnTo>
                    <a:pt x="564" y="529"/>
                  </a:lnTo>
                  <a:lnTo>
                    <a:pt x="379" y="529"/>
                  </a:lnTo>
                  <a:lnTo>
                    <a:pt x="367" y="529"/>
                  </a:lnTo>
                  <a:lnTo>
                    <a:pt x="351" y="530"/>
                  </a:lnTo>
                  <a:lnTo>
                    <a:pt x="332" y="530"/>
                  </a:lnTo>
                  <a:lnTo>
                    <a:pt x="310" y="531"/>
                  </a:lnTo>
                  <a:lnTo>
                    <a:pt x="289" y="533"/>
                  </a:lnTo>
                  <a:lnTo>
                    <a:pt x="272" y="534"/>
                  </a:lnTo>
                  <a:lnTo>
                    <a:pt x="259" y="535"/>
                  </a:lnTo>
                  <a:lnTo>
                    <a:pt x="250" y="535"/>
                  </a:lnTo>
                  <a:lnTo>
                    <a:pt x="139" y="537"/>
                  </a:lnTo>
                  <a:lnTo>
                    <a:pt x="139" y="1081"/>
                  </a:lnTo>
                  <a:lnTo>
                    <a:pt x="110" y="1079"/>
                  </a:lnTo>
                  <a:lnTo>
                    <a:pt x="99" y="1079"/>
                  </a:lnTo>
                  <a:lnTo>
                    <a:pt x="91" y="1078"/>
                  </a:lnTo>
                  <a:lnTo>
                    <a:pt x="69" y="1075"/>
                  </a:lnTo>
                  <a:lnTo>
                    <a:pt x="37" y="1078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40" y="3"/>
                  </a:lnTo>
                  <a:lnTo>
                    <a:pt x="69" y="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53" name="Freeform 41"/>
            <p:cNvSpPr>
              <a:spLocks/>
            </p:cNvSpPr>
            <p:nvPr userDrawn="1"/>
          </p:nvSpPr>
          <p:spPr bwMode="auto">
            <a:xfrm>
              <a:off x="2269" y="1595"/>
              <a:ext cx="34" cy="64"/>
            </a:xfrm>
            <a:custGeom>
              <a:avLst/>
              <a:gdLst/>
              <a:ahLst/>
              <a:cxnLst>
                <a:cxn ang="0">
                  <a:pos x="266" y="999"/>
                </a:cxn>
                <a:cxn ang="0">
                  <a:pos x="318" y="998"/>
                </a:cxn>
                <a:cxn ang="0">
                  <a:pos x="362" y="997"/>
                </a:cxn>
                <a:cxn ang="0">
                  <a:pos x="397" y="996"/>
                </a:cxn>
                <a:cxn ang="0">
                  <a:pos x="425" y="996"/>
                </a:cxn>
                <a:cxn ang="0">
                  <a:pos x="440" y="996"/>
                </a:cxn>
                <a:cxn ang="0">
                  <a:pos x="456" y="995"/>
                </a:cxn>
                <a:cxn ang="0">
                  <a:pos x="472" y="994"/>
                </a:cxn>
                <a:cxn ang="0">
                  <a:pos x="488" y="994"/>
                </a:cxn>
                <a:cxn ang="0">
                  <a:pos x="505" y="990"/>
                </a:cxn>
                <a:cxn ang="0">
                  <a:pos x="524" y="987"/>
                </a:cxn>
                <a:cxn ang="0">
                  <a:pos x="545" y="984"/>
                </a:cxn>
                <a:cxn ang="0">
                  <a:pos x="571" y="981"/>
                </a:cxn>
                <a:cxn ang="0">
                  <a:pos x="569" y="998"/>
                </a:cxn>
                <a:cxn ang="0">
                  <a:pos x="565" y="1014"/>
                </a:cxn>
                <a:cxn ang="0">
                  <a:pos x="564" y="1030"/>
                </a:cxn>
                <a:cxn ang="0">
                  <a:pos x="565" y="1042"/>
                </a:cxn>
                <a:cxn ang="0">
                  <a:pos x="565" y="1051"/>
                </a:cxn>
                <a:cxn ang="0">
                  <a:pos x="571" y="1075"/>
                </a:cxn>
                <a:cxn ang="0">
                  <a:pos x="0" y="1075"/>
                </a:cxn>
                <a:cxn ang="0">
                  <a:pos x="0" y="0"/>
                </a:cxn>
                <a:cxn ang="0">
                  <a:pos x="559" y="0"/>
                </a:cxn>
                <a:cxn ang="0">
                  <a:pos x="557" y="29"/>
                </a:cxn>
                <a:cxn ang="0">
                  <a:pos x="556" y="49"/>
                </a:cxn>
                <a:cxn ang="0">
                  <a:pos x="557" y="67"/>
                </a:cxn>
                <a:cxn ang="0">
                  <a:pos x="559" y="96"/>
                </a:cxn>
                <a:cxn ang="0">
                  <a:pos x="540" y="91"/>
                </a:cxn>
                <a:cxn ang="0">
                  <a:pos x="523" y="88"/>
                </a:cxn>
                <a:cxn ang="0">
                  <a:pos x="508" y="86"/>
                </a:cxn>
                <a:cxn ang="0">
                  <a:pos x="497" y="84"/>
                </a:cxn>
                <a:cxn ang="0">
                  <a:pos x="478" y="82"/>
                </a:cxn>
                <a:cxn ang="0">
                  <a:pos x="457" y="80"/>
                </a:cxn>
                <a:cxn ang="0">
                  <a:pos x="438" y="79"/>
                </a:cxn>
                <a:cxn ang="0">
                  <a:pos x="419" y="78"/>
                </a:cxn>
                <a:cxn ang="0">
                  <a:pos x="261" y="76"/>
                </a:cxn>
                <a:cxn ang="0">
                  <a:pos x="139" y="76"/>
                </a:cxn>
                <a:cxn ang="0">
                  <a:pos x="139" y="471"/>
                </a:cxn>
                <a:cxn ang="0">
                  <a:pos x="427" y="471"/>
                </a:cxn>
                <a:cxn ang="0">
                  <a:pos x="473" y="467"/>
                </a:cxn>
                <a:cxn ang="0">
                  <a:pos x="524" y="463"/>
                </a:cxn>
                <a:cxn ang="0">
                  <a:pos x="521" y="487"/>
                </a:cxn>
                <a:cxn ang="0">
                  <a:pos x="520" y="504"/>
                </a:cxn>
                <a:cxn ang="0">
                  <a:pos x="521" y="521"/>
                </a:cxn>
                <a:cxn ang="0">
                  <a:pos x="524" y="548"/>
                </a:cxn>
                <a:cxn ang="0">
                  <a:pos x="473" y="545"/>
                </a:cxn>
                <a:cxn ang="0">
                  <a:pos x="427" y="540"/>
                </a:cxn>
                <a:cxn ang="0">
                  <a:pos x="139" y="540"/>
                </a:cxn>
                <a:cxn ang="0">
                  <a:pos x="139" y="1002"/>
                </a:cxn>
                <a:cxn ang="0">
                  <a:pos x="153" y="1001"/>
                </a:cxn>
                <a:cxn ang="0">
                  <a:pos x="179" y="1001"/>
                </a:cxn>
                <a:cxn ang="0">
                  <a:pos x="217" y="1000"/>
                </a:cxn>
                <a:cxn ang="0">
                  <a:pos x="266" y="999"/>
                </a:cxn>
              </a:cxnLst>
              <a:rect l="0" t="0" r="r" b="b"/>
              <a:pathLst>
                <a:path w="571" h="1075">
                  <a:moveTo>
                    <a:pt x="266" y="999"/>
                  </a:moveTo>
                  <a:lnTo>
                    <a:pt x="318" y="998"/>
                  </a:lnTo>
                  <a:lnTo>
                    <a:pt x="362" y="997"/>
                  </a:lnTo>
                  <a:lnTo>
                    <a:pt x="397" y="996"/>
                  </a:lnTo>
                  <a:lnTo>
                    <a:pt x="425" y="996"/>
                  </a:lnTo>
                  <a:lnTo>
                    <a:pt x="440" y="996"/>
                  </a:lnTo>
                  <a:lnTo>
                    <a:pt x="456" y="995"/>
                  </a:lnTo>
                  <a:lnTo>
                    <a:pt x="472" y="994"/>
                  </a:lnTo>
                  <a:lnTo>
                    <a:pt x="488" y="994"/>
                  </a:lnTo>
                  <a:lnTo>
                    <a:pt x="505" y="990"/>
                  </a:lnTo>
                  <a:lnTo>
                    <a:pt x="524" y="987"/>
                  </a:lnTo>
                  <a:lnTo>
                    <a:pt x="545" y="984"/>
                  </a:lnTo>
                  <a:lnTo>
                    <a:pt x="571" y="981"/>
                  </a:lnTo>
                  <a:lnTo>
                    <a:pt x="569" y="998"/>
                  </a:lnTo>
                  <a:lnTo>
                    <a:pt x="565" y="1014"/>
                  </a:lnTo>
                  <a:lnTo>
                    <a:pt x="564" y="1030"/>
                  </a:lnTo>
                  <a:lnTo>
                    <a:pt x="565" y="1042"/>
                  </a:lnTo>
                  <a:lnTo>
                    <a:pt x="565" y="1051"/>
                  </a:lnTo>
                  <a:lnTo>
                    <a:pt x="571" y="1075"/>
                  </a:lnTo>
                  <a:lnTo>
                    <a:pt x="0" y="1075"/>
                  </a:lnTo>
                  <a:lnTo>
                    <a:pt x="0" y="0"/>
                  </a:lnTo>
                  <a:lnTo>
                    <a:pt x="559" y="0"/>
                  </a:lnTo>
                  <a:lnTo>
                    <a:pt x="557" y="29"/>
                  </a:lnTo>
                  <a:lnTo>
                    <a:pt x="556" y="49"/>
                  </a:lnTo>
                  <a:lnTo>
                    <a:pt x="557" y="67"/>
                  </a:lnTo>
                  <a:lnTo>
                    <a:pt x="559" y="96"/>
                  </a:lnTo>
                  <a:lnTo>
                    <a:pt x="540" y="91"/>
                  </a:lnTo>
                  <a:lnTo>
                    <a:pt x="523" y="88"/>
                  </a:lnTo>
                  <a:lnTo>
                    <a:pt x="508" y="86"/>
                  </a:lnTo>
                  <a:lnTo>
                    <a:pt x="497" y="84"/>
                  </a:lnTo>
                  <a:lnTo>
                    <a:pt x="478" y="82"/>
                  </a:lnTo>
                  <a:lnTo>
                    <a:pt x="457" y="80"/>
                  </a:lnTo>
                  <a:lnTo>
                    <a:pt x="438" y="79"/>
                  </a:lnTo>
                  <a:lnTo>
                    <a:pt x="419" y="78"/>
                  </a:lnTo>
                  <a:lnTo>
                    <a:pt x="261" y="76"/>
                  </a:lnTo>
                  <a:lnTo>
                    <a:pt x="139" y="76"/>
                  </a:lnTo>
                  <a:lnTo>
                    <a:pt x="139" y="471"/>
                  </a:lnTo>
                  <a:lnTo>
                    <a:pt x="427" y="471"/>
                  </a:lnTo>
                  <a:lnTo>
                    <a:pt x="473" y="467"/>
                  </a:lnTo>
                  <a:lnTo>
                    <a:pt x="524" y="463"/>
                  </a:lnTo>
                  <a:lnTo>
                    <a:pt x="521" y="487"/>
                  </a:lnTo>
                  <a:lnTo>
                    <a:pt x="520" y="504"/>
                  </a:lnTo>
                  <a:lnTo>
                    <a:pt x="521" y="521"/>
                  </a:lnTo>
                  <a:lnTo>
                    <a:pt x="524" y="548"/>
                  </a:lnTo>
                  <a:lnTo>
                    <a:pt x="473" y="545"/>
                  </a:lnTo>
                  <a:lnTo>
                    <a:pt x="427" y="540"/>
                  </a:lnTo>
                  <a:lnTo>
                    <a:pt x="139" y="540"/>
                  </a:lnTo>
                  <a:lnTo>
                    <a:pt x="139" y="1002"/>
                  </a:lnTo>
                  <a:lnTo>
                    <a:pt x="153" y="1001"/>
                  </a:lnTo>
                  <a:lnTo>
                    <a:pt x="179" y="1001"/>
                  </a:lnTo>
                  <a:lnTo>
                    <a:pt x="217" y="1000"/>
                  </a:lnTo>
                  <a:lnTo>
                    <a:pt x="266" y="99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54" name="Freeform 42"/>
            <p:cNvSpPr>
              <a:spLocks/>
            </p:cNvSpPr>
            <p:nvPr userDrawn="1"/>
          </p:nvSpPr>
          <p:spPr bwMode="auto">
            <a:xfrm>
              <a:off x="2187" y="1595"/>
              <a:ext cx="66" cy="64"/>
            </a:xfrm>
            <a:custGeom>
              <a:avLst/>
              <a:gdLst/>
              <a:ahLst/>
              <a:cxnLst>
                <a:cxn ang="0">
                  <a:pos x="140" y="1004"/>
                </a:cxn>
                <a:cxn ang="0">
                  <a:pos x="489" y="1004"/>
                </a:cxn>
                <a:cxn ang="0">
                  <a:pos x="489" y="0"/>
                </a:cxn>
                <a:cxn ang="0">
                  <a:pos x="506" y="2"/>
                </a:cxn>
                <a:cxn ang="0">
                  <a:pos x="524" y="4"/>
                </a:cxn>
                <a:cxn ang="0">
                  <a:pos x="541" y="4"/>
                </a:cxn>
                <a:cxn ang="0">
                  <a:pos x="559" y="5"/>
                </a:cxn>
                <a:cxn ang="0">
                  <a:pos x="581" y="4"/>
                </a:cxn>
                <a:cxn ang="0">
                  <a:pos x="599" y="4"/>
                </a:cxn>
                <a:cxn ang="0">
                  <a:pos x="615" y="2"/>
                </a:cxn>
                <a:cxn ang="0">
                  <a:pos x="627" y="0"/>
                </a:cxn>
                <a:cxn ang="0">
                  <a:pos x="627" y="1004"/>
                </a:cxn>
                <a:cxn ang="0">
                  <a:pos x="978" y="1004"/>
                </a:cxn>
                <a:cxn ang="0">
                  <a:pos x="978" y="0"/>
                </a:cxn>
                <a:cxn ang="0">
                  <a:pos x="995" y="2"/>
                </a:cxn>
                <a:cxn ang="0">
                  <a:pos x="1012" y="4"/>
                </a:cxn>
                <a:cxn ang="0">
                  <a:pos x="1029" y="4"/>
                </a:cxn>
                <a:cxn ang="0">
                  <a:pos x="1047" y="5"/>
                </a:cxn>
                <a:cxn ang="0">
                  <a:pos x="1065" y="4"/>
                </a:cxn>
                <a:cxn ang="0">
                  <a:pos x="1082" y="4"/>
                </a:cxn>
                <a:cxn ang="0">
                  <a:pos x="1100" y="2"/>
                </a:cxn>
                <a:cxn ang="0">
                  <a:pos x="1117" y="0"/>
                </a:cxn>
                <a:cxn ang="0">
                  <a:pos x="1117" y="1086"/>
                </a:cxn>
                <a:cxn ang="0">
                  <a:pos x="1086" y="1086"/>
                </a:cxn>
                <a:cxn ang="0">
                  <a:pos x="1052" y="1086"/>
                </a:cxn>
                <a:cxn ang="0">
                  <a:pos x="1012" y="1085"/>
                </a:cxn>
                <a:cxn ang="0">
                  <a:pos x="969" y="1085"/>
                </a:cxn>
                <a:cxn ang="0">
                  <a:pos x="944" y="1084"/>
                </a:cxn>
                <a:cxn ang="0">
                  <a:pos x="920" y="1084"/>
                </a:cxn>
                <a:cxn ang="0">
                  <a:pos x="896" y="1084"/>
                </a:cxn>
                <a:cxn ang="0">
                  <a:pos x="870" y="1084"/>
                </a:cxn>
                <a:cxn ang="0">
                  <a:pos x="844" y="1083"/>
                </a:cxn>
                <a:cxn ang="0">
                  <a:pos x="818" y="1083"/>
                </a:cxn>
                <a:cxn ang="0">
                  <a:pos x="791" y="1083"/>
                </a:cxn>
                <a:cxn ang="0">
                  <a:pos x="763" y="1083"/>
                </a:cxn>
                <a:cxn ang="0">
                  <a:pos x="736" y="1081"/>
                </a:cxn>
                <a:cxn ang="0">
                  <a:pos x="709" y="1081"/>
                </a:cxn>
                <a:cxn ang="0">
                  <a:pos x="683" y="1081"/>
                </a:cxn>
                <a:cxn ang="0">
                  <a:pos x="657" y="1081"/>
                </a:cxn>
                <a:cxn ang="0">
                  <a:pos x="632" y="1080"/>
                </a:cxn>
                <a:cxn ang="0">
                  <a:pos x="606" y="1080"/>
                </a:cxn>
                <a:cxn ang="0">
                  <a:pos x="582" y="1080"/>
                </a:cxn>
                <a:cxn ang="0">
                  <a:pos x="559" y="1080"/>
                </a:cxn>
                <a:cxn ang="0">
                  <a:pos x="197" y="1080"/>
                </a:cxn>
                <a:cxn ang="0">
                  <a:pos x="172" y="1081"/>
                </a:cxn>
                <a:cxn ang="0">
                  <a:pos x="143" y="1081"/>
                </a:cxn>
                <a:cxn ang="0">
                  <a:pos x="112" y="1083"/>
                </a:cxn>
                <a:cxn ang="0">
                  <a:pos x="77" y="1084"/>
                </a:cxn>
                <a:cxn ang="0">
                  <a:pos x="45" y="1084"/>
                </a:cxn>
                <a:cxn ang="0">
                  <a:pos x="22" y="1085"/>
                </a:cxn>
                <a:cxn ang="0">
                  <a:pos x="7" y="1086"/>
                </a:cxn>
                <a:cxn ang="0">
                  <a:pos x="0" y="1086"/>
                </a:cxn>
                <a:cxn ang="0">
                  <a:pos x="0" y="0"/>
                </a:cxn>
                <a:cxn ang="0">
                  <a:pos x="16" y="2"/>
                </a:cxn>
                <a:cxn ang="0">
                  <a:pos x="33" y="4"/>
                </a:cxn>
                <a:cxn ang="0">
                  <a:pos x="51" y="4"/>
                </a:cxn>
                <a:cxn ang="0">
                  <a:pos x="69" y="5"/>
                </a:cxn>
                <a:cxn ang="0">
                  <a:pos x="86" y="4"/>
                </a:cxn>
                <a:cxn ang="0">
                  <a:pos x="104" y="4"/>
                </a:cxn>
                <a:cxn ang="0">
                  <a:pos x="122" y="2"/>
                </a:cxn>
                <a:cxn ang="0">
                  <a:pos x="140" y="0"/>
                </a:cxn>
                <a:cxn ang="0">
                  <a:pos x="140" y="1004"/>
                </a:cxn>
              </a:cxnLst>
              <a:rect l="0" t="0" r="r" b="b"/>
              <a:pathLst>
                <a:path w="1117" h="1086">
                  <a:moveTo>
                    <a:pt x="140" y="1004"/>
                  </a:moveTo>
                  <a:lnTo>
                    <a:pt x="489" y="1004"/>
                  </a:lnTo>
                  <a:lnTo>
                    <a:pt x="489" y="0"/>
                  </a:lnTo>
                  <a:lnTo>
                    <a:pt x="506" y="2"/>
                  </a:lnTo>
                  <a:lnTo>
                    <a:pt x="524" y="4"/>
                  </a:lnTo>
                  <a:lnTo>
                    <a:pt x="541" y="4"/>
                  </a:lnTo>
                  <a:lnTo>
                    <a:pt x="559" y="5"/>
                  </a:lnTo>
                  <a:lnTo>
                    <a:pt x="581" y="4"/>
                  </a:lnTo>
                  <a:lnTo>
                    <a:pt x="599" y="4"/>
                  </a:lnTo>
                  <a:lnTo>
                    <a:pt x="615" y="2"/>
                  </a:lnTo>
                  <a:lnTo>
                    <a:pt x="627" y="0"/>
                  </a:lnTo>
                  <a:lnTo>
                    <a:pt x="627" y="1004"/>
                  </a:lnTo>
                  <a:lnTo>
                    <a:pt x="978" y="1004"/>
                  </a:lnTo>
                  <a:lnTo>
                    <a:pt x="978" y="0"/>
                  </a:lnTo>
                  <a:lnTo>
                    <a:pt x="995" y="2"/>
                  </a:lnTo>
                  <a:lnTo>
                    <a:pt x="1012" y="4"/>
                  </a:lnTo>
                  <a:lnTo>
                    <a:pt x="1029" y="4"/>
                  </a:lnTo>
                  <a:lnTo>
                    <a:pt x="1047" y="5"/>
                  </a:lnTo>
                  <a:lnTo>
                    <a:pt x="1065" y="4"/>
                  </a:lnTo>
                  <a:lnTo>
                    <a:pt x="1082" y="4"/>
                  </a:lnTo>
                  <a:lnTo>
                    <a:pt x="1100" y="2"/>
                  </a:lnTo>
                  <a:lnTo>
                    <a:pt x="1117" y="0"/>
                  </a:lnTo>
                  <a:lnTo>
                    <a:pt x="1117" y="1086"/>
                  </a:lnTo>
                  <a:lnTo>
                    <a:pt x="1086" y="1086"/>
                  </a:lnTo>
                  <a:lnTo>
                    <a:pt x="1052" y="1086"/>
                  </a:lnTo>
                  <a:lnTo>
                    <a:pt x="1012" y="1085"/>
                  </a:lnTo>
                  <a:lnTo>
                    <a:pt x="969" y="1085"/>
                  </a:lnTo>
                  <a:lnTo>
                    <a:pt x="944" y="1084"/>
                  </a:lnTo>
                  <a:lnTo>
                    <a:pt x="920" y="1084"/>
                  </a:lnTo>
                  <a:lnTo>
                    <a:pt x="896" y="1084"/>
                  </a:lnTo>
                  <a:lnTo>
                    <a:pt x="870" y="1084"/>
                  </a:lnTo>
                  <a:lnTo>
                    <a:pt x="844" y="1083"/>
                  </a:lnTo>
                  <a:lnTo>
                    <a:pt x="818" y="1083"/>
                  </a:lnTo>
                  <a:lnTo>
                    <a:pt x="791" y="1083"/>
                  </a:lnTo>
                  <a:lnTo>
                    <a:pt x="763" y="1083"/>
                  </a:lnTo>
                  <a:lnTo>
                    <a:pt x="736" y="1081"/>
                  </a:lnTo>
                  <a:lnTo>
                    <a:pt x="709" y="1081"/>
                  </a:lnTo>
                  <a:lnTo>
                    <a:pt x="683" y="1081"/>
                  </a:lnTo>
                  <a:lnTo>
                    <a:pt x="657" y="1081"/>
                  </a:lnTo>
                  <a:lnTo>
                    <a:pt x="632" y="1080"/>
                  </a:lnTo>
                  <a:lnTo>
                    <a:pt x="606" y="1080"/>
                  </a:lnTo>
                  <a:lnTo>
                    <a:pt x="582" y="1080"/>
                  </a:lnTo>
                  <a:lnTo>
                    <a:pt x="559" y="1080"/>
                  </a:lnTo>
                  <a:lnTo>
                    <a:pt x="197" y="1080"/>
                  </a:lnTo>
                  <a:lnTo>
                    <a:pt x="172" y="1081"/>
                  </a:lnTo>
                  <a:lnTo>
                    <a:pt x="143" y="1081"/>
                  </a:lnTo>
                  <a:lnTo>
                    <a:pt x="112" y="1083"/>
                  </a:lnTo>
                  <a:lnTo>
                    <a:pt x="77" y="1084"/>
                  </a:lnTo>
                  <a:lnTo>
                    <a:pt x="45" y="1084"/>
                  </a:lnTo>
                  <a:lnTo>
                    <a:pt x="22" y="1085"/>
                  </a:lnTo>
                  <a:lnTo>
                    <a:pt x="7" y="1086"/>
                  </a:lnTo>
                  <a:lnTo>
                    <a:pt x="0" y="1086"/>
                  </a:lnTo>
                  <a:lnTo>
                    <a:pt x="0" y="0"/>
                  </a:lnTo>
                  <a:lnTo>
                    <a:pt x="16" y="2"/>
                  </a:lnTo>
                  <a:lnTo>
                    <a:pt x="33" y="4"/>
                  </a:lnTo>
                  <a:lnTo>
                    <a:pt x="51" y="4"/>
                  </a:lnTo>
                  <a:lnTo>
                    <a:pt x="69" y="5"/>
                  </a:lnTo>
                  <a:lnTo>
                    <a:pt x="86" y="4"/>
                  </a:lnTo>
                  <a:lnTo>
                    <a:pt x="104" y="4"/>
                  </a:lnTo>
                  <a:lnTo>
                    <a:pt x="122" y="2"/>
                  </a:lnTo>
                  <a:lnTo>
                    <a:pt x="140" y="0"/>
                  </a:lnTo>
                  <a:lnTo>
                    <a:pt x="140" y="100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55" name="Freeform 43"/>
            <p:cNvSpPr>
              <a:spLocks/>
            </p:cNvSpPr>
            <p:nvPr userDrawn="1"/>
          </p:nvSpPr>
          <p:spPr bwMode="auto">
            <a:xfrm>
              <a:off x="2162" y="1595"/>
              <a:ext cx="8" cy="64"/>
            </a:xfrm>
            <a:custGeom>
              <a:avLst/>
              <a:gdLst/>
              <a:ahLst/>
              <a:cxnLst>
                <a:cxn ang="0">
                  <a:pos x="140" y="0"/>
                </a:cxn>
                <a:cxn ang="0">
                  <a:pos x="140" y="1081"/>
                </a:cxn>
                <a:cxn ang="0">
                  <a:pos x="111" y="1078"/>
                </a:cxn>
                <a:cxn ang="0">
                  <a:pos x="26" y="1078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7" y="2"/>
                </a:cxn>
                <a:cxn ang="0">
                  <a:pos x="34" y="3"/>
                </a:cxn>
                <a:cxn ang="0">
                  <a:pos x="52" y="4"/>
                </a:cxn>
                <a:cxn ang="0">
                  <a:pos x="70" y="4"/>
                </a:cxn>
                <a:cxn ang="0">
                  <a:pos x="91" y="4"/>
                </a:cxn>
                <a:cxn ang="0">
                  <a:pos x="110" y="3"/>
                </a:cxn>
                <a:cxn ang="0">
                  <a:pos x="126" y="2"/>
                </a:cxn>
                <a:cxn ang="0">
                  <a:pos x="140" y="0"/>
                </a:cxn>
              </a:cxnLst>
              <a:rect l="0" t="0" r="r" b="b"/>
              <a:pathLst>
                <a:path w="140" h="1081">
                  <a:moveTo>
                    <a:pt x="140" y="0"/>
                  </a:moveTo>
                  <a:lnTo>
                    <a:pt x="140" y="1081"/>
                  </a:lnTo>
                  <a:lnTo>
                    <a:pt x="111" y="1078"/>
                  </a:lnTo>
                  <a:lnTo>
                    <a:pt x="26" y="1078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7" y="2"/>
                  </a:lnTo>
                  <a:lnTo>
                    <a:pt x="34" y="3"/>
                  </a:lnTo>
                  <a:lnTo>
                    <a:pt x="52" y="4"/>
                  </a:lnTo>
                  <a:lnTo>
                    <a:pt x="70" y="4"/>
                  </a:lnTo>
                  <a:lnTo>
                    <a:pt x="91" y="4"/>
                  </a:lnTo>
                  <a:lnTo>
                    <a:pt x="110" y="3"/>
                  </a:lnTo>
                  <a:lnTo>
                    <a:pt x="126" y="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56" name="Freeform 44"/>
            <p:cNvSpPr>
              <a:spLocks noEditPoints="1"/>
            </p:cNvSpPr>
            <p:nvPr userDrawn="1"/>
          </p:nvSpPr>
          <p:spPr bwMode="auto">
            <a:xfrm>
              <a:off x="2113" y="1595"/>
              <a:ext cx="41" cy="64"/>
            </a:xfrm>
            <a:custGeom>
              <a:avLst/>
              <a:gdLst/>
              <a:ahLst/>
              <a:cxnLst>
                <a:cxn ang="0">
                  <a:pos x="68" y="4"/>
                </a:cxn>
                <a:cxn ang="0">
                  <a:pos x="138" y="0"/>
                </a:cxn>
                <a:cxn ang="0">
                  <a:pos x="282" y="488"/>
                </a:cxn>
                <a:cxn ang="0">
                  <a:pos x="353" y="491"/>
                </a:cxn>
                <a:cxn ang="0">
                  <a:pos x="418" y="495"/>
                </a:cxn>
                <a:cxn ang="0">
                  <a:pos x="474" y="502"/>
                </a:cxn>
                <a:cxn ang="0">
                  <a:pos x="521" y="513"/>
                </a:cxn>
                <a:cxn ang="0">
                  <a:pos x="563" y="527"/>
                </a:cxn>
                <a:cxn ang="0">
                  <a:pos x="598" y="546"/>
                </a:cxn>
                <a:cxn ang="0">
                  <a:pos x="626" y="568"/>
                </a:cxn>
                <a:cxn ang="0">
                  <a:pos x="648" y="595"/>
                </a:cxn>
                <a:cxn ang="0">
                  <a:pos x="666" y="625"/>
                </a:cxn>
                <a:cxn ang="0">
                  <a:pos x="678" y="661"/>
                </a:cxn>
                <a:cxn ang="0">
                  <a:pos x="686" y="702"/>
                </a:cxn>
                <a:cxn ang="0">
                  <a:pos x="688" y="747"/>
                </a:cxn>
                <a:cxn ang="0">
                  <a:pos x="687" y="781"/>
                </a:cxn>
                <a:cxn ang="0">
                  <a:pos x="682" y="814"/>
                </a:cxn>
                <a:cxn ang="0">
                  <a:pos x="677" y="844"/>
                </a:cxn>
                <a:cxn ang="0">
                  <a:pos x="669" y="873"/>
                </a:cxn>
                <a:cxn ang="0">
                  <a:pos x="657" y="898"/>
                </a:cxn>
                <a:cxn ang="0">
                  <a:pos x="644" y="923"/>
                </a:cxn>
                <a:cxn ang="0">
                  <a:pos x="627" y="944"/>
                </a:cxn>
                <a:cxn ang="0">
                  <a:pos x="609" y="964"/>
                </a:cxn>
                <a:cxn ang="0">
                  <a:pos x="587" y="982"/>
                </a:cxn>
                <a:cxn ang="0">
                  <a:pos x="563" y="999"/>
                </a:cxn>
                <a:cxn ang="0">
                  <a:pos x="535" y="1015"/>
                </a:cxn>
                <a:cxn ang="0">
                  <a:pos x="504" y="1029"/>
                </a:cxn>
                <a:cxn ang="0">
                  <a:pos x="470" y="1041"/>
                </a:cxn>
                <a:cxn ang="0">
                  <a:pos x="433" y="1052"/>
                </a:cxn>
                <a:cxn ang="0">
                  <a:pos x="352" y="1070"/>
                </a:cxn>
                <a:cxn ang="0">
                  <a:pos x="321" y="1072"/>
                </a:cxn>
                <a:cxn ang="0">
                  <a:pos x="275" y="1074"/>
                </a:cxn>
                <a:cxn ang="0">
                  <a:pos x="213" y="1076"/>
                </a:cxn>
                <a:cxn ang="0">
                  <a:pos x="141" y="1078"/>
                </a:cxn>
                <a:cxn ang="0">
                  <a:pos x="0" y="0"/>
                </a:cxn>
                <a:cxn ang="0">
                  <a:pos x="514" y="881"/>
                </a:cxn>
                <a:cxn ang="0">
                  <a:pos x="527" y="852"/>
                </a:cxn>
                <a:cxn ang="0">
                  <a:pos x="536" y="822"/>
                </a:cxn>
                <a:cxn ang="0">
                  <a:pos x="541" y="790"/>
                </a:cxn>
                <a:cxn ang="0">
                  <a:pos x="544" y="755"/>
                </a:cxn>
                <a:cxn ang="0">
                  <a:pos x="540" y="714"/>
                </a:cxn>
                <a:cxn ang="0">
                  <a:pos x="532" y="677"/>
                </a:cxn>
                <a:cxn ang="0">
                  <a:pos x="518" y="644"/>
                </a:cxn>
                <a:cxn ang="0">
                  <a:pos x="498" y="615"/>
                </a:cxn>
                <a:cxn ang="0">
                  <a:pos x="474" y="590"/>
                </a:cxn>
                <a:cxn ang="0">
                  <a:pos x="443" y="571"/>
                </a:cxn>
                <a:cxn ang="0">
                  <a:pos x="407" y="558"/>
                </a:cxn>
                <a:cxn ang="0">
                  <a:pos x="366" y="552"/>
                </a:cxn>
                <a:cxn ang="0">
                  <a:pos x="347" y="550"/>
                </a:cxn>
                <a:cxn ang="0">
                  <a:pos x="329" y="549"/>
                </a:cxn>
                <a:cxn ang="0">
                  <a:pos x="304" y="549"/>
                </a:cxn>
                <a:cxn ang="0">
                  <a:pos x="269" y="548"/>
                </a:cxn>
                <a:cxn ang="0">
                  <a:pos x="138" y="1012"/>
                </a:cxn>
                <a:cxn ang="0">
                  <a:pos x="313" y="1009"/>
                </a:cxn>
                <a:cxn ang="0">
                  <a:pos x="349" y="1002"/>
                </a:cxn>
                <a:cxn ang="0">
                  <a:pos x="382" y="992"/>
                </a:cxn>
                <a:cxn ang="0">
                  <a:pos x="412" y="978"/>
                </a:cxn>
                <a:cxn ang="0">
                  <a:pos x="441" y="962"/>
                </a:cxn>
                <a:cxn ang="0">
                  <a:pos x="466" y="942"/>
                </a:cxn>
                <a:cxn ang="0">
                  <a:pos x="487" y="919"/>
                </a:cxn>
                <a:cxn ang="0">
                  <a:pos x="507" y="895"/>
                </a:cxn>
              </a:cxnLst>
              <a:rect l="0" t="0" r="r" b="b"/>
              <a:pathLst>
                <a:path w="688" h="1078">
                  <a:moveTo>
                    <a:pt x="40" y="3"/>
                  </a:moveTo>
                  <a:lnTo>
                    <a:pt x="68" y="4"/>
                  </a:lnTo>
                  <a:lnTo>
                    <a:pt x="95" y="3"/>
                  </a:lnTo>
                  <a:lnTo>
                    <a:pt x="138" y="0"/>
                  </a:lnTo>
                  <a:lnTo>
                    <a:pt x="138" y="488"/>
                  </a:lnTo>
                  <a:lnTo>
                    <a:pt x="282" y="488"/>
                  </a:lnTo>
                  <a:lnTo>
                    <a:pt x="318" y="489"/>
                  </a:lnTo>
                  <a:lnTo>
                    <a:pt x="353" y="491"/>
                  </a:lnTo>
                  <a:lnTo>
                    <a:pt x="386" y="492"/>
                  </a:lnTo>
                  <a:lnTo>
                    <a:pt x="418" y="495"/>
                  </a:lnTo>
                  <a:lnTo>
                    <a:pt x="446" y="498"/>
                  </a:lnTo>
                  <a:lnTo>
                    <a:pt x="474" y="502"/>
                  </a:lnTo>
                  <a:lnTo>
                    <a:pt x="499" y="508"/>
                  </a:lnTo>
                  <a:lnTo>
                    <a:pt x="521" y="513"/>
                  </a:lnTo>
                  <a:lnTo>
                    <a:pt x="544" y="519"/>
                  </a:lnTo>
                  <a:lnTo>
                    <a:pt x="563" y="527"/>
                  </a:lnTo>
                  <a:lnTo>
                    <a:pt x="582" y="536"/>
                  </a:lnTo>
                  <a:lnTo>
                    <a:pt x="598" y="546"/>
                  </a:lnTo>
                  <a:lnTo>
                    <a:pt x="614" y="556"/>
                  </a:lnTo>
                  <a:lnTo>
                    <a:pt x="626" y="568"/>
                  </a:lnTo>
                  <a:lnTo>
                    <a:pt x="639" y="581"/>
                  </a:lnTo>
                  <a:lnTo>
                    <a:pt x="648" y="595"/>
                  </a:lnTo>
                  <a:lnTo>
                    <a:pt x="658" y="609"/>
                  </a:lnTo>
                  <a:lnTo>
                    <a:pt x="666" y="625"/>
                  </a:lnTo>
                  <a:lnTo>
                    <a:pt x="673" y="642"/>
                  </a:lnTo>
                  <a:lnTo>
                    <a:pt x="678" y="661"/>
                  </a:lnTo>
                  <a:lnTo>
                    <a:pt x="682" y="681"/>
                  </a:lnTo>
                  <a:lnTo>
                    <a:pt x="686" y="702"/>
                  </a:lnTo>
                  <a:lnTo>
                    <a:pt x="687" y="724"/>
                  </a:lnTo>
                  <a:lnTo>
                    <a:pt x="688" y="747"/>
                  </a:lnTo>
                  <a:lnTo>
                    <a:pt x="688" y="764"/>
                  </a:lnTo>
                  <a:lnTo>
                    <a:pt x="687" y="781"/>
                  </a:lnTo>
                  <a:lnTo>
                    <a:pt x="684" y="798"/>
                  </a:lnTo>
                  <a:lnTo>
                    <a:pt x="682" y="814"/>
                  </a:lnTo>
                  <a:lnTo>
                    <a:pt x="680" y="829"/>
                  </a:lnTo>
                  <a:lnTo>
                    <a:pt x="677" y="844"/>
                  </a:lnTo>
                  <a:lnTo>
                    <a:pt x="673" y="859"/>
                  </a:lnTo>
                  <a:lnTo>
                    <a:pt x="669" y="873"/>
                  </a:lnTo>
                  <a:lnTo>
                    <a:pt x="663" y="885"/>
                  </a:lnTo>
                  <a:lnTo>
                    <a:pt x="657" y="898"/>
                  </a:lnTo>
                  <a:lnTo>
                    <a:pt x="651" y="911"/>
                  </a:lnTo>
                  <a:lnTo>
                    <a:pt x="644" y="923"/>
                  </a:lnTo>
                  <a:lnTo>
                    <a:pt x="636" y="933"/>
                  </a:lnTo>
                  <a:lnTo>
                    <a:pt x="627" y="944"/>
                  </a:lnTo>
                  <a:lnTo>
                    <a:pt x="619" y="954"/>
                  </a:lnTo>
                  <a:lnTo>
                    <a:pt x="609" y="964"/>
                  </a:lnTo>
                  <a:lnTo>
                    <a:pt x="599" y="973"/>
                  </a:lnTo>
                  <a:lnTo>
                    <a:pt x="587" y="982"/>
                  </a:lnTo>
                  <a:lnTo>
                    <a:pt x="575" y="990"/>
                  </a:lnTo>
                  <a:lnTo>
                    <a:pt x="563" y="999"/>
                  </a:lnTo>
                  <a:lnTo>
                    <a:pt x="549" y="1007"/>
                  </a:lnTo>
                  <a:lnTo>
                    <a:pt x="535" y="1015"/>
                  </a:lnTo>
                  <a:lnTo>
                    <a:pt x="519" y="1022"/>
                  </a:lnTo>
                  <a:lnTo>
                    <a:pt x="504" y="1029"/>
                  </a:lnTo>
                  <a:lnTo>
                    <a:pt x="487" y="1035"/>
                  </a:lnTo>
                  <a:lnTo>
                    <a:pt x="470" y="1041"/>
                  </a:lnTo>
                  <a:lnTo>
                    <a:pt x="452" y="1047"/>
                  </a:lnTo>
                  <a:lnTo>
                    <a:pt x="433" y="1052"/>
                  </a:lnTo>
                  <a:lnTo>
                    <a:pt x="394" y="1062"/>
                  </a:lnTo>
                  <a:lnTo>
                    <a:pt x="352" y="1070"/>
                  </a:lnTo>
                  <a:lnTo>
                    <a:pt x="339" y="1071"/>
                  </a:lnTo>
                  <a:lnTo>
                    <a:pt x="321" y="1072"/>
                  </a:lnTo>
                  <a:lnTo>
                    <a:pt x="300" y="1073"/>
                  </a:lnTo>
                  <a:lnTo>
                    <a:pt x="275" y="1074"/>
                  </a:lnTo>
                  <a:lnTo>
                    <a:pt x="245" y="1076"/>
                  </a:lnTo>
                  <a:lnTo>
                    <a:pt x="213" y="1076"/>
                  </a:lnTo>
                  <a:lnTo>
                    <a:pt x="178" y="1078"/>
                  </a:lnTo>
                  <a:lnTo>
                    <a:pt x="141" y="1078"/>
                  </a:lnTo>
                  <a:lnTo>
                    <a:pt x="0" y="1078"/>
                  </a:lnTo>
                  <a:lnTo>
                    <a:pt x="0" y="0"/>
                  </a:lnTo>
                  <a:lnTo>
                    <a:pt x="40" y="3"/>
                  </a:lnTo>
                  <a:close/>
                  <a:moveTo>
                    <a:pt x="514" y="881"/>
                  </a:moveTo>
                  <a:lnTo>
                    <a:pt x="521" y="867"/>
                  </a:lnTo>
                  <a:lnTo>
                    <a:pt x="527" y="852"/>
                  </a:lnTo>
                  <a:lnTo>
                    <a:pt x="532" y="838"/>
                  </a:lnTo>
                  <a:lnTo>
                    <a:pt x="536" y="822"/>
                  </a:lnTo>
                  <a:lnTo>
                    <a:pt x="539" y="806"/>
                  </a:lnTo>
                  <a:lnTo>
                    <a:pt x="541" y="790"/>
                  </a:lnTo>
                  <a:lnTo>
                    <a:pt x="543" y="772"/>
                  </a:lnTo>
                  <a:lnTo>
                    <a:pt x="544" y="755"/>
                  </a:lnTo>
                  <a:lnTo>
                    <a:pt x="543" y="735"/>
                  </a:lnTo>
                  <a:lnTo>
                    <a:pt x="540" y="714"/>
                  </a:lnTo>
                  <a:lnTo>
                    <a:pt x="537" y="695"/>
                  </a:lnTo>
                  <a:lnTo>
                    <a:pt x="532" y="677"/>
                  </a:lnTo>
                  <a:lnTo>
                    <a:pt x="526" y="660"/>
                  </a:lnTo>
                  <a:lnTo>
                    <a:pt x="518" y="644"/>
                  </a:lnTo>
                  <a:lnTo>
                    <a:pt x="509" y="630"/>
                  </a:lnTo>
                  <a:lnTo>
                    <a:pt x="498" y="615"/>
                  </a:lnTo>
                  <a:lnTo>
                    <a:pt x="486" y="602"/>
                  </a:lnTo>
                  <a:lnTo>
                    <a:pt x="474" y="590"/>
                  </a:lnTo>
                  <a:lnTo>
                    <a:pt x="459" y="581"/>
                  </a:lnTo>
                  <a:lnTo>
                    <a:pt x="443" y="571"/>
                  </a:lnTo>
                  <a:lnTo>
                    <a:pt x="426" y="565"/>
                  </a:lnTo>
                  <a:lnTo>
                    <a:pt x="407" y="558"/>
                  </a:lnTo>
                  <a:lnTo>
                    <a:pt x="387" y="554"/>
                  </a:lnTo>
                  <a:lnTo>
                    <a:pt x="366" y="552"/>
                  </a:lnTo>
                  <a:lnTo>
                    <a:pt x="356" y="551"/>
                  </a:lnTo>
                  <a:lnTo>
                    <a:pt x="347" y="550"/>
                  </a:lnTo>
                  <a:lnTo>
                    <a:pt x="338" y="550"/>
                  </a:lnTo>
                  <a:lnTo>
                    <a:pt x="329" y="549"/>
                  </a:lnTo>
                  <a:lnTo>
                    <a:pt x="318" y="549"/>
                  </a:lnTo>
                  <a:lnTo>
                    <a:pt x="304" y="549"/>
                  </a:lnTo>
                  <a:lnTo>
                    <a:pt x="288" y="549"/>
                  </a:lnTo>
                  <a:lnTo>
                    <a:pt x="269" y="548"/>
                  </a:lnTo>
                  <a:lnTo>
                    <a:pt x="138" y="548"/>
                  </a:lnTo>
                  <a:lnTo>
                    <a:pt x="138" y="1012"/>
                  </a:lnTo>
                  <a:lnTo>
                    <a:pt x="294" y="1012"/>
                  </a:lnTo>
                  <a:lnTo>
                    <a:pt x="313" y="1009"/>
                  </a:lnTo>
                  <a:lnTo>
                    <a:pt x="331" y="1005"/>
                  </a:lnTo>
                  <a:lnTo>
                    <a:pt x="349" y="1002"/>
                  </a:lnTo>
                  <a:lnTo>
                    <a:pt x="366" y="997"/>
                  </a:lnTo>
                  <a:lnTo>
                    <a:pt x="382" y="992"/>
                  </a:lnTo>
                  <a:lnTo>
                    <a:pt x="397" y="985"/>
                  </a:lnTo>
                  <a:lnTo>
                    <a:pt x="412" y="978"/>
                  </a:lnTo>
                  <a:lnTo>
                    <a:pt x="427" y="970"/>
                  </a:lnTo>
                  <a:lnTo>
                    <a:pt x="441" y="962"/>
                  </a:lnTo>
                  <a:lnTo>
                    <a:pt x="454" y="952"/>
                  </a:lnTo>
                  <a:lnTo>
                    <a:pt x="466" y="942"/>
                  </a:lnTo>
                  <a:lnTo>
                    <a:pt x="477" y="931"/>
                  </a:lnTo>
                  <a:lnTo>
                    <a:pt x="487" y="919"/>
                  </a:lnTo>
                  <a:lnTo>
                    <a:pt x="497" y="908"/>
                  </a:lnTo>
                  <a:lnTo>
                    <a:pt x="507" y="895"/>
                  </a:lnTo>
                  <a:lnTo>
                    <a:pt x="514" y="88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57" name="Freeform 45"/>
            <p:cNvSpPr>
              <a:spLocks noEditPoints="1"/>
            </p:cNvSpPr>
            <p:nvPr userDrawn="1"/>
          </p:nvSpPr>
          <p:spPr bwMode="auto">
            <a:xfrm>
              <a:off x="2058" y="1595"/>
              <a:ext cx="42" cy="64"/>
            </a:xfrm>
            <a:custGeom>
              <a:avLst/>
              <a:gdLst/>
              <a:ahLst/>
              <a:cxnLst>
                <a:cxn ang="0">
                  <a:pos x="333" y="1015"/>
                </a:cxn>
                <a:cxn ang="0">
                  <a:pos x="402" y="1000"/>
                </a:cxn>
                <a:cxn ang="0">
                  <a:pos x="462" y="970"/>
                </a:cxn>
                <a:cxn ang="0">
                  <a:pos x="508" y="926"/>
                </a:cxn>
                <a:cxn ang="0">
                  <a:pos x="542" y="871"/>
                </a:cxn>
                <a:cxn ang="0">
                  <a:pos x="559" y="807"/>
                </a:cxn>
                <a:cxn ang="0">
                  <a:pos x="559" y="730"/>
                </a:cxn>
                <a:cxn ang="0">
                  <a:pos x="539" y="659"/>
                </a:cxn>
                <a:cxn ang="0">
                  <a:pos x="499" y="607"/>
                </a:cxn>
                <a:cxn ang="0">
                  <a:pos x="443" y="571"/>
                </a:cxn>
                <a:cxn ang="0">
                  <a:pos x="371" y="548"/>
                </a:cxn>
                <a:cxn ang="0">
                  <a:pos x="284" y="537"/>
                </a:cxn>
                <a:cxn ang="0">
                  <a:pos x="140" y="1017"/>
                </a:cxn>
                <a:cxn ang="0">
                  <a:pos x="195" y="474"/>
                </a:cxn>
                <a:cxn ang="0">
                  <a:pos x="314" y="469"/>
                </a:cxn>
                <a:cxn ang="0">
                  <a:pos x="410" y="444"/>
                </a:cxn>
                <a:cxn ang="0">
                  <a:pos x="461" y="412"/>
                </a:cxn>
                <a:cxn ang="0">
                  <a:pos x="498" y="367"/>
                </a:cxn>
                <a:cxn ang="0">
                  <a:pos x="523" y="312"/>
                </a:cxn>
                <a:cxn ang="0">
                  <a:pos x="530" y="252"/>
                </a:cxn>
                <a:cxn ang="0">
                  <a:pos x="523" y="187"/>
                </a:cxn>
                <a:cxn ang="0">
                  <a:pos x="500" y="137"/>
                </a:cxn>
                <a:cxn ang="0">
                  <a:pos x="462" y="100"/>
                </a:cxn>
                <a:cxn ang="0">
                  <a:pos x="410" y="77"/>
                </a:cxn>
                <a:cxn ang="0">
                  <a:pos x="343" y="64"/>
                </a:cxn>
                <a:cxn ang="0">
                  <a:pos x="262" y="60"/>
                </a:cxn>
                <a:cxn ang="0">
                  <a:pos x="374" y="1"/>
                </a:cxn>
                <a:cxn ang="0">
                  <a:pos x="471" y="12"/>
                </a:cxn>
                <a:cxn ang="0">
                  <a:pos x="548" y="33"/>
                </a:cxn>
                <a:cxn ang="0">
                  <a:pos x="607" y="68"/>
                </a:cxn>
                <a:cxn ang="0">
                  <a:pos x="647" y="116"/>
                </a:cxn>
                <a:cxn ang="0">
                  <a:pos x="666" y="181"/>
                </a:cxn>
                <a:cxn ang="0">
                  <a:pos x="668" y="244"/>
                </a:cxn>
                <a:cxn ang="0">
                  <a:pos x="659" y="294"/>
                </a:cxn>
                <a:cxn ang="0">
                  <a:pos x="629" y="360"/>
                </a:cxn>
                <a:cxn ang="0">
                  <a:pos x="561" y="431"/>
                </a:cxn>
                <a:cxn ang="0">
                  <a:pos x="473" y="480"/>
                </a:cxn>
                <a:cxn ang="0">
                  <a:pos x="443" y="499"/>
                </a:cxn>
                <a:cxn ang="0">
                  <a:pos x="492" y="508"/>
                </a:cxn>
                <a:cxn ang="0">
                  <a:pos x="545" y="522"/>
                </a:cxn>
                <a:cxn ang="0">
                  <a:pos x="591" y="545"/>
                </a:cxn>
                <a:cxn ang="0">
                  <a:pos x="632" y="572"/>
                </a:cxn>
                <a:cxn ang="0">
                  <a:pos x="667" y="609"/>
                </a:cxn>
                <a:cxn ang="0">
                  <a:pos x="693" y="657"/>
                </a:cxn>
                <a:cxn ang="0">
                  <a:pos x="706" y="713"/>
                </a:cxn>
                <a:cxn ang="0">
                  <a:pos x="705" y="787"/>
                </a:cxn>
                <a:cxn ang="0">
                  <a:pos x="688" y="862"/>
                </a:cxn>
                <a:cxn ang="0">
                  <a:pos x="653" y="929"/>
                </a:cxn>
                <a:cxn ang="0">
                  <a:pos x="599" y="987"/>
                </a:cxn>
                <a:cxn ang="0">
                  <a:pos x="545" y="1025"/>
                </a:cxn>
                <a:cxn ang="0">
                  <a:pos x="470" y="1055"/>
                </a:cxn>
                <a:cxn ang="0">
                  <a:pos x="361" y="1073"/>
                </a:cxn>
              </a:cxnLst>
              <a:rect l="0" t="0" r="r" b="b"/>
              <a:pathLst>
                <a:path w="707" h="1075">
                  <a:moveTo>
                    <a:pt x="140" y="1017"/>
                  </a:moveTo>
                  <a:lnTo>
                    <a:pt x="296" y="1017"/>
                  </a:lnTo>
                  <a:lnTo>
                    <a:pt x="315" y="1017"/>
                  </a:lnTo>
                  <a:lnTo>
                    <a:pt x="333" y="1015"/>
                  </a:lnTo>
                  <a:lnTo>
                    <a:pt x="351" y="1013"/>
                  </a:lnTo>
                  <a:lnTo>
                    <a:pt x="368" y="1010"/>
                  </a:lnTo>
                  <a:lnTo>
                    <a:pt x="385" y="1005"/>
                  </a:lnTo>
                  <a:lnTo>
                    <a:pt x="402" y="1000"/>
                  </a:lnTo>
                  <a:lnTo>
                    <a:pt x="418" y="994"/>
                  </a:lnTo>
                  <a:lnTo>
                    <a:pt x="434" y="987"/>
                  </a:lnTo>
                  <a:lnTo>
                    <a:pt x="448" y="979"/>
                  </a:lnTo>
                  <a:lnTo>
                    <a:pt x="462" y="970"/>
                  </a:lnTo>
                  <a:lnTo>
                    <a:pt x="475" y="960"/>
                  </a:lnTo>
                  <a:lnTo>
                    <a:pt x="487" y="949"/>
                  </a:lnTo>
                  <a:lnTo>
                    <a:pt x="498" y="938"/>
                  </a:lnTo>
                  <a:lnTo>
                    <a:pt x="508" y="926"/>
                  </a:lnTo>
                  <a:lnTo>
                    <a:pt x="518" y="913"/>
                  </a:lnTo>
                  <a:lnTo>
                    <a:pt x="527" y="899"/>
                  </a:lnTo>
                  <a:lnTo>
                    <a:pt x="535" y="885"/>
                  </a:lnTo>
                  <a:lnTo>
                    <a:pt x="542" y="871"/>
                  </a:lnTo>
                  <a:lnTo>
                    <a:pt x="547" y="855"/>
                  </a:lnTo>
                  <a:lnTo>
                    <a:pt x="553" y="840"/>
                  </a:lnTo>
                  <a:lnTo>
                    <a:pt x="556" y="824"/>
                  </a:lnTo>
                  <a:lnTo>
                    <a:pt x="559" y="807"/>
                  </a:lnTo>
                  <a:lnTo>
                    <a:pt x="560" y="790"/>
                  </a:lnTo>
                  <a:lnTo>
                    <a:pt x="561" y="773"/>
                  </a:lnTo>
                  <a:lnTo>
                    <a:pt x="560" y="752"/>
                  </a:lnTo>
                  <a:lnTo>
                    <a:pt x="559" y="730"/>
                  </a:lnTo>
                  <a:lnTo>
                    <a:pt x="556" y="711"/>
                  </a:lnTo>
                  <a:lnTo>
                    <a:pt x="552" y="693"/>
                  </a:lnTo>
                  <a:lnTo>
                    <a:pt x="545" y="675"/>
                  </a:lnTo>
                  <a:lnTo>
                    <a:pt x="539" y="659"/>
                  </a:lnTo>
                  <a:lnTo>
                    <a:pt x="530" y="644"/>
                  </a:lnTo>
                  <a:lnTo>
                    <a:pt x="521" y="631"/>
                  </a:lnTo>
                  <a:lnTo>
                    <a:pt x="510" y="619"/>
                  </a:lnTo>
                  <a:lnTo>
                    <a:pt x="499" y="607"/>
                  </a:lnTo>
                  <a:lnTo>
                    <a:pt x="487" y="597"/>
                  </a:lnTo>
                  <a:lnTo>
                    <a:pt x="473" y="587"/>
                  </a:lnTo>
                  <a:lnTo>
                    <a:pt x="458" y="579"/>
                  </a:lnTo>
                  <a:lnTo>
                    <a:pt x="443" y="571"/>
                  </a:lnTo>
                  <a:lnTo>
                    <a:pt x="427" y="564"/>
                  </a:lnTo>
                  <a:lnTo>
                    <a:pt x="410" y="557"/>
                  </a:lnTo>
                  <a:lnTo>
                    <a:pt x="391" y="553"/>
                  </a:lnTo>
                  <a:lnTo>
                    <a:pt x="371" y="548"/>
                  </a:lnTo>
                  <a:lnTo>
                    <a:pt x="350" y="545"/>
                  </a:lnTo>
                  <a:lnTo>
                    <a:pt x="328" y="541"/>
                  </a:lnTo>
                  <a:lnTo>
                    <a:pt x="306" y="539"/>
                  </a:lnTo>
                  <a:lnTo>
                    <a:pt x="284" y="537"/>
                  </a:lnTo>
                  <a:lnTo>
                    <a:pt x="259" y="536"/>
                  </a:lnTo>
                  <a:lnTo>
                    <a:pt x="235" y="536"/>
                  </a:lnTo>
                  <a:lnTo>
                    <a:pt x="140" y="536"/>
                  </a:lnTo>
                  <a:lnTo>
                    <a:pt x="140" y="1017"/>
                  </a:lnTo>
                  <a:close/>
                  <a:moveTo>
                    <a:pt x="262" y="60"/>
                  </a:moveTo>
                  <a:lnTo>
                    <a:pt x="140" y="60"/>
                  </a:lnTo>
                  <a:lnTo>
                    <a:pt x="140" y="474"/>
                  </a:lnTo>
                  <a:lnTo>
                    <a:pt x="195" y="474"/>
                  </a:lnTo>
                  <a:lnTo>
                    <a:pt x="229" y="474"/>
                  </a:lnTo>
                  <a:lnTo>
                    <a:pt x="260" y="472"/>
                  </a:lnTo>
                  <a:lnTo>
                    <a:pt x="289" y="471"/>
                  </a:lnTo>
                  <a:lnTo>
                    <a:pt x="314" y="469"/>
                  </a:lnTo>
                  <a:lnTo>
                    <a:pt x="339" y="465"/>
                  </a:lnTo>
                  <a:lnTo>
                    <a:pt x="363" y="460"/>
                  </a:lnTo>
                  <a:lnTo>
                    <a:pt x="386" y="452"/>
                  </a:lnTo>
                  <a:lnTo>
                    <a:pt x="410" y="444"/>
                  </a:lnTo>
                  <a:lnTo>
                    <a:pt x="423" y="436"/>
                  </a:lnTo>
                  <a:lnTo>
                    <a:pt x="436" y="429"/>
                  </a:lnTo>
                  <a:lnTo>
                    <a:pt x="449" y="420"/>
                  </a:lnTo>
                  <a:lnTo>
                    <a:pt x="461" y="412"/>
                  </a:lnTo>
                  <a:lnTo>
                    <a:pt x="471" y="401"/>
                  </a:lnTo>
                  <a:lnTo>
                    <a:pt x="481" y="391"/>
                  </a:lnTo>
                  <a:lnTo>
                    <a:pt x="490" y="379"/>
                  </a:lnTo>
                  <a:lnTo>
                    <a:pt x="498" y="367"/>
                  </a:lnTo>
                  <a:lnTo>
                    <a:pt x="506" y="354"/>
                  </a:lnTo>
                  <a:lnTo>
                    <a:pt x="512" y="340"/>
                  </a:lnTo>
                  <a:lnTo>
                    <a:pt x="518" y="326"/>
                  </a:lnTo>
                  <a:lnTo>
                    <a:pt x="523" y="312"/>
                  </a:lnTo>
                  <a:lnTo>
                    <a:pt x="526" y="297"/>
                  </a:lnTo>
                  <a:lnTo>
                    <a:pt x="529" y="282"/>
                  </a:lnTo>
                  <a:lnTo>
                    <a:pt x="530" y="268"/>
                  </a:lnTo>
                  <a:lnTo>
                    <a:pt x="530" y="252"/>
                  </a:lnTo>
                  <a:lnTo>
                    <a:pt x="530" y="235"/>
                  </a:lnTo>
                  <a:lnTo>
                    <a:pt x="529" y="218"/>
                  </a:lnTo>
                  <a:lnTo>
                    <a:pt x="526" y="202"/>
                  </a:lnTo>
                  <a:lnTo>
                    <a:pt x="523" y="187"/>
                  </a:lnTo>
                  <a:lnTo>
                    <a:pt x="519" y="173"/>
                  </a:lnTo>
                  <a:lnTo>
                    <a:pt x="514" y="160"/>
                  </a:lnTo>
                  <a:lnTo>
                    <a:pt x="507" y="149"/>
                  </a:lnTo>
                  <a:lnTo>
                    <a:pt x="500" y="137"/>
                  </a:lnTo>
                  <a:lnTo>
                    <a:pt x="491" y="126"/>
                  </a:lnTo>
                  <a:lnTo>
                    <a:pt x="482" y="117"/>
                  </a:lnTo>
                  <a:lnTo>
                    <a:pt x="472" y="108"/>
                  </a:lnTo>
                  <a:lnTo>
                    <a:pt x="462" y="100"/>
                  </a:lnTo>
                  <a:lnTo>
                    <a:pt x="450" y="92"/>
                  </a:lnTo>
                  <a:lnTo>
                    <a:pt x="437" y="86"/>
                  </a:lnTo>
                  <a:lnTo>
                    <a:pt x="423" y="81"/>
                  </a:lnTo>
                  <a:lnTo>
                    <a:pt x="410" y="77"/>
                  </a:lnTo>
                  <a:lnTo>
                    <a:pt x="394" y="72"/>
                  </a:lnTo>
                  <a:lnTo>
                    <a:pt x="378" y="69"/>
                  </a:lnTo>
                  <a:lnTo>
                    <a:pt x="361" y="66"/>
                  </a:lnTo>
                  <a:lnTo>
                    <a:pt x="343" y="64"/>
                  </a:lnTo>
                  <a:lnTo>
                    <a:pt x="324" y="62"/>
                  </a:lnTo>
                  <a:lnTo>
                    <a:pt x="305" y="61"/>
                  </a:lnTo>
                  <a:lnTo>
                    <a:pt x="284" y="60"/>
                  </a:lnTo>
                  <a:lnTo>
                    <a:pt x="262" y="60"/>
                  </a:lnTo>
                  <a:close/>
                  <a:moveTo>
                    <a:pt x="0" y="0"/>
                  </a:moveTo>
                  <a:lnTo>
                    <a:pt x="318" y="0"/>
                  </a:lnTo>
                  <a:lnTo>
                    <a:pt x="346" y="0"/>
                  </a:lnTo>
                  <a:lnTo>
                    <a:pt x="374" y="1"/>
                  </a:lnTo>
                  <a:lnTo>
                    <a:pt x="400" y="3"/>
                  </a:lnTo>
                  <a:lnTo>
                    <a:pt x="425" y="5"/>
                  </a:lnTo>
                  <a:lnTo>
                    <a:pt x="449" y="9"/>
                  </a:lnTo>
                  <a:lnTo>
                    <a:pt x="471" y="12"/>
                  </a:lnTo>
                  <a:lnTo>
                    <a:pt x="491" y="16"/>
                  </a:lnTo>
                  <a:lnTo>
                    <a:pt x="511" y="20"/>
                  </a:lnTo>
                  <a:lnTo>
                    <a:pt x="530" y="27"/>
                  </a:lnTo>
                  <a:lnTo>
                    <a:pt x="548" y="33"/>
                  </a:lnTo>
                  <a:lnTo>
                    <a:pt x="564" y="40"/>
                  </a:lnTo>
                  <a:lnTo>
                    <a:pt x="580" y="49"/>
                  </a:lnTo>
                  <a:lnTo>
                    <a:pt x="594" y="57"/>
                  </a:lnTo>
                  <a:lnTo>
                    <a:pt x="607" y="68"/>
                  </a:lnTo>
                  <a:lnTo>
                    <a:pt x="618" y="79"/>
                  </a:lnTo>
                  <a:lnTo>
                    <a:pt x="629" y="89"/>
                  </a:lnTo>
                  <a:lnTo>
                    <a:pt x="639" y="103"/>
                  </a:lnTo>
                  <a:lnTo>
                    <a:pt x="647" y="116"/>
                  </a:lnTo>
                  <a:lnTo>
                    <a:pt x="653" y="131"/>
                  </a:lnTo>
                  <a:lnTo>
                    <a:pt x="659" y="147"/>
                  </a:lnTo>
                  <a:lnTo>
                    <a:pt x="664" y="163"/>
                  </a:lnTo>
                  <a:lnTo>
                    <a:pt x="666" y="181"/>
                  </a:lnTo>
                  <a:lnTo>
                    <a:pt x="668" y="199"/>
                  </a:lnTo>
                  <a:lnTo>
                    <a:pt x="669" y="219"/>
                  </a:lnTo>
                  <a:lnTo>
                    <a:pt x="669" y="232"/>
                  </a:lnTo>
                  <a:lnTo>
                    <a:pt x="668" y="244"/>
                  </a:lnTo>
                  <a:lnTo>
                    <a:pt x="666" y="257"/>
                  </a:lnTo>
                  <a:lnTo>
                    <a:pt x="665" y="270"/>
                  </a:lnTo>
                  <a:lnTo>
                    <a:pt x="662" y="282"/>
                  </a:lnTo>
                  <a:lnTo>
                    <a:pt x="659" y="294"/>
                  </a:lnTo>
                  <a:lnTo>
                    <a:pt x="655" y="306"/>
                  </a:lnTo>
                  <a:lnTo>
                    <a:pt x="651" y="318"/>
                  </a:lnTo>
                  <a:lnTo>
                    <a:pt x="641" y="339"/>
                  </a:lnTo>
                  <a:lnTo>
                    <a:pt x="629" y="360"/>
                  </a:lnTo>
                  <a:lnTo>
                    <a:pt x="614" y="380"/>
                  </a:lnTo>
                  <a:lnTo>
                    <a:pt x="599" y="398"/>
                  </a:lnTo>
                  <a:lnTo>
                    <a:pt x="581" y="415"/>
                  </a:lnTo>
                  <a:lnTo>
                    <a:pt x="561" y="431"/>
                  </a:lnTo>
                  <a:lnTo>
                    <a:pt x="541" y="446"/>
                  </a:lnTo>
                  <a:lnTo>
                    <a:pt x="519" y="460"/>
                  </a:lnTo>
                  <a:lnTo>
                    <a:pt x="498" y="470"/>
                  </a:lnTo>
                  <a:lnTo>
                    <a:pt x="473" y="480"/>
                  </a:lnTo>
                  <a:lnTo>
                    <a:pt x="448" y="488"/>
                  </a:lnTo>
                  <a:lnTo>
                    <a:pt x="419" y="497"/>
                  </a:lnTo>
                  <a:lnTo>
                    <a:pt x="431" y="497"/>
                  </a:lnTo>
                  <a:lnTo>
                    <a:pt x="443" y="499"/>
                  </a:lnTo>
                  <a:lnTo>
                    <a:pt x="454" y="500"/>
                  </a:lnTo>
                  <a:lnTo>
                    <a:pt x="467" y="502"/>
                  </a:lnTo>
                  <a:lnTo>
                    <a:pt x="480" y="504"/>
                  </a:lnTo>
                  <a:lnTo>
                    <a:pt x="492" y="508"/>
                  </a:lnTo>
                  <a:lnTo>
                    <a:pt x="506" y="511"/>
                  </a:lnTo>
                  <a:lnTo>
                    <a:pt x="520" y="515"/>
                  </a:lnTo>
                  <a:lnTo>
                    <a:pt x="533" y="519"/>
                  </a:lnTo>
                  <a:lnTo>
                    <a:pt x="545" y="522"/>
                  </a:lnTo>
                  <a:lnTo>
                    <a:pt x="558" y="528"/>
                  </a:lnTo>
                  <a:lnTo>
                    <a:pt x="570" y="533"/>
                  </a:lnTo>
                  <a:lnTo>
                    <a:pt x="580" y="538"/>
                  </a:lnTo>
                  <a:lnTo>
                    <a:pt x="591" y="545"/>
                  </a:lnTo>
                  <a:lnTo>
                    <a:pt x="601" y="551"/>
                  </a:lnTo>
                  <a:lnTo>
                    <a:pt x="612" y="557"/>
                  </a:lnTo>
                  <a:lnTo>
                    <a:pt x="623" y="565"/>
                  </a:lnTo>
                  <a:lnTo>
                    <a:pt x="632" y="572"/>
                  </a:lnTo>
                  <a:lnTo>
                    <a:pt x="642" y="581"/>
                  </a:lnTo>
                  <a:lnTo>
                    <a:pt x="650" y="590"/>
                  </a:lnTo>
                  <a:lnTo>
                    <a:pt x="659" y="600"/>
                  </a:lnTo>
                  <a:lnTo>
                    <a:pt x="667" y="609"/>
                  </a:lnTo>
                  <a:lnTo>
                    <a:pt x="675" y="621"/>
                  </a:lnTo>
                  <a:lnTo>
                    <a:pt x="681" y="632"/>
                  </a:lnTo>
                  <a:lnTo>
                    <a:pt x="687" y="644"/>
                  </a:lnTo>
                  <a:lnTo>
                    <a:pt x="693" y="657"/>
                  </a:lnTo>
                  <a:lnTo>
                    <a:pt x="698" y="670"/>
                  </a:lnTo>
                  <a:lnTo>
                    <a:pt x="701" y="684"/>
                  </a:lnTo>
                  <a:lnTo>
                    <a:pt x="704" y="699"/>
                  </a:lnTo>
                  <a:lnTo>
                    <a:pt x="706" y="713"/>
                  </a:lnTo>
                  <a:lnTo>
                    <a:pt x="707" y="729"/>
                  </a:lnTo>
                  <a:lnTo>
                    <a:pt x="707" y="746"/>
                  </a:lnTo>
                  <a:lnTo>
                    <a:pt x="707" y="767"/>
                  </a:lnTo>
                  <a:lnTo>
                    <a:pt x="705" y="787"/>
                  </a:lnTo>
                  <a:lnTo>
                    <a:pt x="703" y="807"/>
                  </a:lnTo>
                  <a:lnTo>
                    <a:pt x="699" y="825"/>
                  </a:lnTo>
                  <a:lnTo>
                    <a:pt x="695" y="844"/>
                  </a:lnTo>
                  <a:lnTo>
                    <a:pt x="688" y="862"/>
                  </a:lnTo>
                  <a:lnTo>
                    <a:pt x="681" y="879"/>
                  </a:lnTo>
                  <a:lnTo>
                    <a:pt x="672" y="896"/>
                  </a:lnTo>
                  <a:lnTo>
                    <a:pt x="664" y="913"/>
                  </a:lnTo>
                  <a:lnTo>
                    <a:pt x="653" y="929"/>
                  </a:lnTo>
                  <a:lnTo>
                    <a:pt x="642" y="944"/>
                  </a:lnTo>
                  <a:lnTo>
                    <a:pt x="629" y="959"/>
                  </a:lnTo>
                  <a:lnTo>
                    <a:pt x="615" y="973"/>
                  </a:lnTo>
                  <a:lnTo>
                    <a:pt x="599" y="987"/>
                  </a:lnTo>
                  <a:lnTo>
                    <a:pt x="583" y="1000"/>
                  </a:lnTo>
                  <a:lnTo>
                    <a:pt x="566" y="1013"/>
                  </a:lnTo>
                  <a:lnTo>
                    <a:pt x="556" y="1019"/>
                  </a:lnTo>
                  <a:lnTo>
                    <a:pt x="545" y="1025"/>
                  </a:lnTo>
                  <a:lnTo>
                    <a:pt x="534" y="1032"/>
                  </a:lnTo>
                  <a:lnTo>
                    <a:pt x="522" y="1037"/>
                  </a:lnTo>
                  <a:lnTo>
                    <a:pt x="497" y="1047"/>
                  </a:lnTo>
                  <a:lnTo>
                    <a:pt x="470" y="1055"/>
                  </a:lnTo>
                  <a:lnTo>
                    <a:pt x="444" y="1062"/>
                  </a:lnTo>
                  <a:lnTo>
                    <a:pt x="417" y="1066"/>
                  </a:lnTo>
                  <a:lnTo>
                    <a:pt x="390" y="1070"/>
                  </a:lnTo>
                  <a:lnTo>
                    <a:pt x="361" y="1073"/>
                  </a:lnTo>
                  <a:lnTo>
                    <a:pt x="234" y="1075"/>
                  </a:lnTo>
                  <a:lnTo>
                    <a:pt x="0" y="10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58" name="Freeform 46"/>
            <p:cNvSpPr>
              <a:spLocks noEditPoints="1"/>
            </p:cNvSpPr>
            <p:nvPr userDrawn="1"/>
          </p:nvSpPr>
          <p:spPr bwMode="auto">
            <a:xfrm>
              <a:off x="1977" y="1594"/>
              <a:ext cx="69" cy="66"/>
            </a:xfrm>
            <a:custGeom>
              <a:avLst/>
              <a:gdLst/>
              <a:ahLst/>
              <a:cxnLst>
                <a:cxn ang="0">
                  <a:pos x="91" y="887"/>
                </a:cxn>
                <a:cxn ang="0">
                  <a:pos x="31" y="764"/>
                </a:cxn>
                <a:cxn ang="0">
                  <a:pos x="2" y="626"/>
                </a:cxn>
                <a:cxn ang="0">
                  <a:pos x="5" y="471"/>
                </a:cxn>
                <a:cxn ang="0">
                  <a:pos x="43" y="332"/>
                </a:cxn>
                <a:cxn ang="0">
                  <a:pos x="113" y="213"/>
                </a:cxn>
                <a:cxn ang="0">
                  <a:pos x="210" y="118"/>
                </a:cxn>
                <a:cxn ang="0">
                  <a:pos x="327" y="51"/>
                </a:cxn>
                <a:cxn ang="0">
                  <a:pos x="464" y="9"/>
                </a:cxn>
                <a:cxn ang="0">
                  <a:pos x="611" y="1"/>
                </a:cxn>
                <a:cxn ang="0">
                  <a:pos x="751" y="18"/>
                </a:cxn>
                <a:cxn ang="0">
                  <a:pos x="882" y="61"/>
                </a:cxn>
                <a:cxn ang="0">
                  <a:pos x="998" y="130"/>
                </a:cxn>
                <a:cxn ang="0">
                  <a:pos x="1089" y="227"/>
                </a:cxn>
                <a:cxn ang="0">
                  <a:pos x="1153" y="353"/>
                </a:cxn>
                <a:cxn ang="0">
                  <a:pos x="1180" y="506"/>
                </a:cxn>
                <a:cxn ang="0">
                  <a:pos x="1176" y="623"/>
                </a:cxn>
                <a:cxn ang="0">
                  <a:pos x="1156" y="719"/>
                </a:cxn>
                <a:cxn ang="0">
                  <a:pos x="1122" y="810"/>
                </a:cxn>
                <a:cxn ang="0">
                  <a:pos x="1073" y="891"/>
                </a:cxn>
                <a:cxn ang="0">
                  <a:pos x="1013" y="961"/>
                </a:cxn>
                <a:cxn ang="0">
                  <a:pos x="940" y="1020"/>
                </a:cxn>
                <a:cxn ang="0">
                  <a:pos x="855" y="1065"/>
                </a:cxn>
                <a:cxn ang="0">
                  <a:pos x="763" y="1098"/>
                </a:cxn>
                <a:cxn ang="0">
                  <a:pos x="664" y="1117"/>
                </a:cxn>
                <a:cxn ang="0">
                  <a:pos x="549" y="1121"/>
                </a:cxn>
                <a:cxn ang="0">
                  <a:pos x="399" y="1099"/>
                </a:cxn>
                <a:cxn ang="0">
                  <a:pos x="267" y="1048"/>
                </a:cxn>
                <a:cxn ang="0">
                  <a:pos x="159" y="969"/>
                </a:cxn>
                <a:cxn ang="0">
                  <a:pos x="344" y="998"/>
                </a:cxn>
                <a:cxn ang="0">
                  <a:pos x="439" y="1045"/>
                </a:cxn>
                <a:cxn ang="0">
                  <a:pos x="542" y="1068"/>
                </a:cxn>
                <a:cxn ang="0">
                  <a:pos x="665" y="1063"/>
                </a:cxn>
                <a:cxn ang="0">
                  <a:pos x="781" y="1021"/>
                </a:cxn>
                <a:cxn ang="0">
                  <a:pos x="874" y="950"/>
                </a:cxn>
                <a:cxn ang="0">
                  <a:pos x="943" y="855"/>
                </a:cxn>
                <a:cxn ang="0">
                  <a:pos x="992" y="746"/>
                </a:cxn>
                <a:cxn ang="0">
                  <a:pos x="1019" y="633"/>
                </a:cxn>
                <a:cxn ang="0">
                  <a:pos x="1025" y="514"/>
                </a:cxn>
                <a:cxn ang="0">
                  <a:pos x="1006" y="366"/>
                </a:cxn>
                <a:cxn ang="0">
                  <a:pos x="945" y="229"/>
                </a:cxn>
                <a:cxn ang="0">
                  <a:pos x="885" y="160"/>
                </a:cxn>
                <a:cxn ang="0">
                  <a:pos x="824" y="114"/>
                </a:cxn>
                <a:cxn ang="0">
                  <a:pos x="753" y="80"/>
                </a:cxn>
                <a:cxn ang="0">
                  <a:pos x="644" y="55"/>
                </a:cxn>
                <a:cxn ang="0">
                  <a:pos x="549" y="55"/>
                </a:cxn>
                <a:cxn ang="0">
                  <a:pos x="434" y="80"/>
                </a:cxn>
                <a:cxn ang="0">
                  <a:pos x="337" y="136"/>
                </a:cxn>
                <a:cxn ang="0">
                  <a:pos x="258" y="214"/>
                </a:cxn>
                <a:cxn ang="0">
                  <a:pos x="201" y="318"/>
                </a:cxn>
                <a:cxn ang="0">
                  <a:pos x="166" y="442"/>
                </a:cxn>
                <a:cxn ang="0">
                  <a:pos x="155" y="583"/>
                </a:cxn>
                <a:cxn ang="0">
                  <a:pos x="166" y="716"/>
                </a:cxn>
                <a:cxn ang="0">
                  <a:pos x="204" y="831"/>
                </a:cxn>
                <a:cxn ang="0">
                  <a:pos x="264" y="925"/>
                </a:cxn>
              </a:cxnLst>
              <a:rect l="0" t="0" r="r" b="b"/>
              <a:pathLst>
                <a:path w="1181" h="1122">
                  <a:moveTo>
                    <a:pt x="159" y="969"/>
                  </a:moveTo>
                  <a:lnTo>
                    <a:pt x="140" y="950"/>
                  </a:lnTo>
                  <a:lnTo>
                    <a:pt x="123" y="931"/>
                  </a:lnTo>
                  <a:lnTo>
                    <a:pt x="106" y="909"/>
                  </a:lnTo>
                  <a:lnTo>
                    <a:pt x="91" y="887"/>
                  </a:lnTo>
                  <a:lnTo>
                    <a:pt x="76" y="865"/>
                  </a:lnTo>
                  <a:lnTo>
                    <a:pt x="64" y="840"/>
                  </a:lnTo>
                  <a:lnTo>
                    <a:pt x="52" y="816"/>
                  </a:lnTo>
                  <a:lnTo>
                    <a:pt x="40" y="790"/>
                  </a:lnTo>
                  <a:lnTo>
                    <a:pt x="31" y="764"/>
                  </a:lnTo>
                  <a:lnTo>
                    <a:pt x="23" y="737"/>
                  </a:lnTo>
                  <a:lnTo>
                    <a:pt x="16" y="710"/>
                  </a:lnTo>
                  <a:lnTo>
                    <a:pt x="11" y="683"/>
                  </a:lnTo>
                  <a:lnTo>
                    <a:pt x="5" y="655"/>
                  </a:lnTo>
                  <a:lnTo>
                    <a:pt x="2" y="626"/>
                  </a:lnTo>
                  <a:lnTo>
                    <a:pt x="0" y="595"/>
                  </a:lnTo>
                  <a:lnTo>
                    <a:pt x="0" y="563"/>
                  </a:lnTo>
                  <a:lnTo>
                    <a:pt x="0" y="533"/>
                  </a:lnTo>
                  <a:lnTo>
                    <a:pt x="2" y="502"/>
                  </a:lnTo>
                  <a:lnTo>
                    <a:pt x="5" y="471"/>
                  </a:lnTo>
                  <a:lnTo>
                    <a:pt x="11" y="442"/>
                  </a:lnTo>
                  <a:lnTo>
                    <a:pt x="16" y="414"/>
                  </a:lnTo>
                  <a:lnTo>
                    <a:pt x="24" y="386"/>
                  </a:lnTo>
                  <a:lnTo>
                    <a:pt x="33" y="359"/>
                  </a:lnTo>
                  <a:lnTo>
                    <a:pt x="43" y="332"/>
                  </a:lnTo>
                  <a:lnTo>
                    <a:pt x="55" y="307"/>
                  </a:lnTo>
                  <a:lnTo>
                    <a:pt x="68" y="281"/>
                  </a:lnTo>
                  <a:lnTo>
                    <a:pt x="82" y="258"/>
                  </a:lnTo>
                  <a:lnTo>
                    <a:pt x="97" y="234"/>
                  </a:lnTo>
                  <a:lnTo>
                    <a:pt x="113" y="213"/>
                  </a:lnTo>
                  <a:lnTo>
                    <a:pt x="130" y="192"/>
                  </a:lnTo>
                  <a:lnTo>
                    <a:pt x="149" y="172"/>
                  </a:lnTo>
                  <a:lnTo>
                    <a:pt x="169" y="152"/>
                  </a:lnTo>
                  <a:lnTo>
                    <a:pt x="190" y="135"/>
                  </a:lnTo>
                  <a:lnTo>
                    <a:pt x="210" y="118"/>
                  </a:lnTo>
                  <a:lnTo>
                    <a:pt x="232" y="103"/>
                  </a:lnTo>
                  <a:lnTo>
                    <a:pt x="254" y="88"/>
                  </a:lnTo>
                  <a:lnTo>
                    <a:pt x="279" y="74"/>
                  </a:lnTo>
                  <a:lnTo>
                    <a:pt x="303" y="62"/>
                  </a:lnTo>
                  <a:lnTo>
                    <a:pt x="327" y="51"/>
                  </a:lnTo>
                  <a:lnTo>
                    <a:pt x="354" y="40"/>
                  </a:lnTo>
                  <a:lnTo>
                    <a:pt x="380" y="31"/>
                  </a:lnTo>
                  <a:lnTo>
                    <a:pt x="408" y="22"/>
                  </a:lnTo>
                  <a:lnTo>
                    <a:pt x="435" y="16"/>
                  </a:lnTo>
                  <a:lnTo>
                    <a:pt x="464" y="9"/>
                  </a:lnTo>
                  <a:lnTo>
                    <a:pt x="493" y="5"/>
                  </a:lnTo>
                  <a:lnTo>
                    <a:pt x="522" y="2"/>
                  </a:lnTo>
                  <a:lnTo>
                    <a:pt x="552" y="1"/>
                  </a:lnTo>
                  <a:lnTo>
                    <a:pt x="583" y="0"/>
                  </a:lnTo>
                  <a:lnTo>
                    <a:pt x="611" y="1"/>
                  </a:lnTo>
                  <a:lnTo>
                    <a:pt x="640" y="2"/>
                  </a:lnTo>
                  <a:lnTo>
                    <a:pt x="668" y="4"/>
                  </a:lnTo>
                  <a:lnTo>
                    <a:pt x="696" y="8"/>
                  </a:lnTo>
                  <a:lnTo>
                    <a:pt x="724" y="13"/>
                  </a:lnTo>
                  <a:lnTo>
                    <a:pt x="751" y="18"/>
                  </a:lnTo>
                  <a:lnTo>
                    <a:pt x="779" y="25"/>
                  </a:lnTo>
                  <a:lnTo>
                    <a:pt x="805" y="33"/>
                  </a:lnTo>
                  <a:lnTo>
                    <a:pt x="832" y="41"/>
                  </a:lnTo>
                  <a:lnTo>
                    <a:pt x="857" y="51"/>
                  </a:lnTo>
                  <a:lnTo>
                    <a:pt x="882" y="61"/>
                  </a:lnTo>
                  <a:lnTo>
                    <a:pt x="907" y="73"/>
                  </a:lnTo>
                  <a:lnTo>
                    <a:pt x="931" y="86"/>
                  </a:lnTo>
                  <a:lnTo>
                    <a:pt x="953" y="100"/>
                  </a:lnTo>
                  <a:lnTo>
                    <a:pt x="976" y="114"/>
                  </a:lnTo>
                  <a:lnTo>
                    <a:pt x="998" y="130"/>
                  </a:lnTo>
                  <a:lnTo>
                    <a:pt x="1018" y="147"/>
                  </a:lnTo>
                  <a:lnTo>
                    <a:pt x="1037" y="165"/>
                  </a:lnTo>
                  <a:lnTo>
                    <a:pt x="1055" y="186"/>
                  </a:lnTo>
                  <a:lnTo>
                    <a:pt x="1072" y="206"/>
                  </a:lnTo>
                  <a:lnTo>
                    <a:pt x="1089" y="227"/>
                  </a:lnTo>
                  <a:lnTo>
                    <a:pt x="1104" y="250"/>
                  </a:lnTo>
                  <a:lnTo>
                    <a:pt x="1118" y="274"/>
                  </a:lnTo>
                  <a:lnTo>
                    <a:pt x="1131" y="299"/>
                  </a:lnTo>
                  <a:lnTo>
                    <a:pt x="1143" y="326"/>
                  </a:lnTo>
                  <a:lnTo>
                    <a:pt x="1153" y="353"/>
                  </a:lnTo>
                  <a:lnTo>
                    <a:pt x="1161" y="381"/>
                  </a:lnTo>
                  <a:lnTo>
                    <a:pt x="1168" y="411"/>
                  </a:lnTo>
                  <a:lnTo>
                    <a:pt x="1174" y="441"/>
                  </a:lnTo>
                  <a:lnTo>
                    <a:pt x="1178" y="473"/>
                  </a:lnTo>
                  <a:lnTo>
                    <a:pt x="1180" y="506"/>
                  </a:lnTo>
                  <a:lnTo>
                    <a:pt x="1181" y="540"/>
                  </a:lnTo>
                  <a:lnTo>
                    <a:pt x="1181" y="561"/>
                  </a:lnTo>
                  <a:lnTo>
                    <a:pt x="1180" y="581"/>
                  </a:lnTo>
                  <a:lnTo>
                    <a:pt x="1178" y="603"/>
                  </a:lnTo>
                  <a:lnTo>
                    <a:pt x="1176" y="623"/>
                  </a:lnTo>
                  <a:lnTo>
                    <a:pt x="1174" y="643"/>
                  </a:lnTo>
                  <a:lnTo>
                    <a:pt x="1170" y="662"/>
                  </a:lnTo>
                  <a:lnTo>
                    <a:pt x="1166" y="682"/>
                  </a:lnTo>
                  <a:lnTo>
                    <a:pt x="1161" y="701"/>
                  </a:lnTo>
                  <a:lnTo>
                    <a:pt x="1156" y="719"/>
                  </a:lnTo>
                  <a:lnTo>
                    <a:pt x="1150" y="739"/>
                  </a:lnTo>
                  <a:lnTo>
                    <a:pt x="1144" y="757"/>
                  </a:lnTo>
                  <a:lnTo>
                    <a:pt x="1137" y="775"/>
                  </a:lnTo>
                  <a:lnTo>
                    <a:pt x="1129" y="793"/>
                  </a:lnTo>
                  <a:lnTo>
                    <a:pt x="1122" y="810"/>
                  </a:lnTo>
                  <a:lnTo>
                    <a:pt x="1112" y="827"/>
                  </a:lnTo>
                  <a:lnTo>
                    <a:pt x="1104" y="844"/>
                  </a:lnTo>
                  <a:lnTo>
                    <a:pt x="1094" y="860"/>
                  </a:lnTo>
                  <a:lnTo>
                    <a:pt x="1084" y="875"/>
                  </a:lnTo>
                  <a:lnTo>
                    <a:pt x="1073" y="891"/>
                  </a:lnTo>
                  <a:lnTo>
                    <a:pt x="1063" y="906"/>
                  </a:lnTo>
                  <a:lnTo>
                    <a:pt x="1051" y="921"/>
                  </a:lnTo>
                  <a:lnTo>
                    <a:pt x="1038" y="935"/>
                  </a:lnTo>
                  <a:lnTo>
                    <a:pt x="1025" y="948"/>
                  </a:lnTo>
                  <a:lnTo>
                    <a:pt x="1013" y="961"/>
                  </a:lnTo>
                  <a:lnTo>
                    <a:pt x="999" y="974"/>
                  </a:lnTo>
                  <a:lnTo>
                    <a:pt x="985" y="986"/>
                  </a:lnTo>
                  <a:lnTo>
                    <a:pt x="970" y="998"/>
                  </a:lnTo>
                  <a:lnTo>
                    <a:pt x="956" y="1009"/>
                  </a:lnTo>
                  <a:lnTo>
                    <a:pt x="940" y="1020"/>
                  </a:lnTo>
                  <a:lnTo>
                    <a:pt x="924" y="1029"/>
                  </a:lnTo>
                  <a:lnTo>
                    <a:pt x="907" y="1040"/>
                  </a:lnTo>
                  <a:lnTo>
                    <a:pt x="890" y="1048"/>
                  </a:lnTo>
                  <a:lnTo>
                    <a:pt x="873" y="1058"/>
                  </a:lnTo>
                  <a:lnTo>
                    <a:pt x="855" y="1065"/>
                  </a:lnTo>
                  <a:lnTo>
                    <a:pt x="837" y="1074"/>
                  </a:lnTo>
                  <a:lnTo>
                    <a:pt x="819" y="1080"/>
                  </a:lnTo>
                  <a:lnTo>
                    <a:pt x="801" y="1088"/>
                  </a:lnTo>
                  <a:lnTo>
                    <a:pt x="782" y="1093"/>
                  </a:lnTo>
                  <a:lnTo>
                    <a:pt x="763" y="1098"/>
                  </a:lnTo>
                  <a:lnTo>
                    <a:pt x="744" y="1104"/>
                  </a:lnTo>
                  <a:lnTo>
                    <a:pt x="725" y="1108"/>
                  </a:lnTo>
                  <a:lnTo>
                    <a:pt x="704" y="1111"/>
                  </a:lnTo>
                  <a:lnTo>
                    <a:pt x="684" y="1114"/>
                  </a:lnTo>
                  <a:lnTo>
                    <a:pt x="664" y="1117"/>
                  </a:lnTo>
                  <a:lnTo>
                    <a:pt x="644" y="1120"/>
                  </a:lnTo>
                  <a:lnTo>
                    <a:pt x="623" y="1121"/>
                  </a:lnTo>
                  <a:lnTo>
                    <a:pt x="602" y="1122"/>
                  </a:lnTo>
                  <a:lnTo>
                    <a:pt x="581" y="1122"/>
                  </a:lnTo>
                  <a:lnTo>
                    <a:pt x="549" y="1121"/>
                  </a:lnTo>
                  <a:lnTo>
                    <a:pt x="517" y="1120"/>
                  </a:lnTo>
                  <a:lnTo>
                    <a:pt x="486" y="1116"/>
                  </a:lnTo>
                  <a:lnTo>
                    <a:pt x="457" y="1112"/>
                  </a:lnTo>
                  <a:lnTo>
                    <a:pt x="428" y="1107"/>
                  </a:lnTo>
                  <a:lnTo>
                    <a:pt x="399" y="1099"/>
                  </a:lnTo>
                  <a:lnTo>
                    <a:pt x="371" y="1092"/>
                  </a:lnTo>
                  <a:lnTo>
                    <a:pt x="344" y="1084"/>
                  </a:lnTo>
                  <a:lnTo>
                    <a:pt x="317" y="1073"/>
                  </a:lnTo>
                  <a:lnTo>
                    <a:pt x="291" y="1061"/>
                  </a:lnTo>
                  <a:lnTo>
                    <a:pt x="267" y="1048"/>
                  </a:lnTo>
                  <a:lnTo>
                    <a:pt x="244" y="1035"/>
                  </a:lnTo>
                  <a:lnTo>
                    <a:pt x="221" y="1020"/>
                  </a:lnTo>
                  <a:lnTo>
                    <a:pt x="199" y="1004"/>
                  </a:lnTo>
                  <a:lnTo>
                    <a:pt x="178" y="987"/>
                  </a:lnTo>
                  <a:lnTo>
                    <a:pt x="159" y="969"/>
                  </a:lnTo>
                  <a:close/>
                  <a:moveTo>
                    <a:pt x="279" y="942"/>
                  </a:moveTo>
                  <a:lnTo>
                    <a:pt x="294" y="957"/>
                  </a:lnTo>
                  <a:lnTo>
                    <a:pt x="310" y="972"/>
                  </a:lnTo>
                  <a:lnTo>
                    <a:pt x="327" y="985"/>
                  </a:lnTo>
                  <a:lnTo>
                    <a:pt x="344" y="998"/>
                  </a:lnTo>
                  <a:lnTo>
                    <a:pt x="362" y="1009"/>
                  </a:lnTo>
                  <a:lnTo>
                    <a:pt x="380" y="1020"/>
                  </a:lnTo>
                  <a:lnTo>
                    <a:pt x="398" y="1029"/>
                  </a:lnTo>
                  <a:lnTo>
                    <a:pt x="418" y="1038"/>
                  </a:lnTo>
                  <a:lnTo>
                    <a:pt x="439" y="1045"/>
                  </a:lnTo>
                  <a:lnTo>
                    <a:pt x="459" y="1052"/>
                  </a:lnTo>
                  <a:lnTo>
                    <a:pt x="479" y="1057"/>
                  </a:lnTo>
                  <a:lnTo>
                    <a:pt x="500" y="1061"/>
                  </a:lnTo>
                  <a:lnTo>
                    <a:pt x="521" y="1065"/>
                  </a:lnTo>
                  <a:lnTo>
                    <a:pt x="542" y="1068"/>
                  </a:lnTo>
                  <a:lnTo>
                    <a:pt x="564" y="1069"/>
                  </a:lnTo>
                  <a:lnTo>
                    <a:pt x="586" y="1070"/>
                  </a:lnTo>
                  <a:lnTo>
                    <a:pt x="613" y="1069"/>
                  </a:lnTo>
                  <a:lnTo>
                    <a:pt x="640" y="1067"/>
                  </a:lnTo>
                  <a:lnTo>
                    <a:pt x="665" y="1063"/>
                  </a:lnTo>
                  <a:lnTo>
                    <a:pt x="690" y="1058"/>
                  </a:lnTo>
                  <a:lnTo>
                    <a:pt x="714" y="1051"/>
                  </a:lnTo>
                  <a:lnTo>
                    <a:pt x="737" y="1042"/>
                  </a:lnTo>
                  <a:lnTo>
                    <a:pt x="760" y="1033"/>
                  </a:lnTo>
                  <a:lnTo>
                    <a:pt x="781" y="1021"/>
                  </a:lnTo>
                  <a:lnTo>
                    <a:pt x="801" y="1009"/>
                  </a:lnTo>
                  <a:lnTo>
                    <a:pt x="821" y="995"/>
                  </a:lnTo>
                  <a:lnTo>
                    <a:pt x="839" y="981"/>
                  </a:lnTo>
                  <a:lnTo>
                    <a:pt x="857" y="966"/>
                  </a:lnTo>
                  <a:lnTo>
                    <a:pt x="874" y="950"/>
                  </a:lnTo>
                  <a:lnTo>
                    <a:pt x="890" y="933"/>
                  </a:lnTo>
                  <a:lnTo>
                    <a:pt x="904" y="915"/>
                  </a:lnTo>
                  <a:lnTo>
                    <a:pt x="917" y="896"/>
                  </a:lnTo>
                  <a:lnTo>
                    <a:pt x="931" y="875"/>
                  </a:lnTo>
                  <a:lnTo>
                    <a:pt x="943" y="855"/>
                  </a:lnTo>
                  <a:lnTo>
                    <a:pt x="954" y="834"/>
                  </a:lnTo>
                  <a:lnTo>
                    <a:pt x="965" y="813"/>
                  </a:lnTo>
                  <a:lnTo>
                    <a:pt x="975" y="792"/>
                  </a:lnTo>
                  <a:lnTo>
                    <a:pt x="984" y="769"/>
                  </a:lnTo>
                  <a:lnTo>
                    <a:pt x="992" y="746"/>
                  </a:lnTo>
                  <a:lnTo>
                    <a:pt x="999" y="723"/>
                  </a:lnTo>
                  <a:lnTo>
                    <a:pt x="1005" y="700"/>
                  </a:lnTo>
                  <a:lnTo>
                    <a:pt x="1011" y="678"/>
                  </a:lnTo>
                  <a:lnTo>
                    <a:pt x="1016" y="656"/>
                  </a:lnTo>
                  <a:lnTo>
                    <a:pt x="1019" y="633"/>
                  </a:lnTo>
                  <a:lnTo>
                    <a:pt x="1022" y="612"/>
                  </a:lnTo>
                  <a:lnTo>
                    <a:pt x="1024" y="592"/>
                  </a:lnTo>
                  <a:lnTo>
                    <a:pt x="1025" y="572"/>
                  </a:lnTo>
                  <a:lnTo>
                    <a:pt x="1025" y="552"/>
                  </a:lnTo>
                  <a:lnTo>
                    <a:pt x="1025" y="514"/>
                  </a:lnTo>
                  <a:lnTo>
                    <a:pt x="1024" y="480"/>
                  </a:lnTo>
                  <a:lnTo>
                    <a:pt x="1021" y="449"/>
                  </a:lnTo>
                  <a:lnTo>
                    <a:pt x="1018" y="420"/>
                  </a:lnTo>
                  <a:lnTo>
                    <a:pt x="1013" y="393"/>
                  </a:lnTo>
                  <a:lnTo>
                    <a:pt x="1006" y="366"/>
                  </a:lnTo>
                  <a:lnTo>
                    <a:pt x="998" y="337"/>
                  </a:lnTo>
                  <a:lnTo>
                    <a:pt x="988" y="310"/>
                  </a:lnTo>
                  <a:lnTo>
                    <a:pt x="976" y="282"/>
                  </a:lnTo>
                  <a:lnTo>
                    <a:pt x="961" y="256"/>
                  </a:lnTo>
                  <a:lnTo>
                    <a:pt x="945" y="229"/>
                  </a:lnTo>
                  <a:lnTo>
                    <a:pt x="926" y="204"/>
                  </a:lnTo>
                  <a:lnTo>
                    <a:pt x="916" y="192"/>
                  </a:lnTo>
                  <a:lnTo>
                    <a:pt x="907" y="181"/>
                  </a:lnTo>
                  <a:lnTo>
                    <a:pt x="895" y="170"/>
                  </a:lnTo>
                  <a:lnTo>
                    <a:pt x="885" y="160"/>
                  </a:lnTo>
                  <a:lnTo>
                    <a:pt x="873" y="149"/>
                  </a:lnTo>
                  <a:lnTo>
                    <a:pt x="861" y="140"/>
                  </a:lnTo>
                  <a:lnTo>
                    <a:pt x="850" y="131"/>
                  </a:lnTo>
                  <a:lnTo>
                    <a:pt x="837" y="123"/>
                  </a:lnTo>
                  <a:lnTo>
                    <a:pt x="824" y="114"/>
                  </a:lnTo>
                  <a:lnTo>
                    <a:pt x="810" y="106"/>
                  </a:lnTo>
                  <a:lnTo>
                    <a:pt x="797" y="100"/>
                  </a:lnTo>
                  <a:lnTo>
                    <a:pt x="783" y="92"/>
                  </a:lnTo>
                  <a:lnTo>
                    <a:pt x="768" y="86"/>
                  </a:lnTo>
                  <a:lnTo>
                    <a:pt x="753" y="80"/>
                  </a:lnTo>
                  <a:lnTo>
                    <a:pt x="738" y="75"/>
                  </a:lnTo>
                  <a:lnTo>
                    <a:pt x="722" y="70"/>
                  </a:lnTo>
                  <a:lnTo>
                    <a:pt x="691" y="62"/>
                  </a:lnTo>
                  <a:lnTo>
                    <a:pt x="660" y="57"/>
                  </a:lnTo>
                  <a:lnTo>
                    <a:pt x="644" y="55"/>
                  </a:lnTo>
                  <a:lnTo>
                    <a:pt x="629" y="53"/>
                  </a:lnTo>
                  <a:lnTo>
                    <a:pt x="613" y="53"/>
                  </a:lnTo>
                  <a:lnTo>
                    <a:pt x="599" y="52"/>
                  </a:lnTo>
                  <a:lnTo>
                    <a:pt x="573" y="53"/>
                  </a:lnTo>
                  <a:lnTo>
                    <a:pt x="549" y="55"/>
                  </a:lnTo>
                  <a:lnTo>
                    <a:pt x="524" y="57"/>
                  </a:lnTo>
                  <a:lnTo>
                    <a:pt x="501" y="61"/>
                  </a:lnTo>
                  <a:lnTo>
                    <a:pt x="478" y="67"/>
                  </a:lnTo>
                  <a:lnTo>
                    <a:pt x="456" y="73"/>
                  </a:lnTo>
                  <a:lnTo>
                    <a:pt x="434" y="80"/>
                  </a:lnTo>
                  <a:lnTo>
                    <a:pt x="413" y="90"/>
                  </a:lnTo>
                  <a:lnTo>
                    <a:pt x="393" y="100"/>
                  </a:lnTo>
                  <a:lnTo>
                    <a:pt x="373" y="111"/>
                  </a:lnTo>
                  <a:lnTo>
                    <a:pt x="355" y="123"/>
                  </a:lnTo>
                  <a:lnTo>
                    <a:pt x="337" y="136"/>
                  </a:lnTo>
                  <a:lnTo>
                    <a:pt x="319" y="149"/>
                  </a:lnTo>
                  <a:lnTo>
                    <a:pt x="303" y="164"/>
                  </a:lnTo>
                  <a:lnTo>
                    <a:pt x="287" y="180"/>
                  </a:lnTo>
                  <a:lnTo>
                    <a:pt x="272" y="197"/>
                  </a:lnTo>
                  <a:lnTo>
                    <a:pt x="258" y="214"/>
                  </a:lnTo>
                  <a:lnTo>
                    <a:pt x="245" y="233"/>
                  </a:lnTo>
                  <a:lnTo>
                    <a:pt x="233" y="253"/>
                  </a:lnTo>
                  <a:lnTo>
                    <a:pt x="221" y="274"/>
                  </a:lnTo>
                  <a:lnTo>
                    <a:pt x="211" y="296"/>
                  </a:lnTo>
                  <a:lnTo>
                    <a:pt x="201" y="318"/>
                  </a:lnTo>
                  <a:lnTo>
                    <a:pt x="192" y="342"/>
                  </a:lnTo>
                  <a:lnTo>
                    <a:pt x="184" y="366"/>
                  </a:lnTo>
                  <a:lnTo>
                    <a:pt x="177" y="390"/>
                  </a:lnTo>
                  <a:lnTo>
                    <a:pt x="172" y="416"/>
                  </a:lnTo>
                  <a:lnTo>
                    <a:pt x="166" y="442"/>
                  </a:lnTo>
                  <a:lnTo>
                    <a:pt x="162" y="469"/>
                  </a:lnTo>
                  <a:lnTo>
                    <a:pt x="159" y="497"/>
                  </a:lnTo>
                  <a:lnTo>
                    <a:pt x="157" y="525"/>
                  </a:lnTo>
                  <a:lnTo>
                    <a:pt x="155" y="553"/>
                  </a:lnTo>
                  <a:lnTo>
                    <a:pt x="155" y="583"/>
                  </a:lnTo>
                  <a:lnTo>
                    <a:pt x="155" y="610"/>
                  </a:lnTo>
                  <a:lnTo>
                    <a:pt x="157" y="638"/>
                  </a:lnTo>
                  <a:lnTo>
                    <a:pt x="159" y="664"/>
                  </a:lnTo>
                  <a:lnTo>
                    <a:pt x="162" y="691"/>
                  </a:lnTo>
                  <a:lnTo>
                    <a:pt x="166" y="716"/>
                  </a:lnTo>
                  <a:lnTo>
                    <a:pt x="172" y="741"/>
                  </a:lnTo>
                  <a:lnTo>
                    <a:pt x="179" y="764"/>
                  </a:lnTo>
                  <a:lnTo>
                    <a:pt x="186" y="787"/>
                  </a:lnTo>
                  <a:lnTo>
                    <a:pt x="195" y="810"/>
                  </a:lnTo>
                  <a:lnTo>
                    <a:pt x="204" y="831"/>
                  </a:lnTo>
                  <a:lnTo>
                    <a:pt x="214" y="851"/>
                  </a:lnTo>
                  <a:lnTo>
                    <a:pt x="226" y="871"/>
                  </a:lnTo>
                  <a:lnTo>
                    <a:pt x="237" y="890"/>
                  </a:lnTo>
                  <a:lnTo>
                    <a:pt x="250" y="908"/>
                  </a:lnTo>
                  <a:lnTo>
                    <a:pt x="264" y="925"/>
                  </a:lnTo>
                  <a:lnTo>
                    <a:pt x="279" y="94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59" name="Freeform 47"/>
            <p:cNvSpPr>
              <a:spLocks/>
            </p:cNvSpPr>
            <p:nvPr userDrawn="1"/>
          </p:nvSpPr>
          <p:spPr bwMode="auto">
            <a:xfrm>
              <a:off x="1909" y="1595"/>
              <a:ext cx="55" cy="64"/>
            </a:xfrm>
            <a:custGeom>
              <a:avLst/>
              <a:gdLst/>
              <a:ahLst/>
              <a:cxnLst>
                <a:cxn ang="0">
                  <a:pos x="68" y="1075"/>
                </a:cxn>
                <a:cxn ang="0">
                  <a:pos x="37" y="1078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940" y="0"/>
                </a:cxn>
                <a:cxn ang="0">
                  <a:pos x="940" y="1081"/>
                </a:cxn>
                <a:cxn ang="0">
                  <a:pos x="913" y="1079"/>
                </a:cxn>
                <a:cxn ang="0">
                  <a:pos x="901" y="1079"/>
                </a:cxn>
                <a:cxn ang="0">
                  <a:pos x="894" y="1078"/>
                </a:cxn>
                <a:cxn ang="0">
                  <a:pos x="871" y="1075"/>
                </a:cxn>
                <a:cxn ang="0">
                  <a:pos x="847" y="1078"/>
                </a:cxn>
                <a:cxn ang="0">
                  <a:pos x="828" y="1079"/>
                </a:cxn>
                <a:cxn ang="0">
                  <a:pos x="803" y="1081"/>
                </a:cxn>
                <a:cxn ang="0">
                  <a:pos x="803" y="80"/>
                </a:cxn>
                <a:cxn ang="0">
                  <a:pos x="787" y="80"/>
                </a:cxn>
                <a:cxn ang="0">
                  <a:pos x="771" y="80"/>
                </a:cxn>
                <a:cxn ang="0">
                  <a:pos x="752" y="80"/>
                </a:cxn>
                <a:cxn ang="0">
                  <a:pos x="732" y="80"/>
                </a:cxn>
                <a:cxn ang="0">
                  <a:pos x="710" y="79"/>
                </a:cxn>
                <a:cxn ang="0">
                  <a:pos x="687" y="79"/>
                </a:cxn>
                <a:cxn ang="0">
                  <a:pos x="662" y="79"/>
                </a:cxn>
                <a:cxn ang="0">
                  <a:pos x="635" y="78"/>
                </a:cxn>
                <a:cxn ang="0">
                  <a:pos x="609" y="78"/>
                </a:cxn>
                <a:cxn ang="0">
                  <a:pos x="583" y="77"/>
                </a:cxn>
                <a:cxn ang="0">
                  <a:pos x="560" y="77"/>
                </a:cxn>
                <a:cxn ang="0">
                  <a:pos x="539" y="76"/>
                </a:cxn>
                <a:cxn ang="0">
                  <a:pos x="520" y="76"/>
                </a:cxn>
                <a:cxn ang="0">
                  <a:pos x="502" y="76"/>
                </a:cxn>
                <a:cxn ang="0">
                  <a:pos x="486" y="76"/>
                </a:cxn>
                <a:cxn ang="0">
                  <a:pos x="471" y="76"/>
                </a:cxn>
                <a:cxn ang="0">
                  <a:pos x="457" y="76"/>
                </a:cxn>
                <a:cxn ang="0">
                  <a:pos x="441" y="76"/>
                </a:cxn>
                <a:cxn ang="0">
                  <a:pos x="423" y="76"/>
                </a:cxn>
                <a:cxn ang="0">
                  <a:pos x="403" y="76"/>
                </a:cxn>
                <a:cxn ang="0">
                  <a:pos x="382" y="77"/>
                </a:cxn>
                <a:cxn ang="0">
                  <a:pos x="358" y="77"/>
                </a:cxn>
                <a:cxn ang="0">
                  <a:pos x="333" y="78"/>
                </a:cxn>
                <a:cxn ang="0">
                  <a:pos x="306" y="78"/>
                </a:cxn>
                <a:cxn ang="0">
                  <a:pos x="279" y="79"/>
                </a:cxn>
                <a:cxn ang="0">
                  <a:pos x="255" y="79"/>
                </a:cxn>
                <a:cxn ang="0">
                  <a:pos x="232" y="79"/>
                </a:cxn>
                <a:cxn ang="0">
                  <a:pos x="209" y="80"/>
                </a:cxn>
                <a:cxn ang="0">
                  <a:pos x="189" y="80"/>
                </a:cxn>
                <a:cxn ang="0">
                  <a:pos x="170" y="80"/>
                </a:cxn>
                <a:cxn ang="0">
                  <a:pos x="153" y="80"/>
                </a:cxn>
                <a:cxn ang="0">
                  <a:pos x="138" y="80"/>
                </a:cxn>
                <a:cxn ang="0">
                  <a:pos x="138" y="1081"/>
                </a:cxn>
                <a:cxn ang="0">
                  <a:pos x="110" y="1079"/>
                </a:cxn>
                <a:cxn ang="0">
                  <a:pos x="98" y="1079"/>
                </a:cxn>
                <a:cxn ang="0">
                  <a:pos x="91" y="1078"/>
                </a:cxn>
                <a:cxn ang="0">
                  <a:pos x="68" y="1075"/>
                </a:cxn>
              </a:cxnLst>
              <a:rect l="0" t="0" r="r" b="b"/>
              <a:pathLst>
                <a:path w="940" h="1081">
                  <a:moveTo>
                    <a:pt x="68" y="1075"/>
                  </a:moveTo>
                  <a:lnTo>
                    <a:pt x="37" y="1078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940" y="0"/>
                  </a:lnTo>
                  <a:lnTo>
                    <a:pt x="940" y="1081"/>
                  </a:lnTo>
                  <a:lnTo>
                    <a:pt x="913" y="1079"/>
                  </a:lnTo>
                  <a:lnTo>
                    <a:pt x="901" y="1079"/>
                  </a:lnTo>
                  <a:lnTo>
                    <a:pt x="894" y="1078"/>
                  </a:lnTo>
                  <a:lnTo>
                    <a:pt x="871" y="1075"/>
                  </a:lnTo>
                  <a:lnTo>
                    <a:pt x="847" y="1078"/>
                  </a:lnTo>
                  <a:lnTo>
                    <a:pt x="828" y="1079"/>
                  </a:lnTo>
                  <a:lnTo>
                    <a:pt x="803" y="1081"/>
                  </a:lnTo>
                  <a:lnTo>
                    <a:pt x="803" y="80"/>
                  </a:lnTo>
                  <a:lnTo>
                    <a:pt x="787" y="80"/>
                  </a:lnTo>
                  <a:lnTo>
                    <a:pt x="771" y="80"/>
                  </a:lnTo>
                  <a:lnTo>
                    <a:pt x="752" y="80"/>
                  </a:lnTo>
                  <a:lnTo>
                    <a:pt x="732" y="80"/>
                  </a:lnTo>
                  <a:lnTo>
                    <a:pt x="710" y="79"/>
                  </a:lnTo>
                  <a:lnTo>
                    <a:pt x="687" y="79"/>
                  </a:lnTo>
                  <a:lnTo>
                    <a:pt x="662" y="79"/>
                  </a:lnTo>
                  <a:lnTo>
                    <a:pt x="635" y="78"/>
                  </a:lnTo>
                  <a:lnTo>
                    <a:pt x="609" y="78"/>
                  </a:lnTo>
                  <a:lnTo>
                    <a:pt x="583" y="77"/>
                  </a:lnTo>
                  <a:lnTo>
                    <a:pt x="560" y="77"/>
                  </a:lnTo>
                  <a:lnTo>
                    <a:pt x="539" y="76"/>
                  </a:lnTo>
                  <a:lnTo>
                    <a:pt x="520" y="76"/>
                  </a:lnTo>
                  <a:lnTo>
                    <a:pt x="502" y="76"/>
                  </a:lnTo>
                  <a:lnTo>
                    <a:pt x="486" y="76"/>
                  </a:lnTo>
                  <a:lnTo>
                    <a:pt x="471" y="76"/>
                  </a:lnTo>
                  <a:lnTo>
                    <a:pt x="457" y="76"/>
                  </a:lnTo>
                  <a:lnTo>
                    <a:pt x="441" y="76"/>
                  </a:lnTo>
                  <a:lnTo>
                    <a:pt x="423" y="76"/>
                  </a:lnTo>
                  <a:lnTo>
                    <a:pt x="403" y="76"/>
                  </a:lnTo>
                  <a:lnTo>
                    <a:pt x="382" y="77"/>
                  </a:lnTo>
                  <a:lnTo>
                    <a:pt x="358" y="77"/>
                  </a:lnTo>
                  <a:lnTo>
                    <a:pt x="333" y="78"/>
                  </a:lnTo>
                  <a:lnTo>
                    <a:pt x="306" y="78"/>
                  </a:lnTo>
                  <a:lnTo>
                    <a:pt x="279" y="79"/>
                  </a:lnTo>
                  <a:lnTo>
                    <a:pt x="255" y="79"/>
                  </a:lnTo>
                  <a:lnTo>
                    <a:pt x="232" y="79"/>
                  </a:lnTo>
                  <a:lnTo>
                    <a:pt x="209" y="80"/>
                  </a:lnTo>
                  <a:lnTo>
                    <a:pt x="189" y="80"/>
                  </a:lnTo>
                  <a:lnTo>
                    <a:pt x="170" y="80"/>
                  </a:lnTo>
                  <a:lnTo>
                    <a:pt x="153" y="80"/>
                  </a:lnTo>
                  <a:lnTo>
                    <a:pt x="138" y="80"/>
                  </a:lnTo>
                  <a:lnTo>
                    <a:pt x="138" y="1081"/>
                  </a:lnTo>
                  <a:lnTo>
                    <a:pt x="110" y="1079"/>
                  </a:lnTo>
                  <a:lnTo>
                    <a:pt x="98" y="1079"/>
                  </a:lnTo>
                  <a:lnTo>
                    <a:pt x="91" y="1078"/>
                  </a:lnTo>
                  <a:lnTo>
                    <a:pt x="68" y="107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60" name="Freeform 48"/>
            <p:cNvSpPr>
              <a:spLocks/>
            </p:cNvSpPr>
            <p:nvPr userDrawn="1"/>
          </p:nvSpPr>
          <p:spPr bwMode="auto">
            <a:xfrm>
              <a:off x="1990" y="774"/>
              <a:ext cx="427" cy="236"/>
            </a:xfrm>
            <a:custGeom>
              <a:avLst/>
              <a:gdLst/>
              <a:ahLst/>
              <a:cxnLst>
                <a:cxn ang="0">
                  <a:pos x="3548" y="3310"/>
                </a:cxn>
                <a:cxn ang="0">
                  <a:pos x="5362" y="2567"/>
                </a:cxn>
                <a:cxn ang="0">
                  <a:pos x="7273" y="1825"/>
                </a:cxn>
                <a:cxn ang="0">
                  <a:pos x="7275" y="1651"/>
                </a:cxn>
                <a:cxn ang="0">
                  <a:pos x="7276" y="1487"/>
                </a:cxn>
                <a:cxn ang="0">
                  <a:pos x="7277" y="1329"/>
                </a:cxn>
                <a:cxn ang="0">
                  <a:pos x="7278" y="1174"/>
                </a:cxn>
                <a:cxn ang="0">
                  <a:pos x="7279" y="1016"/>
                </a:cxn>
                <a:cxn ang="0">
                  <a:pos x="7280" y="853"/>
                </a:cxn>
                <a:cxn ang="0">
                  <a:pos x="7282" y="680"/>
                </a:cxn>
                <a:cxn ang="0">
                  <a:pos x="7283" y="495"/>
                </a:cxn>
                <a:cxn ang="0">
                  <a:pos x="7281" y="205"/>
                </a:cxn>
                <a:cxn ang="0">
                  <a:pos x="7273" y="176"/>
                </a:cxn>
                <a:cxn ang="0">
                  <a:pos x="7264" y="150"/>
                </a:cxn>
                <a:cxn ang="0">
                  <a:pos x="7251" y="127"/>
                </a:cxn>
                <a:cxn ang="0">
                  <a:pos x="7236" y="106"/>
                </a:cxn>
                <a:cxn ang="0">
                  <a:pos x="7219" y="88"/>
                </a:cxn>
                <a:cxn ang="0">
                  <a:pos x="7200" y="72"/>
                </a:cxn>
                <a:cxn ang="0">
                  <a:pos x="7179" y="58"/>
                </a:cxn>
                <a:cxn ang="0">
                  <a:pos x="7143" y="40"/>
                </a:cxn>
                <a:cxn ang="0">
                  <a:pos x="7090" y="23"/>
                </a:cxn>
                <a:cxn ang="0">
                  <a:pos x="7033" y="12"/>
                </a:cxn>
                <a:cxn ang="0">
                  <a:pos x="6972" y="3"/>
                </a:cxn>
                <a:cxn ang="0">
                  <a:pos x="6474" y="0"/>
                </a:cxn>
                <a:cxn ang="0">
                  <a:pos x="6234" y="2"/>
                </a:cxn>
                <a:cxn ang="0">
                  <a:pos x="5948" y="3"/>
                </a:cxn>
                <a:cxn ang="0">
                  <a:pos x="5622" y="4"/>
                </a:cxn>
                <a:cxn ang="0">
                  <a:pos x="5264" y="5"/>
                </a:cxn>
                <a:cxn ang="0">
                  <a:pos x="4880" y="5"/>
                </a:cxn>
                <a:cxn ang="0">
                  <a:pos x="4478" y="6"/>
                </a:cxn>
                <a:cxn ang="0">
                  <a:pos x="4063" y="6"/>
                </a:cxn>
                <a:cxn ang="0">
                  <a:pos x="3643" y="6"/>
                </a:cxn>
                <a:cxn ang="0">
                  <a:pos x="3430" y="6"/>
                </a:cxn>
                <a:cxn ang="0">
                  <a:pos x="3012" y="6"/>
                </a:cxn>
                <a:cxn ang="0">
                  <a:pos x="2602" y="6"/>
                </a:cxn>
                <a:cxn ang="0">
                  <a:pos x="2208" y="5"/>
                </a:cxn>
                <a:cxn ang="0">
                  <a:pos x="1836" y="4"/>
                </a:cxn>
                <a:cxn ang="0">
                  <a:pos x="1493" y="3"/>
                </a:cxn>
                <a:cxn ang="0">
                  <a:pos x="1186" y="2"/>
                </a:cxn>
                <a:cxn ang="0">
                  <a:pos x="923" y="1"/>
                </a:cxn>
                <a:cxn ang="0">
                  <a:pos x="343" y="0"/>
                </a:cxn>
                <a:cxn ang="0">
                  <a:pos x="281" y="6"/>
                </a:cxn>
                <a:cxn ang="0">
                  <a:pos x="220" y="17"/>
                </a:cxn>
                <a:cxn ang="0">
                  <a:pos x="165" y="31"/>
                </a:cxn>
                <a:cxn ang="0">
                  <a:pos x="115" y="52"/>
                </a:cxn>
                <a:cxn ang="0">
                  <a:pos x="93" y="65"/>
                </a:cxn>
                <a:cxn ang="0">
                  <a:pos x="72" y="80"/>
                </a:cxn>
                <a:cxn ang="0">
                  <a:pos x="54" y="97"/>
                </a:cxn>
                <a:cxn ang="0">
                  <a:pos x="38" y="116"/>
                </a:cxn>
                <a:cxn ang="0">
                  <a:pos x="24" y="138"/>
                </a:cxn>
                <a:cxn ang="0">
                  <a:pos x="14" y="162"/>
                </a:cxn>
                <a:cxn ang="0">
                  <a:pos x="5" y="190"/>
                </a:cxn>
                <a:cxn ang="0">
                  <a:pos x="0" y="221"/>
                </a:cxn>
                <a:cxn ang="0">
                  <a:pos x="2" y="737"/>
                </a:cxn>
                <a:cxn ang="0">
                  <a:pos x="5" y="1203"/>
                </a:cxn>
                <a:cxn ang="0">
                  <a:pos x="8" y="1648"/>
                </a:cxn>
                <a:cxn ang="0">
                  <a:pos x="10" y="2079"/>
                </a:cxn>
                <a:cxn ang="0">
                  <a:pos x="12" y="2504"/>
                </a:cxn>
                <a:cxn ang="0">
                  <a:pos x="12" y="2926"/>
                </a:cxn>
                <a:cxn ang="0">
                  <a:pos x="13" y="3352"/>
                </a:cxn>
                <a:cxn ang="0">
                  <a:pos x="12" y="3788"/>
                </a:cxn>
                <a:cxn ang="0">
                  <a:pos x="1718" y="4012"/>
                </a:cxn>
              </a:cxnLst>
              <a:rect l="0" t="0" r="r" b="b"/>
              <a:pathLst>
                <a:path w="7283" h="4012">
                  <a:moveTo>
                    <a:pt x="1718" y="3310"/>
                  </a:moveTo>
                  <a:lnTo>
                    <a:pt x="3548" y="3310"/>
                  </a:lnTo>
                  <a:lnTo>
                    <a:pt x="3548" y="2567"/>
                  </a:lnTo>
                  <a:lnTo>
                    <a:pt x="5362" y="2567"/>
                  </a:lnTo>
                  <a:lnTo>
                    <a:pt x="5362" y="1825"/>
                  </a:lnTo>
                  <a:lnTo>
                    <a:pt x="7273" y="1825"/>
                  </a:lnTo>
                  <a:lnTo>
                    <a:pt x="7273" y="1737"/>
                  </a:lnTo>
                  <a:lnTo>
                    <a:pt x="7275" y="1651"/>
                  </a:lnTo>
                  <a:lnTo>
                    <a:pt x="7275" y="1568"/>
                  </a:lnTo>
                  <a:lnTo>
                    <a:pt x="7276" y="1487"/>
                  </a:lnTo>
                  <a:lnTo>
                    <a:pt x="7276" y="1407"/>
                  </a:lnTo>
                  <a:lnTo>
                    <a:pt x="7277" y="1329"/>
                  </a:lnTo>
                  <a:lnTo>
                    <a:pt x="7277" y="1251"/>
                  </a:lnTo>
                  <a:lnTo>
                    <a:pt x="7278" y="1174"/>
                  </a:lnTo>
                  <a:lnTo>
                    <a:pt x="7278" y="1095"/>
                  </a:lnTo>
                  <a:lnTo>
                    <a:pt x="7279" y="1016"/>
                  </a:lnTo>
                  <a:lnTo>
                    <a:pt x="7280" y="935"/>
                  </a:lnTo>
                  <a:lnTo>
                    <a:pt x="7280" y="853"/>
                  </a:lnTo>
                  <a:lnTo>
                    <a:pt x="7281" y="768"/>
                  </a:lnTo>
                  <a:lnTo>
                    <a:pt x="7282" y="680"/>
                  </a:lnTo>
                  <a:lnTo>
                    <a:pt x="7282" y="590"/>
                  </a:lnTo>
                  <a:lnTo>
                    <a:pt x="7283" y="495"/>
                  </a:lnTo>
                  <a:lnTo>
                    <a:pt x="7283" y="221"/>
                  </a:lnTo>
                  <a:lnTo>
                    <a:pt x="7281" y="205"/>
                  </a:lnTo>
                  <a:lnTo>
                    <a:pt x="7278" y="190"/>
                  </a:lnTo>
                  <a:lnTo>
                    <a:pt x="7273" y="176"/>
                  </a:lnTo>
                  <a:lnTo>
                    <a:pt x="7269" y="162"/>
                  </a:lnTo>
                  <a:lnTo>
                    <a:pt x="7264" y="150"/>
                  </a:lnTo>
                  <a:lnTo>
                    <a:pt x="7259" y="138"/>
                  </a:lnTo>
                  <a:lnTo>
                    <a:pt x="7251" y="127"/>
                  </a:lnTo>
                  <a:lnTo>
                    <a:pt x="7245" y="116"/>
                  </a:lnTo>
                  <a:lnTo>
                    <a:pt x="7236" y="106"/>
                  </a:lnTo>
                  <a:lnTo>
                    <a:pt x="7229" y="97"/>
                  </a:lnTo>
                  <a:lnTo>
                    <a:pt x="7219" y="88"/>
                  </a:lnTo>
                  <a:lnTo>
                    <a:pt x="7210" y="80"/>
                  </a:lnTo>
                  <a:lnTo>
                    <a:pt x="7200" y="72"/>
                  </a:lnTo>
                  <a:lnTo>
                    <a:pt x="7190" y="65"/>
                  </a:lnTo>
                  <a:lnTo>
                    <a:pt x="7179" y="58"/>
                  </a:lnTo>
                  <a:lnTo>
                    <a:pt x="7168" y="52"/>
                  </a:lnTo>
                  <a:lnTo>
                    <a:pt x="7143" y="40"/>
                  </a:lnTo>
                  <a:lnTo>
                    <a:pt x="7118" y="31"/>
                  </a:lnTo>
                  <a:lnTo>
                    <a:pt x="7090" y="23"/>
                  </a:lnTo>
                  <a:lnTo>
                    <a:pt x="7062" y="17"/>
                  </a:lnTo>
                  <a:lnTo>
                    <a:pt x="7033" y="12"/>
                  </a:lnTo>
                  <a:lnTo>
                    <a:pt x="7002" y="6"/>
                  </a:lnTo>
                  <a:lnTo>
                    <a:pt x="6972" y="3"/>
                  </a:lnTo>
                  <a:lnTo>
                    <a:pt x="6940" y="0"/>
                  </a:lnTo>
                  <a:lnTo>
                    <a:pt x="6474" y="0"/>
                  </a:lnTo>
                  <a:lnTo>
                    <a:pt x="6360" y="1"/>
                  </a:lnTo>
                  <a:lnTo>
                    <a:pt x="6234" y="2"/>
                  </a:lnTo>
                  <a:lnTo>
                    <a:pt x="6097" y="2"/>
                  </a:lnTo>
                  <a:lnTo>
                    <a:pt x="5948" y="3"/>
                  </a:lnTo>
                  <a:lnTo>
                    <a:pt x="5789" y="3"/>
                  </a:lnTo>
                  <a:lnTo>
                    <a:pt x="5622" y="4"/>
                  </a:lnTo>
                  <a:lnTo>
                    <a:pt x="5447" y="4"/>
                  </a:lnTo>
                  <a:lnTo>
                    <a:pt x="5264" y="5"/>
                  </a:lnTo>
                  <a:lnTo>
                    <a:pt x="5075" y="5"/>
                  </a:lnTo>
                  <a:lnTo>
                    <a:pt x="4880" y="5"/>
                  </a:lnTo>
                  <a:lnTo>
                    <a:pt x="4681" y="6"/>
                  </a:lnTo>
                  <a:lnTo>
                    <a:pt x="4478" y="6"/>
                  </a:lnTo>
                  <a:lnTo>
                    <a:pt x="4271" y="6"/>
                  </a:lnTo>
                  <a:lnTo>
                    <a:pt x="4063" y="6"/>
                  </a:lnTo>
                  <a:lnTo>
                    <a:pt x="3853" y="6"/>
                  </a:lnTo>
                  <a:lnTo>
                    <a:pt x="3643" y="6"/>
                  </a:lnTo>
                  <a:lnTo>
                    <a:pt x="3640" y="6"/>
                  </a:lnTo>
                  <a:lnTo>
                    <a:pt x="3430" y="6"/>
                  </a:lnTo>
                  <a:lnTo>
                    <a:pt x="3220" y="6"/>
                  </a:lnTo>
                  <a:lnTo>
                    <a:pt x="3012" y="6"/>
                  </a:lnTo>
                  <a:lnTo>
                    <a:pt x="2805" y="6"/>
                  </a:lnTo>
                  <a:lnTo>
                    <a:pt x="2602" y="6"/>
                  </a:lnTo>
                  <a:lnTo>
                    <a:pt x="2403" y="5"/>
                  </a:lnTo>
                  <a:lnTo>
                    <a:pt x="2208" y="5"/>
                  </a:lnTo>
                  <a:lnTo>
                    <a:pt x="2019" y="5"/>
                  </a:lnTo>
                  <a:lnTo>
                    <a:pt x="1836" y="4"/>
                  </a:lnTo>
                  <a:lnTo>
                    <a:pt x="1660" y="4"/>
                  </a:lnTo>
                  <a:lnTo>
                    <a:pt x="1493" y="3"/>
                  </a:lnTo>
                  <a:lnTo>
                    <a:pt x="1335" y="3"/>
                  </a:lnTo>
                  <a:lnTo>
                    <a:pt x="1186" y="2"/>
                  </a:lnTo>
                  <a:lnTo>
                    <a:pt x="1049" y="2"/>
                  </a:lnTo>
                  <a:lnTo>
                    <a:pt x="923" y="1"/>
                  </a:lnTo>
                  <a:lnTo>
                    <a:pt x="808" y="0"/>
                  </a:lnTo>
                  <a:lnTo>
                    <a:pt x="343" y="0"/>
                  </a:lnTo>
                  <a:lnTo>
                    <a:pt x="311" y="3"/>
                  </a:lnTo>
                  <a:lnTo>
                    <a:pt x="281" y="6"/>
                  </a:lnTo>
                  <a:lnTo>
                    <a:pt x="250" y="12"/>
                  </a:lnTo>
                  <a:lnTo>
                    <a:pt x="220" y="17"/>
                  </a:lnTo>
                  <a:lnTo>
                    <a:pt x="193" y="23"/>
                  </a:lnTo>
                  <a:lnTo>
                    <a:pt x="165" y="31"/>
                  </a:lnTo>
                  <a:lnTo>
                    <a:pt x="140" y="40"/>
                  </a:lnTo>
                  <a:lnTo>
                    <a:pt x="115" y="52"/>
                  </a:lnTo>
                  <a:lnTo>
                    <a:pt x="104" y="58"/>
                  </a:lnTo>
                  <a:lnTo>
                    <a:pt x="93" y="65"/>
                  </a:lnTo>
                  <a:lnTo>
                    <a:pt x="83" y="72"/>
                  </a:lnTo>
                  <a:lnTo>
                    <a:pt x="72" y="80"/>
                  </a:lnTo>
                  <a:lnTo>
                    <a:pt x="64" y="88"/>
                  </a:lnTo>
                  <a:lnTo>
                    <a:pt x="54" y="97"/>
                  </a:lnTo>
                  <a:lnTo>
                    <a:pt x="46" y="106"/>
                  </a:lnTo>
                  <a:lnTo>
                    <a:pt x="38" y="116"/>
                  </a:lnTo>
                  <a:lnTo>
                    <a:pt x="31" y="127"/>
                  </a:lnTo>
                  <a:lnTo>
                    <a:pt x="24" y="138"/>
                  </a:lnTo>
                  <a:lnTo>
                    <a:pt x="19" y="150"/>
                  </a:lnTo>
                  <a:lnTo>
                    <a:pt x="14" y="162"/>
                  </a:lnTo>
                  <a:lnTo>
                    <a:pt x="10" y="176"/>
                  </a:lnTo>
                  <a:lnTo>
                    <a:pt x="5" y="190"/>
                  </a:lnTo>
                  <a:lnTo>
                    <a:pt x="2" y="205"/>
                  </a:lnTo>
                  <a:lnTo>
                    <a:pt x="0" y="221"/>
                  </a:lnTo>
                  <a:lnTo>
                    <a:pt x="0" y="495"/>
                  </a:lnTo>
                  <a:lnTo>
                    <a:pt x="2" y="737"/>
                  </a:lnTo>
                  <a:lnTo>
                    <a:pt x="4" y="972"/>
                  </a:lnTo>
                  <a:lnTo>
                    <a:pt x="5" y="1203"/>
                  </a:lnTo>
                  <a:lnTo>
                    <a:pt x="6" y="1428"/>
                  </a:lnTo>
                  <a:lnTo>
                    <a:pt x="8" y="1648"/>
                  </a:lnTo>
                  <a:lnTo>
                    <a:pt x="10" y="1865"/>
                  </a:lnTo>
                  <a:lnTo>
                    <a:pt x="10" y="2079"/>
                  </a:lnTo>
                  <a:lnTo>
                    <a:pt x="11" y="2293"/>
                  </a:lnTo>
                  <a:lnTo>
                    <a:pt x="12" y="2504"/>
                  </a:lnTo>
                  <a:lnTo>
                    <a:pt x="12" y="2715"/>
                  </a:lnTo>
                  <a:lnTo>
                    <a:pt x="12" y="2926"/>
                  </a:lnTo>
                  <a:lnTo>
                    <a:pt x="13" y="3139"/>
                  </a:lnTo>
                  <a:lnTo>
                    <a:pt x="13" y="3352"/>
                  </a:lnTo>
                  <a:lnTo>
                    <a:pt x="12" y="3569"/>
                  </a:lnTo>
                  <a:lnTo>
                    <a:pt x="12" y="3788"/>
                  </a:lnTo>
                  <a:lnTo>
                    <a:pt x="12" y="4012"/>
                  </a:lnTo>
                  <a:lnTo>
                    <a:pt x="1718" y="4012"/>
                  </a:lnTo>
                  <a:lnTo>
                    <a:pt x="1718" y="331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  <p:sp>
          <p:nvSpPr>
            <p:cNvPr id="61" name="Freeform 49"/>
            <p:cNvSpPr>
              <a:spLocks/>
            </p:cNvSpPr>
            <p:nvPr userDrawn="1"/>
          </p:nvSpPr>
          <p:spPr bwMode="auto">
            <a:xfrm>
              <a:off x="1990" y="928"/>
              <a:ext cx="427" cy="357"/>
            </a:xfrm>
            <a:custGeom>
              <a:avLst/>
              <a:gdLst/>
              <a:ahLst/>
              <a:cxnLst>
                <a:cxn ang="0">
                  <a:pos x="3661" y="742"/>
                </a:cxn>
                <a:cxn ang="0">
                  <a:pos x="1833" y="2188"/>
                </a:cxn>
                <a:cxn ang="0">
                  <a:pos x="5" y="2315"/>
                </a:cxn>
                <a:cxn ang="0">
                  <a:pos x="4" y="2517"/>
                </a:cxn>
                <a:cxn ang="0">
                  <a:pos x="3" y="2727"/>
                </a:cxn>
                <a:cxn ang="0">
                  <a:pos x="2" y="2937"/>
                </a:cxn>
                <a:cxn ang="0">
                  <a:pos x="1" y="3144"/>
                </a:cxn>
                <a:cxn ang="0">
                  <a:pos x="0" y="3321"/>
                </a:cxn>
                <a:cxn ang="0">
                  <a:pos x="4" y="3457"/>
                </a:cxn>
                <a:cxn ang="0">
                  <a:pos x="18" y="3597"/>
                </a:cxn>
                <a:cxn ang="0">
                  <a:pos x="47" y="3741"/>
                </a:cxn>
                <a:cxn ang="0">
                  <a:pos x="97" y="3887"/>
                </a:cxn>
                <a:cxn ang="0">
                  <a:pos x="172" y="4038"/>
                </a:cxn>
                <a:cxn ang="0">
                  <a:pos x="279" y="4193"/>
                </a:cxn>
                <a:cxn ang="0">
                  <a:pos x="423" y="4352"/>
                </a:cxn>
                <a:cxn ang="0">
                  <a:pos x="610" y="4515"/>
                </a:cxn>
                <a:cxn ang="0">
                  <a:pos x="845" y="4682"/>
                </a:cxn>
                <a:cxn ang="0">
                  <a:pos x="1134" y="4854"/>
                </a:cxn>
                <a:cxn ang="0">
                  <a:pos x="1530" y="5058"/>
                </a:cxn>
                <a:cxn ang="0">
                  <a:pos x="2083" y="5328"/>
                </a:cxn>
                <a:cxn ang="0">
                  <a:pos x="2681" y="5615"/>
                </a:cxn>
                <a:cxn ang="0">
                  <a:pos x="3212" y="5866"/>
                </a:cxn>
                <a:cxn ang="0">
                  <a:pos x="3562" y="6030"/>
                </a:cxn>
                <a:cxn ang="0">
                  <a:pos x="3639" y="6066"/>
                </a:cxn>
                <a:cxn ang="0">
                  <a:pos x="3641" y="6066"/>
                </a:cxn>
                <a:cxn ang="0">
                  <a:pos x="3806" y="5989"/>
                </a:cxn>
                <a:cxn ang="0">
                  <a:pos x="4229" y="5789"/>
                </a:cxn>
                <a:cxn ang="0">
                  <a:pos x="4795" y="5521"/>
                </a:cxn>
                <a:cxn ang="0">
                  <a:pos x="5391" y="5234"/>
                </a:cxn>
                <a:cxn ang="0">
                  <a:pos x="5904" y="4980"/>
                </a:cxn>
                <a:cxn ang="0">
                  <a:pos x="6248" y="4797"/>
                </a:cxn>
                <a:cxn ang="0">
                  <a:pos x="6518" y="4626"/>
                </a:cxn>
                <a:cxn ang="0">
                  <a:pos x="6737" y="4460"/>
                </a:cxn>
                <a:cxn ang="0">
                  <a:pos x="6908" y="4299"/>
                </a:cxn>
                <a:cxn ang="0">
                  <a:pos x="7039" y="4141"/>
                </a:cxn>
                <a:cxn ang="0">
                  <a:pos x="7136" y="3988"/>
                </a:cxn>
                <a:cxn ang="0">
                  <a:pos x="7203" y="3838"/>
                </a:cxn>
                <a:cxn ang="0">
                  <a:pos x="7244" y="3692"/>
                </a:cxn>
                <a:cxn ang="0">
                  <a:pos x="7267" y="3549"/>
                </a:cxn>
                <a:cxn ang="0">
                  <a:pos x="7277" y="3411"/>
                </a:cxn>
                <a:cxn ang="0">
                  <a:pos x="7279" y="3277"/>
                </a:cxn>
                <a:cxn ang="0">
                  <a:pos x="7275" y="2644"/>
                </a:cxn>
                <a:cxn ang="0">
                  <a:pos x="7271" y="2019"/>
                </a:cxn>
                <a:cxn ang="0">
                  <a:pos x="7269" y="1402"/>
                </a:cxn>
                <a:cxn ang="0">
                  <a:pos x="7268" y="795"/>
                </a:cxn>
                <a:cxn ang="0">
                  <a:pos x="7269" y="197"/>
                </a:cxn>
              </a:cxnLst>
              <a:rect l="0" t="0" r="r" b="b"/>
              <a:pathLst>
                <a:path w="7279" h="6066">
                  <a:moveTo>
                    <a:pt x="5491" y="0"/>
                  </a:moveTo>
                  <a:lnTo>
                    <a:pt x="5491" y="742"/>
                  </a:lnTo>
                  <a:lnTo>
                    <a:pt x="3661" y="742"/>
                  </a:lnTo>
                  <a:lnTo>
                    <a:pt x="3661" y="1485"/>
                  </a:lnTo>
                  <a:lnTo>
                    <a:pt x="1833" y="1485"/>
                  </a:lnTo>
                  <a:lnTo>
                    <a:pt x="1833" y="2188"/>
                  </a:lnTo>
                  <a:lnTo>
                    <a:pt x="5" y="2188"/>
                  </a:lnTo>
                  <a:lnTo>
                    <a:pt x="5" y="2250"/>
                  </a:lnTo>
                  <a:lnTo>
                    <a:pt x="5" y="2315"/>
                  </a:lnTo>
                  <a:lnTo>
                    <a:pt x="5" y="2381"/>
                  </a:lnTo>
                  <a:lnTo>
                    <a:pt x="4" y="2449"/>
                  </a:lnTo>
                  <a:lnTo>
                    <a:pt x="4" y="2517"/>
                  </a:lnTo>
                  <a:lnTo>
                    <a:pt x="4" y="2586"/>
                  </a:lnTo>
                  <a:lnTo>
                    <a:pt x="3" y="2656"/>
                  </a:lnTo>
                  <a:lnTo>
                    <a:pt x="3" y="2727"/>
                  </a:lnTo>
                  <a:lnTo>
                    <a:pt x="3" y="2797"/>
                  </a:lnTo>
                  <a:lnTo>
                    <a:pt x="2" y="2867"/>
                  </a:lnTo>
                  <a:lnTo>
                    <a:pt x="2" y="2937"/>
                  </a:lnTo>
                  <a:lnTo>
                    <a:pt x="2" y="3007"/>
                  </a:lnTo>
                  <a:lnTo>
                    <a:pt x="1" y="3076"/>
                  </a:lnTo>
                  <a:lnTo>
                    <a:pt x="1" y="3144"/>
                  </a:lnTo>
                  <a:lnTo>
                    <a:pt x="1" y="3211"/>
                  </a:lnTo>
                  <a:lnTo>
                    <a:pt x="0" y="3277"/>
                  </a:lnTo>
                  <a:lnTo>
                    <a:pt x="0" y="3321"/>
                  </a:lnTo>
                  <a:lnTo>
                    <a:pt x="1" y="3366"/>
                  </a:lnTo>
                  <a:lnTo>
                    <a:pt x="2" y="3411"/>
                  </a:lnTo>
                  <a:lnTo>
                    <a:pt x="4" y="3457"/>
                  </a:lnTo>
                  <a:lnTo>
                    <a:pt x="8" y="3504"/>
                  </a:lnTo>
                  <a:lnTo>
                    <a:pt x="12" y="3549"/>
                  </a:lnTo>
                  <a:lnTo>
                    <a:pt x="18" y="3597"/>
                  </a:lnTo>
                  <a:lnTo>
                    <a:pt x="26" y="3644"/>
                  </a:lnTo>
                  <a:lnTo>
                    <a:pt x="35" y="3692"/>
                  </a:lnTo>
                  <a:lnTo>
                    <a:pt x="47" y="3741"/>
                  </a:lnTo>
                  <a:lnTo>
                    <a:pt x="60" y="3788"/>
                  </a:lnTo>
                  <a:lnTo>
                    <a:pt x="77" y="3838"/>
                  </a:lnTo>
                  <a:lnTo>
                    <a:pt x="97" y="3887"/>
                  </a:lnTo>
                  <a:lnTo>
                    <a:pt x="118" y="3937"/>
                  </a:lnTo>
                  <a:lnTo>
                    <a:pt x="143" y="3988"/>
                  </a:lnTo>
                  <a:lnTo>
                    <a:pt x="172" y="4038"/>
                  </a:lnTo>
                  <a:lnTo>
                    <a:pt x="204" y="4090"/>
                  </a:lnTo>
                  <a:lnTo>
                    <a:pt x="240" y="4141"/>
                  </a:lnTo>
                  <a:lnTo>
                    <a:pt x="279" y="4193"/>
                  </a:lnTo>
                  <a:lnTo>
                    <a:pt x="322" y="4246"/>
                  </a:lnTo>
                  <a:lnTo>
                    <a:pt x="371" y="4299"/>
                  </a:lnTo>
                  <a:lnTo>
                    <a:pt x="423" y="4352"/>
                  </a:lnTo>
                  <a:lnTo>
                    <a:pt x="480" y="4406"/>
                  </a:lnTo>
                  <a:lnTo>
                    <a:pt x="542" y="4460"/>
                  </a:lnTo>
                  <a:lnTo>
                    <a:pt x="610" y="4515"/>
                  </a:lnTo>
                  <a:lnTo>
                    <a:pt x="682" y="4571"/>
                  </a:lnTo>
                  <a:lnTo>
                    <a:pt x="761" y="4626"/>
                  </a:lnTo>
                  <a:lnTo>
                    <a:pt x="845" y="4682"/>
                  </a:lnTo>
                  <a:lnTo>
                    <a:pt x="934" y="4739"/>
                  </a:lnTo>
                  <a:lnTo>
                    <a:pt x="1031" y="4797"/>
                  </a:lnTo>
                  <a:lnTo>
                    <a:pt x="1134" y="4854"/>
                  </a:lnTo>
                  <a:lnTo>
                    <a:pt x="1243" y="4912"/>
                  </a:lnTo>
                  <a:lnTo>
                    <a:pt x="1375" y="4980"/>
                  </a:lnTo>
                  <a:lnTo>
                    <a:pt x="1530" y="5058"/>
                  </a:lnTo>
                  <a:lnTo>
                    <a:pt x="1702" y="5144"/>
                  </a:lnTo>
                  <a:lnTo>
                    <a:pt x="1888" y="5234"/>
                  </a:lnTo>
                  <a:lnTo>
                    <a:pt x="2083" y="5328"/>
                  </a:lnTo>
                  <a:lnTo>
                    <a:pt x="2283" y="5425"/>
                  </a:lnTo>
                  <a:lnTo>
                    <a:pt x="2483" y="5521"/>
                  </a:lnTo>
                  <a:lnTo>
                    <a:pt x="2681" y="5615"/>
                  </a:lnTo>
                  <a:lnTo>
                    <a:pt x="2871" y="5705"/>
                  </a:lnTo>
                  <a:lnTo>
                    <a:pt x="3050" y="5789"/>
                  </a:lnTo>
                  <a:lnTo>
                    <a:pt x="3212" y="5866"/>
                  </a:lnTo>
                  <a:lnTo>
                    <a:pt x="3354" y="5932"/>
                  </a:lnTo>
                  <a:lnTo>
                    <a:pt x="3472" y="5989"/>
                  </a:lnTo>
                  <a:lnTo>
                    <a:pt x="3562" y="6030"/>
                  </a:lnTo>
                  <a:lnTo>
                    <a:pt x="3618" y="6057"/>
                  </a:lnTo>
                  <a:lnTo>
                    <a:pt x="3638" y="6066"/>
                  </a:lnTo>
                  <a:lnTo>
                    <a:pt x="3639" y="6066"/>
                  </a:lnTo>
                  <a:lnTo>
                    <a:pt x="3639" y="6065"/>
                  </a:lnTo>
                  <a:lnTo>
                    <a:pt x="3640" y="6066"/>
                  </a:lnTo>
                  <a:lnTo>
                    <a:pt x="3641" y="6066"/>
                  </a:lnTo>
                  <a:lnTo>
                    <a:pt x="3660" y="6057"/>
                  </a:lnTo>
                  <a:lnTo>
                    <a:pt x="3717" y="6030"/>
                  </a:lnTo>
                  <a:lnTo>
                    <a:pt x="3806" y="5989"/>
                  </a:lnTo>
                  <a:lnTo>
                    <a:pt x="3925" y="5932"/>
                  </a:lnTo>
                  <a:lnTo>
                    <a:pt x="4067" y="5866"/>
                  </a:lnTo>
                  <a:lnTo>
                    <a:pt x="4229" y="5789"/>
                  </a:lnTo>
                  <a:lnTo>
                    <a:pt x="4407" y="5705"/>
                  </a:lnTo>
                  <a:lnTo>
                    <a:pt x="4598" y="5615"/>
                  </a:lnTo>
                  <a:lnTo>
                    <a:pt x="4795" y="5521"/>
                  </a:lnTo>
                  <a:lnTo>
                    <a:pt x="4996" y="5425"/>
                  </a:lnTo>
                  <a:lnTo>
                    <a:pt x="5196" y="5328"/>
                  </a:lnTo>
                  <a:lnTo>
                    <a:pt x="5391" y="5234"/>
                  </a:lnTo>
                  <a:lnTo>
                    <a:pt x="5577" y="5144"/>
                  </a:lnTo>
                  <a:lnTo>
                    <a:pt x="5749" y="5058"/>
                  </a:lnTo>
                  <a:lnTo>
                    <a:pt x="5904" y="4980"/>
                  </a:lnTo>
                  <a:lnTo>
                    <a:pt x="6036" y="4912"/>
                  </a:lnTo>
                  <a:lnTo>
                    <a:pt x="6145" y="4854"/>
                  </a:lnTo>
                  <a:lnTo>
                    <a:pt x="6248" y="4797"/>
                  </a:lnTo>
                  <a:lnTo>
                    <a:pt x="6345" y="4739"/>
                  </a:lnTo>
                  <a:lnTo>
                    <a:pt x="6435" y="4682"/>
                  </a:lnTo>
                  <a:lnTo>
                    <a:pt x="6518" y="4626"/>
                  </a:lnTo>
                  <a:lnTo>
                    <a:pt x="6597" y="4571"/>
                  </a:lnTo>
                  <a:lnTo>
                    <a:pt x="6669" y="4515"/>
                  </a:lnTo>
                  <a:lnTo>
                    <a:pt x="6737" y="4460"/>
                  </a:lnTo>
                  <a:lnTo>
                    <a:pt x="6799" y="4406"/>
                  </a:lnTo>
                  <a:lnTo>
                    <a:pt x="6856" y="4352"/>
                  </a:lnTo>
                  <a:lnTo>
                    <a:pt x="6908" y="4299"/>
                  </a:lnTo>
                  <a:lnTo>
                    <a:pt x="6957" y="4246"/>
                  </a:lnTo>
                  <a:lnTo>
                    <a:pt x="7000" y="4193"/>
                  </a:lnTo>
                  <a:lnTo>
                    <a:pt x="7039" y="4141"/>
                  </a:lnTo>
                  <a:lnTo>
                    <a:pt x="7075" y="4090"/>
                  </a:lnTo>
                  <a:lnTo>
                    <a:pt x="7107" y="4038"/>
                  </a:lnTo>
                  <a:lnTo>
                    <a:pt x="7136" y="3988"/>
                  </a:lnTo>
                  <a:lnTo>
                    <a:pt x="7161" y="3937"/>
                  </a:lnTo>
                  <a:lnTo>
                    <a:pt x="7182" y="3887"/>
                  </a:lnTo>
                  <a:lnTo>
                    <a:pt x="7203" y="3838"/>
                  </a:lnTo>
                  <a:lnTo>
                    <a:pt x="7219" y="3788"/>
                  </a:lnTo>
                  <a:lnTo>
                    <a:pt x="7232" y="3741"/>
                  </a:lnTo>
                  <a:lnTo>
                    <a:pt x="7244" y="3692"/>
                  </a:lnTo>
                  <a:lnTo>
                    <a:pt x="7253" y="3644"/>
                  </a:lnTo>
                  <a:lnTo>
                    <a:pt x="7261" y="3597"/>
                  </a:lnTo>
                  <a:lnTo>
                    <a:pt x="7267" y="3549"/>
                  </a:lnTo>
                  <a:lnTo>
                    <a:pt x="7271" y="3504"/>
                  </a:lnTo>
                  <a:lnTo>
                    <a:pt x="7275" y="3457"/>
                  </a:lnTo>
                  <a:lnTo>
                    <a:pt x="7277" y="3411"/>
                  </a:lnTo>
                  <a:lnTo>
                    <a:pt x="7278" y="3366"/>
                  </a:lnTo>
                  <a:lnTo>
                    <a:pt x="7279" y="3321"/>
                  </a:lnTo>
                  <a:lnTo>
                    <a:pt x="7279" y="3277"/>
                  </a:lnTo>
                  <a:lnTo>
                    <a:pt x="7278" y="3064"/>
                  </a:lnTo>
                  <a:lnTo>
                    <a:pt x="7276" y="2854"/>
                  </a:lnTo>
                  <a:lnTo>
                    <a:pt x="7275" y="2644"/>
                  </a:lnTo>
                  <a:lnTo>
                    <a:pt x="7274" y="2435"/>
                  </a:lnTo>
                  <a:lnTo>
                    <a:pt x="7273" y="2227"/>
                  </a:lnTo>
                  <a:lnTo>
                    <a:pt x="7271" y="2019"/>
                  </a:lnTo>
                  <a:lnTo>
                    <a:pt x="7270" y="1813"/>
                  </a:lnTo>
                  <a:lnTo>
                    <a:pt x="7270" y="1607"/>
                  </a:lnTo>
                  <a:lnTo>
                    <a:pt x="7269" y="1402"/>
                  </a:lnTo>
                  <a:lnTo>
                    <a:pt x="7269" y="1199"/>
                  </a:lnTo>
                  <a:lnTo>
                    <a:pt x="7269" y="997"/>
                  </a:lnTo>
                  <a:lnTo>
                    <a:pt x="7268" y="795"/>
                  </a:lnTo>
                  <a:lnTo>
                    <a:pt x="7268" y="594"/>
                  </a:lnTo>
                  <a:lnTo>
                    <a:pt x="7268" y="396"/>
                  </a:lnTo>
                  <a:lnTo>
                    <a:pt x="7269" y="197"/>
                  </a:lnTo>
                  <a:lnTo>
                    <a:pt x="7269" y="0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/>
            </a:p>
          </p:txBody>
        </p:sp>
      </p:grpSp>
      <p:sp>
        <p:nvSpPr>
          <p:cNvPr id="8" name="Заголовок 7"/>
          <p:cNvSpPr>
            <a:spLocks noGrp="1"/>
          </p:cNvSpPr>
          <p:nvPr userDrawn="1">
            <p:ph type="ctrTitle"/>
          </p:nvPr>
        </p:nvSpPr>
        <p:spPr>
          <a:xfrm>
            <a:off x="2016342" y="4422531"/>
            <a:ext cx="6477000" cy="606669"/>
          </a:xfrm>
        </p:spPr>
        <p:txBody>
          <a:bodyPr anchor="t"/>
          <a:lstStyle>
            <a:lvl1pPr>
              <a:defRPr sz="3200" b="1" cap="all" baseline="0">
                <a:solidFill>
                  <a:srgbClr val="E95E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72" name="Рисунок 71" descr="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12481" y="85537"/>
            <a:ext cx="1653039" cy="2675336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3" name="Рисунок 72" descr="11__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81267" y="1107834"/>
            <a:ext cx="2677557" cy="165303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4" name="Рисунок 65" descr="2.tif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41550" y="2366315"/>
            <a:ext cx="2659063" cy="165303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0" name="Прямоугольник 69"/>
          <p:cNvSpPr/>
          <p:nvPr userDrawn="1"/>
        </p:nvSpPr>
        <p:spPr>
          <a:xfrm>
            <a:off x="2039816" y="4026883"/>
            <a:ext cx="193431" cy="193431"/>
          </a:xfrm>
          <a:prstGeom prst="rect">
            <a:avLst/>
          </a:prstGeom>
          <a:solidFill>
            <a:srgbClr val="5C73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6057F-FA5A-4F86-8B04-2FCEABEB9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7825" y="44450"/>
            <a:ext cx="2038350" cy="6553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775" y="44450"/>
            <a:ext cx="5962650" cy="6553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092DF-2238-4D7E-A0FE-3025AE80F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FF143-E22D-42A2-8B24-6E8040DFC4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EA021-3541-4D65-98F3-8F53122BAD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7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6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55A39-9636-44E0-9391-E2BF898D2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3A7B7-227F-4500-9BB2-800E193AB2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5651D-F119-4D5D-BE0C-BD1782C847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BC69-628A-4378-9F67-52CD0B9F3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8DA5A-7345-4D05-A074-4C74E5624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2" descr="C:\Users\zalega\Desktop\Красноярск 2015\Рисунки\Top.png"/>
          <p:cNvPicPr preferRelativeResize="0">
            <a:picLocks noChangeArrowheads="1"/>
          </p:cNvPicPr>
          <p:nvPr userDrawn="1"/>
        </p:nvPicPr>
        <p:blipFill>
          <a:blip r:embed="rId1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565992" y="6503350"/>
            <a:ext cx="8578008" cy="361200"/>
          </a:xfrm>
          <a:prstGeom prst="rect">
            <a:avLst/>
          </a:prstGeom>
          <a:noFill/>
        </p:spPr>
      </p:pic>
      <p:pic>
        <p:nvPicPr>
          <p:cNvPr id="77" name="Picture 2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16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Текст 12"/>
          <p:cNvSpPr>
            <a:spLocks noGrp="1"/>
          </p:cNvSpPr>
          <p:nvPr>
            <p:ph type="body" idx="1"/>
          </p:nvPr>
        </p:nvSpPr>
        <p:spPr bwMode="auto">
          <a:xfrm>
            <a:off x="366712" y="1381125"/>
            <a:ext cx="8512176" cy="46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369" name="Заголовок 21"/>
          <p:cNvSpPr>
            <a:spLocks noGrp="1"/>
          </p:cNvSpPr>
          <p:nvPr>
            <p:ph type="title"/>
          </p:nvPr>
        </p:nvSpPr>
        <p:spPr bwMode="auto">
          <a:xfrm>
            <a:off x="2033899" y="44450"/>
            <a:ext cx="6990459" cy="91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72" name="Прямоугольник 71"/>
          <p:cNvSpPr/>
          <p:nvPr userDrawn="1"/>
        </p:nvSpPr>
        <p:spPr>
          <a:xfrm>
            <a:off x="0" y="6503350"/>
            <a:ext cx="533400" cy="354650"/>
          </a:xfrm>
          <a:prstGeom prst="rect">
            <a:avLst/>
          </a:prstGeom>
          <a:solidFill>
            <a:srgbClr val="E95E4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6551613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C267DD-283A-4702-90AC-644DA599F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" name="Группа 68"/>
          <p:cNvGrpSpPr>
            <a:grpSpLocks/>
          </p:cNvGrpSpPr>
          <p:nvPr userDrawn="1"/>
        </p:nvGrpSpPr>
        <p:grpSpPr bwMode="auto">
          <a:xfrm>
            <a:off x="162267" y="239209"/>
            <a:ext cx="1624012" cy="623887"/>
            <a:chOff x="7366180" y="119641"/>
            <a:chExt cx="1623997" cy="623058"/>
          </a:xfrm>
        </p:grpSpPr>
        <p:grpSp>
          <p:nvGrpSpPr>
            <p:cNvPr id="21" name="Группа 66"/>
            <p:cNvGrpSpPr>
              <a:grpSpLocks/>
            </p:cNvGrpSpPr>
            <p:nvPr userDrawn="1"/>
          </p:nvGrpSpPr>
          <p:grpSpPr bwMode="auto">
            <a:xfrm>
              <a:off x="8042787" y="158049"/>
              <a:ext cx="947390" cy="546242"/>
              <a:chOff x="7051474" y="962387"/>
              <a:chExt cx="947390" cy="546242"/>
            </a:xfrm>
          </p:grpSpPr>
          <p:sp>
            <p:nvSpPr>
              <p:cNvPr id="25" name="Freeform 5"/>
              <p:cNvSpPr>
                <a:spLocks/>
              </p:cNvSpPr>
              <p:nvPr userDrawn="1"/>
            </p:nvSpPr>
            <p:spPr bwMode="auto">
              <a:xfrm>
                <a:off x="7905203" y="1107884"/>
                <a:ext cx="93661" cy="1252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8" y="0"/>
                  </a:cxn>
                  <a:cxn ang="0">
                    <a:pos x="1302" y="46"/>
                  </a:cxn>
                  <a:cxn ang="0">
                    <a:pos x="1301" y="77"/>
                  </a:cxn>
                  <a:cxn ang="0">
                    <a:pos x="1302" y="108"/>
                  </a:cxn>
                  <a:cxn ang="0">
                    <a:pos x="1308" y="153"/>
                  </a:cxn>
                  <a:cxn ang="0">
                    <a:pos x="1063" y="132"/>
                  </a:cxn>
                  <a:cxn ang="0">
                    <a:pos x="1038" y="132"/>
                  </a:cxn>
                  <a:cxn ang="0">
                    <a:pos x="1012" y="131"/>
                  </a:cxn>
                  <a:cxn ang="0">
                    <a:pos x="986" y="130"/>
                  </a:cxn>
                  <a:cxn ang="0">
                    <a:pos x="958" y="130"/>
                  </a:cxn>
                  <a:cxn ang="0">
                    <a:pos x="925" y="128"/>
                  </a:cxn>
                  <a:cxn ang="0">
                    <a:pos x="895" y="126"/>
                  </a:cxn>
                  <a:cxn ang="0">
                    <a:pos x="867" y="125"/>
                  </a:cxn>
                  <a:cxn ang="0">
                    <a:pos x="843" y="124"/>
                  </a:cxn>
                  <a:cxn ang="0">
                    <a:pos x="822" y="124"/>
                  </a:cxn>
                  <a:cxn ang="0">
                    <a:pos x="804" y="123"/>
                  </a:cxn>
                  <a:cxn ang="0">
                    <a:pos x="789" y="123"/>
                  </a:cxn>
                  <a:cxn ang="0">
                    <a:pos x="777" y="123"/>
                  </a:cxn>
                  <a:cxn ang="0">
                    <a:pos x="777" y="1739"/>
                  </a:cxn>
                  <a:cxn ang="0">
                    <a:pos x="749" y="1736"/>
                  </a:cxn>
                  <a:cxn ang="0">
                    <a:pos x="720" y="1733"/>
                  </a:cxn>
                  <a:cxn ang="0">
                    <a:pos x="693" y="1731"/>
                  </a:cxn>
                  <a:cxn ang="0">
                    <a:pos x="666" y="1731"/>
                  </a:cxn>
                  <a:cxn ang="0">
                    <a:pos x="638" y="1731"/>
                  </a:cxn>
                  <a:cxn ang="0">
                    <a:pos x="610" y="1733"/>
                  </a:cxn>
                  <a:cxn ang="0">
                    <a:pos x="582" y="1736"/>
                  </a:cxn>
                  <a:cxn ang="0">
                    <a:pos x="555" y="1739"/>
                  </a:cxn>
                  <a:cxn ang="0">
                    <a:pos x="555" y="123"/>
                  </a:cxn>
                  <a:cxn ang="0">
                    <a:pos x="488" y="123"/>
                  </a:cxn>
                  <a:cxn ang="0">
                    <a:pos x="421" y="125"/>
                  </a:cxn>
                  <a:cxn ang="0">
                    <a:pos x="354" y="128"/>
                  </a:cxn>
                  <a:cxn ang="0">
                    <a:pos x="285" y="131"/>
                  </a:cxn>
                  <a:cxn ang="0">
                    <a:pos x="215" y="135"/>
                  </a:cxn>
                  <a:cxn ang="0">
                    <a:pos x="144" y="140"/>
                  </a:cxn>
                  <a:cxn ang="0">
                    <a:pos x="73" y="147"/>
                  </a:cxn>
                  <a:cxn ang="0">
                    <a:pos x="0" y="153"/>
                  </a:cxn>
                  <a:cxn ang="0">
                    <a:pos x="5" y="113"/>
                  </a:cxn>
                  <a:cxn ang="0">
                    <a:pos x="7" y="77"/>
                  </a:cxn>
                  <a:cxn ang="0">
                    <a:pos x="6" y="52"/>
                  </a:cxn>
                  <a:cxn ang="0">
                    <a:pos x="4" y="32"/>
                  </a:cxn>
                  <a:cxn ang="0">
                    <a:pos x="0" y="0"/>
                  </a:cxn>
                </a:cxnLst>
                <a:rect l="0" t="0" r="r" b="b"/>
                <a:pathLst>
                  <a:path w="1308" h="1739">
                    <a:moveTo>
                      <a:pt x="0" y="0"/>
                    </a:moveTo>
                    <a:lnTo>
                      <a:pt x="1308" y="0"/>
                    </a:lnTo>
                    <a:lnTo>
                      <a:pt x="1302" y="46"/>
                    </a:lnTo>
                    <a:lnTo>
                      <a:pt x="1301" y="77"/>
                    </a:lnTo>
                    <a:lnTo>
                      <a:pt x="1302" y="108"/>
                    </a:lnTo>
                    <a:lnTo>
                      <a:pt x="1308" y="153"/>
                    </a:lnTo>
                    <a:lnTo>
                      <a:pt x="1063" y="132"/>
                    </a:lnTo>
                    <a:lnTo>
                      <a:pt x="1038" y="132"/>
                    </a:lnTo>
                    <a:lnTo>
                      <a:pt x="1012" y="131"/>
                    </a:lnTo>
                    <a:lnTo>
                      <a:pt x="986" y="130"/>
                    </a:lnTo>
                    <a:lnTo>
                      <a:pt x="958" y="130"/>
                    </a:lnTo>
                    <a:lnTo>
                      <a:pt x="925" y="128"/>
                    </a:lnTo>
                    <a:lnTo>
                      <a:pt x="895" y="126"/>
                    </a:lnTo>
                    <a:lnTo>
                      <a:pt x="867" y="125"/>
                    </a:lnTo>
                    <a:lnTo>
                      <a:pt x="843" y="124"/>
                    </a:lnTo>
                    <a:lnTo>
                      <a:pt x="822" y="124"/>
                    </a:lnTo>
                    <a:lnTo>
                      <a:pt x="804" y="123"/>
                    </a:lnTo>
                    <a:lnTo>
                      <a:pt x="789" y="123"/>
                    </a:lnTo>
                    <a:lnTo>
                      <a:pt x="777" y="123"/>
                    </a:lnTo>
                    <a:lnTo>
                      <a:pt x="777" y="1739"/>
                    </a:lnTo>
                    <a:lnTo>
                      <a:pt x="749" y="1736"/>
                    </a:lnTo>
                    <a:lnTo>
                      <a:pt x="720" y="1733"/>
                    </a:lnTo>
                    <a:lnTo>
                      <a:pt x="693" y="1731"/>
                    </a:lnTo>
                    <a:lnTo>
                      <a:pt x="666" y="1731"/>
                    </a:lnTo>
                    <a:lnTo>
                      <a:pt x="638" y="1731"/>
                    </a:lnTo>
                    <a:lnTo>
                      <a:pt x="610" y="1733"/>
                    </a:lnTo>
                    <a:lnTo>
                      <a:pt x="582" y="1736"/>
                    </a:lnTo>
                    <a:lnTo>
                      <a:pt x="555" y="1739"/>
                    </a:lnTo>
                    <a:lnTo>
                      <a:pt x="555" y="123"/>
                    </a:lnTo>
                    <a:lnTo>
                      <a:pt x="488" y="123"/>
                    </a:lnTo>
                    <a:lnTo>
                      <a:pt x="421" y="125"/>
                    </a:lnTo>
                    <a:lnTo>
                      <a:pt x="354" y="128"/>
                    </a:lnTo>
                    <a:lnTo>
                      <a:pt x="285" y="131"/>
                    </a:lnTo>
                    <a:lnTo>
                      <a:pt x="215" y="135"/>
                    </a:lnTo>
                    <a:lnTo>
                      <a:pt x="144" y="140"/>
                    </a:lnTo>
                    <a:lnTo>
                      <a:pt x="73" y="147"/>
                    </a:lnTo>
                    <a:lnTo>
                      <a:pt x="0" y="153"/>
                    </a:lnTo>
                    <a:lnTo>
                      <a:pt x="5" y="113"/>
                    </a:lnTo>
                    <a:lnTo>
                      <a:pt x="7" y="77"/>
                    </a:lnTo>
                    <a:lnTo>
                      <a:pt x="6" y="52"/>
                    </a:lnTo>
                    <a:lnTo>
                      <a:pt x="4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6"/>
              <p:cNvSpPr>
                <a:spLocks/>
              </p:cNvSpPr>
              <p:nvPr userDrawn="1"/>
            </p:nvSpPr>
            <p:spPr bwMode="auto">
              <a:xfrm>
                <a:off x="7784554" y="1107884"/>
                <a:ext cx="117474" cy="125245"/>
              </a:xfrm>
              <a:custGeom>
                <a:avLst/>
                <a:gdLst/>
                <a:ahLst/>
                <a:cxnLst>
                  <a:cxn ang="0">
                    <a:pos x="883" y="1435"/>
                  </a:cxn>
                  <a:cxn ang="0">
                    <a:pos x="711" y="1736"/>
                  </a:cxn>
                  <a:cxn ang="0">
                    <a:pos x="672" y="1731"/>
                  </a:cxn>
                  <a:cxn ang="0">
                    <a:pos x="628" y="1731"/>
                  </a:cxn>
                  <a:cxn ang="0">
                    <a:pos x="572" y="1736"/>
                  </a:cxn>
                  <a:cxn ang="0">
                    <a:pos x="564" y="1706"/>
                  </a:cxn>
                  <a:cxn ang="0">
                    <a:pos x="607" y="1636"/>
                  </a:cxn>
                  <a:cxn ang="0">
                    <a:pos x="651" y="1562"/>
                  </a:cxn>
                  <a:cxn ang="0">
                    <a:pos x="696" y="1482"/>
                  </a:cxn>
                  <a:cxn ang="0">
                    <a:pos x="844" y="1214"/>
                  </a:cxn>
                  <a:cxn ang="0">
                    <a:pos x="459" y="653"/>
                  </a:cxn>
                  <a:cxn ang="0">
                    <a:pos x="176" y="246"/>
                  </a:cxn>
                  <a:cxn ang="0">
                    <a:pos x="143" y="198"/>
                  </a:cxn>
                  <a:cxn ang="0">
                    <a:pos x="112" y="154"/>
                  </a:cxn>
                  <a:cxn ang="0">
                    <a:pos x="83" y="115"/>
                  </a:cxn>
                  <a:cxn ang="0">
                    <a:pos x="46" y="63"/>
                  </a:cxn>
                  <a:cxn ang="0">
                    <a:pos x="11" y="15"/>
                  </a:cxn>
                  <a:cxn ang="0">
                    <a:pos x="157" y="8"/>
                  </a:cxn>
                  <a:cxn ang="0">
                    <a:pos x="294" y="0"/>
                  </a:cxn>
                  <a:cxn ang="0">
                    <a:pos x="377" y="135"/>
                  </a:cxn>
                  <a:cxn ang="0">
                    <a:pos x="457" y="263"/>
                  </a:cxn>
                  <a:cxn ang="0">
                    <a:pos x="535" y="383"/>
                  </a:cxn>
                  <a:cxn ang="0">
                    <a:pos x="610" y="496"/>
                  </a:cxn>
                  <a:cxn ang="0">
                    <a:pos x="690" y="615"/>
                  </a:cxn>
                  <a:cxn ang="0">
                    <a:pos x="774" y="734"/>
                  </a:cxn>
                  <a:cxn ang="0">
                    <a:pos x="861" y="851"/>
                  </a:cxn>
                  <a:cxn ang="0">
                    <a:pos x="950" y="969"/>
                  </a:cxn>
                  <a:cxn ang="0">
                    <a:pos x="1077" y="768"/>
                  </a:cxn>
                  <a:cxn ang="0">
                    <a:pos x="1352" y="205"/>
                  </a:cxn>
                  <a:cxn ang="0">
                    <a:pos x="1371" y="164"/>
                  </a:cxn>
                  <a:cxn ang="0">
                    <a:pos x="1403" y="92"/>
                  </a:cxn>
                  <a:cxn ang="0">
                    <a:pos x="1428" y="38"/>
                  </a:cxn>
                  <a:cxn ang="0">
                    <a:pos x="1443" y="0"/>
                  </a:cxn>
                  <a:cxn ang="0">
                    <a:pos x="1486" y="5"/>
                  </a:cxn>
                  <a:cxn ang="0">
                    <a:pos x="1529" y="8"/>
                  </a:cxn>
                  <a:cxn ang="0">
                    <a:pos x="1620" y="0"/>
                  </a:cxn>
                  <a:cxn ang="0">
                    <a:pos x="1204" y="803"/>
                  </a:cxn>
                </a:cxnLst>
                <a:rect l="0" t="0" r="r" b="b"/>
                <a:pathLst>
                  <a:path w="1620" h="1739">
                    <a:moveTo>
                      <a:pt x="1204" y="803"/>
                    </a:moveTo>
                    <a:lnTo>
                      <a:pt x="883" y="1435"/>
                    </a:lnTo>
                    <a:lnTo>
                      <a:pt x="736" y="1739"/>
                    </a:lnTo>
                    <a:lnTo>
                      <a:pt x="711" y="1736"/>
                    </a:lnTo>
                    <a:lnTo>
                      <a:pt x="690" y="1733"/>
                    </a:lnTo>
                    <a:lnTo>
                      <a:pt x="672" y="1731"/>
                    </a:lnTo>
                    <a:lnTo>
                      <a:pt x="657" y="1731"/>
                    </a:lnTo>
                    <a:lnTo>
                      <a:pt x="628" y="1731"/>
                    </a:lnTo>
                    <a:lnTo>
                      <a:pt x="600" y="1733"/>
                    </a:lnTo>
                    <a:lnTo>
                      <a:pt x="572" y="1736"/>
                    </a:lnTo>
                    <a:lnTo>
                      <a:pt x="543" y="1739"/>
                    </a:lnTo>
                    <a:lnTo>
                      <a:pt x="564" y="1706"/>
                    </a:lnTo>
                    <a:lnTo>
                      <a:pt x="585" y="1672"/>
                    </a:lnTo>
                    <a:lnTo>
                      <a:pt x="607" y="1636"/>
                    </a:lnTo>
                    <a:lnTo>
                      <a:pt x="629" y="1600"/>
                    </a:lnTo>
                    <a:lnTo>
                      <a:pt x="651" y="1562"/>
                    </a:lnTo>
                    <a:lnTo>
                      <a:pt x="673" y="1522"/>
                    </a:lnTo>
                    <a:lnTo>
                      <a:pt x="696" y="1482"/>
                    </a:lnTo>
                    <a:lnTo>
                      <a:pt x="719" y="1441"/>
                    </a:lnTo>
                    <a:lnTo>
                      <a:pt x="844" y="1214"/>
                    </a:lnTo>
                    <a:lnTo>
                      <a:pt x="685" y="981"/>
                    </a:lnTo>
                    <a:lnTo>
                      <a:pt x="459" y="653"/>
                    </a:lnTo>
                    <a:lnTo>
                      <a:pt x="195" y="273"/>
                    </a:lnTo>
                    <a:lnTo>
                      <a:pt x="176" y="246"/>
                    </a:lnTo>
                    <a:lnTo>
                      <a:pt x="160" y="221"/>
                    </a:lnTo>
                    <a:lnTo>
                      <a:pt x="143" y="198"/>
                    </a:lnTo>
                    <a:lnTo>
                      <a:pt x="127" y="175"/>
                    </a:lnTo>
                    <a:lnTo>
                      <a:pt x="112" y="154"/>
                    </a:lnTo>
                    <a:lnTo>
                      <a:pt x="97" y="133"/>
                    </a:lnTo>
                    <a:lnTo>
                      <a:pt x="83" y="115"/>
                    </a:lnTo>
                    <a:lnTo>
                      <a:pt x="69" y="97"/>
                    </a:lnTo>
                    <a:lnTo>
                      <a:pt x="46" y="63"/>
                    </a:lnTo>
                    <a:lnTo>
                      <a:pt x="26" y="35"/>
                    </a:lnTo>
                    <a:lnTo>
                      <a:pt x="11" y="15"/>
                    </a:lnTo>
                    <a:lnTo>
                      <a:pt x="0" y="0"/>
                    </a:lnTo>
                    <a:lnTo>
                      <a:pt x="157" y="8"/>
                    </a:lnTo>
                    <a:lnTo>
                      <a:pt x="210" y="5"/>
                    </a:lnTo>
                    <a:lnTo>
                      <a:pt x="294" y="0"/>
                    </a:lnTo>
                    <a:lnTo>
                      <a:pt x="336" y="69"/>
                    </a:lnTo>
                    <a:lnTo>
                      <a:pt x="377" y="135"/>
                    </a:lnTo>
                    <a:lnTo>
                      <a:pt x="418" y="200"/>
                    </a:lnTo>
                    <a:lnTo>
                      <a:pt x="457" y="263"/>
                    </a:lnTo>
                    <a:lnTo>
                      <a:pt x="496" y="324"/>
                    </a:lnTo>
                    <a:lnTo>
                      <a:pt x="535" y="383"/>
                    </a:lnTo>
                    <a:lnTo>
                      <a:pt x="573" y="441"/>
                    </a:lnTo>
                    <a:lnTo>
                      <a:pt x="610" y="496"/>
                    </a:lnTo>
                    <a:lnTo>
                      <a:pt x="650" y="555"/>
                    </a:lnTo>
                    <a:lnTo>
                      <a:pt x="690" y="615"/>
                    </a:lnTo>
                    <a:lnTo>
                      <a:pt x="733" y="674"/>
                    </a:lnTo>
                    <a:lnTo>
                      <a:pt x="774" y="734"/>
                    </a:lnTo>
                    <a:lnTo>
                      <a:pt x="817" y="792"/>
                    </a:lnTo>
                    <a:lnTo>
                      <a:pt x="861" y="851"/>
                    </a:lnTo>
                    <a:lnTo>
                      <a:pt x="905" y="911"/>
                    </a:lnTo>
                    <a:lnTo>
                      <a:pt x="950" y="969"/>
                    </a:lnTo>
                    <a:lnTo>
                      <a:pt x="978" y="970"/>
                    </a:lnTo>
                    <a:lnTo>
                      <a:pt x="1077" y="768"/>
                    </a:lnTo>
                    <a:lnTo>
                      <a:pt x="1217" y="486"/>
                    </a:lnTo>
                    <a:lnTo>
                      <a:pt x="1352" y="205"/>
                    </a:lnTo>
                    <a:lnTo>
                      <a:pt x="1361" y="187"/>
                    </a:lnTo>
                    <a:lnTo>
                      <a:pt x="1371" y="164"/>
                    </a:lnTo>
                    <a:lnTo>
                      <a:pt x="1386" y="132"/>
                    </a:lnTo>
                    <a:lnTo>
                      <a:pt x="1403" y="92"/>
                    </a:lnTo>
                    <a:lnTo>
                      <a:pt x="1417" y="64"/>
                    </a:lnTo>
                    <a:lnTo>
                      <a:pt x="1428" y="38"/>
                    </a:lnTo>
                    <a:lnTo>
                      <a:pt x="1437" y="17"/>
                    </a:lnTo>
                    <a:lnTo>
                      <a:pt x="1443" y="0"/>
                    </a:lnTo>
                    <a:lnTo>
                      <a:pt x="1465" y="3"/>
                    </a:lnTo>
                    <a:lnTo>
                      <a:pt x="1486" y="5"/>
                    </a:lnTo>
                    <a:lnTo>
                      <a:pt x="1507" y="8"/>
                    </a:lnTo>
                    <a:lnTo>
                      <a:pt x="1529" y="8"/>
                    </a:lnTo>
                    <a:lnTo>
                      <a:pt x="1566" y="5"/>
                    </a:lnTo>
                    <a:lnTo>
                      <a:pt x="1620" y="0"/>
                    </a:lnTo>
                    <a:lnTo>
                      <a:pt x="1496" y="227"/>
                    </a:lnTo>
                    <a:lnTo>
                      <a:pt x="1204" y="80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7"/>
              <p:cNvSpPr>
                <a:spLocks/>
              </p:cNvSpPr>
              <p:nvPr userDrawn="1"/>
            </p:nvSpPr>
            <p:spPr bwMode="auto">
              <a:xfrm>
                <a:off x="7686130" y="1107884"/>
                <a:ext cx="93661" cy="1252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8" y="0"/>
                  </a:cxn>
                  <a:cxn ang="0">
                    <a:pos x="1304" y="46"/>
                  </a:cxn>
                  <a:cxn ang="0">
                    <a:pos x="1300" y="77"/>
                  </a:cxn>
                  <a:cxn ang="0">
                    <a:pos x="1304" y="108"/>
                  </a:cxn>
                  <a:cxn ang="0">
                    <a:pos x="1308" y="153"/>
                  </a:cxn>
                  <a:cxn ang="0">
                    <a:pos x="1063" y="132"/>
                  </a:cxn>
                  <a:cxn ang="0">
                    <a:pos x="1038" y="132"/>
                  </a:cxn>
                  <a:cxn ang="0">
                    <a:pos x="1012" y="131"/>
                  </a:cxn>
                  <a:cxn ang="0">
                    <a:pos x="986" y="130"/>
                  </a:cxn>
                  <a:cxn ang="0">
                    <a:pos x="958" y="130"/>
                  </a:cxn>
                  <a:cxn ang="0">
                    <a:pos x="925" y="128"/>
                  </a:cxn>
                  <a:cxn ang="0">
                    <a:pos x="895" y="126"/>
                  </a:cxn>
                  <a:cxn ang="0">
                    <a:pos x="867" y="125"/>
                  </a:cxn>
                  <a:cxn ang="0">
                    <a:pos x="843" y="124"/>
                  </a:cxn>
                  <a:cxn ang="0">
                    <a:pos x="822" y="124"/>
                  </a:cxn>
                  <a:cxn ang="0">
                    <a:pos x="804" y="123"/>
                  </a:cxn>
                  <a:cxn ang="0">
                    <a:pos x="790" y="123"/>
                  </a:cxn>
                  <a:cxn ang="0">
                    <a:pos x="778" y="123"/>
                  </a:cxn>
                  <a:cxn ang="0">
                    <a:pos x="778" y="1739"/>
                  </a:cxn>
                  <a:cxn ang="0">
                    <a:pos x="749" y="1736"/>
                  </a:cxn>
                  <a:cxn ang="0">
                    <a:pos x="721" y="1733"/>
                  </a:cxn>
                  <a:cxn ang="0">
                    <a:pos x="693" y="1731"/>
                  </a:cxn>
                  <a:cxn ang="0">
                    <a:pos x="668" y="1731"/>
                  </a:cxn>
                  <a:cxn ang="0">
                    <a:pos x="639" y="1731"/>
                  </a:cxn>
                  <a:cxn ang="0">
                    <a:pos x="611" y="1733"/>
                  </a:cxn>
                  <a:cxn ang="0">
                    <a:pos x="583" y="1736"/>
                  </a:cxn>
                  <a:cxn ang="0">
                    <a:pos x="556" y="1739"/>
                  </a:cxn>
                  <a:cxn ang="0">
                    <a:pos x="556" y="123"/>
                  </a:cxn>
                  <a:cxn ang="0">
                    <a:pos x="489" y="123"/>
                  </a:cxn>
                  <a:cxn ang="0">
                    <a:pos x="422" y="125"/>
                  </a:cxn>
                  <a:cxn ang="0">
                    <a:pos x="354" y="128"/>
                  </a:cxn>
                  <a:cxn ang="0">
                    <a:pos x="286" y="131"/>
                  </a:cxn>
                  <a:cxn ang="0">
                    <a:pos x="216" y="135"/>
                  </a:cxn>
                  <a:cxn ang="0">
                    <a:pos x="145" y="140"/>
                  </a:cxn>
                  <a:cxn ang="0">
                    <a:pos x="73" y="147"/>
                  </a:cxn>
                  <a:cxn ang="0">
                    <a:pos x="0" y="153"/>
                  </a:cxn>
                  <a:cxn ang="0">
                    <a:pos x="5" y="113"/>
                  </a:cxn>
                  <a:cxn ang="0">
                    <a:pos x="7" y="77"/>
                  </a:cxn>
                  <a:cxn ang="0">
                    <a:pos x="6" y="52"/>
                  </a:cxn>
                  <a:cxn ang="0">
                    <a:pos x="4" y="32"/>
                  </a:cxn>
                  <a:cxn ang="0">
                    <a:pos x="0" y="0"/>
                  </a:cxn>
                </a:cxnLst>
                <a:rect l="0" t="0" r="r" b="b"/>
                <a:pathLst>
                  <a:path w="1308" h="1739">
                    <a:moveTo>
                      <a:pt x="0" y="0"/>
                    </a:moveTo>
                    <a:lnTo>
                      <a:pt x="1308" y="0"/>
                    </a:lnTo>
                    <a:lnTo>
                      <a:pt x="1304" y="46"/>
                    </a:lnTo>
                    <a:lnTo>
                      <a:pt x="1300" y="77"/>
                    </a:lnTo>
                    <a:lnTo>
                      <a:pt x="1304" y="108"/>
                    </a:lnTo>
                    <a:lnTo>
                      <a:pt x="1308" y="153"/>
                    </a:lnTo>
                    <a:lnTo>
                      <a:pt x="1063" y="132"/>
                    </a:lnTo>
                    <a:lnTo>
                      <a:pt x="1038" y="132"/>
                    </a:lnTo>
                    <a:lnTo>
                      <a:pt x="1012" y="131"/>
                    </a:lnTo>
                    <a:lnTo>
                      <a:pt x="986" y="130"/>
                    </a:lnTo>
                    <a:lnTo>
                      <a:pt x="958" y="130"/>
                    </a:lnTo>
                    <a:lnTo>
                      <a:pt x="925" y="128"/>
                    </a:lnTo>
                    <a:lnTo>
                      <a:pt x="895" y="126"/>
                    </a:lnTo>
                    <a:lnTo>
                      <a:pt x="867" y="125"/>
                    </a:lnTo>
                    <a:lnTo>
                      <a:pt x="843" y="124"/>
                    </a:lnTo>
                    <a:lnTo>
                      <a:pt x="822" y="124"/>
                    </a:lnTo>
                    <a:lnTo>
                      <a:pt x="804" y="123"/>
                    </a:lnTo>
                    <a:lnTo>
                      <a:pt x="790" y="123"/>
                    </a:lnTo>
                    <a:lnTo>
                      <a:pt x="778" y="123"/>
                    </a:lnTo>
                    <a:lnTo>
                      <a:pt x="778" y="1739"/>
                    </a:lnTo>
                    <a:lnTo>
                      <a:pt x="749" y="1736"/>
                    </a:lnTo>
                    <a:lnTo>
                      <a:pt x="721" y="1733"/>
                    </a:lnTo>
                    <a:lnTo>
                      <a:pt x="693" y="1731"/>
                    </a:lnTo>
                    <a:lnTo>
                      <a:pt x="668" y="1731"/>
                    </a:lnTo>
                    <a:lnTo>
                      <a:pt x="639" y="1731"/>
                    </a:lnTo>
                    <a:lnTo>
                      <a:pt x="611" y="1733"/>
                    </a:lnTo>
                    <a:lnTo>
                      <a:pt x="583" y="1736"/>
                    </a:lnTo>
                    <a:lnTo>
                      <a:pt x="556" y="1739"/>
                    </a:lnTo>
                    <a:lnTo>
                      <a:pt x="556" y="123"/>
                    </a:lnTo>
                    <a:lnTo>
                      <a:pt x="489" y="123"/>
                    </a:lnTo>
                    <a:lnTo>
                      <a:pt x="422" y="125"/>
                    </a:lnTo>
                    <a:lnTo>
                      <a:pt x="354" y="128"/>
                    </a:lnTo>
                    <a:lnTo>
                      <a:pt x="286" y="131"/>
                    </a:lnTo>
                    <a:lnTo>
                      <a:pt x="216" y="135"/>
                    </a:lnTo>
                    <a:lnTo>
                      <a:pt x="145" y="140"/>
                    </a:lnTo>
                    <a:lnTo>
                      <a:pt x="73" y="147"/>
                    </a:lnTo>
                    <a:lnTo>
                      <a:pt x="0" y="153"/>
                    </a:lnTo>
                    <a:lnTo>
                      <a:pt x="5" y="113"/>
                    </a:lnTo>
                    <a:lnTo>
                      <a:pt x="7" y="77"/>
                    </a:lnTo>
                    <a:lnTo>
                      <a:pt x="6" y="52"/>
                    </a:lnTo>
                    <a:lnTo>
                      <a:pt x="4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8"/>
              <p:cNvSpPr>
                <a:spLocks/>
              </p:cNvSpPr>
              <p:nvPr userDrawn="1"/>
            </p:nvSpPr>
            <p:spPr bwMode="auto">
              <a:xfrm>
                <a:off x="7557543" y="1107884"/>
                <a:ext cx="107949" cy="125245"/>
              </a:xfrm>
              <a:custGeom>
                <a:avLst/>
                <a:gdLst/>
                <a:ahLst/>
                <a:cxnLst>
                  <a:cxn ang="0">
                    <a:pos x="1267" y="351"/>
                  </a:cxn>
                  <a:cxn ang="0">
                    <a:pos x="209" y="1583"/>
                  </a:cxn>
                  <a:cxn ang="0">
                    <a:pos x="169" y="1627"/>
                  </a:cxn>
                  <a:cxn ang="0">
                    <a:pos x="135" y="1668"/>
                  </a:cxn>
                  <a:cxn ang="0">
                    <a:pos x="105" y="1705"/>
                  </a:cxn>
                  <a:cxn ang="0">
                    <a:pos x="77" y="1739"/>
                  </a:cxn>
                  <a:cxn ang="0">
                    <a:pos x="0" y="1739"/>
                  </a:cxn>
                  <a:cxn ang="0">
                    <a:pos x="0" y="0"/>
                  </a:cxn>
                  <a:cxn ang="0">
                    <a:pos x="17" y="3"/>
                  </a:cxn>
                  <a:cxn ang="0">
                    <a:pos x="41" y="5"/>
                  </a:cxn>
                  <a:cxn ang="0">
                    <a:pos x="73" y="8"/>
                  </a:cxn>
                  <a:cxn ang="0">
                    <a:pos x="112" y="8"/>
                  </a:cxn>
                  <a:cxn ang="0">
                    <a:pos x="223" y="0"/>
                  </a:cxn>
                  <a:cxn ang="0">
                    <a:pos x="223" y="1327"/>
                  </a:cxn>
                  <a:cxn ang="0">
                    <a:pos x="250" y="1327"/>
                  </a:cxn>
                  <a:cxn ang="0">
                    <a:pos x="1405" y="0"/>
                  </a:cxn>
                  <a:cxn ang="0">
                    <a:pos x="1516" y="0"/>
                  </a:cxn>
                  <a:cxn ang="0">
                    <a:pos x="1516" y="1739"/>
                  </a:cxn>
                  <a:cxn ang="0">
                    <a:pos x="1483" y="1736"/>
                  </a:cxn>
                  <a:cxn ang="0">
                    <a:pos x="1454" y="1733"/>
                  </a:cxn>
                  <a:cxn ang="0">
                    <a:pos x="1428" y="1731"/>
                  </a:cxn>
                  <a:cxn ang="0">
                    <a:pos x="1405" y="1731"/>
                  </a:cxn>
                  <a:cxn ang="0">
                    <a:pos x="1383" y="1731"/>
                  </a:cxn>
                  <a:cxn ang="0">
                    <a:pos x="1358" y="1733"/>
                  </a:cxn>
                  <a:cxn ang="0">
                    <a:pos x="1327" y="1736"/>
                  </a:cxn>
                  <a:cxn ang="0">
                    <a:pos x="1292" y="1739"/>
                  </a:cxn>
                  <a:cxn ang="0">
                    <a:pos x="1292" y="351"/>
                  </a:cxn>
                  <a:cxn ang="0">
                    <a:pos x="1267" y="351"/>
                  </a:cxn>
                </a:cxnLst>
                <a:rect l="0" t="0" r="r" b="b"/>
                <a:pathLst>
                  <a:path w="1516" h="1739">
                    <a:moveTo>
                      <a:pt x="1267" y="351"/>
                    </a:moveTo>
                    <a:lnTo>
                      <a:pt x="209" y="1583"/>
                    </a:lnTo>
                    <a:lnTo>
                      <a:pt x="169" y="1627"/>
                    </a:lnTo>
                    <a:lnTo>
                      <a:pt x="135" y="1668"/>
                    </a:lnTo>
                    <a:lnTo>
                      <a:pt x="105" y="1705"/>
                    </a:lnTo>
                    <a:lnTo>
                      <a:pt x="77" y="1739"/>
                    </a:lnTo>
                    <a:lnTo>
                      <a:pt x="0" y="1739"/>
                    </a:lnTo>
                    <a:lnTo>
                      <a:pt x="0" y="0"/>
                    </a:lnTo>
                    <a:lnTo>
                      <a:pt x="17" y="3"/>
                    </a:lnTo>
                    <a:lnTo>
                      <a:pt x="41" y="5"/>
                    </a:lnTo>
                    <a:lnTo>
                      <a:pt x="73" y="8"/>
                    </a:lnTo>
                    <a:lnTo>
                      <a:pt x="112" y="8"/>
                    </a:lnTo>
                    <a:lnTo>
                      <a:pt x="223" y="0"/>
                    </a:lnTo>
                    <a:lnTo>
                      <a:pt x="223" y="1327"/>
                    </a:lnTo>
                    <a:lnTo>
                      <a:pt x="250" y="1327"/>
                    </a:lnTo>
                    <a:lnTo>
                      <a:pt x="1405" y="0"/>
                    </a:lnTo>
                    <a:lnTo>
                      <a:pt x="1516" y="0"/>
                    </a:lnTo>
                    <a:lnTo>
                      <a:pt x="1516" y="1739"/>
                    </a:lnTo>
                    <a:lnTo>
                      <a:pt x="1483" y="1736"/>
                    </a:lnTo>
                    <a:lnTo>
                      <a:pt x="1454" y="1733"/>
                    </a:lnTo>
                    <a:lnTo>
                      <a:pt x="1428" y="1731"/>
                    </a:lnTo>
                    <a:lnTo>
                      <a:pt x="1405" y="1731"/>
                    </a:lnTo>
                    <a:lnTo>
                      <a:pt x="1383" y="1731"/>
                    </a:lnTo>
                    <a:lnTo>
                      <a:pt x="1358" y="1733"/>
                    </a:lnTo>
                    <a:lnTo>
                      <a:pt x="1327" y="1736"/>
                    </a:lnTo>
                    <a:lnTo>
                      <a:pt x="1292" y="1739"/>
                    </a:lnTo>
                    <a:lnTo>
                      <a:pt x="1292" y="351"/>
                    </a:lnTo>
                    <a:lnTo>
                      <a:pt x="1267" y="35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9"/>
              <p:cNvSpPr>
                <a:spLocks/>
              </p:cNvSpPr>
              <p:nvPr userDrawn="1"/>
            </p:nvSpPr>
            <p:spPr bwMode="auto">
              <a:xfrm>
                <a:off x="7443244" y="1107884"/>
                <a:ext cx="93662" cy="1252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8" y="0"/>
                  </a:cxn>
                  <a:cxn ang="0">
                    <a:pos x="1303" y="46"/>
                  </a:cxn>
                  <a:cxn ang="0">
                    <a:pos x="1301" y="77"/>
                  </a:cxn>
                  <a:cxn ang="0">
                    <a:pos x="1303" y="108"/>
                  </a:cxn>
                  <a:cxn ang="0">
                    <a:pos x="1308" y="153"/>
                  </a:cxn>
                  <a:cxn ang="0">
                    <a:pos x="1063" y="132"/>
                  </a:cxn>
                  <a:cxn ang="0">
                    <a:pos x="1038" y="132"/>
                  </a:cxn>
                  <a:cxn ang="0">
                    <a:pos x="1012" y="131"/>
                  </a:cxn>
                  <a:cxn ang="0">
                    <a:pos x="985" y="130"/>
                  </a:cxn>
                  <a:cxn ang="0">
                    <a:pos x="959" y="130"/>
                  </a:cxn>
                  <a:cxn ang="0">
                    <a:pos x="925" y="128"/>
                  </a:cxn>
                  <a:cxn ang="0">
                    <a:pos x="894" y="126"/>
                  </a:cxn>
                  <a:cxn ang="0">
                    <a:pos x="867" y="125"/>
                  </a:cxn>
                  <a:cxn ang="0">
                    <a:pos x="843" y="124"/>
                  </a:cxn>
                  <a:cxn ang="0">
                    <a:pos x="822" y="124"/>
                  </a:cxn>
                  <a:cxn ang="0">
                    <a:pos x="804" y="123"/>
                  </a:cxn>
                  <a:cxn ang="0">
                    <a:pos x="789" y="123"/>
                  </a:cxn>
                  <a:cxn ang="0">
                    <a:pos x="778" y="123"/>
                  </a:cxn>
                  <a:cxn ang="0">
                    <a:pos x="778" y="1739"/>
                  </a:cxn>
                  <a:cxn ang="0">
                    <a:pos x="749" y="1736"/>
                  </a:cxn>
                  <a:cxn ang="0">
                    <a:pos x="720" y="1733"/>
                  </a:cxn>
                  <a:cxn ang="0">
                    <a:pos x="693" y="1731"/>
                  </a:cxn>
                  <a:cxn ang="0">
                    <a:pos x="666" y="1731"/>
                  </a:cxn>
                  <a:cxn ang="0">
                    <a:pos x="638" y="1731"/>
                  </a:cxn>
                  <a:cxn ang="0">
                    <a:pos x="610" y="1733"/>
                  </a:cxn>
                  <a:cxn ang="0">
                    <a:pos x="582" y="1736"/>
                  </a:cxn>
                  <a:cxn ang="0">
                    <a:pos x="555" y="1739"/>
                  </a:cxn>
                  <a:cxn ang="0">
                    <a:pos x="555" y="123"/>
                  </a:cxn>
                  <a:cxn ang="0">
                    <a:pos x="488" y="123"/>
                  </a:cxn>
                  <a:cxn ang="0">
                    <a:pos x="422" y="125"/>
                  </a:cxn>
                  <a:cxn ang="0">
                    <a:pos x="354" y="128"/>
                  </a:cxn>
                  <a:cxn ang="0">
                    <a:pos x="285" y="131"/>
                  </a:cxn>
                  <a:cxn ang="0">
                    <a:pos x="215" y="135"/>
                  </a:cxn>
                  <a:cxn ang="0">
                    <a:pos x="144" y="140"/>
                  </a:cxn>
                  <a:cxn ang="0">
                    <a:pos x="72" y="147"/>
                  </a:cxn>
                  <a:cxn ang="0">
                    <a:pos x="0" y="153"/>
                  </a:cxn>
                  <a:cxn ang="0">
                    <a:pos x="5" y="113"/>
                  </a:cxn>
                  <a:cxn ang="0">
                    <a:pos x="6" y="77"/>
                  </a:cxn>
                  <a:cxn ang="0">
                    <a:pos x="6" y="52"/>
                  </a:cxn>
                  <a:cxn ang="0">
                    <a:pos x="4" y="32"/>
                  </a:cxn>
                  <a:cxn ang="0">
                    <a:pos x="0" y="0"/>
                  </a:cxn>
                </a:cxnLst>
                <a:rect l="0" t="0" r="r" b="b"/>
                <a:pathLst>
                  <a:path w="1308" h="1739">
                    <a:moveTo>
                      <a:pt x="0" y="0"/>
                    </a:moveTo>
                    <a:lnTo>
                      <a:pt x="1308" y="0"/>
                    </a:lnTo>
                    <a:lnTo>
                      <a:pt x="1303" y="46"/>
                    </a:lnTo>
                    <a:lnTo>
                      <a:pt x="1301" y="77"/>
                    </a:lnTo>
                    <a:lnTo>
                      <a:pt x="1303" y="108"/>
                    </a:lnTo>
                    <a:lnTo>
                      <a:pt x="1308" y="153"/>
                    </a:lnTo>
                    <a:lnTo>
                      <a:pt x="1063" y="132"/>
                    </a:lnTo>
                    <a:lnTo>
                      <a:pt x="1038" y="132"/>
                    </a:lnTo>
                    <a:lnTo>
                      <a:pt x="1012" y="131"/>
                    </a:lnTo>
                    <a:lnTo>
                      <a:pt x="985" y="130"/>
                    </a:lnTo>
                    <a:lnTo>
                      <a:pt x="959" y="130"/>
                    </a:lnTo>
                    <a:lnTo>
                      <a:pt x="925" y="128"/>
                    </a:lnTo>
                    <a:lnTo>
                      <a:pt x="894" y="126"/>
                    </a:lnTo>
                    <a:lnTo>
                      <a:pt x="867" y="125"/>
                    </a:lnTo>
                    <a:lnTo>
                      <a:pt x="843" y="124"/>
                    </a:lnTo>
                    <a:lnTo>
                      <a:pt x="822" y="124"/>
                    </a:lnTo>
                    <a:lnTo>
                      <a:pt x="804" y="123"/>
                    </a:lnTo>
                    <a:lnTo>
                      <a:pt x="789" y="123"/>
                    </a:lnTo>
                    <a:lnTo>
                      <a:pt x="778" y="123"/>
                    </a:lnTo>
                    <a:lnTo>
                      <a:pt x="778" y="1739"/>
                    </a:lnTo>
                    <a:lnTo>
                      <a:pt x="749" y="1736"/>
                    </a:lnTo>
                    <a:lnTo>
                      <a:pt x="720" y="1733"/>
                    </a:lnTo>
                    <a:lnTo>
                      <a:pt x="693" y="1731"/>
                    </a:lnTo>
                    <a:lnTo>
                      <a:pt x="666" y="1731"/>
                    </a:lnTo>
                    <a:lnTo>
                      <a:pt x="638" y="1731"/>
                    </a:lnTo>
                    <a:lnTo>
                      <a:pt x="610" y="1733"/>
                    </a:lnTo>
                    <a:lnTo>
                      <a:pt x="582" y="1736"/>
                    </a:lnTo>
                    <a:lnTo>
                      <a:pt x="555" y="1739"/>
                    </a:lnTo>
                    <a:lnTo>
                      <a:pt x="555" y="123"/>
                    </a:lnTo>
                    <a:lnTo>
                      <a:pt x="488" y="123"/>
                    </a:lnTo>
                    <a:lnTo>
                      <a:pt x="422" y="125"/>
                    </a:lnTo>
                    <a:lnTo>
                      <a:pt x="354" y="128"/>
                    </a:lnTo>
                    <a:lnTo>
                      <a:pt x="285" y="131"/>
                    </a:lnTo>
                    <a:lnTo>
                      <a:pt x="215" y="135"/>
                    </a:lnTo>
                    <a:lnTo>
                      <a:pt x="144" y="140"/>
                    </a:lnTo>
                    <a:lnTo>
                      <a:pt x="72" y="147"/>
                    </a:lnTo>
                    <a:lnTo>
                      <a:pt x="0" y="153"/>
                    </a:lnTo>
                    <a:lnTo>
                      <a:pt x="5" y="113"/>
                    </a:lnTo>
                    <a:lnTo>
                      <a:pt x="6" y="77"/>
                    </a:lnTo>
                    <a:lnTo>
                      <a:pt x="6" y="52"/>
                    </a:lnTo>
                    <a:lnTo>
                      <a:pt x="4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10"/>
              <p:cNvSpPr>
                <a:spLocks/>
              </p:cNvSpPr>
              <p:nvPr userDrawn="1"/>
            </p:nvSpPr>
            <p:spPr bwMode="auto">
              <a:xfrm>
                <a:off x="7324183" y="1106298"/>
                <a:ext cx="107949" cy="130002"/>
              </a:xfrm>
              <a:custGeom>
                <a:avLst/>
                <a:gdLst/>
                <a:ahLst/>
                <a:cxnLst>
                  <a:cxn ang="0">
                    <a:pos x="254" y="1022"/>
                  </a:cxn>
                  <a:cxn ang="0">
                    <a:pos x="275" y="1157"/>
                  </a:cxn>
                  <a:cxn ang="0">
                    <a:pos x="313" y="1280"/>
                  </a:cxn>
                  <a:cxn ang="0">
                    <a:pos x="368" y="1392"/>
                  </a:cxn>
                  <a:cxn ang="0">
                    <a:pos x="437" y="1487"/>
                  </a:cxn>
                  <a:cxn ang="0">
                    <a:pos x="519" y="1567"/>
                  </a:cxn>
                  <a:cxn ang="0">
                    <a:pos x="614" y="1630"/>
                  </a:cxn>
                  <a:cxn ang="0">
                    <a:pos x="719" y="1675"/>
                  </a:cxn>
                  <a:cxn ang="0">
                    <a:pos x="831" y="1700"/>
                  </a:cxn>
                  <a:cxn ang="0">
                    <a:pos x="960" y="1706"/>
                  </a:cxn>
                  <a:cxn ang="0">
                    <a:pos x="1108" y="1686"/>
                  </a:cxn>
                  <a:cxn ang="0">
                    <a:pos x="1242" y="1639"/>
                  </a:cxn>
                  <a:cxn ang="0">
                    <a:pos x="1347" y="1585"/>
                  </a:cxn>
                  <a:cxn ang="0">
                    <a:pos x="1452" y="1661"/>
                  </a:cxn>
                  <a:cxn ang="0">
                    <a:pos x="1353" y="1717"/>
                  </a:cxn>
                  <a:cxn ang="0">
                    <a:pos x="1240" y="1758"/>
                  </a:cxn>
                  <a:cxn ang="0">
                    <a:pos x="1122" y="1785"/>
                  </a:cxn>
                  <a:cxn ang="0">
                    <a:pos x="996" y="1802"/>
                  </a:cxn>
                  <a:cxn ang="0">
                    <a:pos x="842" y="1806"/>
                  </a:cxn>
                  <a:cxn ang="0">
                    <a:pos x="649" y="1782"/>
                  </a:cxn>
                  <a:cxn ang="0">
                    <a:pos x="540" y="1750"/>
                  </a:cxn>
                  <a:cxn ang="0">
                    <a:pos x="439" y="1708"/>
                  </a:cxn>
                  <a:cxn ang="0">
                    <a:pos x="348" y="1655"/>
                  </a:cxn>
                  <a:cxn ang="0">
                    <a:pos x="268" y="1590"/>
                  </a:cxn>
                  <a:cxn ang="0">
                    <a:pos x="198" y="1516"/>
                  </a:cxn>
                  <a:cxn ang="0">
                    <a:pos x="136" y="1430"/>
                  </a:cxn>
                  <a:cxn ang="0">
                    <a:pos x="87" y="1334"/>
                  </a:cxn>
                  <a:cxn ang="0">
                    <a:pos x="35" y="1183"/>
                  </a:cxn>
                  <a:cxn ang="0">
                    <a:pos x="1" y="947"/>
                  </a:cxn>
                  <a:cxn ang="0">
                    <a:pos x="7" y="762"/>
                  </a:cxn>
                  <a:cxn ang="0">
                    <a:pos x="39" y="607"/>
                  </a:cxn>
                  <a:cxn ang="0">
                    <a:pos x="95" y="467"/>
                  </a:cxn>
                  <a:cxn ang="0">
                    <a:pos x="175" y="343"/>
                  </a:cxn>
                  <a:cxn ang="0">
                    <a:pos x="273" y="237"/>
                  </a:cxn>
                  <a:cxn ang="0">
                    <a:pos x="391" y="150"/>
                  </a:cxn>
                  <a:cxn ang="0">
                    <a:pos x="525" y="82"/>
                  </a:cxn>
                  <a:cxn ang="0">
                    <a:pos x="670" y="33"/>
                  </a:cxn>
                  <a:cxn ang="0">
                    <a:pos x="825" y="6"/>
                  </a:cxn>
                  <a:cxn ang="0">
                    <a:pos x="979" y="0"/>
                  </a:cxn>
                  <a:cxn ang="0">
                    <a:pos x="1095" y="7"/>
                  </a:cxn>
                  <a:cxn ang="0">
                    <a:pos x="1213" y="23"/>
                  </a:cxn>
                  <a:cxn ang="0">
                    <a:pos x="1328" y="52"/>
                  </a:cxn>
                  <a:cxn ang="0">
                    <a:pos x="1438" y="90"/>
                  </a:cxn>
                  <a:cxn ang="0">
                    <a:pos x="1486" y="158"/>
                  </a:cxn>
                  <a:cxn ang="0">
                    <a:pos x="1453" y="282"/>
                  </a:cxn>
                  <a:cxn ang="0">
                    <a:pos x="1366" y="253"/>
                  </a:cxn>
                  <a:cxn ang="0">
                    <a:pos x="1263" y="183"/>
                  </a:cxn>
                  <a:cxn ang="0">
                    <a:pos x="1142" y="128"/>
                  </a:cxn>
                  <a:cxn ang="0">
                    <a:pos x="1005" y="98"/>
                  </a:cxn>
                  <a:cxn ang="0">
                    <a:pos x="864" y="100"/>
                  </a:cxn>
                  <a:cxn ang="0">
                    <a:pos x="739" y="123"/>
                  </a:cxn>
                  <a:cxn ang="0">
                    <a:pos x="628" y="168"/>
                  </a:cxn>
                  <a:cxn ang="0">
                    <a:pos x="528" y="232"/>
                  </a:cxn>
                  <a:cxn ang="0">
                    <a:pos x="444" y="315"/>
                  </a:cxn>
                  <a:cxn ang="0">
                    <a:pos x="374" y="413"/>
                  </a:cxn>
                  <a:cxn ang="0">
                    <a:pos x="319" y="525"/>
                  </a:cxn>
                  <a:cxn ang="0">
                    <a:pos x="279" y="647"/>
                  </a:cxn>
                  <a:cxn ang="0">
                    <a:pos x="256" y="774"/>
                  </a:cxn>
                  <a:cxn ang="0">
                    <a:pos x="249" y="906"/>
                  </a:cxn>
                </a:cxnLst>
                <a:rect l="0" t="0" r="r" b="b"/>
                <a:pathLst>
                  <a:path w="1501" h="1807">
                    <a:moveTo>
                      <a:pt x="249" y="906"/>
                    </a:moveTo>
                    <a:lnTo>
                      <a:pt x="249" y="936"/>
                    </a:lnTo>
                    <a:lnTo>
                      <a:pt x="250" y="965"/>
                    </a:lnTo>
                    <a:lnTo>
                      <a:pt x="252" y="995"/>
                    </a:lnTo>
                    <a:lnTo>
                      <a:pt x="254" y="1022"/>
                    </a:lnTo>
                    <a:lnTo>
                      <a:pt x="257" y="1050"/>
                    </a:lnTo>
                    <a:lnTo>
                      <a:pt x="260" y="1077"/>
                    </a:lnTo>
                    <a:lnTo>
                      <a:pt x="265" y="1104"/>
                    </a:lnTo>
                    <a:lnTo>
                      <a:pt x="270" y="1130"/>
                    </a:lnTo>
                    <a:lnTo>
                      <a:pt x="275" y="1157"/>
                    </a:lnTo>
                    <a:lnTo>
                      <a:pt x="282" y="1182"/>
                    </a:lnTo>
                    <a:lnTo>
                      <a:pt x="288" y="1208"/>
                    </a:lnTo>
                    <a:lnTo>
                      <a:pt x="296" y="1232"/>
                    </a:lnTo>
                    <a:lnTo>
                      <a:pt x="305" y="1257"/>
                    </a:lnTo>
                    <a:lnTo>
                      <a:pt x="313" y="1280"/>
                    </a:lnTo>
                    <a:lnTo>
                      <a:pt x="323" y="1303"/>
                    </a:lnTo>
                    <a:lnTo>
                      <a:pt x="333" y="1326"/>
                    </a:lnTo>
                    <a:lnTo>
                      <a:pt x="344" y="1348"/>
                    </a:lnTo>
                    <a:lnTo>
                      <a:pt x="356" y="1370"/>
                    </a:lnTo>
                    <a:lnTo>
                      <a:pt x="368" y="1392"/>
                    </a:lnTo>
                    <a:lnTo>
                      <a:pt x="381" y="1412"/>
                    </a:lnTo>
                    <a:lnTo>
                      <a:pt x="394" y="1432"/>
                    </a:lnTo>
                    <a:lnTo>
                      <a:pt x="408" y="1451"/>
                    </a:lnTo>
                    <a:lnTo>
                      <a:pt x="422" y="1469"/>
                    </a:lnTo>
                    <a:lnTo>
                      <a:pt x="437" y="1487"/>
                    </a:lnTo>
                    <a:lnTo>
                      <a:pt x="452" y="1505"/>
                    </a:lnTo>
                    <a:lnTo>
                      <a:pt x="468" y="1521"/>
                    </a:lnTo>
                    <a:lnTo>
                      <a:pt x="485" y="1537"/>
                    </a:lnTo>
                    <a:lnTo>
                      <a:pt x="502" y="1553"/>
                    </a:lnTo>
                    <a:lnTo>
                      <a:pt x="519" y="1567"/>
                    </a:lnTo>
                    <a:lnTo>
                      <a:pt x="537" y="1580"/>
                    </a:lnTo>
                    <a:lnTo>
                      <a:pt x="556" y="1594"/>
                    </a:lnTo>
                    <a:lnTo>
                      <a:pt x="575" y="1607"/>
                    </a:lnTo>
                    <a:lnTo>
                      <a:pt x="594" y="1619"/>
                    </a:lnTo>
                    <a:lnTo>
                      <a:pt x="614" y="1630"/>
                    </a:lnTo>
                    <a:lnTo>
                      <a:pt x="634" y="1641"/>
                    </a:lnTo>
                    <a:lnTo>
                      <a:pt x="654" y="1651"/>
                    </a:lnTo>
                    <a:lnTo>
                      <a:pt x="676" y="1659"/>
                    </a:lnTo>
                    <a:lnTo>
                      <a:pt x="697" y="1668"/>
                    </a:lnTo>
                    <a:lnTo>
                      <a:pt x="719" y="1675"/>
                    </a:lnTo>
                    <a:lnTo>
                      <a:pt x="740" y="1681"/>
                    </a:lnTo>
                    <a:lnTo>
                      <a:pt x="762" y="1688"/>
                    </a:lnTo>
                    <a:lnTo>
                      <a:pt x="785" y="1693"/>
                    </a:lnTo>
                    <a:lnTo>
                      <a:pt x="808" y="1697"/>
                    </a:lnTo>
                    <a:lnTo>
                      <a:pt x="831" y="1700"/>
                    </a:lnTo>
                    <a:lnTo>
                      <a:pt x="855" y="1703"/>
                    </a:lnTo>
                    <a:lnTo>
                      <a:pt x="879" y="1705"/>
                    </a:lnTo>
                    <a:lnTo>
                      <a:pt x="903" y="1706"/>
                    </a:lnTo>
                    <a:lnTo>
                      <a:pt x="928" y="1707"/>
                    </a:lnTo>
                    <a:lnTo>
                      <a:pt x="960" y="1706"/>
                    </a:lnTo>
                    <a:lnTo>
                      <a:pt x="990" y="1705"/>
                    </a:lnTo>
                    <a:lnTo>
                      <a:pt x="1020" y="1701"/>
                    </a:lnTo>
                    <a:lnTo>
                      <a:pt x="1050" y="1697"/>
                    </a:lnTo>
                    <a:lnTo>
                      <a:pt x="1079" y="1692"/>
                    </a:lnTo>
                    <a:lnTo>
                      <a:pt x="1108" y="1686"/>
                    </a:lnTo>
                    <a:lnTo>
                      <a:pt x="1136" y="1678"/>
                    </a:lnTo>
                    <a:lnTo>
                      <a:pt x="1165" y="1669"/>
                    </a:lnTo>
                    <a:lnTo>
                      <a:pt x="1192" y="1659"/>
                    </a:lnTo>
                    <a:lnTo>
                      <a:pt x="1218" y="1649"/>
                    </a:lnTo>
                    <a:lnTo>
                      <a:pt x="1242" y="1639"/>
                    </a:lnTo>
                    <a:lnTo>
                      <a:pt x="1266" y="1629"/>
                    </a:lnTo>
                    <a:lnTo>
                      <a:pt x="1288" y="1619"/>
                    </a:lnTo>
                    <a:lnTo>
                      <a:pt x="1309" y="1608"/>
                    </a:lnTo>
                    <a:lnTo>
                      <a:pt x="1329" y="1596"/>
                    </a:lnTo>
                    <a:lnTo>
                      <a:pt x="1347" y="1585"/>
                    </a:lnTo>
                    <a:lnTo>
                      <a:pt x="1382" y="1562"/>
                    </a:lnTo>
                    <a:lnTo>
                      <a:pt x="1414" y="1541"/>
                    </a:lnTo>
                    <a:lnTo>
                      <a:pt x="1442" y="1521"/>
                    </a:lnTo>
                    <a:lnTo>
                      <a:pt x="1467" y="1502"/>
                    </a:lnTo>
                    <a:lnTo>
                      <a:pt x="1452" y="1661"/>
                    </a:lnTo>
                    <a:lnTo>
                      <a:pt x="1434" y="1674"/>
                    </a:lnTo>
                    <a:lnTo>
                      <a:pt x="1414" y="1686"/>
                    </a:lnTo>
                    <a:lnTo>
                      <a:pt x="1395" y="1696"/>
                    </a:lnTo>
                    <a:lnTo>
                      <a:pt x="1374" y="1707"/>
                    </a:lnTo>
                    <a:lnTo>
                      <a:pt x="1353" y="1717"/>
                    </a:lnTo>
                    <a:lnTo>
                      <a:pt x="1330" y="1727"/>
                    </a:lnTo>
                    <a:lnTo>
                      <a:pt x="1308" y="1735"/>
                    </a:lnTo>
                    <a:lnTo>
                      <a:pt x="1285" y="1744"/>
                    </a:lnTo>
                    <a:lnTo>
                      <a:pt x="1263" y="1751"/>
                    </a:lnTo>
                    <a:lnTo>
                      <a:pt x="1240" y="1758"/>
                    </a:lnTo>
                    <a:lnTo>
                      <a:pt x="1218" y="1764"/>
                    </a:lnTo>
                    <a:lnTo>
                      <a:pt x="1195" y="1769"/>
                    </a:lnTo>
                    <a:lnTo>
                      <a:pt x="1170" y="1776"/>
                    </a:lnTo>
                    <a:lnTo>
                      <a:pt x="1146" y="1781"/>
                    </a:lnTo>
                    <a:lnTo>
                      <a:pt x="1122" y="1785"/>
                    </a:lnTo>
                    <a:lnTo>
                      <a:pt x="1096" y="1791"/>
                    </a:lnTo>
                    <a:lnTo>
                      <a:pt x="1072" y="1794"/>
                    </a:lnTo>
                    <a:lnTo>
                      <a:pt x="1046" y="1797"/>
                    </a:lnTo>
                    <a:lnTo>
                      <a:pt x="1021" y="1799"/>
                    </a:lnTo>
                    <a:lnTo>
                      <a:pt x="996" y="1802"/>
                    </a:lnTo>
                    <a:lnTo>
                      <a:pt x="970" y="1803"/>
                    </a:lnTo>
                    <a:lnTo>
                      <a:pt x="945" y="1804"/>
                    </a:lnTo>
                    <a:lnTo>
                      <a:pt x="918" y="1806"/>
                    </a:lnTo>
                    <a:lnTo>
                      <a:pt x="893" y="1807"/>
                    </a:lnTo>
                    <a:lnTo>
                      <a:pt x="842" y="1806"/>
                    </a:lnTo>
                    <a:lnTo>
                      <a:pt x="791" y="1802"/>
                    </a:lnTo>
                    <a:lnTo>
                      <a:pt x="742" y="1797"/>
                    </a:lnTo>
                    <a:lnTo>
                      <a:pt x="696" y="1791"/>
                    </a:lnTo>
                    <a:lnTo>
                      <a:pt x="672" y="1786"/>
                    </a:lnTo>
                    <a:lnTo>
                      <a:pt x="649" y="1782"/>
                    </a:lnTo>
                    <a:lnTo>
                      <a:pt x="627" y="1777"/>
                    </a:lnTo>
                    <a:lnTo>
                      <a:pt x="605" y="1770"/>
                    </a:lnTo>
                    <a:lnTo>
                      <a:pt x="582" y="1764"/>
                    </a:lnTo>
                    <a:lnTo>
                      <a:pt x="561" y="1758"/>
                    </a:lnTo>
                    <a:lnTo>
                      <a:pt x="540" y="1750"/>
                    </a:lnTo>
                    <a:lnTo>
                      <a:pt x="519" y="1743"/>
                    </a:lnTo>
                    <a:lnTo>
                      <a:pt x="499" y="1734"/>
                    </a:lnTo>
                    <a:lnTo>
                      <a:pt x="479" y="1727"/>
                    </a:lnTo>
                    <a:lnTo>
                      <a:pt x="458" y="1717"/>
                    </a:lnTo>
                    <a:lnTo>
                      <a:pt x="439" y="1708"/>
                    </a:lnTo>
                    <a:lnTo>
                      <a:pt x="420" y="1698"/>
                    </a:lnTo>
                    <a:lnTo>
                      <a:pt x="402" y="1689"/>
                    </a:lnTo>
                    <a:lnTo>
                      <a:pt x="383" y="1678"/>
                    </a:lnTo>
                    <a:lnTo>
                      <a:pt x="366" y="1666"/>
                    </a:lnTo>
                    <a:lnTo>
                      <a:pt x="348" y="1655"/>
                    </a:lnTo>
                    <a:lnTo>
                      <a:pt x="331" y="1643"/>
                    </a:lnTo>
                    <a:lnTo>
                      <a:pt x="315" y="1630"/>
                    </a:lnTo>
                    <a:lnTo>
                      <a:pt x="300" y="1618"/>
                    </a:lnTo>
                    <a:lnTo>
                      <a:pt x="284" y="1604"/>
                    </a:lnTo>
                    <a:lnTo>
                      <a:pt x="268" y="1590"/>
                    </a:lnTo>
                    <a:lnTo>
                      <a:pt x="253" y="1576"/>
                    </a:lnTo>
                    <a:lnTo>
                      <a:pt x="239" y="1561"/>
                    </a:lnTo>
                    <a:lnTo>
                      <a:pt x="224" y="1547"/>
                    </a:lnTo>
                    <a:lnTo>
                      <a:pt x="211" y="1532"/>
                    </a:lnTo>
                    <a:lnTo>
                      <a:pt x="198" y="1516"/>
                    </a:lnTo>
                    <a:lnTo>
                      <a:pt x="184" y="1499"/>
                    </a:lnTo>
                    <a:lnTo>
                      <a:pt x="172" y="1483"/>
                    </a:lnTo>
                    <a:lnTo>
                      <a:pt x="160" y="1465"/>
                    </a:lnTo>
                    <a:lnTo>
                      <a:pt x="148" y="1448"/>
                    </a:lnTo>
                    <a:lnTo>
                      <a:pt x="136" y="1430"/>
                    </a:lnTo>
                    <a:lnTo>
                      <a:pt x="126" y="1412"/>
                    </a:lnTo>
                    <a:lnTo>
                      <a:pt x="115" y="1393"/>
                    </a:lnTo>
                    <a:lnTo>
                      <a:pt x="106" y="1373"/>
                    </a:lnTo>
                    <a:lnTo>
                      <a:pt x="96" y="1353"/>
                    </a:lnTo>
                    <a:lnTo>
                      <a:pt x="87" y="1334"/>
                    </a:lnTo>
                    <a:lnTo>
                      <a:pt x="78" y="1313"/>
                    </a:lnTo>
                    <a:lnTo>
                      <a:pt x="70" y="1293"/>
                    </a:lnTo>
                    <a:lnTo>
                      <a:pt x="61" y="1272"/>
                    </a:lnTo>
                    <a:lnTo>
                      <a:pt x="47" y="1228"/>
                    </a:lnTo>
                    <a:lnTo>
                      <a:pt x="35" y="1183"/>
                    </a:lnTo>
                    <a:lnTo>
                      <a:pt x="24" y="1138"/>
                    </a:lnTo>
                    <a:lnTo>
                      <a:pt x="15" y="1092"/>
                    </a:lnTo>
                    <a:lnTo>
                      <a:pt x="8" y="1044"/>
                    </a:lnTo>
                    <a:lnTo>
                      <a:pt x="3" y="997"/>
                    </a:lnTo>
                    <a:lnTo>
                      <a:pt x="1" y="947"/>
                    </a:lnTo>
                    <a:lnTo>
                      <a:pt x="0" y="897"/>
                    </a:lnTo>
                    <a:lnTo>
                      <a:pt x="0" y="862"/>
                    </a:lnTo>
                    <a:lnTo>
                      <a:pt x="2" y="828"/>
                    </a:lnTo>
                    <a:lnTo>
                      <a:pt x="4" y="795"/>
                    </a:lnTo>
                    <a:lnTo>
                      <a:pt x="7" y="762"/>
                    </a:lnTo>
                    <a:lnTo>
                      <a:pt x="11" y="730"/>
                    </a:lnTo>
                    <a:lnTo>
                      <a:pt x="17" y="698"/>
                    </a:lnTo>
                    <a:lnTo>
                      <a:pt x="23" y="668"/>
                    </a:lnTo>
                    <a:lnTo>
                      <a:pt x="30" y="637"/>
                    </a:lnTo>
                    <a:lnTo>
                      <a:pt x="39" y="607"/>
                    </a:lnTo>
                    <a:lnTo>
                      <a:pt x="48" y="577"/>
                    </a:lnTo>
                    <a:lnTo>
                      <a:pt x="58" y="550"/>
                    </a:lnTo>
                    <a:lnTo>
                      <a:pt x="70" y="521"/>
                    </a:lnTo>
                    <a:lnTo>
                      <a:pt x="82" y="494"/>
                    </a:lnTo>
                    <a:lnTo>
                      <a:pt x="95" y="467"/>
                    </a:lnTo>
                    <a:lnTo>
                      <a:pt x="109" y="440"/>
                    </a:lnTo>
                    <a:lnTo>
                      <a:pt x="125" y="415"/>
                    </a:lnTo>
                    <a:lnTo>
                      <a:pt x="141" y="391"/>
                    </a:lnTo>
                    <a:lnTo>
                      <a:pt x="158" y="366"/>
                    </a:lnTo>
                    <a:lnTo>
                      <a:pt x="175" y="343"/>
                    </a:lnTo>
                    <a:lnTo>
                      <a:pt x="194" y="319"/>
                    </a:lnTo>
                    <a:lnTo>
                      <a:pt x="212" y="297"/>
                    </a:lnTo>
                    <a:lnTo>
                      <a:pt x="232" y="276"/>
                    </a:lnTo>
                    <a:lnTo>
                      <a:pt x="252" y="256"/>
                    </a:lnTo>
                    <a:lnTo>
                      <a:pt x="273" y="237"/>
                    </a:lnTo>
                    <a:lnTo>
                      <a:pt x="295" y="218"/>
                    </a:lnTo>
                    <a:lnTo>
                      <a:pt x="318" y="200"/>
                    </a:lnTo>
                    <a:lnTo>
                      <a:pt x="341" y="183"/>
                    </a:lnTo>
                    <a:lnTo>
                      <a:pt x="365" y="166"/>
                    </a:lnTo>
                    <a:lnTo>
                      <a:pt x="391" y="150"/>
                    </a:lnTo>
                    <a:lnTo>
                      <a:pt x="416" y="135"/>
                    </a:lnTo>
                    <a:lnTo>
                      <a:pt x="443" y="120"/>
                    </a:lnTo>
                    <a:lnTo>
                      <a:pt x="469" y="106"/>
                    </a:lnTo>
                    <a:lnTo>
                      <a:pt x="497" y="93"/>
                    </a:lnTo>
                    <a:lnTo>
                      <a:pt x="525" y="82"/>
                    </a:lnTo>
                    <a:lnTo>
                      <a:pt x="553" y="70"/>
                    </a:lnTo>
                    <a:lnTo>
                      <a:pt x="581" y="59"/>
                    </a:lnTo>
                    <a:lnTo>
                      <a:pt x="611" y="50"/>
                    </a:lnTo>
                    <a:lnTo>
                      <a:pt x="641" y="41"/>
                    </a:lnTo>
                    <a:lnTo>
                      <a:pt x="670" y="33"/>
                    </a:lnTo>
                    <a:lnTo>
                      <a:pt x="700" y="27"/>
                    </a:lnTo>
                    <a:lnTo>
                      <a:pt x="731" y="20"/>
                    </a:lnTo>
                    <a:lnTo>
                      <a:pt x="761" y="15"/>
                    </a:lnTo>
                    <a:lnTo>
                      <a:pt x="793" y="10"/>
                    </a:lnTo>
                    <a:lnTo>
                      <a:pt x="825" y="6"/>
                    </a:lnTo>
                    <a:lnTo>
                      <a:pt x="857" y="3"/>
                    </a:lnTo>
                    <a:lnTo>
                      <a:pt x="890" y="1"/>
                    </a:lnTo>
                    <a:lnTo>
                      <a:pt x="922" y="0"/>
                    </a:lnTo>
                    <a:lnTo>
                      <a:pt x="955" y="0"/>
                    </a:lnTo>
                    <a:lnTo>
                      <a:pt x="979" y="0"/>
                    </a:lnTo>
                    <a:lnTo>
                      <a:pt x="1002" y="1"/>
                    </a:lnTo>
                    <a:lnTo>
                      <a:pt x="1025" y="2"/>
                    </a:lnTo>
                    <a:lnTo>
                      <a:pt x="1049" y="3"/>
                    </a:lnTo>
                    <a:lnTo>
                      <a:pt x="1072" y="5"/>
                    </a:lnTo>
                    <a:lnTo>
                      <a:pt x="1095" y="7"/>
                    </a:lnTo>
                    <a:lnTo>
                      <a:pt x="1119" y="10"/>
                    </a:lnTo>
                    <a:lnTo>
                      <a:pt x="1143" y="13"/>
                    </a:lnTo>
                    <a:lnTo>
                      <a:pt x="1166" y="16"/>
                    </a:lnTo>
                    <a:lnTo>
                      <a:pt x="1189" y="20"/>
                    </a:lnTo>
                    <a:lnTo>
                      <a:pt x="1213" y="23"/>
                    </a:lnTo>
                    <a:lnTo>
                      <a:pt x="1236" y="29"/>
                    </a:lnTo>
                    <a:lnTo>
                      <a:pt x="1259" y="34"/>
                    </a:lnTo>
                    <a:lnTo>
                      <a:pt x="1283" y="39"/>
                    </a:lnTo>
                    <a:lnTo>
                      <a:pt x="1306" y="46"/>
                    </a:lnTo>
                    <a:lnTo>
                      <a:pt x="1328" y="52"/>
                    </a:lnTo>
                    <a:lnTo>
                      <a:pt x="1350" y="59"/>
                    </a:lnTo>
                    <a:lnTo>
                      <a:pt x="1373" y="66"/>
                    </a:lnTo>
                    <a:lnTo>
                      <a:pt x="1395" y="74"/>
                    </a:lnTo>
                    <a:lnTo>
                      <a:pt x="1417" y="82"/>
                    </a:lnTo>
                    <a:lnTo>
                      <a:pt x="1438" y="90"/>
                    </a:lnTo>
                    <a:lnTo>
                      <a:pt x="1460" y="99"/>
                    </a:lnTo>
                    <a:lnTo>
                      <a:pt x="1480" y="107"/>
                    </a:lnTo>
                    <a:lnTo>
                      <a:pt x="1501" y="117"/>
                    </a:lnTo>
                    <a:lnTo>
                      <a:pt x="1493" y="137"/>
                    </a:lnTo>
                    <a:lnTo>
                      <a:pt x="1486" y="158"/>
                    </a:lnTo>
                    <a:lnTo>
                      <a:pt x="1479" y="182"/>
                    </a:lnTo>
                    <a:lnTo>
                      <a:pt x="1472" y="205"/>
                    </a:lnTo>
                    <a:lnTo>
                      <a:pt x="1466" y="229"/>
                    </a:lnTo>
                    <a:lnTo>
                      <a:pt x="1460" y="256"/>
                    </a:lnTo>
                    <a:lnTo>
                      <a:pt x="1453" y="282"/>
                    </a:lnTo>
                    <a:lnTo>
                      <a:pt x="1447" y="311"/>
                    </a:lnTo>
                    <a:lnTo>
                      <a:pt x="1430" y="314"/>
                    </a:lnTo>
                    <a:lnTo>
                      <a:pt x="1413" y="295"/>
                    </a:lnTo>
                    <a:lnTo>
                      <a:pt x="1392" y="275"/>
                    </a:lnTo>
                    <a:lnTo>
                      <a:pt x="1366" y="253"/>
                    </a:lnTo>
                    <a:lnTo>
                      <a:pt x="1337" y="228"/>
                    </a:lnTo>
                    <a:lnTo>
                      <a:pt x="1321" y="217"/>
                    </a:lnTo>
                    <a:lnTo>
                      <a:pt x="1303" y="205"/>
                    </a:lnTo>
                    <a:lnTo>
                      <a:pt x="1283" y="193"/>
                    </a:lnTo>
                    <a:lnTo>
                      <a:pt x="1263" y="183"/>
                    </a:lnTo>
                    <a:lnTo>
                      <a:pt x="1240" y="171"/>
                    </a:lnTo>
                    <a:lnTo>
                      <a:pt x="1218" y="160"/>
                    </a:lnTo>
                    <a:lnTo>
                      <a:pt x="1194" y="150"/>
                    </a:lnTo>
                    <a:lnTo>
                      <a:pt x="1168" y="138"/>
                    </a:lnTo>
                    <a:lnTo>
                      <a:pt x="1142" y="128"/>
                    </a:lnTo>
                    <a:lnTo>
                      <a:pt x="1115" y="119"/>
                    </a:lnTo>
                    <a:lnTo>
                      <a:pt x="1089" y="111"/>
                    </a:lnTo>
                    <a:lnTo>
                      <a:pt x="1061" y="106"/>
                    </a:lnTo>
                    <a:lnTo>
                      <a:pt x="1034" y="102"/>
                    </a:lnTo>
                    <a:lnTo>
                      <a:pt x="1005" y="98"/>
                    </a:lnTo>
                    <a:lnTo>
                      <a:pt x="975" y="97"/>
                    </a:lnTo>
                    <a:lnTo>
                      <a:pt x="946" y="96"/>
                    </a:lnTo>
                    <a:lnTo>
                      <a:pt x="918" y="96"/>
                    </a:lnTo>
                    <a:lnTo>
                      <a:pt x="891" y="98"/>
                    </a:lnTo>
                    <a:lnTo>
                      <a:pt x="864" y="100"/>
                    </a:lnTo>
                    <a:lnTo>
                      <a:pt x="839" y="103"/>
                    </a:lnTo>
                    <a:lnTo>
                      <a:pt x="813" y="106"/>
                    </a:lnTo>
                    <a:lnTo>
                      <a:pt x="788" y="111"/>
                    </a:lnTo>
                    <a:lnTo>
                      <a:pt x="764" y="117"/>
                    </a:lnTo>
                    <a:lnTo>
                      <a:pt x="739" y="123"/>
                    </a:lnTo>
                    <a:lnTo>
                      <a:pt x="716" y="131"/>
                    </a:lnTo>
                    <a:lnTo>
                      <a:pt x="694" y="138"/>
                    </a:lnTo>
                    <a:lnTo>
                      <a:pt x="670" y="146"/>
                    </a:lnTo>
                    <a:lnTo>
                      <a:pt x="649" y="157"/>
                    </a:lnTo>
                    <a:lnTo>
                      <a:pt x="628" y="168"/>
                    </a:lnTo>
                    <a:lnTo>
                      <a:pt x="607" y="178"/>
                    </a:lnTo>
                    <a:lnTo>
                      <a:pt x="587" y="191"/>
                    </a:lnTo>
                    <a:lnTo>
                      <a:pt x="567" y="204"/>
                    </a:lnTo>
                    <a:lnTo>
                      <a:pt x="547" y="218"/>
                    </a:lnTo>
                    <a:lnTo>
                      <a:pt x="528" y="232"/>
                    </a:lnTo>
                    <a:lnTo>
                      <a:pt x="510" y="247"/>
                    </a:lnTo>
                    <a:lnTo>
                      <a:pt x="493" y="263"/>
                    </a:lnTo>
                    <a:lnTo>
                      <a:pt x="476" y="280"/>
                    </a:lnTo>
                    <a:lnTo>
                      <a:pt x="460" y="297"/>
                    </a:lnTo>
                    <a:lnTo>
                      <a:pt x="444" y="315"/>
                    </a:lnTo>
                    <a:lnTo>
                      <a:pt x="429" y="333"/>
                    </a:lnTo>
                    <a:lnTo>
                      <a:pt x="414" y="352"/>
                    </a:lnTo>
                    <a:lnTo>
                      <a:pt x="400" y="371"/>
                    </a:lnTo>
                    <a:lnTo>
                      <a:pt x="386" y="392"/>
                    </a:lnTo>
                    <a:lnTo>
                      <a:pt x="374" y="413"/>
                    </a:lnTo>
                    <a:lnTo>
                      <a:pt x="362" y="434"/>
                    </a:lnTo>
                    <a:lnTo>
                      <a:pt x="350" y="455"/>
                    </a:lnTo>
                    <a:lnTo>
                      <a:pt x="339" y="479"/>
                    </a:lnTo>
                    <a:lnTo>
                      <a:pt x="328" y="502"/>
                    </a:lnTo>
                    <a:lnTo>
                      <a:pt x="319" y="525"/>
                    </a:lnTo>
                    <a:lnTo>
                      <a:pt x="310" y="550"/>
                    </a:lnTo>
                    <a:lnTo>
                      <a:pt x="302" y="573"/>
                    </a:lnTo>
                    <a:lnTo>
                      <a:pt x="293" y="598"/>
                    </a:lnTo>
                    <a:lnTo>
                      <a:pt x="286" y="622"/>
                    </a:lnTo>
                    <a:lnTo>
                      <a:pt x="279" y="647"/>
                    </a:lnTo>
                    <a:lnTo>
                      <a:pt x="274" y="672"/>
                    </a:lnTo>
                    <a:lnTo>
                      <a:pt x="269" y="697"/>
                    </a:lnTo>
                    <a:lnTo>
                      <a:pt x="264" y="723"/>
                    </a:lnTo>
                    <a:lnTo>
                      <a:pt x="259" y="748"/>
                    </a:lnTo>
                    <a:lnTo>
                      <a:pt x="256" y="774"/>
                    </a:lnTo>
                    <a:lnTo>
                      <a:pt x="254" y="800"/>
                    </a:lnTo>
                    <a:lnTo>
                      <a:pt x="251" y="826"/>
                    </a:lnTo>
                    <a:lnTo>
                      <a:pt x="250" y="852"/>
                    </a:lnTo>
                    <a:lnTo>
                      <a:pt x="249" y="880"/>
                    </a:lnTo>
                    <a:lnTo>
                      <a:pt x="249" y="90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11"/>
              <p:cNvSpPr>
                <a:spLocks/>
              </p:cNvSpPr>
              <p:nvPr userDrawn="1"/>
            </p:nvSpPr>
            <p:spPr bwMode="auto">
              <a:xfrm>
                <a:off x="7192422" y="1107884"/>
                <a:ext cx="109537" cy="125245"/>
              </a:xfrm>
              <a:custGeom>
                <a:avLst/>
                <a:gdLst/>
                <a:ahLst/>
                <a:cxnLst>
                  <a:cxn ang="0">
                    <a:pos x="222" y="729"/>
                  </a:cxn>
                  <a:cxn ang="0">
                    <a:pos x="758" y="742"/>
                  </a:cxn>
                  <a:cxn ang="0">
                    <a:pos x="788" y="741"/>
                  </a:cxn>
                  <a:cxn ang="0">
                    <a:pos x="818" y="740"/>
                  </a:cxn>
                  <a:cxn ang="0">
                    <a:pos x="850" y="739"/>
                  </a:cxn>
                  <a:cxn ang="0">
                    <a:pos x="883" y="738"/>
                  </a:cxn>
                  <a:cxn ang="0">
                    <a:pos x="917" y="737"/>
                  </a:cxn>
                  <a:cxn ang="0">
                    <a:pos x="952" y="736"/>
                  </a:cxn>
                  <a:cxn ang="0">
                    <a:pos x="989" y="735"/>
                  </a:cxn>
                  <a:cxn ang="0">
                    <a:pos x="1026" y="734"/>
                  </a:cxn>
                  <a:cxn ang="0">
                    <a:pos x="1064" y="733"/>
                  </a:cxn>
                  <a:cxn ang="0">
                    <a:pos x="1101" y="731"/>
                  </a:cxn>
                  <a:cxn ang="0">
                    <a:pos x="1136" y="731"/>
                  </a:cxn>
                  <a:cxn ang="0">
                    <a:pos x="1170" y="730"/>
                  </a:cxn>
                  <a:cxn ang="0">
                    <a:pos x="1203" y="730"/>
                  </a:cxn>
                  <a:cxn ang="0">
                    <a:pos x="1234" y="730"/>
                  </a:cxn>
                  <a:cxn ang="0">
                    <a:pos x="1263" y="729"/>
                  </a:cxn>
                  <a:cxn ang="0">
                    <a:pos x="1292" y="729"/>
                  </a:cxn>
                  <a:cxn ang="0">
                    <a:pos x="1292" y="0"/>
                  </a:cxn>
                  <a:cxn ang="0">
                    <a:pos x="1357" y="5"/>
                  </a:cxn>
                  <a:cxn ang="0">
                    <a:pos x="1404" y="8"/>
                  </a:cxn>
                  <a:cxn ang="0">
                    <a:pos x="1448" y="5"/>
                  </a:cxn>
                  <a:cxn ang="0">
                    <a:pos x="1514" y="0"/>
                  </a:cxn>
                  <a:cxn ang="0">
                    <a:pos x="1514" y="1739"/>
                  </a:cxn>
                  <a:cxn ang="0">
                    <a:pos x="1469" y="1735"/>
                  </a:cxn>
                  <a:cxn ang="0">
                    <a:pos x="1459" y="1735"/>
                  </a:cxn>
                  <a:cxn ang="0">
                    <a:pos x="1451" y="1735"/>
                  </a:cxn>
                  <a:cxn ang="0">
                    <a:pos x="1445" y="1733"/>
                  </a:cxn>
                  <a:cxn ang="0">
                    <a:pos x="1439" y="1732"/>
                  </a:cxn>
                  <a:cxn ang="0">
                    <a:pos x="1404" y="1731"/>
                  </a:cxn>
                  <a:cxn ang="0">
                    <a:pos x="1364" y="1732"/>
                  </a:cxn>
                  <a:cxn ang="0">
                    <a:pos x="1332" y="1735"/>
                  </a:cxn>
                  <a:cxn ang="0">
                    <a:pos x="1292" y="1739"/>
                  </a:cxn>
                  <a:cxn ang="0">
                    <a:pos x="1292" y="866"/>
                  </a:cxn>
                  <a:cxn ang="0">
                    <a:pos x="1114" y="860"/>
                  </a:cxn>
                  <a:cxn ang="0">
                    <a:pos x="906" y="851"/>
                  </a:cxn>
                  <a:cxn ang="0">
                    <a:pos x="610" y="851"/>
                  </a:cxn>
                  <a:cxn ang="0">
                    <a:pos x="589" y="851"/>
                  </a:cxn>
                  <a:cxn ang="0">
                    <a:pos x="563" y="852"/>
                  </a:cxn>
                  <a:cxn ang="0">
                    <a:pos x="532" y="854"/>
                  </a:cxn>
                  <a:cxn ang="0">
                    <a:pos x="497" y="857"/>
                  </a:cxn>
                  <a:cxn ang="0">
                    <a:pos x="464" y="858"/>
                  </a:cxn>
                  <a:cxn ang="0">
                    <a:pos x="437" y="859"/>
                  </a:cxn>
                  <a:cxn ang="0">
                    <a:pos x="416" y="860"/>
                  </a:cxn>
                  <a:cxn ang="0">
                    <a:pos x="402" y="860"/>
                  </a:cxn>
                  <a:cxn ang="0">
                    <a:pos x="222" y="866"/>
                  </a:cxn>
                  <a:cxn ang="0">
                    <a:pos x="222" y="1739"/>
                  </a:cxn>
                  <a:cxn ang="0">
                    <a:pos x="178" y="1735"/>
                  </a:cxn>
                  <a:cxn ang="0">
                    <a:pos x="167" y="1735"/>
                  </a:cxn>
                  <a:cxn ang="0">
                    <a:pos x="158" y="1735"/>
                  </a:cxn>
                  <a:cxn ang="0">
                    <a:pos x="151" y="1733"/>
                  </a:cxn>
                  <a:cxn ang="0">
                    <a:pos x="146" y="1732"/>
                  </a:cxn>
                  <a:cxn ang="0">
                    <a:pos x="111" y="1731"/>
                  </a:cxn>
                  <a:cxn ang="0">
                    <a:pos x="60" y="1733"/>
                  </a:cxn>
                  <a:cxn ang="0">
                    <a:pos x="0" y="1739"/>
                  </a:cxn>
                  <a:cxn ang="0">
                    <a:pos x="0" y="0"/>
                  </a:cxn>
                  <a:cxn ang="0">
                    <a:pos x="63" y="5"/>
                  </a:cxn>
                  <a:cxn ang="0">
                    <a:pos x="111" y="8"/>
                  </a:cxn>
                  <a:cxn ang="0">
                    <a:pos x="154" y="5"/>
                  </a:cxn>
                  <a:cxn ang="0">
                    <a:pos x="222" y="0"/>
                  </a:cxn>
                  <a:cxn ang="0">
                    <a:pos x="222" y="729"/>
                  </a:cxn>
                </a:cxnLst>
                <a:rect l="0" t="0" r="r" b="b"/>
                <a:pathLst>
                  <a:path w="1514" h="1739">
                    <a:moveTo>
                      <a:pt x="222" y="729"/>
                    </a:moveTo>
                    <a:lnTo>
                      <a:pt x="758" y="742"/>
                    </a:lnTo>
                    <a:lnTo>
                      <a:pt x="788" y="741"/>
                    </a:lnTo>
                    <a:lnTo>
                      <a:pt x="818" y="740"/>
                    </a:lnTo>
                    <a:lnTo>
                      <a:pt x="850" y="739"/>
                    </a:lnTo>
                    <a:lnTo>
                      <a:pt x="883" y="738"/>
                    </a:lnTo>
                    <a:lnTo>
                      <a:pt x="917" y="737"/>
                    </a:lnTo>
                    <a:lnTo>
                      <a:pt x="952" y="736"/>
                    </a:lnTo>
                    <a:lnTo>
                      <a:pt x="989" y="735"/>
                    </a:lnTo>
                    <a:lnTo>
                      <a:pt x="1026" y="734"/>
                    </a:lnTo>
                    <a:lnTo>
                      <a:pt x="1064" y="733"/>
                    </a:lnTo>
                    <a:lnTo>
                      <a:pt x="1101" y="731"/>
                    </a:lnTo>
                    <a:lnTo>
                      <a:pt x="1136" y="731"/>
                    </a:lnTo>
                    <a:lnTo>
                      <a:pt x="1170" y="730"/>
                    </a:lnTo>
                    <a:lnTo>
                      <a:pt x="1203" y="730"/>
                    </a:lnTo>
                    <a:lnTo>
                      <a:pt x="1234" y="730"/>
                    </a:lnTo>
                    <a:lnTo>
                      <a:pt x="1263" y="729"/>
                    </a:lnTo>
                    <a:lnTo>
                      <a:pt x="1292" y="729"/>
                    </a:lnTo>
                    <a:lnTo>
                      <a:pt x="1292" y="0"/>
                    </a:lnTo>
                    <a:lnTo>
                      <a:pt x="1357" y="5"/>
                    </a:lnTo>
                    <a:lnTo>
                      <a:pt x="1404" y="8"/>
                    </a:lnTo>
                    <a:lnTo>
                      <a:pt x="1448" y="5"/>
                    </a:lnTo>
                    <a:lnTo>
                      <a:pt x="1514" y="0"/>
                    </a:lnTo>
                    <a:lnTo>
                      <a:pt x="1514" y="1739"/>
                    </a:lnTo>
                    <a:lnTo>
                      <a:pt x="1469" y="1735"/>
                    </a:lnTo>
                    <a:lnTo>
                      <a:pt x="1459" y="1735"/>
                    </a:lnTo>
                    <a:lnTo>
                      <a:pt x="1451" y="1735"/>
                    </a:lnTo>
                    <a:lnTo>
                      <a:pt x="1445" y="1733"/>
                    </a:lnTo>
                    <a:lnTo>
                      <a:pt x="1439" y="1732"/>
                    </a:lnTo>
                    <a:lnTo>
                      <a:pt x="1404" y="1731"/>
                    </a:lnTo>
                    <a:lnTo>
                      <a:pt x="1364" y="1732"/>
                    </a:lnTo>
                    <a:lnTo>
                      <a:pt x="1332" y="1735"/>
                    </a:lnTo>
                    <a:lnTo>
                      <a:pt x="1292" y="1739"/>
                    </a:lnTo>
                    <a:lnTo>
                      <a:pt x="1292" y="866"/>
                    </a:lnTo>
                    <a:lnTo>
                      <a:pt x="1114" y="860"/>
                    </a:lnTo>
                    <a:lnTo>
                      <a:pt x="906" y="851"/>
                    </a:lnTo>
                    <a:lnTo>
                      <a:pt x="610" y="851"/>
                    </a:lnTo>
                    <a:lnTo>
                      <a:pt x="589" y="851"/>
                    </a:lnTo>
                    <a:lnTo>
                      <a:pt x="563" y="852"/>
                    </a:lnTo>
                    <a:lnTo>
                      <a:pt x="532" y="854"/>
                    </a:lnTo>
                    <a:lnTo>
                      <a:pt x="497" y="857"/>
                    </a:lnTo>
                    <a:lnTo>
                      <a:pt x="464" y="858"/>
                    </a:lnTo>
                    <a:lnTo>
                      <a:pt x="437" y="859"/>
                    </a:lnTo>
                    <a:lnTo>
                      <a:pt x="416" y="860"/>
                    </a:lnTo>
                    <a:lnTo>
                      <a:pt x="402" y="860"/>
                    </a:lnTo>
                    <a:lnTo>
                      <a:pt x="222" y="866"/>
                    </a:lnTo>
                    <a:lnTo>
                      <a:pt x="222" y="1739"/>
                    </a:lnTo>
                    <a:lnTo>
                      <a:pt x="178" y="1735"/>
                    </a:lnTo>
                    <a:lnTo>
                      <a:pt x="167" y="1735"/>
                    </a:lnTo>
                    <a:lnTo>
                      <a:pt x="158" y="1735"/>
                    </a:lnTo>
                    <a:lnTo>
                      <a:pt x="151" y="1733"/>
                    </a:lnTo>
                    <a:lnTo>
                      <a:pt x="146" y="1732"/>
                    </a:lnTo>
                    <a:lnTo>
                      <a:pt x="111" y="1731"/>
                    </a:lnTo>
                    <a:lnTo>
                      <a:pt x="60" y="1733"/>
                    </a:lnTo>
                    <a:lnTo>
                      <a:pt x="0" y="1739"/>
                    </a:lnTo>
                    <a:lnTo>
                      <a:pt x="0" y="0"/>
                    </a:lnTo>
                    <a:lnTo>
                      <a:pt x="63" y="5"/>
                    </a:lnTo>
                    <a:lnTo>
                      <a:pt x="111" y="8"/>
                    </a:lnTo>
                    <a:lnTo>
                      <a:pt x="154" y="5"/>
                    </a:lnTo>
                    <a:lnTo>
                      <a:pt x="222" y="0"/>
                    </a:lnTo>
                    <a:lnTo>
                      <a:pt x="222" y="729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12"/>
              <p:cNvSpPr>
                <a:spLocks/>
              </p:cNvSpPr>
              <p:nvPr userDrawn="1"/>
            </p:nvSpPr>
            <p:spPr bwMode="auto">
              <a:xfrm>
                <a:off x="7051136" y="1107884"/>
                <a:ext cx="107949" cy="125245"/>
              </a:xfrm>
              <a:custGeom>
                <a:avLst/>
                <a:gdLst/>
                <a:ahLst/>
                <a:cxnLst>
                  <a:cxn ang="0">
                    <a:pos x="209" y="1583"/>
                  </a:cxn>
                  <a:cxn ang="0">
                    <a:pos x="169" y="1627"/>
                  </a:cxn>
                  <a:cxn ang="0">
                    <a:pos x="135" y="1668"/>
                  </a:cxn>
                  <a:cxn ang="0">
                    <a:pos x="104" y="1705"/>
                  </a:cxn>
                  <a:cxn ang="0">
                    <a:pos x="77" y="1739"/>
                  </a:cxn>
                  <a:cxn ang="0">
                    <a:pos x="0" y="1739"/>
                  </a:cxn>
                  <a:cxn ang="0">
                    <a:pos x="0" y="0"/>
                  </a:cxn>
                  <a:cxn ang="0">
                    <a:pos x="17" y="3"/>
                  </a:cxn>
                  <a:cxn ang="0">
                    <a:pos x="41" y="5"/>
                  </a:cxn>
                  <a:cxn ang="0">
                    <a:pos x="73" y="8"/>
                  </a:cxn>
                  <a:cxn ang="0">
                    <a:pos x="111" y="8"/>
                  </a:cxn>
                  <a:cxn ang="0">
                    <a:pos x="224" y="0"/>
                  </a:cxn>
                  <a:cxn ang="0">
                    <a:pos x="224" y="1327"/>
                  </a:cxn>
                  <a:cxn ang="0">
                    <a:pos x="249" y="1327"/>
                  </a:cxn>
                  <a:cxn ang="0">
                    <a:pos x="1404" y="0"/>
                  </a:cxn>
                  <a:cxn ang="0">
                    <a:pos x="1515" y="0"/>
                  </a:cxn>
                  <a:cxn ang="0">
                    <a:pos x="1515" y="1739"/>
                  </a:cxn>
                  <a:cxn ang="0">
                    <a:pos x="1483" y="1736"/>
                  </a:cxn>
                  <a:cxn ang="0">
                    <a:pos x="1454" y="1733"/>
                  </a:cxn>
                  <a:cxn ang="0">
                    <a:pos x="1428" y="1731"/>
                  </a:cxn>
                  <a:cxn ang="0">
                    <a:pos x="1404" y="1731"/>
                  </a:cxn>
                  <a:cxn ang="0">
                    <a:pos x="1384" y="1731"/>
                  </a:cxn>
                  <a:cxn ang="0">
                    <a:pos x="1357" y="1733"/>
                  </a:cxn>
                  <a:cxn ang="0">
                    <a:pos x="1327" y="1736"/>
                  </a:cxn>
                  <a:cxn ang="0">
                    <a:pos x="1292" y="1739"/>
                  </a:cxn>
                  <a:cxn ang="0">
                    <a:pos x="1292" y="351"/>
                  </a:cxn>
                  <a:cxn ang="0">
                    <a:pos x="1266" y="351"/>
                  </a:cxn>
                  <a:cxn ang="0">
                    <a:pos x="209" y="1583"/>
                  </a:cxn>
                </a:cxnLst>
                <a:rect l="0" t="0" r="r" b="b"/>
                <a:pathLst>
                  <a:path w="1515" h="1739">
                    <a:moveTo>
                      <a:pt x="209" y="1583"/>
                    </a:moveTo>
                    <a:lnTo>
                      <a:pt x="169" y="1627"/>
                    </a:lnTo>
                    <a:lnTo>
                      <a:pt x="135" y="1668"/>
                    </a:lnTo>
                    <a:lnTo>
                      <a:pt x="104" y="1705"/>
                    </a:lnTo>
                    <a:lnTo>
                      <a:pt x="77" y="1739"/>
                    </a:lnTo>
                    <a:lnTo>
                      <a:pt x="0" y="1739"/>
                    </a:lnTo>
                    <a:lnTo>
                      <a:pt x="0" y="0"/>
                    </a:lnTo>
                    <a:lnTo>
                      <a:pt x="17" y="3"/>
                    </a:lnTo>
                    <a:lnTo>
                      <a:pt x="41" y="5"/>
                    </a:lnTo>
                    <a:lnTo>
                      <a:pt x="73" y="8"/>
                    </a:lnTo>
                    <a:lnTo>
                      <a:pt x="111" y="8"/>
                    </a:lnTo>
                    <a:lnTo>
                      <a:pt x="224" y="0"/>
                    </a:lnTo>
                    <a:lnTo>
                      <a:pt x="224" y="1327"/>
                    </a:lnTo>
                    <a:lnTo>
                      <a:pt x="249" y="1327"/>
                    </a:lnTo>
                    <a:lnTo>
                      <a:pt x="1404" y="0"/>
                    </a:lnTo>
                    <a:lnTo>
                      <a:pt x="1515" y="0"/>
                    </a:lnTo>
                    <a:lnTo>
                      <a:pt x="1515" y="1739"/>
                    </a:lnTo>
                    <a:lnTo>
                      <a:pt x="1483" y="1736"/>
                    </a:lnTo>
                    <a:lnTo>
                      <a:pt x="1454" y="1733"/>
                    </a:lnTo>
                    <a:lnTo>
                      <a:pt x="1428" y="1731"/>
                    </a:lnTo>
                    <a:lnTo>
                      <a:pt x="1404" y="1731"/>
                    </a:lnTo>
                    <a:lnTo>
                      <a:pt x="1384" y="1731"/>
                    </a:lnTo>
                    <a:lnTo>
                      <a:pt x="1357" y="1733"/>
                    </a:lnTo>
                    <a:lnTo>
                      <a:pt x="1327" y="1736"/>
                    </a:lnTo>
                    <a:lnTo>
                      <a:pt x="1292" y="1739"/>
                    </a:lnTo>
                    <a:lnTo>
                      <a:pt x="1292" y="351"/>
                    </a:lnTo>
                    <a:lnTo>
                      <a:pt x="1266" y="351"/>
                    </a:lnTo>
                    <a:lnTo>
                      <a:pt x="209" y="158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13"/>
              <p:cNvSpPr>
                <a:spLocks/>
              </p:cNvSpPr>
              <p:nvPr userDrawn="1"/>
            </p:nvSpPr>
            <p:spPr bwMode="auto">
              <a:xfrm>
                <a:off x="7929015" y="1426547"/>
                <a:ext cx="68262" cy="77685"/>
              </a:xfrm>
              <a:custGeom>
                <a:avLst/>
                <a:gdLst/>
                <a:ahLst/>
                <a:cxnLst>
                  <a:cxn ang="0">
                    <a:pos x="786" y="218"/>
                  </a:cxn>
                  <a:cxn ang="0">
                    <a:pos x="129" y="985"/>
                  </a:cxn>
                  <a:cxn ang="0">
                    <a:pos x="105" y="1011"/>
                  </a:cxn>
                  <a:cxn ang="0">
                    <a:pos x="84" y="1037"/>
                  </a:cxn>
                  <a:cxn ang="0">
                    <a:pos x="64" y="1060"/>
                  </a:cxn>
                  <a:cxn ang="0">
                    <a:pos x="48" y="1081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1" y="2"/>
                  </a:cxn>
                  <a:cxn ang="0">
                    <a:pos x="26" y="4"/>
                  </a:cxn>
                  <a:cxn ang="0">
                    <a:pos x="45" y="5"/>
                  </a:cxn>
                  <a:cxn ang="0">
                    <a:pos x="69" y="5"/>
                  </a:cxn>
                  <a:cxn ang="0">
                    <a:pos x="138" y="0"/>
                  </a:cxn>
                  <a:cxn ang="0">
                    <a:pos x="138" y="826"/>
                  </a:cxn>
                  <a:cxn ang="0">
                    <a:pos x="156" y="826"/>
                  </a:cxn>
                  <a:cxn ang="0">
                    <a:pos x="872" y="0"/>
                  </a:cxn>
                  <a:cxn ang="0">
                    <a:pos x="942" y="0"/>
                  </a:cxn>
                  <a:cxn ang="0">
                    <a:pos x="942" y="1081"/>
                  </a:cxn>
                  <a:cxn ang="0">
                    <a:pos x="922" y="1078"/>
                  </a:cxn>
                  <a:cxn ang="0">
                    <a:pos x="904" y="1077"/>
                  </a:cxn>
                  <a:cxn ang="0">
                    <a:pos x="887" y="1076"/>
                  </a:cxn>
                  <a:cxn ang="0">
                    <a:pos x="872" y="1076"/>
                  </a:cxn>
                  <a:cxn ang="0">
                    <a:pos x="859" y="1076"/>
                  </a:cxn>
                  <a:cxn ang="0">
                    <a:pos x="843" y="1077"/>
                  </a:cxn>
                  <a:cxn ang="0">
                    <a:pos x="824" y="1078"/>
                  </a:cxn>
                  <a:cxn ang="0">
                    <a:pos x="803" y="1081"/>
                  </a:cxn>
                  <a:cxn ang="0">
                    <a:pos x="803" y="218"/>
                  </a:cxn>
                  <a:cxn ang="0">
                    <a:pos x="786" y="218"/>
                  </a:cxn>
                </a:cxnLst>
                <a:rect l="0" t="0" r="r" b="b"/>
                <a:pathLst>
                  <a:path w="942" h="1081">
                    <a:moveTo>
                      <a:pt x="786" y="218"/>
                    </a:moveTo>
                    <a:lnTo>
                      <a:pt x="129" y="985"/>
                    </a:lnTo>
                    <a:lnTo>
                      <a:pt x="105" y="1011"/>
                    </a:lnTo>
                    <a:lnTo>
                      <a:pt x="84" y="1037"/>
                    </a:lnTo>
                    <a:lnTo>
                      <a:pt x="64" y="1060"/>
                    </a:lnTo>
                    <a:lnTo>
                      <a:pt x="48" y="1081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1" y="2"/>
                    </a:lnTo>
                    <a:lnTo>
                      <a:pt x="26" y="4"/>
                    </a:lnTo>
                    <a:lnTo>
                      <a:pt x="45" y="5"/>
                    </a:lnTo>
                    <a:lnTo>
                      <a:pt x="69" y="5"/>
                    </a:lnTo>
                    <a:lnTo>
                      <a:pt x="138" y="0"/>
                    </a:lnTo>
                    <a:lnTo>
                      <a:pt x="138" y="826"/>
                    </a:lnTo>
                    <a:lnTo>
                      <a:pt x="156" y="826"/>
                    </a:lnTo>
                    <a:lnTo>
                      <a:pt x="872" y="0"/>
                    </a:lnTo>
                    <a:lnTo>
                      <a:pt x="942" y="0"/>
                    </a:lnTo>
                    <a:lnTo>
                      <a:pt x="942" y="1081"/>
                    </a:lnTo>
                    <a:lnTo>
                      <a:pt x="922" y="1078"/>
                    </a:lnTo>
                    <a:lnTo>
                      <a:pt x="904" y="1077"/>
                    </a:lnTo>
                    <a:lnTo>
                      <a:pt x="887" y="1076"/>
                    </a:lnTo>
                    <a:lnTo>
                      <a:pt x="872" y="1076"/>
                    </a:lnTo>
                    <a:lnTo>
                      <a:pt x="859" y="1076"/>
                    </a:lnTo>
                    <a:lnTo>
                      <a:pt x="843" y="1077"/>
                    </a:lnTo>
                    <a:lnTo>
                      <a:pt x="824" y="1078"/>
                    </a:lnTo>
                    <a:lnTo>
                      <a:pt x="803" y="1081"/>
                    </a:lnTo>
                    <a:lnTo>
                      <a:pt x="803" y="218"/>
                    </a:lnTo>
                    <a:lnTo>
                      <a:pt x="786" y="21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14"/>
              <p:cNvSpPr>
                <a:spLocks/>
              </p:cNvSpPr>
              <p:nvPr userDrawn="1"/>
            </p:nvSpPr>
            <p:spPr bwMode="auto">
              <a:xfrm>
                <a:off x="7841703" y="1426547"/>
                <a:ext cx="68261" cy="77685"/>
              </a:xfrm>
              <a:custGeom>
                <a:avLst/>
                <a:gdLst/>
                <a:ahLst/>
                <a:cxnLst>
                  <a:cxn ang="0">
                    <a:pos x="129" y="985"/>
                  </a:cxn>
                  <a:cxn ang="0">
                    <a:pos x="104" y="1011"/>
                  </a:cxn>
                  <a:cxn ang="0">
                    <a:pos x="82" y="1037"/>
                  </a:cxn>
                  <a:cxn ang="0">
                    <a:pos x="63" y="1060"/>
                  </a:cxn>
                  <a:cxn ang="0">
                    <a:pos x="47" y="1081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0" y="2"/>
                  </a:cxn>
                  <a:cxn ang="0">
                    <a:pos x="25" y="4"/>
                  </a:cxn>
                  <a:cxn ang="0">
                    <a:pos x="44" y="5"/>
                  </a:cxn>
                  <a:cxn ang="0">
                    <a:pos x="67" y="5"/>
                  </a:cxn>
                  <a:cxn ang="0">
                    <a:pos x="138" y="0"/>
                  </a:cxn>
                  <a:cxn ang="0">
                    <a:pos x="138" y="826"/>
                  </a:cxn>
                  <a:cxn ang="0">
                    <a:pos x="154" y="826"/>
                  </a:cxn>
                  <a:cxn ang="0">
                    <a:pos x="872" y="0"/>
                  </a:cxn>
                  <a:cxn ang="0">
                    <a:pos x="940" y="0"/>
                  </a:cxn>
                  <a:cxn ang="0">
                    <a:pos x="940" y="1081"/>
                  </a:cxn>
                  <a:cxn ang="0">
                    <a:pos x="920" y="1078"/>
                  </a:cxn>
                  <a:cxn ang="0">
                    <a:pos x="903" y="1077"/>
                  </a:cxn>
                  <a:cxn ang="0">
                    <a:pos x="886" y="1076"/>
                  </a:cxn>
                  <a:cxn ang="0">
                    <a:pos x="872" y="1076"/>
                  </a:cxn>
                  <a:cxn ang="0">
                    <a:pos x="859" y="1076"/>
                  </a:cxn>
                  <a:cxn ang="0">
                    <a:pos x="843" y="1077"/>
                  </a:cxn>
                  <a:cxn ang="0">
                    <a:pos x="824" y="1078"/>
                  </a:cxn>
                  <a:cxn ang="0">
                    <a:pos x="801" y="1081"/>
                  </a:cxn>
                  <a:cxn ang="0">
                    <a:pos x="801" y="218"/>
                  </a:cxn>
                  <a:cxn ang="0">
                    <a:pos x="786" y="218"/>
                  </a:cxn>
                  <a:cxn ang="0">
                    <a:pos x="129" y="985"/>
                  </a:cxn>
                </a:cxnLst>
                <a:rect l="0" t="0" r="r" b="b"/>
                <a:pathLst>
                  <a:path w="940" h="1081">
                    <a:moveTo>
                      <a:pt x="129" y="985"/>
                    </a:moveTo>
                    <a:lnTo>
                      <a:pt x="104" y="1011"/>
                    </a:lnTo>
                    <a:lnTo>
                      <a:pt x="82" y="1037"/>
                    </a:lnTo>
                    <a:lnTo>
                      <a:pt x="63" y="1060"/>
                    </a:lnTo>
                    <a:lnTo>
                      <a:pt x="47" y="1081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25" y="4"/>
                    </a:lnTo>
                    <a:lnTo>
                      <a:pt x="44" y="5"/>
                    </a:lnTo>
                    <a:lnTo>
                      <a:pt x="67" y="5"/>
                    </a:lnTo>
                    <a:lnTo>
                      <a:pt x="138" y="0"/>
                    </a:lnTo>
                    <a:lnTo>
                      <a:pt x="138" y="826"/>
                    </a:lnTo>
                    <a:lnTo>
                      <a:pt x="154" y="826"/>
                    </a:lnTo>
                    <a:lnTo>
                      <a:pt x="872" y="0"/>
                    </a:lnTo>
                    <a:lnTo>
                      <a:pt x="940" y="0"/>
                    </a:lnTo>
                    <a:lnTo>
                      <a:pt x="940" y="1081"/>
                    </a:lnTo>
                    <a:lnTo>
                      <a:pt x="920" y="1078"/>
                    </a:lnTo>
                    <a:lnTo>
                      <a:pt x="903" y="1077"/>
                    </a:lnTo>
                    <a:lnTo>
                      <a:pt x="886" y="1076"/>
                    </a:lnTo>
                    <a:lnTo>
                      <a:pt x="872" y="1076"/>
                    </a:lnTo>
                    <a:lnTo>
                      <a:pt x="859" y="1076"/>
                    </a:lnTo>
                    <a:lnTo>
                      <a:pt x="843" y="1077"/>
                    </a:lnTo>
                    <a:lnTo>
                      <a:pt x="824" y="1078"/>
                    </a:lnTo>
                    <a:lnTo>
                      <a:pt x="801" y="1081"/>
                    </a:lnTo>
                    <a:lnTo>
                      <a:pt x="801" y="218"/>
                    </a:lnTo>
                    <a:lnTo>
                      <a:pt x="786" y="218"/>
                    </a:lnTo>
                    <a:lnTo>
                      <a:pt x="129" y="98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15"/>
              <p:cNvSpPr>
                <a:spLocks/>
              </p:cNvSpPr>
              <p:nvPr userDrawn="1"/>
            </p:nvSpPr>
            <p:spPr bwMode="auto">
              <a:xfrm>
                <a:off x="7754391" y="1426547"/>
                <a:ext cx="73024" cy="82440"/>
              </a:xfrm>
              <a:custGeom>
                <a:avLst/>
                <a:gdLst/>
                <a:ahLst/>
                <a:cxnLst>
                  <a:cxn ang="0">
                    <a:pos x="139" y="1003"/>
                  </a:cxn>
                  <a:cxn ang="0">
                    <a:pos x="794" y="1003"/>
                  </a:cxn>
                  <a:cxn ang="0">
                    <a:pos x="794" y="0"/>
                  </a:cxn>
                  <a:cxn ang="0">
                    <a:pos x="809" y="1"/>
                  </a:cxn>
                  <a:cxn ang="0">
                    <a:pos x="826" y="2"/>
                  </a:cxn>
                  <a:cxn ang="0">
                    <a:pos x="844" y="3"/>
                  </a:cxn>
                  <a:cxn ang="0">
                    <a:pos x="864" y="3"/>
                  </a:cxn>
                  <a:cxn ang="0">
                    <a:pos x="880" y="3"/>
                  </a:cxn>
                  <a:cxn ang="0">
                    <a:pos x="897" y="2"/>
                  </a:cxn>
                  <a:cxn ang="0">
                    <a:pos x="915" y="1"/>
                  </a:cxn>
                  <a:cxn ang="0">
                    <a:pos x="933" y="0"/>
                  </a:cxn>
                  <a:cxn ang="0">
                    <a:pos x="933" y="1003"/>
                  </a:cxn>
                  <a:cxn ang="0">
                    <a:pos x="1022" y="1003"/>
                  </a:cxn>
                  <a:cxn ang="0">
                    <a:pos x="1018" y="1037"/>
                  </a:cxn>
                  <a:cxn ang="0">
                    <a:pos x="1017" y="1065"/>
                  </a:cxn>
                  <a:cxn ang="0">
                    <a:pos x="1018" y="1082"/>
                  </a:cxn>
                  <a:cxn ang="0">
                    <a:pos x="1019" y="1116"/>
                  </a:cxn>
                  <a:cxn ang="0">
                    <a:pos x="1022" y="1146"/>
                  </a:cxn>
                  <a:cxn ang="0">
                    <a:pos x="1007" y="1146"/>
                  </a:cxn>
                  <a:cxn ang="0">
                    <a:pos x="1002" y="1138"/>
                  </a:cxn>
                  <a:cxn ang="0">
                    <a:pos x="996" y="1131"/>
                  </a:cxn>
                  <a:cxn ang="0">
                    <a:pos x="989" y="1124"/>
                  </a:cxn>
                  <a:cxn ang="0">
                    <a:pos x="982" y="1117"/>
                  </a:cxn>
                  <a:cxn ang="0">
                    <a:pos x="974" y="1112"/>
                  </a:cxn>
                  <a:cxn ang="0">
                    <a:pos x="966" y="1108"/>
                  </a:cxn>
                  <a:cxn ang="0">
                    <a:pos x="956" y="1104"/>
                  </a:cxn>
                  <a:cxn ang="0">
                    <a:pos x="947" y="1099"/>
                  </a:cxn>
                  <a:cxn ang="0">
                    <a:pos x="936" y="1096"/>
                  </a:cxn>
                  <a:cxn ang="0">
                    <a:pos x="926" y="1093"/>
                  </a:cxn>
                  <a:cxn ang="0">
                    <a:pos x="914" y="1091"/>
                  </a:cxn>
                  <a:cxn ang="0">
                    <a:pos x="901" y="1088"/>
                  </a:cxn>
                  <a:cxn ang="0">
                    <a:pos x="890" y="1085"/>
                  </a:cxn>
                  <a:cxn ang="0">
                    <a:pos x="877" y="1083"/>
                  </a:cxn>
                  <a:cxn ang="0">
                    <a:pos x="865" y="1083"/>
                  </a:cxn>
                  <a:cxn ang="0">
                    <a:pos x="854" y="1082"/>
                  </a:cxn>
                  <a:cxn ang="0">
                    <a:pos x="692" y="1079"/>
                  </a:cxn>
                  <a:cxn ang="0">
                    <a:pos x="465" y="1079"/>
                  </a:cxn>
                  <a:cxn ang="0">
                    <a:pos x="428" y="1079"/>
                  </a:cxn>
                  <a:cxn ang="0">
                    <a:pos x="392" y="1079"/>
                  </a:cxn>
                  <a:cxn ang="0">
                    <a:pos x="358" y="1079"/>
                  </a:cxn>
                  <a:cxn ang="0">
                    <a:pos x="326" y="1079"/>
                  </a:cxn>
                  <a:cxn ang="0">
                    <a:pos x="296" y="1080"/>
                  </a:cxn>
                  <a:cxn ang="0">
                    <a:pos x="268" y="1080"/>
                  </a:cxn>
                  <a:cxn ang="0">
                    <a:pos x="241" y="1080"/>
                  </a:cxn>
                  <a:cxn ang="0">
                    <a:pos x="217" y="1080"/>
                  </a:cxn>
                  <a:cxn ang="0">
                    <a:pos x="193" y="1080"/>
                  </a:cxn>
                  <a:cxn ang="0">
                    <a:pos x="168" y="1081"/>
                  </a:cxn>
                  <a:cxn ang="0">
                    <a:pos x="143" y="1081"/>
                  </a:cxn>
                  <a:cxn ang="0">
                    <a:pos x="116" y="1082"/>
                  </a:cxn>
                  <a:cxn ang="0">
                    <a:pos x="89" y="1082"/>
                  </a:cxn>
                  <a:cxn ang="0">
                    <a:pos x="60" y="1083"/>
                  </a:cxn>
                  <a:cxn ang="0">
                    <a:pos x="31" y="1083"/>
                  </a:cxn>
                  <a:cxn ang="0">
                    <a:pos x="0" y="1084"/>
                  </a:cxn>
                  <a:cxn ang="0">
                    <a:pos x="0" y="0"/>
                  </a:cxn>
                  <a:cxn ang="0">
                    <a:pos x="16" y="1"/>
                  </a:cxn>
                  <a:cxn ang="0">
                    <a:pos x="33" y="2"/>
                  </a:cxn>
                  <a:cxn ang="0">
                    <a:pos x="51" y="3"/>
                  </a:cxn>
                  <a:cxn ang="0">
                    <a:pos x="69" y="3"/>
                  </a:cxn>
                  <a:cxn ang="0">
                    <a:pos x="87" y="3"/>
                  </a:cxn>
                  <a:cxn ang="0">
                    <a:pos x="104" y="2"/>
                  </a:cxn>
                  <a:cxn ang="0">
                    <a:pos x="121" y="1"/>
                  </a:cxn>
                  <a:cxn ang="0">
                    <a:pos x="139" y="0"/>
                  </a:cxn>
                  <a:cxn ang="0">
                    <a:pos x="139" y="1003"/>
                  </a:cxn>
                </a:cxnLst>
                <a:rect l="0" t="0" r="r" b="b"/>
                <a:pathLst>
                  <a:path w="1022" h="1146">
                    <a:moveTo>
                      <a:pt x="139" y="1003"/>
                    </a:moveTo>
                    <a:lnTo>
                      <a:pt x="794" y="1003"/>
                    </a:lnTo>
                    <a:lnTo>
                      <a:pt x="794" y="0"/>
                    </a:lnTo>
                    <a:lnTo>
                      <a:pt x="809" y="1"/>
                    </a:lnTo>
                    <a:lnTo>
                      <a:pt x="826" y="2"/>
                    </a:lnTo>
                    <a:lnTo>
                      <a:pt x="844" y="3"/>
                    </a:lnTo>
                    <a:lnTo>
                      <a:pt x="864" y="3"/>
                    </a:lnTo>
                    <a:lnTo>
                      <a:pt x="880" y="3"/>
                    </a:lnTo>
                    <a:lnTo>
                      <a:pt x="897" y="2"/>
                    </a:lnTo>
                    <a:lnTo>
                      <a:pt x="915" y="1"/>
                    </a:lnTo>
                    <a:lnTo>
                      <a:pt x="933" y="0"/>
                    </a:lnTo>
                    <a:lnTo>
                      <a:pt x="933" y="1003"/>
                    </a:lnTo>
                    <a:lnTo>
                      <a:pt x="1022" y="1003"/>
                    </a:lnTo>
                    <a:lnTo>
                      <a:pt x="1018" y="1037"/>
                    </a:lnTo>
                    <a:lnTo>
                      <a:pt x="1017" y="1065"/>
                    </a:lnTo>
                    <a:lnTo>
                      <a:pt x="1018" y="1082"/>
                    </a:lnTo>
                    <a:lnTo>
                      <a:pt x="1019" y="1116"/>
                    </a:lnTo>
                    <a:lnTo>
                      <a:pt x="1022" y="1146"/>
                    </a:lnTo>
                    <a:lnTo>
                      <a:pt x="1007" y="1146"/>
                    </a:lnTo>
                    <a:lnTo>
                      <a:pt x="1002" y="1138"/>
                    </a:lnTo>
                    <a:lnTo>
                      <a:pt x="996" y="1131"/>
                    </a:lnTo>
                    <a:lnTo>
                      <a:pt x="989" y="1124"/>
                    </a:lnTo>
                    <a:lnTo>
                      <a:pt x="982" y="1117"/>
                    </a:lnTo>
                    <a:lnTo>
                      <a:pt x="974" y="1112"/>
                    </a:lnTo>
                    <a:lnTo>
                      <a:pt x="966" y="1108"/>
                    </a:lnTo>
                    <a:lnTo>
                      <a:pt x="956" y="1104"/>
                    </a:lnTo>
                    <a:lnTo>
                      <a:pt x="947" y="1099"/>
                    </a:lnTo>
                    <a:lnTo>
                      <a:pt x="936" y="1096"/>
                    </a:lnTo>
                    <a:lnTo>
                      <a:pt x="926" y="1093"/>
                    </a:lnTo>
                    <a:lnTo>
                      <a:pt x="914" y="1091"/>
                    </a:lnTo>
                    <a:lnTo>
                      <a:pt x="901" y="1088"/>
                    </a:lnTo>
                    <a:lnTo>
                      <a:pt x="890" y="1085"/>
                    </a:lnTo>
                    <a:lnTo>
                      <a:pt x="877" y="1083"/>
                    </a:lnTo>
                    <a:lnTo>
                      <a:pt x="865" y="1083"/>
                    </a:lnTo>
                    <a:lnTo>
                      <a:pt x="854" y="1082"/>
                    </a:lnTo>
                    <a:lnTo>
                      <a:pt x="692" y="1079"/>
                    </a:lnTo>
                    <a:lnTo>
                      <a:pt x="465" y="1079"/>
                    </a:lnTo>
                    <a:lnTo>
                      <a:pt x="428" y="1079"/>
                    </a:lnTo>
                    <a:lnTo>
                      <a:pt x="392" y="1079"/>
                    </a:lnTo>
                    <a:lnTo>
                      <a:pt x="358" y="1079"/>
                    </a:lnTo>
                    <a:lnTo>
                      <a:pt x="326" y="1079"/>
                    </a:lnTo>
                    <a:lnTo>
                      <a:pt x="296" y="1080"/>
                    </a:lnTo>
                    <a:lnTo>
                      <a:pt x="268" y="1080"/>
                    </a:lnTo>
                    <a:lnTo>
                      <a:pt x="241" y="1080"/>
                    </a:lnTo>
                    <a:lnTo>
                      <a:pt x="217" y="1080"/>
                    </a:lnTo>
                    <a:lnTo>
                      <a:pt x="193" y="1080"/>
                    </a:lnTo>
                    <a:lnTo>
                      <a:pt x="168" y="1081"/>
                    </a:lnTo>
                    <a:lnTo>
                      <a:pt x="143" y="1081"/>
                    </a:lnTo>
                    <a:lnTo>
                      <a:pt x="116" y="1082"/>
                    </a:lnTo>
                    <a:lnTo>
                      <a:pt x="89" y="1082"/>
                    </a:lnTo>
                    <a:lnTo>
                      <a:pt x="60" y="1083"/>
                    </a:lnTo>
                    <a:lnTo>
                      <a:pt x="31" y="1083"/>
                    </a:lnTo>
                    <a:lnTo>
                      <a:pt x="0" y="1084"/>
                    </a:lnTo>
                    <a:lnTo>
                      <a:pt x="0" y="0"/>
                    </a:lnTo>
                    <a:lnTo>
                      <a:pt x="16" y="1"/>
                    </a:lnTo>
                    <a:lnTo>
                      <a:pt x="33" y="2"/>
                    </a:lnTo>
                    <a:lnTo>
                      <a:pt x="51" y="3"/>
                    </a:lnTo>
                    <a:lnTo>
                      <a:pt x="69" y="3"/>
                    </a:lnTo>
                    <a:lnTo>
                      <a:pt x="87" y="3"/>
                    </a:lnTo>
                    <a:lnTo>
                      <a:pt x="104" y="2"/>
                    </a:lnTo>
                    <a:lnTo>
                      <a:pt x="121" y="1"/>
                    </a:lnTo>
                    <a:lnTo>
                      <a:pt x="139" y="0"/>
                    </a:lnTo>
                    <a:lnTo>
                      <a:pt x="139" y="100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16"/>
              <p:cNvSpPr>
                <a:spLocks noEditPoints="1"/>
              </p:cNvSpPr>
              <p:nvPr userDrawn="1"/>
            </p:nvSpPr>
            <p:spPr bwMode="auto">
              <a:xfrm>
                <a:off x="7670255" y="1424962"/>
                <a:ext cx="73024" cy="79269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493" y="0"/>
                  </a:cxn>
                  <a:cxn ang="0">
                    <a:pos x="528" y="0"/>
                  </a:cxn>
                  <a:cxn ang="0">
                    <a:pos x="1001" y="1103"/>
                  </a:cxn>
                  <a:cxn ang="0">
                    <a:pos x="968" y="1100"/>
                  </a:cxn>
                  <a:cxn ang="0">
                    <a:pos x="959" y="1100"/>
                  </a:cxn>
                  <a:cxn ang="0">
                    <a:pos x="954" y="1100"/>
                  </a:cxn>
                  <a:cxn ang="0">
                    <a:pos x="945" y="1099"/>
                  </a:cxn>
                  <a:cxn ang="0">
                    <a:pos x="920" y="1098"/>
                  </a:cxn>
                  <a:cxn ang="0">
                    <a:pos x="894" y="1098"/>
                  </a:cxn>
                  <a:cxn ang="0">
                    <a:pos x="871" y="1099"/>
                  </a:cxn>
                  <a:cxn ang="0">
                    <a:pos x="836" y="1103"/>
                  </a:cxn>
                  <a:cxn ang="0">
                    <a:pos x="820" y="1057"/>
                  </a:cxn>
                  <a:cxn ang="0">
                    <a:pos x="805" y="1016"/>
                  </a:cxn>
                  <a:cxn ang="0">
                    <a:pos x="794" y="983"/>
                  </a:cxn>
                  <a:cxn ang="0">
                    <a:pos x="784" y="957"/>
                  </a:cxn>
                  <a:cxn ang="0">
                    <a:pos x="778" y="940"/>
                  </a:cxn>
                  <a:cxn ang="0">
                    <a:pos x="771" y="922"/>
                  </a:cxn>
                  <a:cxn ang="0">
                    <a:pos x="763" y="902"/>
                  </a:cxn>
                  <a:cxn ang="0">
                    <a:pos x="753" y="879"/>
                  </a:cxn>
                  <a:cxn ang="0">
                    <a:pos x="744" y="855"/>
                  </a:cxn>
                  <a:cxn ang="0">
                    <a:pos x="734" y="831"/>
                  </a:cxn>
                  <a:cxn ang="0">
                    <a:pos x="725" y="805"/>
                  </a:cxn>
                  <a:cxn ang="0">
                    <a:pos x="714" y="780"/>
                  </a:cxn>
                  <a:cxn ang="0">
                    <a:pos x="705" y="754"/>
                  </a:cxn>
                  <a:cxn ang="0">
                    <a:pos x="693" y="729"/>
                  </a:cxn>
                  <a:cxn ang="0">
                    <a:pos x="682" y="702"/>
                  </a:cxn>
                  <a:cxn ang="0">
                    <a:pos x="671" y="676"/>
                  </a:cxn>
                  <a:cxn ang="0">
                    <a:pos x="270" y="676"/>
                  </a:cxn>
                  <a:cxn ang="0">
                    <a:pos x="231" y="775"/>
                  </a:cxn>
                  <a:cxn ang="0">
                    <a:pos x="183" y="900"/>
                  </a:cxn>
                  <a:cxn ang="0">
                    <a:pos x="148" y="998"/>
                  </a:cxn>
                  <a:cxn ang="0">
                    <a:pos x="115" y="1103"/>
                  </a:cxn>
                  <a:cxn ang="0">
                    <a:pos x="90" y="1100"/>
                  </a:cxn>
                  <a:cxn ang="0">
                    <a:pos x="81" y="1100"/>
                  </a:cxn>
                  <a:cxn ang="0">
                    <a:pos x="75" y="1099"/>
                  </a:cxn>
                  <a:cxn ang="0">
                    <a:pos x="56" y="1098"/>
                  </a:cxn>
                  <a:cxn ang="0">
                    <a:pos x="39" y="1098"/>
                  </a:cxn>
                  <a:cxn ang="0">
                    <a:pos x="23" y="1099"/>
                  </a:cxn>
                  <a:cxn ang="0">
                    <a:pos x="0" y="1103"/>
                  </a:cxn>
                  <a:cxn ang="0">
                    <a:pos x="646" y="611"/>
                  </a:cxn>
                  <a:cxn ang="0">
                    <a:pos x="473" y="207"/>
                  </a:cxn>
                  <a:cxn ang="0">
                    <a:pos x="300" y="611"/>
                  </a:cxn>
                  <a:cxn ang="0">
                    <a:pos x="646" y="611"/>
                  </a:cxn>
                </a:cxnLst>
                <a:rect l="0" t="0" r="r" b="b"/>
                <a:pathLst>
                  <a:path w="1001" h="1103">
                    <a:moveTo>
                      <a:pt x="0" y="1103"/>
                    </a:moveTo>
                    <a:lnTo>
                      <a:pt x="493" y="0"/>
                    </a:lnTo>
                    <a:lnTo>
                      <a:pt x="528" y="0"/>
                    </a:lnTo>
                    <a:lnTo>
                      <a:pt x="1001" y="1103"/>
                    </a:lnTo>
                    <a:lnTo>
                      <a:pt x="968" y="1100"/>
                    </a:lnTo>
                    <a:lnTo>
                      <a:pt x="959" y="1100"/>
                    </a:lnTo>
                    <a:lnTo>
                      <a:pt x="954" y="1100"/>
                    </a:lnTo>
                    <a:lnTo>
                      <a:pt x="945" y="1099"/>
                    </a:lnTo>
                    <a:lnTo>
                      <a:pt x="920" y="1098"/>
                    </a:lnTo>
                    <a:lnTo>
                      <a:pt x="894" y="1098"/>
                    </a:lnTo>
                    <a:lnTo>
                      <a:pt x="871" y="1099"/>
                    </a:lnTo>
                    <a:lnTo>
                      <a:pt x="836" y="1103"/>
                    </a:lnTo>
                    <a:lnTo>
                      <a:pt x="820" y="1057"/>
                    </a:lnTo>
                    <a:lnTo>
                      <a:pt x="805" y="1016"/>
                    </a:lnTo>
                    <a:lnTo>
                      <a:pt x="794" y="983"/>
                    </a:lnTo>
                    <a:lnTo>
                      <a:pt x="784" y="957"/>
                    </a:lnTo>
                    <a:lnTo>
                      <a:pt x="778" y="940"/>
                    </a:lnTo>
                    <a:lnTo>
                      <a:pt x="771" y="922"/>
                    </a:lnTo>
                    <a:lnTo>
                      <a:pt x="763" y="902"/>
                    </a:lnTo>
                    <a:lnTo>
                      <a:pt x="753" y="879"/>
                    </a:lnTo>
                    <a:lnTo>
                      <a:pt x="744" y="855"/>
                    </a:lnTo>
                    <a:lnTo>
                      <a:pt x="734" y="831"/>
                    </a:lnTo>
                    <a:lnTo>
                      <a:pt x="725" y="805"/>
                    </a:lnTo>
                    <a:lnTo>
                      <a:pt x="714" y="780"/>
                    </a:lnTo>
                    <a:lnTo>
                      <a:pt x="705" y="754"/>
                    </a:lnTo>
                    <a:lnTo>
                      <a:pt x="693" y="729"/>
                    </a:lnTo>
                    <a:lnTo>
                      <a:pt x="682" y="702"/>
                    </a:lnTo>
                    <a:lnTo>
                      <a:pt x="671" y="676"/>
                    </a:lnTo>
                    <a:lnTo>
                      <a:pt x="270" y="676"/>
                    </a:lnTo>
                    <a:lnTo>
                      <a:pt x="231" y="775"/>
                    </a:lnTo>
                    <a:lnTo>
                      <a:pt x="183" y="900"/>
                    </a:lnTo>
                    <a:lnTo>
                      <a:pt x="148" y="998"/>
                    </a:lnTo>
                    <a:lnTo>
                      <a:pt x="115" y="1103"/>
                    </a:lnTo>
                    <a:lnTo>
                      <a:pt x="90" y="1100"/>
                    </a:lnTo>
                    <a:lnTo>
                      <a:pt x="81" y="1100"/>
                    </a:lnTo>
                    <a:lnTo>
                      <a:pt x="75" y="1099"/>
                    </a:lnTo>
                    <a:lnTo>
                      <a:pt x="56" y="1098"/>
                    </a:lnTo>
                    <a:lnTo>
                      <a:pt x="39" y="1098"/>
                    </a:lnTo>
                    <a:lnTo>
                      <a:pt x="23" y="1099"/>
                    </a:lnTo>
                    <a:lnTo>
                      <a:pt x="0" y="1103"/>
                    </a:lnTo>
                    <a:close/>
                    <a:moveTo>
                      <a:pt x="646" y="611"/>
                    </a:moveTo>
                    <a:lnTo>
                      <a:pt x="473" y="207"/>
                    </a:lnTo>
                    <a:lnTo>
                      <a:pt x="300" y="611"/>
                    </a:lnTo>
                    <a:lnTo>
                      <a:pt x="646" y="61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7"/>
              <p:cNvSpPr>
                <a:spLocks/>
              </p:cNvSpPr>
              <p:nvPr userDrawn="1"/>
            </p:nvSpPr>
            <p:spPr bwMode="auto">
              <a:xfrm>
                <a:off x="7611518" y="1426547"/>
                <a:ext cx="57149" cy="77685"/>
              </a:xfrm>
              <a:custGeom>
                <a:avLst/>
                <a:gdLst/>
                <a:ahLst/>
                <a:cxnLst>
                  <a:cxn ang="0">
                    <a:pos x="509" y="937"/>
                  </a:cxn>
                  <a:cxn ang="0">
                    <a:pos x="164" y="535"/>
                  </a:cxn>
                  <a:cxn ang="0">
                    <a:pos x="160" y="531"/>
                  </a:cxn>
                  <a:cxn ang="0">
                    <a:pos x="154" y="528"/>
                  </a:cxn>
                  <a:cxn ang="0">
                    <a:pos x="149" y="527"/>
                  </a:cxn>
                  <a:cxn ang="0">
                    <a:pos x="143" y="526"/>
                  </a:cxn>
                  <a:cxn ang="0">
                    <a:pos x="142" y="527"/>
                  </a:cxn>
                  <a:cxn ang="0">
                    <a:pos x="141" y="527"/>
                  </a:cxn>
                  <a:cxn ang="0">
                    <a:pos x="138" y="528"/>
                  </a:cxn>
                  <a:cxn ang="0">
                    <a:pos x="137" y="531"/>
                  </a:cxn>
                  <a:cxn ang="0">
                    <a:pos x="137" y="1081"/>
                  </a:cxn>
                  <a:cxn ang="0">
                    <a:pos x="110" y="1078"/>
                  </a:cxn>
                  <a:cxn ang="0">
                    <a:pos x="98" y="1078"/>
                  </a:cxn>
                  <a:cxn ang="0">
                    <a:pos x="90" y="1077"/>
                  </a:cxn>
                  <a:cxn ang="0">
                    <a:pos x="69" y="1076"/>
                  </a:cxn>
                  <a:cxn ang="0">
                    <a:pos x="37" y="1077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39" y="4"/>
                  </a:cxn>
                  <a:cxn ang="0">
                    <a:pos x="69" y="5"/>
                  </a:cxn>
                  <a:cxn ang="0">
                    <a:pos x="95" y="4"/>
                  </a:cxn>
                  <a:cxn ang="0">
                    <a:pos x="137" y="0"/>
                  </a:cxn>
                  <a:cxn ang="0">
                    <a:pos x="137" y="489"/>
                  </a:cxn>
                  <a:cxn ang="0">
                    <a:pos x="142" y="491"/>
                  </a:cxn>
                  <a:cxn ang="0">
                    <a:pos x="145" y="492"/>
                  </a:cxn>
                  <a:cxn ang="0">
                    <a:pos x="151" y="491"/>
                  </a:cxn>
                  <a:cxn ang="0">
                    <a:pos x="160" y="489"/>
                  </a:cxn>
                  <a:cxn ang="0">
                    <a:pos x="168" y="485"/>
                  </a:cxn>
                  <a:cxn ang="0">
                    <a:pos x="178" y="480"/>
                  </a:cxn>
                  <a:cxn ang="0">
                    <a:pos x="184" y="473"/>
                  </a:cxn>
                  <a:cxn ang="0">
                    <a:pos x="192" y="467"/>
                  </a:cxn>
                  <a:cxn ang="0">
                    <a:pos x="201" y="459"/>
                  </a:cxn>
                  <a:cxn ang="0">
                    <a:pos x="210" y="451"/>
                  </a:cxn>
                  <a:cxn ang="0">
                    <a:pos x="221" y="440"/>
                  </a:cxn>
                  <a:cxn ang="0">
                    <a:pos x="234" y="430"/>
                  </a:cxn>
                  <a:cxn ang="0">
                    <a:pos x="247" y="417"/>
                  </a:cxn>
                  <a:cxn ang="0">
                    <a:pos x="261" y="402"/>
                  </a:cxn>
                  <a:cxn ang="0">
                    <a:pos x="650" y="0"/>
                  </a:cxn>
                  <a:cxn ang="0">
                    <a:pos x="685" y="4"/>
                  </a:cxn>
                  <a:cxn ang="0">
                    <a:pos x="712" y="5"/>
                  </a:cxn>
                  <a:cxn ang="0">
                    <a:pos x="736" y="4"/>
                  </a:cxn>
                  <a:cxn ang="0">
                    <a:pos x="773" y="0"/>
                  </a:cxn>
                  <a:cxn ang="0">
                    <a:pos x="416" y="346"/>
                  </a:cxn>
                  <a:cxn ang="0">
                    <a:pos x="283" y="481"/>
                  </a:cxn>
                  <a:cxn ang="0">
                    <a:pos x="414" y="632"/>
                  </a:cxn>
                  <a:cxn ang="0">
                    <a:pos x="569" y="803"/>
                  </a:cxn>
                  <a:cxn ang="0">
                    <a:pos x="665" y="916"/>
                  </a:cxn>
                  <a:cxn ang="0">
                    <a:pos x="791" y="1074"/>
                  </a:cxn>
                  <a:cxn ang="0">
                    <a:pos x="791" y="1081"/>
                  </a:cxn>
                  <a:cxn ang="0">
                    <a:pos x="758" y="1078"/>
                  </a:cxn>
                  <a:cxn ang="0">
                    <a:pos x="748" y="1078"/>
                  </a:cxn>
                  <a:cxn ang="0">
                    <a:pos x="741" y="1078"/>
                  </a:cxn>
                  <a:cxn ang="0">
                    <a:pos x="733" y="1077"/>
                  </a:cxn>
                  <a:cxn ang="0">
                    <a:pos x="706" y="1076"/>
                  </a:cxn>
                  <a:cxn ang="0">
                    <a:pos x="665" y="1077"/>
                  </a:cxn>
                  <a:cxn ang="0">
                    <a:pos x="618" y="1081"/>
                  </a:cxn>
                  <a:cxn ang="0">
                    <a:pos x="588" y="1039"/>
                  </a:cxn>
                  <a:cxn ang="0">
                    <a:pos x="560" y="1002"/>
                  </a:cxn>
                  <a:cxn ang="0">
                    <a:pos x="534" y="968"/>
                  </a:cxn>
                  <a:cxn ang="0">
                    <a:pos x="509" y="937"/>
                  </a:cxn>
                </a:cxnLst>
                <a:rect l="0" t="0" r="r" b="b"/>
                <a:pathLst>
                  <a:path w="791" h="1081">
                    <a:moveTo>
                      <a:pt x="509" y="937"/>
                    </a:moveTo>
                    <a:lnTo>
                      <a:pt x="164" y="535"/>
                    </a:lnTo>
                    <a:lnTo>
                      <a:pt x="160" y="531"/>
                    </a:lnTo>
                    <a:lnTo>
                      <a:pt x="154" y="528"/>
                    </a:lnTo>
                    <a:lnTo>
                      <a:pt x="149" y="527"/>
                    </a:lnTo>
                    <a:lnTo>
                      <a:pt x="143" y="526"/>
                    </a:lnTo>
                    <a:lnTo>
                      <a:pt x="142" y="527"/>
                    </a:lnTo>
                    <a:lnTo>
                      <a:pt x="141" y="527"/>
                    </a:lnTo>
                    <a:lnTo>
                      <a:pt x="138" y="528"/>
                    </a:lnTo>
                    <a:lnTo>
                      <a:pt x="137" y="531"/>
                    </a:lnTo>
                    <a:lnTo>
                      <a:pt x="137" y="1081"/>
                    </a:lnTo>
                    <a:lnTo>
                      <a:pt x="110" y="1078"/>
                    </a:lnTo>
                    <a:lnTo>
                      <a:pt x="98" y="1078"/>
                    </a:lnTo>
                    <a:lnTo>
                      <a:pt x="90" y="1077"/>
                    </a:lnTo>
                    <a:lnTo>
                      <a:pt x="69" y="1076"/>
                    </a:lnTo>
                    <a:lnTo>
                      <a:pt x="37" y="1077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39" y="4"/>
                    </a:lnTo>
                    <a:lnTo>
                      <a:pt x="69" y="5"/>
                    </a:lnTo>
                    <a:lnTo>
                      <a:pt x="95" y="4"/>
                    </a:lnTo>
                    <a:lnTo>
                      <a:pt x="137" y="0"/>
                    </a:lnTo>
                    <a:lnTo>
                      <a:pt x="137" y="489"/>
                    </a:lnTo>
                    <a:lnTo>
                      <a:pt x="142" y="491"/>
                    </a:lnTo>
                    <a:lnTo>
                      <a:pt x="145" y="492"/>
                    </a:lnTo>
                    <a:lnTo>
                      <a:pt x="151" y="491"/>
                    </a:lnTo>
                    <a:lnTo>
                      <a:pt x="160" y="489"/>
                    </a:lnTo>
                    <a:lnTo>
                      <a:pt x="168" y="485"/>
                    </a:lnTo>
                    <a:lnTo>
                      <a:pt x="178" y="480"/>
                    </a:lnTo>
                    <a:lnTo>
                      <a:pt x="184" y="473"/>
                    </a:lnTo>
                    <a:lnTo>
                      <a:pt x="192" y="467"/>
                    </a:lnTo>
                    <a:lnTo>
                      <a:pt x="201" y="459"/>
                    </a:lnTo>
                    <a:lnTo>
                      <a:pt x="210" y="451"/>
                    </a:lnTo>
                    <a:lnTo>
                      <a:pt x="221" y="440"/>
                    </a:lnTo>
                    <a:lnTo>
                      <a:pt x="234" y="430"/>
                    </a:lnTo>
                    <a:lnTo>
                      <a:pt x="247" y="417"/>
                    </a:lnTo>
                    <a:lnTo>
                      <a:pt x="261" y="402"/>
                    </a:lnTo>
                    <a:lnTo>
                      <a:pt x="650" y="0"/>
                    </a:lnTo>
                    <a:lnTo>
                      <a:pt x="685" y="4"/>
                    </a:lnTo>
                    <a:lnTo>
                      <a:pt x="712" y="5"/>
                    </a:lnTo>
                    <a:lnTo>
                      <a:pt x="736" y="4"/>
                    </a:lnTo>
                    <a:lnTo>
                      <a:pt x="773" y="0"/>
                    </a:lnTo>
                    <a:lnTo>
                      <a:pt x="416" y="346"/>
                    </a:lnTo>
                    <a:lnTo>
                      <a:pt x="283" y="481"/>
                    </a:lnTo>
                    <a:lnTo>
                      <a:pt x="414" y="632"/>
                    </a:lnTo>
                    <a:lnTo>
                      <a:pt x="569" y="803"/>
                    </a:lnTo>
                    <a:lnTo>
                      <a:pt x="665" y="916"/>
                    </a:lnTo>
                    <a:lnTo>
                      <a:pt x="791" y="1074"/>
                    </a:lnTo>
                    <a:lnTo>
                      <a:pt x="791" y="1081"/>
                    </a:lnTo>
                    <a:lnTo>
                      <a:pt x="758" y="1078"/>
                    </a:lnTo>
                    <a:lnTo>
                      <a:pt x="748" y="1078"/>
                    </a:lnTo>
                    <a:lnTo>
                      <a:pt x="741" y="1078"/>
                    </a:lnTo>
                    <a:lnTo>
                      <a:pt x="733" y="1077"/>
                    </a:lnTo>
                    <a:lnTo>
                      <a:pt x="706" y="1076"/>
                    </a:lnTo>
                    <a:lnTo>
                      <a:pt x="665" y="1077"/>
                    </a:lnTo>
                    <a:lnTo>
                      <a:pt x="618" y="1081"/>
                    </a:lnTo>
                    <a:lnTo>
                      <a:pt x="588" y="1039"/>
                    </a:lnTo>
                    <a:lnTo>
                      <a:pt x="560" y="1002"/>
                    </a:lnTo>
                    <a:lnTo>
                      <a:pt x="534" y="968"/>
                    </a:lnTo>
                    <a:lnTo>
                      <a:pt x="509" y="937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18"/>
              <p:cNvSpPr>
                <a:spLocks/>
              </p:cNvSpPr>
              <p:nvPr userDrawn="1"/>
            </p:nvSpPr>
            <p:spPr bwMode="auto">
              <a:xfrm>
                <a:off x="7522619" y="1426547"/>
                <a:ext cx="68262" cy="77685"/>
              </a:xfrm>
              <a:custGeom>
                <a:avLst/>
                <a:gdLst/>
                <a:ahLst/>
                <a:cxnLst>
                  <a:cxn ang="0">
                    <a:pos x="786" y="218"/>
                  </a:cxn>
                  <a:cxn ang="0">
                    <a:pos x="128" y="985"/>
                  </a:cxn>
                  <a:cxn ang="0">
                    <a:pos x="105" y="1011"/>
                  </a:cxn>
                  <a:cxn ang="0">
                    <a:pos x="83" y="1037"/>
                  </a:cxn>
                  <a:cxn ang="0">
                    <a:pos x="64" y="1060"/>
                  </a:cxn>
                  <a:cxn ang="0">
                    <a:pos x="48" y="1081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0" y="2"/>
                  </a:cxn>
                  <a:cxn ang="0">
                    <a:pos x="24" y="4"/>
                  </a:cxn>
                  <a:cxn ang="0">
                    <a:pos x="45" y="5"/>
                  </a:cxn>
                  <a:cxn ang="0">
                    <a:pos x="68" y="5"/>
                  </a:cxn>
                  <a:cxn ang="0">
                    <a:pos x="138" y="0"/>
                  </a:cxn>
                  <a:cxn ang="0">
                    <a:pos x="138" y="826"/>
                  </a:cxn>
                  <a:cxn ang="0">
                    <a:pos x="154" y="826"/>
                  </a:cxn>
                  <a:cxn ang="0">
                    <a:pos x="871" y="0"/>
                  </a:cxn>
                  <a:cxn ang="0">
                    <a:pos x="942" y="0"/>
                  </a:cxn>
                  <a:cxn ang="0">
                    <a:pos x="942" y="1081"/>
                  </a:cxn>
                  <a:cxn ang="0">
                    <a:pos x="922" y="1078"/>
                  </a:cxn>
                  <a:cxn ang="0">
                    <a:pos x="903" y="1077"/>
                  </a:cxn>
                  <a:cxn ang="0">
                    <a:pos x="887" y="1076"/>
                  </a:cxn>
                  <a:cxn ang="0">
                    <a:pos x="871" y="1076"/>
                  </a:cxn>
                  <a:cxn ang="0">
                    <a:pos x="858" y="1076"/>
                  </a:cxn>
                  <a:cxn ang="0">
                    <a:pos x="842" y="1077"/>
                  </a:cxn>
                  <a:cxn ang="0">
                    <a:pos x="823" y="1078"/>
                  </a:cxn>
                  <a:cxn ang="0">
                    <a:pos x="802" y="1081"/>
                  </a:cxn>
                  <a:cxn ang="0">
                    <a:pos x="802" y="218"/>
                  </a:cxn>
                  <a:cxn ang="0">
                    <a:pos x="786" y="218"/>
                  </a:cxn>
                </a:cxnLst>
                <a:rect l="0" t="0" r="r" b="b"/>
                <a:pathLst>
                  <a:path w="942" h="1081">
                    <a:moveTo>
                      <a:pt x="786" y="218"/>
                    </a:moveTo>
                    <a:lnTo>
                      <a:pt x="128" y="985"/>
                    </a:lnTo>
                    <a:lnTo>
                      <a:pt x="105" y="1011"/>
                    </a:lnTo>
                    <a:lnTo>
                      <a:pt x="83" y="1037"/>
                    </a:lnTo>
                    <a:lnTo>
                      <a:pt x="64" y="1060"/>
                    </a:lnTo>
                    <a:lnTo>
                      <a:pt x="48" y="1081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24" y="4"/>
                    </a:lnTo>
                    <a:lnTo>
                      <a:pt x="45" y="5"/>
                    </a:lnTo>
                    <a:lnTo>
                      <a:pt x="68" y="5"/>
                    </a:lnTo>
                    <a:lnTo>
                      <a:pt x="138" y="0"/>
                    </a:lnTo>
                    <a:lnTo>
                      <a:pt x="138" y="826"/>
                    </a:lnTo>
                    <a:lnTo>
                      <a:pt x="154" y="826"/>
                    </a:lnTo>
                    <a:lnTo>
                      <a:pt x="871" y="0"/>
                    </a:lnTo>
                    <a:lnTo>
                      <a:pt x="942" y="0"/>
                    </a:lnTo>
                    <a:lnTo>
                      <a:pt x="942" y="1081"/>
                    </a:lnTo>
                    <a:lnTo>
                      <a:pt x="922" y="1078"/>
                    </a:lnTo>
                    <a:lnTo>
                      <a:pt x="903" y="1077"/>
                    </a:lnTo>
                    <a:lnTo>
                      <a:pt x="887" y="1076"/>
                    </a:lnTo>
                    <a:lnTo>
                      <a:pt x="871" y="1076"/>
                    </a:lnTo>
                    <a:lnTo>
                      <a:pt x="858" y="1076"/>
                    </a:lnTo>
                    <a:lnTo>
                      <a:pt x="842" y="1077"/>
                    </a:lnTo>
                    <a:lnTo>
                      <a:pt x="823" y="1078"/>
                    </a:lnTo>
                    <a:lnTo>
                      <a:pt x="802" y="1081"/>
                    </a:lnTo>
                    <a:lnTo>
                      <a:pt x="802" y="218"/>
                    </a:lnTo>
                    <a:lnTo>
                      <a:pt x="786" y="21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19"/>
              <p:cNvSpPr>
                <a:spLocks noEditPoints="1"/>
              </p:cNvSpPr>
              <p:nvPr userDrawn="1"/>
            </p:nvSpPr>
            <p:spPr bwMode="auto">
              <a:xfrm>
                <a:off x="7417845" y="1426547"/>
                <a:ext cx="90487" cy="77685"/>
              </a:xfrm>
              <a:custGeom>
                <a:avLst/>
                <a:gdLst/>
                <a:ahLst/>
                <a:cxnLst>
                  <a:cxn ang="0">
                    <a:pos x="494" y="139"/>
                  </a:cxn>
                  <a:cxn ang="0">
                    <a:pos x="390" y="165"/>
                  </a:cxn>
                  <a:cxn ang="0">
                    <a:pos x="303" y="213"/>
                  </a:cxn>
                  <a:cxn ang="0">
                    <a:pos x="239" y="277"/>
                  </a:cxn>
                  <a:cxn ang="0">
                    <a:pos x="191" y="358"/>
                  </a:cxn>
                  <a:cxn ang="0">
                    <a:pos x="161" y="452"/>
                  </a:cxn>
                  <a:cxn ang="0">
                    <a:pos x="155" y="560"/>
                  </a:cxn>
                  <a:cxn ang="0">
                    <a:pos x="184" y="688"/>
                  </a:cxn>
                  <a:cxn ang="0">
                    <a:pos x="249" y="797"/>
                  </a:cxn>
                  <a:cxn ang="0">
                    <a:pos x="350" y="878"/>
                  </a:cxn>
                  <a:cxn ang="0">
                    <a:pos x="478" y="922"/>
                  </a:cxn>
                  <a:cxn ang="0">
                    <a:pos x="565" y="0"/>
                  </a:cxn>
                  <a:cxn ang="0">
                    <a:pos x="654" y="5"/>
                  </a:cxn>
                  <a:cxn ang="0">
                    <a:pos x="746" y="84"/>
                  </a:cxn>
                  <a:cxn ang="0">
                    <a:pos x="938" y="116"/>
                  </a:cxn>
                  <a:cxn ang="0">
                    <a:pos x="1035" y="156"/>
                  </a:cxn>
                  <a:cxn ang="0">
                    <a:pos x="1118" y="209"/>
                  </a:cxn>
                  <a:cxn ang="0">
                    <a:pos x="1173" y="263"/>
                  </a:cxn>
                  <a:cxn ang="0">
                    <a:pos x="1229" y="352"/>
                  </a:cxn>
                  <a:cxn ang="0">
                    <a:pos x="1255" y="423"/>
                  </a:cxn>
                  <a:cxn ang="0">
                    <a:pos x="1267" y="501"/>
                  </a:cxn>
                  <a:cxn ang="0">
                    <a:pos x="1263" y="602"/>
                  </a:cxn>
                  <a:cxn ang="0">
                    <a:pos x="1230" y="710"/>
                  </a:cxn>
                  <a:cxn ang="0">
                    <a:pos x="1169" y="805"/>
                  </a:cxn>
                  <a:cxn ang="0">
                    <a:pos x="1081" y="886"/>
                  </a:cxn>
                  <a:cxn ang="0">
                    <a:pos x="965" y="945"/>
                  </a:cxn>
                  <a:cxn ang="0">
                    <a:pos x="828" y="978"/>
                  </a:cxn>
                  <a:cxn ang="0">
                    <a:pos x="703" y="1081"/>
                  </a:cxn>
                  <a:cxn ang="0">
                    <a:pos x="612" y="1076"/>
                  </a:cxn>
                  <a:cxn ang="0">
                    <a:pos x="521" y="986"/>
                  </a:cxn>
                  <a:cxn ang="0">
                    <a:pos x="365" y="965"/>
                  </a:cxn>
                  <a:cxn ang="0">
                    <a:pos x="279" y="935"/>
                  </a:cxn>
                  <a:cxn ang="0">
                    <a:pos x="175" y="877"/>
                  </a:cxn>
                  <a:cxn ang="0">
                    <a:pos x="116" y="825"/>
                  </a:cxn>
                  <a:cxn ang="0">
                    <a:pos x="67" y="764"/>
                  </a:cxn>
                  <a:cxn ang="0">
                    <a:pos x="32" y="696"/>
                  </a:cxn>
                  <a:cxn ang="0">
                    <a:pos x="10" y="625"/>
                  </a:cxn>
                  <a:cxn ang="0">
                    <a:pos x="1" y="501"/>
                  </a:cxn>
                  <a:cxn ang="0">
                    <a:pos x="16" y="410"/>
                  </a:cxn>
                  <a:cxn ang="0">
                    <a:pos x="44" y="339"/>
                  </a:cxn>
                  <a:cxn ang="0">
                    <a:pos x="84" y="276"/>
                  </a:cxn>
                  <a:cxn ang="0">
                    <a:pos x="136" y="220"/>
                  </a:cxn>
                  <a:cxn ang="0">
                    <a:pos x="201" y="173"/>
                  </a:cxn>
                  <a:cxn ang="0">
                    <a:pos x="310" y="121"/>
                  </a:cxn>
                  <a:cxn ang="0">
                    <a:pos x="479" y="87"/>
                  </a:cxn>
                  <a:cxn ang="0">
                    <a:pos x="1112" y="493"/>
                  </a:cxn>
                  <a:cxn ang="0">
                    <a:pos x="1092" y="399"/>
                  </a:cxn>
                  <a:cxn ang="0">
                    <a:pos x="1052" y="313"/>
                  </a:cxn>
                  <a:cxn ang="0">
                    <a:pos x="993" y="241"/>
                  </a:cxn>
                  <a:cxn ang="0">
                    <a:pos x="913" y="185"/>
                  </a:cxn>
                  <a:cxn ang="0">
                    <a:pos x="816" y="147"/>
                  </a:cxn>
                  <a:cxn ang="0">
                    <a:pos x="703" y="136"/>
                  </a:cxn>
                  <a:cxn ang="0">
                    <a:pos x="817" y="917"/>
                  </a:cxn>
                  <a:cxn ang="0">
                    <a:pos x="940" y="864"/>
                  </a:cxn>
                  <a:cxn ang="0">
                    <a:pos x="1033" y="778"/>
                  </a:cxn>
                  <a:cxn ang="0">
                    <a:pos x="1092" y="664"/>
                  </a:cxn>
                  <a:cxn ang="0">
                    <a:pos x="1113" y="533"/>
                  </a:cxn>
                </a:cxnLst>
                <a:rect l="0" t="0" r="r" b="b"/>
                <a:pathLst>
                  <a:path w="1268" h="1081">
                    <a:moveTo>
                      <a:pt x="565" y="930"/>
                    </a:moveTo>
                    <a:lnTo>
                      <a:pt x="565" y="136"/>
                    </a:lnTo>
                    <a:lnTo>
                      <a:pt x="541" y="136"/>
                    </a:lnTo>
                    <a:lnTo>
                      <a:pt x="517" y="137"/>
                    </a:lnTo>
                    <a:lnTo>
                      <a:pt x="494" y="139"/>
                    </a:lnTo>
                    <a:lnTo>
                      <a:pt x="472" y="143"/>
                    </a:lnTo>
                    <a:lnTo>
                      <a:pt x="451" y="146"/>
                    </a:lnTo>
                    <a:lnTo>
                      <a:pt x="429" y="152"/>
                    </a:lnTo>
                    <a:lnTo>
                      <a:pt x="409" y="158"/>
                    </a:lnTo>
                    <a:lnTo>
                      <a:pt x="390" y="165"/>
                    </a:lnTo>
                    <a:lnTo>
                      <a:pt x="371" y="174"/>
                    </a:lnTo>
                    <a:lnTo>
                      <a:pt x="352" y="182"/>
                    </a:lnTo>
                    <a:lnTo>
                      <a:pt x="335" y="192"/>
                    </a:lnTo>
                    <a:lnTo>
                      <a:pt x="319" y="202"/>
                    </a:lnTo>
                    <a:lnTo>
                      <a:pt x="303" y="213"/>
                    </a:lnTo>
                    <a:lnTo>
                      <a:pt x="288" y="224"/>
                    </a:lnTo>
                    <a:lnTo>
                      <a:pt x="275" y="237"/>
                    </a:lnTo>
                    <a:lnTo>
                      <a:pt x="262" y="249"/>
                    </a:lnTo>
                    <a:lnTo>
                      <a:pt x="250" y="263"/>
                    </a:lnTo>
                    <a:lnTo>
                      <a:pt x="239" y="277"/>
                    </a:lnTo>
                    <a:lnTo>
                      <a:pt x="227" y="292"/>
                    </a:lnTo>
                    <a:lnTo>
                      <a:pt x="217" y="308"/>
                    </a:lnTo>
                    <a:lnTo>
                      <a:pt x="208" y="324"/>
                    </a:lnTo>
                    <a:lnTo>
                      <a:pt x="198" y="341"/>
                    </a:lnTo>
                    <a:lnTo>
                      <a:pt x="191" y="358"/>
                    </a:lnTo>
                    <a:lnTo>
                      <a:pt x="184" y="376"/>
                    </a:lnTo>
                    <a:lnTo>
                      <a:pt x="176" y="395"/>
                    </a:lnTo>
                    <a:lnTo>
                      <a:pt x="171" y="413"/>
                    </a:lnTo>
                    <a:lnTo>
                      <a:pt x="166" y="432"/>
                    </a:lnTo>
                    <a:lnTo>
                      <a:pt x="161" y="452"/>
                    </a:lnTo>
                    <a:lnTo>
                      <a:pt x="158" y="472"/>
                    </a:lnTo>
                    <a:lnTo>
                      <a:pt x="156" y="492"/>
                    </a:lnTo>
                    <a:lnTo>
                      <a:pt x="155" y="513"/>
                    </a:lnTo>
                    <a:lnTo>
                      <a:pt x="155" y="533"/>
                    </a:lnTo>
                    <a:lnTo>
                      <a:pt x="155" y="560"/>
                    </a:lnTo>
                    <a:lnTo>
                      <a:pt x="158" y="587"/>
                    </a:lnTo>
                    <a:lnTo>
                      <a:pt x="161" y="613"/>
                    </a:lnTo>
                    <a:lnTo>
                      <a:pt x="168" y="639"/>
                    </a:lnTo>
                    <a:lnTo>
                      <a:pt x="174" y="663"/>
                    </a:lnTo>
                    <a:lnTo>
                      <a:pt x="184" y="688"/>
                    </a:lnTo>
                    <a:lnTo>
                      <a:pt x="193" y="711"/>
                    </a:lnTo>
                    <a:lnTo>
                      <a:pt x="206" y="734"/>
                    </a:lnTo>
                    <a:lnTo>
                      <a:pt x="219" y="757"/>
                    </a:lnTo>
                    <a:lnTo>
                      <a:pt x="233" y="777"/>
                    </a:lnTo>
                    <a:lnTo>
                      <a:pt x="249" y="797"/>
                    </a:lnTo>
                    <a:lnTo>
                      <a:pt x="266" y="815"/>
                    </a:lnTo>
                    <a:lnTo>
                      <a:pt x="285" y="833"/>
                    </a:lnTo>
                    <a:lnTo>
                      <a:pt x="305" y="849"/>
                    </a:lnTo>
                    <a:lnTo>
                      <a:pt x="327" y="864"/>
                    </a:lnTo>
                    <a:lnTo>
                      <a:pt x="350" y="878"/>
                    </a:lnTo>
                    <a:lnTo>
                      <a:pt x="374" y="890"/>
                    </a:lnTo>
                    <a:lnTo>
                      <a:pt x="399" y="901"/>
                    </a:lnTo>
                    <a:lnTo>
                      <a:pt x="424" y="909"/>
                    </a:lnTo>
                    <a:lnTo>
                      <a:pt x="451" y="917"/>
                    </a:lnTo>
                    <a:lnTo>
                      <a:pt x="478" y="922"/>
                    </a:lnTo>
                    <a:lnTo>
                      <a:pt x="507" y="926"/>
                    </a:lnTo>
                    <a:lnTo>
                      <a:pt x="535" y="930"/>
                    </a:lnTo>
                    <a:lnTo>
                      <a:pt x="565" y="930"/>
                    </a:lnTo>
                    <a:close/>
                    <a:moveTo>
                      <a:pt x="565" y="83"/>
                    </a:moveTo>
                    <a:lnTo>
                      <a:pt x="565" y="0"/>
                    </a:lnTo>
                    <a:lnTo>
                      <a:pt x="577" y="2"/>
                    </a:lnTo>
                    <a:lnTo>
                      <a:pt x="591" y="4"/>
                    </a:lnTo>
                    <a:lnTo>
                      <a:pt x="610" y="5"/>
                    </a:lnTo>
                    <a:lnTo>
                      <a:pt x="633" y="5"/>
                    </a:lnTo>
                    <a:lnTo>
                      <a:pt x="654" y="5"/>
                    </a:lnTo>
                    <a:lnTo>
                      <a:pt x="673" y="4"/>
                    </a:lnTo>
                    <a:lnTo>
                      <a:pt x="690" y="2"/>
                    </a:lnTo>
                    <a:lnTo>
                      <a:pt x="703" y="0"/>
                    </a:lnTo>
                    <a:lnTo>
                      <a:pt x="703" y="83"/>
                    </a:lnTo>
                    <a:lnTo>
                      <a:pt x="746" y="84"/>
                    </a:lnTo>
                    <a:lnTo>
                      <a:pt x="787" y="87"/>
                    </a:lnTo>
                    <a:lnTo>
                      <a:pt x="828" y="91"/>
                    </a:lnTo>
                    <a:lnTo>
                      <a:pt x="866" y="97"/>
                    </a:lnTo>
                    <a:lnTo>
                      <a:pt x="903" y="106"/>
                    </a:lnTo>
                    <a:lnTo>
                      <a:pt x="938" y="116"/>
                    </a:lnTo>
                    <a:lnTo>
                      <a:pt x="956" y="121"/>
                    </a:lnTo>
                    <a:lnTo>
                      <a:pt x="973" y="127"/>
                    </a:lnTo>
                    <a:lnTo>
                      <a:pt x="989" y="135"/>
                    </a:lnTo>
                    <a:lnTo>
                      <a:pt x="1005" y="141"/>
                    </a:lnTo>
                    <a:lnTo>
                      <a:pt x="1035" y="156"/>
                    </a:lnTo>
                    <a:lnTo>
                      <a:pt x="1065" y="173"/>
                    </a:lnTo>
                    <a:lnTo>
                      <a:pt x="1079" y="181"/>
                    </a:lnTo>
                    <a:lnTo>
                      <a:pt x="1092" y="190"/>
                    </a:lnTo>
                    <a:lnTo>
                      <a:pt x="1105" y="199"/>
                    </a:lnTo>
                    <a:lnTo>
                      <a:pt x="1118" y="209"/>
                    </a:lnTo>
                    <a:lnTo>
                      <a:pt x="1130" y="220"/>
                    </a:lnTo>
                    <a:lnTo>
                      <a:pt x="1141" y="230"/>
                    </a:lnTo>
                    <a:lnTo>
                      <a:pt x="1152" y="241"/>
                    </a:lnTo>
                    <a:lnTo>
                      <a:pt x="1162" y="251"/>
                    </a:lnTo>
                    <a:lnTo>
                      <a:pt x="1173" y="263"/>
                    </a:lnTo>
                    <a:lnTo>
                      <a:pt x="1183" y="275"/>
                    </a:lnTo>
                    <a:lnTo>
                      <a:pt x="1191" y="286"/>
                    </a:lnTo>
                    <a:lnTo>
                      <a:pt x="1201" y="299"/>
                    </a:lnTo>
                    <a:lnTo>
                      <a:pt x="1215" y="326"/>
                    </a:lnTo>
                    <a:lnTo>
                      <a:pt x="1229" y="352"/>
                    </a:lnTo>
                    <a:lnTo>
                      <a:pt x="1235" y="366"/>
                    </a:lnTo>
                    <a:lnTo>
                      <a:pt x="1241" y="380"/>
                    </a:lnTo>
                    <a:lnTo>
                      <a:pt x="1246" y="395"/>
                    </a:lnTo>
                    <a:lnTo>
                      <a:pt x="1250" y="408"/>
                    </a:lnTo>
                    <a:lnTo>
                      <a:pt x="1255" y="423"/>
                    </a:lnTo>
                    <a:lnTo>
                      <a:pt x="1258" y="438"/>
                    </a:lnTo>
                    <a:lnTo>
                      <a:pt x="1261" y="453"/>
                    </a:lnTo>
                    <a:lnTo>
                      <a:pt x="1264" y="469"/>
                    </a:lnTo>
                    <a:lnTo>
                      <a:pt x="1265" y="485"/>
                    </a:lnTo>
                    <a:lnTo>
                      <a:pt x="1267" y="501"/>
                    </a:lnTo>
                    <a:lnTo>
                      <a:pt x="1268" y="517"/>
                    </a:lnTo>
                    <a:lnTo>
                      <a:pt x="1268" y="533"/>
                    </a:lnTo>
                    <a:lnTo>
                      <a:pt x="1267" y="556"/>
                    </a:lnTo>
                    <a:lnTo>
                      <a:pt x="1265" y="578"/>
                    </a:lnTo>
                    <a:lnTo>
                      <a:pt x="1263" y="602"/>
                    </a:lnTo>
                    <a:lnTo>
                      <a:pt x="1259" y="624"/>
                    </a:lnTo>
                    <a:lnTo>
                      <a:pt x="1253" y="645"/>
                    </a:lnTo>
                    <a:lnTo>
                      <a:pt x="1246" y="667"/>
                    </a:lnTo>
                    <a:lnTo>
                      <a:pt x="1239" y="689"/>
                    </a:lnTo>
                    <a:lnTo>
                      <a:pt x="1230" y="710"/>
                    </a:lnTo>
                    <a:lnTo>
                      <a:pt x="1221" y="730"/>
                    </a:lnTo>
                    <a:lnTo>
                      <a:pt x="1209" y="750"/>
                    </a:lnTo>
                    <a:lnTo>
                      <a:pt x="1196" y="769"/>
                    </a:lnTo>
                    <a:lnTo>
                      <a:pt x="1184" y="787"/>
                    </a:lnTo>
                    <a:lnTo>
                      <a:pt x="1169" y="805"/>
                    </a:lnTo>
                    <a:lnTo>
                      <a:pt x="1153" y="822"/>
                    </a:lnTo>
                    <a:lnTo>
                      <a:pt x="1137" y="839"/>
                    </a:lnTo>
                    <a:lnTo>
                      <a:pt x="1119" y="856"/>
                    </a:lnTo>
                    <a:lnTo>
                      <a:pt x="1100" y="871"/>
                    </a:lnTo>
                    <a:lnTo>
                      <a:pt x="1081" y="886"/>
                    </a:lnTo>
                    <a:lnTo>
                      <a:pt x="1060" y="899"/>
                    </a:lnTo>
                    <a:lnTo>
                      <a:pt x="1037" y="912"/>
                    </a:lnTo>
                    <a:lnTo>
                      <a:pt x="1015" y="923"/>
                    </a:lnTo>
                    <a:lnTo>
                      <a:pt x="991" y="934"/>
                    </a:lnTo>
                    <a:lnTo>
                      <a:pt x="965" y="945"/>
                    </a:lnTo>
                    <a:lnTo>
                      <a:pt x="940" y="953"/>
                    </a:lnTo>
                    <a:lnTo>
                      <a:pt x="912" y="961"/>
                    </a:lnTo>
                    <a:lnTo>
                      <a:pt x="885" y="968"/>
                    </a:lnTo>
                    <a:lnTo>
                      <a:pt x="856" y="974"/>
                    </a:lnTo>
                    <a:lnTo>
                      <a:pt x="828" y="978"/>
                    </a:lnTo>
                    <a:lnTo>
                      <a:pt x="798" y="983"/>
                    </a:lnTo>
                    <a:lnTo>
                      <a:pt x="767" y="985"/>
                    </a:lnTo>
                    <a:lnTo>
                      <a:pt x="735" y="987"/>
                    </a:lnTo>
                    <a:lnTo>
                      <a:pt x="703" y="987"/>
                    </a:lnTo>
                    <a:lnTo>
                      <a:pt x="703" y="1081"/>
                    </a:lnTo>
                    <a:lnTo>
                      <a:pt x="690" y="1078"/>
                    </a:lnTo>
                    <a:lnTo>
                      <a:pt x="674" y="1077"/>
                    </a:lnTo>
                    <a:lnTo>
                      <a:pt x="655" y="1076"/>
                    </a:lnTo>
                    <a:lnTo>
                      <a:pt x="633" y="1076"/>
                    </a:lnTo>
                    <a:lnTo>
                      <a:pt x="612" y="1076"/>
                    </a:lnTo>
                    <a:lnTo>
                      <a:pt x="592" y="1077"/>
                    </a:lnTo>
                    <a:lnTo>
                      <a:pt x="577" y="1078"/>
                    </a:lnTo>
                    <a:lnTo>
                      <a:pt x="565" y="1081"/>
                    </a:lnTo>
                    <a:lnTo>
                      <a:pt x="565" y="987"/>
                    </a:lnTo>
                    <a:lnTo>
                      <a:pt x="521" y="986"/>
                    </a:lnTo>
                    <a:lnTo>
                      <a:pt x="480" y="984"/>
                    </a:lnTo>
                    <a:lnTo>
                      <a:pt x="440" y="978"/>
                    </a:lnTo>
                    <a:lnTo>
                      <a:pt x="402" y="972"/>
                    </a:lnTo>
                    <a:lnTo>
                      <a:pt x="383" y="969"/>
                    </a:lnTo>
                    <a:lnTo>
                      <a:pt x="365" y="965"/>
                    </a:lnTo>
                    <a:lnTo>
                      <a:pt x="347" y="959"/>
                    </a:lnTo>
                    <a:lnTo>
                      <a:pt x="329" y="954"/>
                    </a:lnTo>
                    <a:lnTo>
                      <a:pt x="312" y="948"/>
                    </a:lnTo>
                    <a:lnTo>
                      <a:pt x="295" y="941"/>
                    </a:lnTo>
                    <a:lnTo>
                      <a:pt x="279" y="935"/>
                    </a:lnTo>
                    <a:lnTo>
                      <a:pt x="262" y="928"/>
                    </a:lnTo>
                    <a:lnTo>
                      <a:pt x="231" y="912"/>
                    </a:lnTo>
                    <a:lnTo>
                      <a:pt x="203" y="895"/>
                    </a:lnTo>
                    <a:lnTo>
                      <a:pt x="189" y="886"/>
                    </a:lnTo>
                    <a:lnTo>
                      <a:pt x="175" y="877"/>
                    </a:lnTo>
                    <a:lnTo>
                      <a:pt x="162" y="867"/>
                    </a:lnTo>
                    <a:lnTo>
                      <a:pt x="150" y="856"/>
                    </a:lnTo>
                    <a:lnTo>
                      <a:pt x="138" y="846"/>
                    </a:lnTo>
                    <a:lnTo>
                      <a:pt x="126" y="835"/>
                    </a:lnTo>
                    <a:lnTo>
                      <a:pt x="116" y="825"/>
                    </a:lnTo>
                    <a:lnTo>
                      <a:pt x="105" y="813"/>
                    </a:lnTo>
                    <a:lnTo>
                      <a:pt x="95" y="801"/>
                    </a:lnTo>
                    <a:lnTo>
                      <a:pt x="85" y="788"/>
                    </a:lnTo>
                    <a:lnTo>
                      <a:pt x="76" y="777"/>
                    </a:lnTo>
                    <a:lnTo>
                      <a:pt x="67" y="764"/>
                    </a:lnTo>
                    <a:lnTo>
                      <a:pt x="59" y="750"/>
                    </a:lnTo>
                    <a:lnTo>
                      <a:pt x="51" y="738"/>
                    </a:lnTo>
                    <a:lnTo>
                      <a:pt x="44" y="724"/>
                    </a:lnTo>
                    <a:lnTo>
                      <a:pt x="37" y="710"/>
                    </a:lnTo>
                    <a:lnTo>
                      <a:pt x="32" y="696"/>
                    </a:lnTo>
                    <a:lnTo>
                      <a:pt x="26" y="682"/>
                    </a:lnTo>
                    <a:lnTo>
                      <a:pt x="21" y="669"/>
                    </a:lnTo>
                    <a:lnTo>
                      <a:pt x="17" y="654"/>
                    </a:lnTo>
                    <a:lnTo>
                      <a:pt x="13" y="640"/>
                    </a:lnTo>
                    <a:lnTo>
                      <a:pt x="10" y="625"/>
                    </a:lnTo>
                    <a:lnTo>
                      <a:pt x="7" y="610"/>
                    </a:lnTo>
                    <a:lnTo>
                      <a:pt x="5" y="595"/>
                    </a:lnTo>
                    <a:lnTo>
                      <a:pt x="1" y="565"/>
                    </a:lnTo>
                    <a:lnTo>
                      <a:pt x="0" y="533"/>
                    </a:lnTo>
                    <a:lnTo>
                      <a:pt x="1" y="501"/>
                    </a:lnTo>
                    <a:lnTo>
                      <a:pt x="5" y="469"/>
                    </a:lnTo>
                    <a:lnTo>
                      <a:pt x="7" y="454"/>
                    </a:lnTo>
                    <a:lnTo>
                      <a:pt x="10" y="439"/>
                    </a:lnTo>
                    <a:lnTo>
                      <a:pt x="13" y="424"/>
                    </a:lnTo>
                    <a:lnTo>
                      <a:pt x="16" y="410"/>
                    </a:lnTo>
                    <a:lnTo>
                      <a:pt x="21" y="395"/>
                    </a:lnTo>
                    <a:lnTo>
                      <a:pt x="26" y="381"/>
                    </a:lnTo>
                    <a:lnTo>
                      <a:pt x="31" y="367"/>
                    </a:lnTo>
                    <a:lnTo>
                      <a:pt x="37" y="353"/>
                    </a:lnTo>
                    <a:lnTo>
                      <a:pt x="44" y="339"/>
                    </a:lnTo>
                    <a:lnTo>
                      <a:pt x="50" y="327"/>
                    </a:lnTo>
                    <a:lnTo>
                      <a:pt x="57" y="313"/>
                    </a:lnTo>
                    <a:lnTo>
                      <a:pt x="66" y="300"/>
                    </a:lnTo>
                    <a:lnTo>
                      <a:pt x="74" y="287"/>
                    </a:lnTo>
                    <a:lnTo>
                      <a:pt x="84" y="276"/>
                    </a:lnTo>
                    <a:lnTo>
                      <a:pt x="94" y="264"/>
                    </a:lnTo>
                    <a:lnTo>
                      <a:pt x="103" y="252"/>
                    </a:lnTo>
                    <a:lnTo>
                      <a:pt x="114" y="241"/>
                    </a:lnTo>
                    <a:lnTo>
                      <a:pt x="124" y="230"/>
                    </a:lnTo>
                    <a:lnTo>
                      <a:pt x="136" y="220"/>
                    </a:lnTo>
                    <a:lnTo>
                      <a:pt x="148" y="210"/>
                    </a:lnTo>
                    <a:lnTo>
                      <a:pt x="160" y="200"/>
                    </a:lnTo>
                    <a:lnTo>
                      <a:pt x="173" y="191"/>
                    </a:lnTo>
                    <a:lnTo>
                      <a:pt x="187" y="181"/>
                    </a:lnTo>
                    <a:lnTo>
                      <a:pt x="201" y="173"/>
                    </a:lnTo>
                    <a:lnTo>
                      <a:pt x="229" y="157"/>
                    </a:lnTo>
                    <a:lnTo>
                      <a:pt x="260" y="141"/>
                    </a:lnTo>
                    <a:lnTo>
                      <a:pt x="276" y="135"/>
                    </a:lnTo>
                    <a:lnTo>
                      <a:pt x="293" y="127"/>
                    </a:lnTo>
                    <a:lnTo>
                      <a:pt x="310" y="121"/>
                    </a:lnTo>
                    <a:lnTo>
                      <a:pt x="327" y="116"/>
                    </a:lnTo>
                    <a:lnTo>
                      <a:pt x="363" y="106"/>
                    </a:lnTo>
                    <a:lnTo>
                      <a:pt x="400" y="97"/>
                    </a:lnTo>
                    <a:lnTo>
                      <a:pt x="439" y="91"/>
                    </a:lnTo>
                    <a:lnTo>
                      <a:pt x="479" y="87"/>
                    </a:lnTo>
                    <a:lnTo>
                      <a:pt x="521" y="84"/>
                    </a:lnTo>
                    <a:lnTo>
                      <a:pt x="565" y="83"/>
                    </a:lnTo>
                    <a:close/>
                    <a:moveTo>
                      <a:pt x="1113" y="533"/>
                    </a:moveTo>
                    <a:lnTo>
                      <a:pt x="1113" y="513"/>
                    </a:lnTo>
                    <a:lnTo>
                      <a:pt x="1112" y="493"/>
                    </a:lnTo>
                    <a:lnTo>
                      <a:pt x="1109" y="473"/>
                    </a:lnTo>
                    <a:lnTo>
                      <a:pt x="1106" y="454"/>
                    </a:lnTo>
                    <a:lnTo>
                      <a:pt x="1102" y="435"/>
                    </a:lnTo>
                    <a:lnTo>
                      <a:pt x="1098" y="417"/>
                    </a:lnTo>
                    <a:lnTo>
                      <a:pt x="1092" y="399"/>
                    </a:lnTo>
                    <a:lnTo>
                      <a:pt x="1086" y="381"/>
                    </a:lnTo>
                    <a:lnTo>
                      <a:pt x="1079" y="363"/>
                    </a:lnTo>
                    <a:lnTo>
                      <a:pt x="1070" y="346"/>
                    </a:lnTo>
                    <a:lnTo>
                      <a:pt x="1062" y="329"/>
                    </a:lnTo>
                    <a:lnTo>
                      <a:pt x="1052" y="313"/>
                    </a:lnTo>
                    <a:lnTo>
                      <a:pt x="1042" y="298"/>
                    </a:lnTo>
                    <a:lnTo>
                      <a:pt x="1031" y="282"/>
                    </a:lnTo>
                    <a:lnTo>
                      <a:pt x="1018" y="268"/>
                    </a:lnTo>
                    <a:lnTo>
                      <a:pt x="1006" y="255"/>
                    </a:lnTo>
                    <a:lnTo>
                      <a:pt x="993" y="241"/>
                    </a:lnTo>
                    <a:lnTo>
                      <a:pt x="979" y="228"/>
                    </a:lnTo>
                    <a:lnTo>
                      <a:pt x="964" y="216"/>
                    </a:lnTo>
                    <a:lnTo>
                      <a:pt x="948" y="205"/>
                    </a:lnTo>
                    <a:lnTo>
                      <a:pt x="931" y="194"/>
                    </a:lnTo>
                    <a:lnTo>
                      <a:pt x="913" y="185"/>
                    </a:lnTo>
                    <a:lnTo>
                      <a:pt x="895" y="175"/>
                    </a:lnTo>
                    <a:lnTo>
                      <a:pt x="876" y="166"/>
                    </a:lnTo>
                    <a:lnTo>
                      <a:pt x="856" y="159"/>
                    </a:lnTo>
                    <a:lnTo>
                      <a:pt x="837" y="153"/>
                    </a:lnTo>
                    <a:lnTo>
                      <a:pt x="816" y="147"/>
                    </a:lnTo>
                    <a:lnTo>
                      <a:pt x="795" y="143"/>
                    </a:lnTo>
                    <a:lnTo>
                      <a:pt x="773" y="140"/>
                    </a:lnTo>
                    <a:lnTo>
                      <a:pt x="750" y="137"/>
                    </a:lnTo>
                    <a:lnTo>
                      <a:pt x="727" y="136"/>
                    </a:lnTo>
                    <a:lnTo>
                      <a:pt x="703" y="136"/>
                    </a:lnTo>
                    <a:lnTo>
                      <a:pt x="703" y="930"/>
                    </a:lnTo>
                    <a:lnTo>
                      <a:pt x="732" y="930"/>
                    </a:lnTo>
                    <a:lnTo>
                      <a:pt x="761" y="926"/>
                    </a:lnTo>
                    <a:lnTo>
                      <a:pt x="790" y="923"/>
                    </a:lnTo>
                    <a:lnTo>
                      <a:pt x="817" y="917"/>
                    </a:lnTo>
                    <a:lnTo>
                      <a:pt x="844" y="909"/>
                    </a:lnTo>
                    <a:lnTo>
                      <a:pt x="869" y="901"/>
                    </a:lnTo>
                    <a:lnTo>
                      <a:pt x="893" y="890"/>
                    </a:lnTo>
                    <a:lnTo>
                      <a:pt x="918" y="878"/>
                    </a:lnTo>
                    <a:lnTo>
                      <a:pt x="940" y="864"/>
                    </a:lnTo>
                    <a:lnTo>
                      <a:pt x="961" y="849"/>
                    </a:lnTo>
                    <a:lnTo>
                      <a:pt x="980" y="833"/>
                    </a:lnTo>
                    <a:lnTo>
                      <a:pt x="999" y="816"/>
                    </a:lnTo>
                    <a:lnTo>
                      <a:pt x="1016" y="797"/>
                    </a:lnTo>
                    <a:lnTo>
                      <a:pt x="1033" y="778"/>
                    </a:lnTo>
                    <a:lnTo>
                      <a:pt x="1048" y="757"/>
                    </a:lnTo>
                    <a:lnTo>
                      <a:pt x="1062" y="734"/>
                    </a:lnTo>
                    <a:lnTo>
                      <a:pt x="1073" y="712"/>
                    </a:lnTo>
                    <a:lnTo>
                      <a:pt x="1084" y="688"/>
                    </a:lnTo>
                    <a:lnTo>
                      <a:pt x="1092" y="664"/>
                    </a:lnTo>
                    <a:lnTo>
                      <a:pt x="1100" y="639"/>
                    </a:lnTo>
                    <a:lnTo>
                      <a:pt x="1106" y="613"/>
                    </a:lnTo>
                    <a:lnTo>
                      <a:pt x="1109" y="587"/>
                    </a:lnTo>
                    <a:lnTo>
                      <a:pt x="1112" y="560"/>
                    </a:lnTo>
                    <a:lnTo>
                      <a:pt x="1113" y="53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20"/>
              <p:cNvSpPr>
                <a:spLocks/>
              </p:cNvSpPr>
              <p:nvPr userDrawn="1"/>
            </p:nvSpPr>
            <p:spPr bwMode="auto">
              <a:xfrm>
                <a:off x="7335295" y="1426547"/>
                <a:ext cx="66674" cy="77685"/>
              </a:xfrm>
              <a:custGeom>
                <a:avLst/>
                <a:gdLst/>
                <a:ahLst/>
                <a:cxnLst>
                  <a:cxn ang="0">
                    <a:pos x="139" y="826"/>
                  </a:cxn>
                  <a:cxn ang="0">
                    <a:pos x="156" y="826"/>
                  </a:cxn>
                  <a:cxn ang="0">
                    <a:pos x="873" y="0"/>
                  </a:cxn>
                  <a:cxn ang="0">
                    <a:pos x="942" y="0"/>
                  </a:cxn>
                  <a:cxn ang="0">
                    <a:pos x="942" y="1081"/>
                  </a:cxn>
                  <a:cxn ang="0">
                    <a:pos x="921" y="1078"/>
                  </a:cxn>
                  <a:cxn ang="0">
                    <a:pos x="903" y="1077"/>
                  </a:cxn>
                  <a:cxn ang="0">
                    <a:pos x="888" y="1076"/>
                  </a:cxn>
                  <a:cxn ang="0">
                    <a:pos x="873" y="1076"/>
                  </a:cxn>
                  <a:cxn ang="0">
                    <a:pos x="859" y="1076"/>
                  </a:cxn>
                  <a:cxn ang="0">
                    <a:pos x="843" y="1077"/>
                  </a:cxn>
                  <a:cxn ang="0">
                    <a:pos x="824" y="1078"/>
                  </a:cxn>
                  <a:cxn ang="0">
                    <a:pos x="803" y="1081"/>
                  </a:cxn>
                  <a:cxn ang="0">
                    <a:pos x="803" y="218"/>
                  </a:cxn>
                  <a:cxn ang="0">
                    <a:pos x="786" y="218"/>
                  </a:cxn>
                  <a:cxn ang="0">
                    <a:pos x="130" y="985"/>
                  </a:cxn>
                  <a:cxn ang="0">
                    <a:pos x="106" y="1011"/>
                  </a:cxn>
                  <a:cxn ang="0">
                    <a:pos x="83" y="1037"/>
                  </a:cxn>
                  <a:cxn ang="0">
                    <a:pos x="64" y="1060"/>
                  </a:cxn>
                  <a:cxn ang="0">
                    <a:pos x="49" y="1081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0" y="2"/>
                  </a:cxn>
                  <a:cxn ang="0">
                    <a:pos x="25" y="4"/>
                  </a:cxn>
                  <a:cxn ang="0">
                    <a:pos x="45" y="5"/>
                  </a:cxn>
                  <a:cxn ang="0">
                    <a:pos x="69" y="5"/>
                  </a:cxn>
                  <a:cxn ang="0">
                    <a:pos x="139" y="0"/>
                  </a:cxn>
                  <a:cxn ang="0">
                    <a:pos x="139" y="826"/>
                  </a:cxn>
                </a:cxnLst>
                <a:rect l="0" t="0" r="r" b="b"/>
                <a:pathLst>
                  <a:path w="942" h="1081">
                    <a:moveTo>
                      <a:pt x="139" y="826"/>
                    </a:moveTo>
                    <a:lnTo>
                      <a:pt x="156" y="826"/>
                    </a:lnTo>
                    <a:lnTo>
                      <a:pt x="873" y="0"/>
                    </a:lnTo>
                    <a:lnTo>
                      <a:pt x="942" y="0"/>
                    </a:lnTo>
                    <a:lnTo>
                      <a:pt x="942" y="1081"/>
                    </a:lnTo>
                    <a:lnTo>
                      <a:pt x="921" y="1078"/>
                    </a:lnTo>
                    <a:lnTo>
                      <a:pt x="903" y="1077"/>
                    </a:lnTo>
                    <a:lnTo>
                      <a:pt x="888" y="1076"/>
                    </a:lnTo>
                    <a:lnTo>
                      <a:pt x="873" y="1076"/>
                    </a:lnTo>
                    <a:lnTo>
                      <a:pt x="859" y="1076"/>
                    </a:lnTo>
                    <a:lnTo>
                      <a:pt x="843" y="1077"/>
                    </a:lnTo>
                    <a:lnTo>
                      <a:pt x="824" y="1078"/>
                    </a:lnTo>
                    <a:lnTo>
                      <a:pt x="803" y="1081"/>
                    </a:lnTo>
                    <a:lnTo>
                      <a:pt x="803" y="218"/>
                    </a:lnTo>
                    <a:lnTo>
                      <a:pt x="786" y="218"/>
                    </a:lnTo>
                    <a:lnTo>
                      <a:pt x="130" y="985"/>
                    </a:lnTo>
                    <a:lnTo>
                      <a:pt x="106" y="1011"/>
                    </a:lnTo>
                    <a:lnTo>
                      <a:pt x="83" y="1037"/>
                    </a:lnTo>
                    <a:lnTo>
                      <a:pt x="64" y="1060"/>
                    </a:lnTo>
                    <a:lnTo>
                      <a:pt x="49" y="1081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25" y="4"/>
                    </a:lnTo>
                    <a:lnTo>
                      <a:pt x="45" y="5"/>
                    </a:lnTo>
                    <a:lnTo>
                      <a:pt x="69" y="5"/>
                    </a:lnTo>
                    <a:lnTo>
                      <a:pt x="139" y="0"/>
                    </a:lnTo>
                    <a:lnTo>
                      <a:pt x="139" y="82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21"/>
              <p:cNvSpPr>
                <a:spLocks/>
              </p:cNvSpPr>
              <p:nvPr userDrawn="1"/>
            </p:nvSpPr>
            <p:spPr bwMode="auto">
              <a:xfrm>
                <a:off x="7252746" y="1426547"/>
                <a:ext cx="71437" cy="77685"/>
              </a:xfrm>
              <a:custGeom>
                <a:avLst/>
                <a:gdLst/>
                <a:ahLst/>
                <a:cxnLst>
                  <a:cxn ang="0">
                    <a:pos x="251" y="523"/>
                  </a:cxn>
                  <a:cxn ang="0">
                    <a:pos x="277" y="466"/>
                  </a:cxn>
                  <a:cxn ang="0">
                    <a:pos x="302" y="407"/>
                  </a:cxn>
                  <a:cxn ang="0">
                    <a:pos x="329" y="346"/>
                  </a:cxn>
                  <a:cxn ang="0">
                    <a:pos x="366" y="260"/>
                  </a:cxn>
                  <a:cxn ang="0">
                    <a:pos x="405" y="164"/>
                  </a:cxn>
                  <a:cxn ang="0">
                    <a:pos x="437" y="86"/>
                  </a:cxn>
                  <a:cxn ang="0">
                    <a:pos x="460" y="24"/>
                  </a:cxn>
                  <a:cxn ang="0">
                    <a:pos x="543" y="0"/>
                  </a:cxn>
                  <a:cxn ang="0">
                    <a:pos x="863" y="773"/>
                  </a:cxn>
                  <a:cxn ang="0">
                    <a:pos x="912" y="888"/>
                  </a:cxn>
                  <a:cxn ang="0">
                    <a:pos x="952" y="977"/>
                  </a:cxn>
                  <a:cxn ang="0">
                    <a:pos x="980" y="1042"/>
                  </a:cxn>
                  <a:cxn ang="0">
                    <a:pos x="1000" y="1081"/>
                  </a:cxn>
                  <a:cxn ang="0">
                    <a:pos x="950" y="1077"/>
                  </a:cxn>
                  <a:cxn ang="0">
                    <a:pos x="944" y="1076"/>
                  </a:cxn>
                  <a:cxn ang="0">
                    <a:pos x="897" y="1077"/>
                  </a:cxn>
                  <a:cxn ang="0">
                    <a:pos x="846" y="1081"/>
                  </a:cxn>
                  <a:cxn ang="0">
                    <a:pos x="667" y="624"/>
                  </a:cxn>
                  <a:cxn ang="0">
                    <a:pos x="490" y="173"/>
                  </a:cxn>
                  <a:cxn ang="0">
                    <a:pos x="472" y="182"/>
                  </a:cxn>
                  <a:cxn ang="0">
                    <a:pos x="444" y="244"/>
                  </a:cxn>
                  <a:cxn ang="0">
                    <a:pos x="409" y="327"/>
                  </a:cxn>
                  <a:cxn ang="0">
                    <a:pos x="385" y="383"/>
                  </a:cxn>
                  <a:cxn ang="0">
                    <a:pos x="361" y="439"/>
                  </a:cxn>
                  <a:cxn ang="0">
                    <a:pos x="338" y="492"/>
                  </a:cxn>
                  <a:cxn ang="0">
                    <a:pos x="312" y="554"/>
                  </a:cxn>
                  <a:cxn ang="0">
                    <a:pos x="283" y="625"/>
                  </a:cxn>
                  <a:cxn ang="0">
                    <a:pos x="254" y="697"/>
                  </a:cxn>
                  <a:cxn ang="0">
                    <a:pos x="226" y="769"/>
                  </a:cxn>
                  <a:cxn ang="0">
                    <a:pos x="199" y="842"/>
                  </a:cxn>
                  <a:cxn ang="0">
                    <a:pos x="174" y="912"/>
                  </a:cxn>
                  <a:cxn ang="0">
                    <a:pos x="150" y="980"/>
                  </a:cxn>
                  <a:cxn ang="0">
                    <a:pos x="126" y="1047"/>
                  </a:cxn>
                  <a:cxn ang="0">
                    <a:pos x="84" y="1077"/>
                  </a:cxn>
                  <a:cxn ang="0">
                    <a:pos x="39" y="1077"/>
                  </a:cxn>
                  <a:cxn ang="0">
                    <a:pos x="0" y="1081"/>
                  </a:cxn>
                  <a:cxn ang="0">
                    <a:pos x="145" y="763"/>
                  </a:cxn>
                  <a:cxn ang="0">
                    <a:pos x="172" y="705"/>
                  </a:cxn>
                  <a:cxn ang="0">
                    <a:pos x="198" y="644"/>
                  </a:cxn>
                  <a:cxn ang="0">
                    <a:pos x="226" y="583"/>
                  </a:cxn>
                </a:cxnLst>
                <a:rect l="0" t="0" r="r" b="b"/>
                <a:pathLst>
                  <a:path w="1000" h="1081">
                    <a:moveTo>
                      <a:pt x="240" y="551"/>
                    </a:moveTo>
                    <a:lnTo>
                      <a:pt x="251" y="523"/>
                    </a:lnTo>
                    <a:lnTo>
                      <a:pt x="264" y="496"/>
                    </a:lnTo>
                    <a:lnTo>
                      <a:pt x="277" y="466"/>
                    </a:lnTo>
                    <a:lnTo>
                      <a:pt x="289" y="437"/>
                    </a:lnTo>
                    <a:lnTo>
                      <a:pt x="302" y="407"/>
                    </a:lnTo>
                    <a:lnTo>
                      <a:pt x="316" y="377"/>
                    </a:lnTo>
                    <a:lnTo>
                      <a:pt x="329" y="346"/>
                    </a:lnTo>
                    <a:lnTo>
                      <a:pt x="342" y="314"/>
                    </a:lnTo>
                    <a:lnTo>
                      <a:pt x="366" y="260"/>
                    </a:lnTo>
                    <a:lnTo>
                      <a:pt x="386" y="210"/>
                    </a:lnTo>
                    <a:lnTo>
                      <a:pt x="405" y="164"/>
                    </a:lnTo>
                    <a:lnTo>
                      <a:pt x="422" y="123"/>
                    </a:lnTo>
                    <a:lnTo>
                      <a:pt x="437" y="86"/>
                    </a:lnTo>
                    <a:lnTo>
                      <a:pt x="449" y="53"/>
                    </a:lnTo>
                    <a:lnTo>
                      <a:pt x="460" y="24"/>
                    </a:lnTo>
                    <a:lnTo>
                      <a:pt x="468" y="0"/>
                    </a:lnTo>
                    <a:lnTo>
                      <a:pt x="543" y="0"/>
                    </a:lnTo>
                    <a:lnTo>
                      <a:pt x="669" y="310"/>
                    </a:lnTo>
                    <a:lnTo>
                      <a:pt x="863" y="773"/>
                    </a:lnTo>
                    <a:lnTo>
                      <a:pt x="889" y="833"/>
                    </a:lnTo>
                    <a:lnTo>
                      <a:pt x="912" y="888"/>
                    </a:lnTo>
                    <a:lnTo>
                      <a:pt x="933" y="936"/>
                    </a:lnTo>
                    <a:lnTo>
                      <a:pt x="952" y="977"/>
                    </a:lnTo>
                    <a:lnTo>
                      <a:pt x="967" y="1012"/>
                    </a:lnTo>
                    <a:lnTo>
                      <a:pt x="980" y="1042"/>
                    </a:lnTo>
                    <a:lnTo>
                      <a:pt x="992" y="1064"/>
                    </a:lnTo>
                    <a:lnTo>
                      <a:pt x="1000" y="1081"/>
                    </a:lnTo>
                    <a:lnTo>
                      <a:pt x="967" y="1077"/>
                    </a:lnTo>
                    <a:lnTo>
                      <a:pt x="950" y="1077"/>
                    </a:lnTo>
                    <a:lnTo>
                      <a:pt x="947" y="1076"/>
                    </a:lnTo>
                    <a:lnTo>
                      <a:pt x="944" y="1076"/>
                    </a:lnTo>
                    <a:lnTo>
                      <a:pt x="924" y="1076"/>
                    </a:lnTo>
                    <a:lnTo>
                      <a:pt x="897" y="1077"/>
                    </a:lnTo>
                    <a:lnTo>
                      <a:pt x="876" y="1078"/>
                    </a:lnTo>
                    <a:lnTo>
                      <a:pt x="846" y="1081"/>
                    </a:lnTo>
                    <a:lnTo>
                      <a:pt x="785" y="928"/>
                    </a:lnTo>
                    <a:lnTo>
                      <a:pt x="667" y="624"/>
                    </a:lnTo>
                    <a:lnTo>
                      <a:pt x="556" y="344"/>
                    </a:lnTo>
                    <a:lnTo>
                      <a:pt x="490" y="173"/>
                    </a:lnTo>
                    <a:lnTo>
                      <a:pt x="475" y="174"/>
                    </a:lnTo>
                    <a:lnTo>
                      <a:pt x="472" y="182"/>
                    </a:lnTo>
                    <a:lnTo>
                      <a:pt x="461" y="206"/>
                    </a:lnTo>
                    <a:lnTo>
                      <a:pt x="444" y="244"/>
                    </a:lnTo>
                    <a:lnTo>
                      <a:pt x="421" y="298"/>
                    </a:lnTo>
                    <a:lnTo>
                      <a:pt x="409" y="327"/>
                    </a:lnTo>
                    <a:lnTo>
                      <a:pt x="396" y="355"/>
                    </a:lnTo>
                    <a:lnTo>
                      <a:pt x="385" y="383"/>
                    </a:lnTo>
                    <a:lnTo>
                      <a:pt x="373" y="411"/>
                    </a:lnTo>
                    <a:lnTo>
                      <a:pt x="361" y="439"/>
                    </a:lnTo>
                    <a:lnTo>
                      <a:pt x="349" y="466"/>
                    </a:lnTo>
                    <a:lnTo>
                      <a:pt x="338" y="492"/>
                    </a:lnTo>
                    <a:lnTo>
                      <a:pt x="326" y="519"/>
                    </a:lnTo>
                    <a:lnTo>
                      <a:pt x="312" y="554"/>
                    </a:lnTo>
                    <a:lnTo>
                      <a:pt x="298" y="590"/>
                    </a:lnTo>
                    <a:lnTo>
                      <a:pt x="283" y="625"/>
                    </a:lnTo>
                    <a:lnTo>
                      <a:pt x="268" y="661"/>
                    </a:lnTo>
                    <a:lnTo>
                      <a:pt x="254" y="697"/>
                    </a:lnTo>
                    <a:lnTo>
                      <a:pt x="241" y="733"/>
                    </a:lnTo>
                    <a:lnTo>
                      <a:pt x="226" y="769"/>
                    </a:lnTo>
                    <a:lnTo>
                      <a:pt x="212" y="807"/>
                    </a:lnTo>
                    <a:lnTo>
                      <a:pt x="199" y="842"/>
                    </a:lnTo>
                    <a:lnTo>
                      <a:pt x="187" y="877"/>
                    </a:lnTo>
                    <a:lnTo>
                      <a:pt x="174" y="912"/>
                    </a:lnTo>
                    <a:lnTo>
                      <a:pt x="161" y="946"/>
                    </a:lnTo>
                    <a:lnTo>
                      <a:pt x="150" y="980"/>
                    </a:lnTo>
                    <a:lnTo>
                      <a:pt x="138" y="1014"/>
                    </a:lnTo>
                    <a:lnTo>
                      <a:pt x="126" y="1047"/>
                    </a:lnTo>
                    <a:lnTo>
                      <a:pt x="116" y="1081"/>
                    </a:lnTo>
                    <a:lnTo>
                      <a:pt x="84" y="1077"/>
                    </a:lnTo>
                    <a:lnTo>
                      <a:pt x="56" y="1076"/>
                    </a:lnTo>
                    <a:lnTo>
                      <a:pt x="39" y="1077"/>
                    </a:lnTo>
                    <a:lnTo>
                      <a:pt x="22" y="1078"/>
                    </a:lnTo>
                    <a:lnTo>
                      <a:pt x="0" y="1081"/>
                    </a:lnTo>
                    <a:lnTo>
                      <a:pt x="133" y="792"/>
                    </a:lnTo>
                    <a:lnTo>
                      <a:pt x="145" y="763"/>
                    </a:lnTo>
                    <a:lnTo>
                      <a:pt x="159" y="734"/>
                    </a:lnTo>
                    <a:lnTo>
                      <a:pt x="172" y="705"/>
                    </a:lnTo>
                    <a:lnTo>
                      <a:pt x="185" y="675"/>
                    </a:lnTo>
                    <a:lnTo>
                      <a:pt x="198" y="644"/>
                    </a:lnTo>
                    <a:lnTo>
                      <a:pt x="212" y="613"/>
                    </a:lnTo>
                    <a:lnTo>
                      <a:pt x="226" y="583"/>
                    </a:lnTo>
                    <a:lnTo>
                      <a:pt x="240" y="55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22"/>
              <p:cNvSpPr>
                <a:spLocks noEditPoints="1"/>
              </p:cNvSpPr>
              <p:nvPr userDrawn="1"/>
            </p:nvSpPr>
            <p:spPr bwMode="auto">
              <a:xfrm>
                <a:off x="7179722" y="1424962"/>
                <a:ext cx="71437" cy="79269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492" y="0"/>
                  </a:cxn>
                  <a:cxn ang="0">
                    <a:pos x="528" y="0"/>
                  </a:cxn>
                  <a:cxn ang="0">
                    <a:pos x="1001" y="1103"/>
                  </a:cxn>
                  <a:cxn ang="0">
                    <a:pos x="966" y="1100"/>
                  </a:cxn>
                  <a:cxn ang="0">
                    <a:pos x="957" y="1100"/>
                  </a:cxn>
                  <a:cxn ang="0">
                    <a:pos x="952" y="1100"/>
                  </a:cxn>
                  <a:cxn ang="0">
                    <a:pos x="945" y="1099"/>
                  </a:cxn>
                  <a:cxn ang="0">
                    <a:pos x="918" y="1098"/>
                  </a:cxn>
                  <a:cxn ang="0">
                    <a:pos x="893" y="1098"/>
                  </a:cxn>
                  <a:cxn ang="0">
                    <a:pos x="871" y="1099"/>
                  </a:cxn>
                  <a:cxn ang="0">
                    <a:pos x="836" y="1103"/>
                  </a:cxn>
                  <a:cxn ang="0">
                    <a:pos x="819" y="1057"/>
                  </a:cxn>
                  <a:cxn ang="0">
                    <a:pos x="805" y="1016"/>
                  </a:cxn>
                  <a:cxn ang="0">
                    <a:pos x="793" y="983"/>
                  </a:cxn>
                  <a:cxn ang="0">
                    <a:pos x="784" y="957"/>
                  </a:cxn>
                  <a:cxn ang="0">
                    <a:pos x="777" y="940"/>
                  </a:cxn>
                  <a:cxn ang="0">
                    <a:pos x="769" y="922"/>
                  </a:cxn>
                  <a:cxn ang="0">
                    <a:pos x="762" y="902"/>
                  </a:cxn>
                  <a:cxn ang="0">
                    <a:pos x="753" y="879"/>
                  </a:cxn>
                  <a:cxn ang="0">
                    <a:pos x="744" y="855"/>
                  </a:cxn>
                  <a:cxn ang="0">
                    <a:pos x="734" y="831"/>
                  </a:cxn>
                  <a:cxn ang="0">
                    <a:pos x="725" y="805"/>
                  </a:cxn>
                  <a:cxn ang="0">
                    <a:pos x="714" y="780"/>
                  </a:cxn>
                  <a:cxn ang="0">
                    <a:pos x="703" y="754"/>
                  </a:cxn>
                  <a:cxn ang="0">
                    <a:pos x="693" y="729"/>
                  </a:cxn>
                  <a:cxn ang="0">
                    <a:pos x="681" y="702"/>
                  </a:cxn>
                  <a:cxn ang="0">
                    <a:pos x="670" y="676"/>
                  </a:cxn>
                  <a:cxn ang="0">
                    <a:pos x="269" y="676"/>
                  </a:cxn>
                  <a:cxn ang="0">
                    <a:pos x="230" y="775"/>
                  </a:cxn>
                  <a:cxn ang="0">
                    <a:pos x="183" y="900"/>
                  </a:cxn>
                  <a:cxn ang="0">
                    <a:pos x="147" y="998"/>
                  </a:cxn>
                  <a:cxn ang="0">
                    <a:pos x="113" y="1103"/>
                  </a:cxn>
                  <a:cxn ang="0">
                    <a:pos x="89" y="1100"/>
                  </a:cxn>
                  <a:cxn ang="0">
                    <a:pos x="79" y="1100"/>
                  </a:cxn>
                  <a:cxn ang="0">
                    <a:pos x="73" y="1099"/>
                  </a:cxn>
                  <a:cxn ang="0">
                    <a:pos x="54" y="1098"/>
                  </a:cxn>
                  <a:cxn ang="0">
                    <a:pos x="37" y="1098"/>
                  </a:cxn>
                  <a:cxn ang="0">
                    <a:pos x="22" y="1099"/>
                  </a:cxn>
                  <a:cxn ang="0">
                    <a:pos x="0" y="1103"/>
                  </a:cxn>
                  <a:cxn ang="0">
                    <a:pos x="646" y="611"/>
                  </a:cxn>
                  <a:cxn ang="0">
                    <a:pos x="471" y="207"/>
                  </a:cxn>
                  <a:cxn ang="0">
                    <a:pos x="300" y="611"/>
                  </a:cxn>
                  <a:cxn ang="0">
                    <a:pos x="646" y="611"/>
                  </a:cxn>
                </a:cxnLst>
                <a:rect l="0" t="0" r="r" b="b"/>
                <a:pathLst>
                  <a:path w="1001" h="1103">
                    <a:moveTo>
                      <a:pt x="0" y="1103"/>
                    </a:moveTo>
                    <a:lnTo>
                      <a:pt x="492" y="0"/>
                    </a:lnTo>
                    <a:lnTo>
                      <a:pt x="528" y="0"/>
                    </a:lnTo>
                    <a:lnTo>
                      <a:pt x="1001" y="1103"/>
                    </a:lnTo>
                    <a:lnTo>
                      <a:pt x="966" y="1100"/>
                    </a:lnTo>
                    <a:lnTo>
                      <a:pt x="957" y="1100"/>
                    </a:lnTo>
                    <a:lnTo>
                      <a:pt x="952" y="1100"/>
                    </a:lnTo>
                    <a:lnTo>
                      <a:pt x="945" y="1099"/>
                    </a:lnTo>
                    <a:lnTo>
                      <a:pt x="918" y="1098"/>
                    </a:lnTo>
                    <a:lnTo>
                      <a:pt x="893" y="1098"/>
                    </a:lnTo>
                    <a:lnTo>
                      <a:pt x="871" y="1099"/>
                    </a:lnTo>
                    <a:lnTo>
                      <a:pt x="836" y="1103"/>
                    </a:lnTo>
                    <a:lnTo>
                      <a:pt x="819" y="1057"/>
                    </a:lnTo>
                    <a:lnTo>
                      <a:pt x="805" y="1016"/>
                    </a:lnTo>
                    <a:lnTo>
                      <a:pt x="793" y="983"/>
                    </a:lnTo>
                    <a:lnTo>
                      <a:pt x="784" y="957"/>
                    </a:lnTo>
                    <a:lnTo>
                      <a:pt x="777" y="940"/>
                    </a:lnTo>
                    <a:lnTo>
                      <a:pt x="769" y="922"/>
                    </a:lnTo>
                    <a:lnTo>
                      <a:pt x="762" y="902"/>
                    </a:lnTo>
                    <a:lnTo>
                      <a:pt x="753" y="879"/>
                    </a:lnTo>
                    <a:lnTo>
                      <a:pt x="744" y="855"/>
                    </a:lnTo>
                    <a:lnTo>
                      <a:pt x="734" y="831"/>
                    </a:lnTo>
                    <a:lnTo>
                      <a:pt x="725" y="805"/>
                    </a:lnTo>
                    <a:lnTo>
                      <a:pt x="714" y="780"/>
                    </a:lnTo>
                    <a:lnTo>
                      <a:pt x="703" y="754"/>
                    </a:lnTo>
                    <a:lnTo>
                      <a:pt x="693" y="729"/>
                    </a:lnTo>
                    <a:lnTo>
                      <a:pt x="681" y="702"/>
                    </a:lnTo>
                    <a:lnTo>
                      <a:pt x="670" y="676"/>
                    </a:lnTo>
                    <a:lnTo>
                      <a:pt x="269" y="676"/>
                    </a:lnTo>
                    <a:lnTo>
                      <a:pt x="230" y="775"/>
                    </a:lnTo>
                    <a:lnTo>
                      <a:pt x="183" y="900"/>
                    </a:lnTo>
                    <a:lnTo>
                      <a:pt x="147" y="998"/>
                    </a:lnTo>
                    <a:lnTo>
                      <a:pt x="113" y="1103"/>
                    </a:lnTo>
                    <a:lnTo>
                      <a:pt x="89" y="1100"/>
                    </a:lnTo>
                    <a:lnTo>
                      <a:pt x="79" y="1100"/>
                    </a:lnTo>
                    <a:lnTo>
                      <a:pt x="73" y="1099"/>
                    </a:lnTo>
                    <a:lnTo>
                      <a:pt x="54" y="1098"/>
                    </a:lnTo>
                    <a:lnTo>
                      <a:pt x="37" y="1098"/>
                    </a:lnTo>
                    <a:lnTo>
                      <a:pt x="22" y="1099"/>
                    </a:lnTo>
                    <a:lnTo>
                      <a:pt x="0" y="1103"/>
                    </a:lnTo>
                    <a:close/>
                    <a:moveTo>
                      <a:pt x="646" y="611"/>
                    </a:moveTo>
                    <a:lnTo>
                      <a:pt x="471" y="207"/>
                    </a:lnTo>
                    <a:lnTo>
                      <a:pt x="300" y="611"/>
                    </a:lnTo>
                    <a:lnTo>
                      <a:pt x="646" y="61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23"/>
              <p:cNvSpPr>
                <a:spLocks noEditPoints="1"/>
              </p:cNvSpPr>
              <p:nvPr userDrawn="1"/>
            </p:nvSpPr>
            <p:spPr bwMode="auto">
              <a:xfrm>
                <a:off x="7122572" y="1426547"/>
                <a:ext cx="49213" cy="77685"/>
              </a:xfrm>
              <a:custGeom>
                <a:avLst/>
                <a:gdLst/>
                <a:ahLst/>
                <a:cxnLst>
                  <a:cxn ang="0">
                    <a:pos x="288" y="472"/>
                  </a:cxn>
                  <a:cxn ang="0">
                    <a:pos x="386" y="452"/>
                  </a:cxn>
                  <a:cxn ang="0">
                    <a:pos x="448" y="421"/>
                  </a:cxn>
                  <a:cxn ang="0">
                    <a:pos x="489" y="380"/>
                  </a:cxn>
                  <a:cxn ang="0">
                    <a:pos x="517" y="327"/>
                  </a:cxn>
                  <a:cxn ang="0">
                    <a:pos x="530" y="267"/>
                  </a:cxn>
                  <a:cxn ang="0">
                    <a:pos x="526" y="203"/>
                  </a:cxn>
                  <a:cxn ang="0">
                    <a:pos x="505" y="148"/>
                  </a:cxn>
                  <a:cxn ang="0">
                    <a:pos x="471" y="108"/>
                  </a:cxn>
                  <a:cxn ang="0">
                    <a:pos x="423" y="82"/>
                  </a:cxn>
                  <a:cxn ang="0">
                    <a:pos x="359" y="66"/>
                  </a:cxn>
                  <a:cxn ang="0">
                    <a:pos x="283" y="60"/>
                  </a:cxn>
                  <a:cxn ang="0">
                    <a:pos x="195" y="475"/>
                  </a:cxn>
                  <a:cxn ang="0">
                    <a:pos x="0" y="0"/>
                  </a:cxn>
                  <a:cxn ang="0">
                    <a:pos x="398" y="3"/>
                  </a:cxn>
                  <a:cxn ang="0">
                    <a:pos x="491" y="17"/>
                  </a:cxn>
                  <a:cxn ang="0">
                    <a:pos x="564" y="41"/>
                  </a:cxn>
                  <a:cxn ang="0">
                    <a:pos x="618" y="78"/>
                  </a:cxn>
                  <a:cxn ang="0">
                    <a:pos x="653" y="131"/>
                  </a:cxn>
                  <a:cxn ang="0">
                    <a:pos x="667" y="199"/>
                  </a:cxn>
                  <a:cxn ang="0">
                    <a:pos x="665" y="258"/>
                  </a:cxn>
                  <a:cxn ang="0">
                    <a:pos x="654" y="306"/>
                  </a:cxn>
                  <a:cxn ang="0">
                    <a:pos x="621" y="370"/>
                  </a:cxn>
                  <a:cxn ang="0">
                    <a:pos x="581" y="416"/>
                  </a:cxn>
                  <a:cxn ang="0">
                    <a:pos x="497" y="470"/>
                  </a:cxn>
                  <a:cxn ang="0">
                    <a:pos x="430" y="499"/>
                  </a:cxn>
                  <a:cxn ang="0">
                    <a:pos x="478" y="504"/>
                  </a:cxn>
                  <a:cxn ang="0">
                    <a:pos x="532" y="519"/>
                  </a:cxn>
                  <a:cxn ang="0">
                    <a:pos x="580" y="538"/>
                  </a:cxn>
                  <a:cxn ang="0">
                    <a:pos x="622" y="566"/>
                  </a:cxn>
                  <a:cxn ang="0">
                    <a:pos x="658" y="600"/>
                  </a:cxn>
                  <a:cxn ang="0">
                    <a:pos x="687" y="644"/>
                  </a:cxn>
                  <a:cxn ang="0">
                    <a:pos x="705" y="699"/>
                  </a:cxn>
                  <a:cxn ang="0">
                    <a:pos x="708" y="767"/>
                  </a:cxn>
                  <a:cxn ang="0">
                    <a:pos x="694" y="845"/>
                  </a:cxn>
                  <a:cxn ang="0">
                    <a:pos x="663" y="914"/>
                  </a:cxn>
                  <a:cxn ang="0">
                    <a:pos x="613" y="973"/>
                  </a:cxn>
                  <a:cxn ang="0">
                    <a:pos x="555" y="1020"/>
                  </a:cxn>
                  <a:cxn ang="0">
                    <a:pos x="510" y="1042"/>
                  </a:cxn>
                  <a:cxn ang="0">
                    <a:pos x="443" y="1061"/>
                  </a:cxn>
                  <a:cxn ang="0">
                    <a:pos x="234" y="536"/>
                  </a:cxn>
                  <a:cxn ang="0">
                    <a:pos x="315" y="1018"/>
                  </a:cxn>
                  <a:cxn ang="0">
                    <a:pos x="386" y="1006"/>
                  </a:cxn>
                  <a:cxn ang="0">
                    <a:pos x="447" y="980"/>
                  </a:cxn>
                  <a:cxn ang="0">
                    <a:pos x="498" y="938"/>
                  </a:cxn>
                  <a:cxn ang="0">
                    <a:pos x="534" y="884"/>
                  </a:cxn>
                  <a:cxn ang="0">
                    <a:pos x="555" y="824"/>
                  </a:cxn>
                  <a:cxn ang="0">
                    <a:pos x="559" y="751"/>
                  </a:cxn>
                  <a:cxn ang="0">
                    <a:pos x="545" y="676"/>
                  </a:cxn>
                  <a:cxn ang="0">
                    <a:pos x="510" y="620"/>
                  </a:cxn>
                  <a:cxn ang="0">
                    <a:pos x="458" y="578"/>
                  </a:cxn>
                  <a:cxn ang="0">
                    <a:pos x="389" y="553"/>
                  </a:cxn>
                  <a:cxn ang="0">
                    <a:pos x="306" y="539"/>
                  </a:cxn>
                </a:cxnLst>
                <a:rect l="0" t="0" r="r" b="b"/>
                <a:pathLst>
                  <a:path w="708" h="1076">
                    <a:moveTo>
                      <a:pt x="195" y="475"/>
                    </a:moveTo>
                    <a:lnTo>
                      <a:pt x="229" y="475"/>
                    </a:lnTo>
                    <a:lnTo>
                      <a:pt x="260" y="474"/>
                    </a:lnTo>
                    <a:lnTo>
                      <a:pt x="288" y="472"/>
                    </a:lnTo>
                    <a:lnTo>
                      <a:pt x="315" y="470"/>
                    </a:lnTo>
                    <a:lnTo>
                      <a:pt x="339" y="466"/>
                    </a:lnTo>
                    <a:lnTo>
                      <a:pt x="362" y="459"/>
                    </a:lnTo>
                    <a:lnTo>
                      <a:pt x="386" y="452"/>
                    </a:lnTo>
                    <a:lnTo>
                      <a:pt x="410" y="442"/>
                    </a:lnTo>
                    <a:lnTo>
                      <a:pt x="424" y="436"/>
                    </a:lnTo>
                    <a:lnTo>
                      <a:pt x="437" y="429"/>
                    </a:lnTo>
                    <a:lnTo>
                      <a:pt x="448" y="421"/>
                    </a:lnTo>
                    <a:lnTo>
                      <a:pt x="460" y="412"/>
                    </a:lnTo>
                    <a:lnTo>
                      <a:pt x="470" y="402"/>
                    </a:lnTo>
                    <a:lnTo>
                      <a:pt x="481" y="392"/>
                    </a:lnTo>
                    <a:lnTo>
                      <a:pt x="489" y="380"/>
                    </a:lnTo>
                    <a:lnTo>
                      <a:pt x="498" y="367"/>
                    </a:lnTo>
                    <a:lnTo>
                      <a:pt x="505" y="354"/>
                    </a:lnTo>
                    <a:lnTo>
                      <a:pt x="512" y="341"/>
                    </a:lnTo>
                    <a:lnTo>
                      <a:pt x="517" y="327"/>
                    </a:lnTo>
                    <a:lnTo>
                      <a:pt x="521" y="313"/>
                    </a:lnTo>
                    <a:lnTo>
                      <a:pt x="526" y="298"/>
                    </a:lnTo>
                    <a:lnTo>
                      <a:pt x="528" y="283"/>
                    </a:lnTo>
                    <a:lnTo>
                      <a:pt x="530" y="267"/>
                    </a:lnTo>
                    <a:lnTo>
                      <a:pt x="530" y="251"/>
                    </a:lnTo>
                    <a:lnTo>
                      <a:pt x="530" y="234"/>
                    </a:lnTo>
                    <a:lnTo>
                      <a:pt x="528" y="218"/>
                    </a:lnTo>
                    <a:lnTo>
                      <a:pt x="526" y="203"/>
                    </a:lnTo>
                    <a:lnTo>
                      <a:pt x="521" y="188"/>
                    </a:lnTo>
                    <a:lnTo>
                      <a:pt x="517" y="174"/>
                    </a:lnTo>
                    <a:lnTo>
                      <a:pt x="512" y="161"/>
                    </a:lnTo>
                    <a:lnTo>
                      <a:pt x="505" y="148"/>
                    </a:lnTo>
                    <a:lnTo>
                      <a:pt x="498" y="138"/>
                    </a:lnTo>
                    <a:lnTo>
                      <a:pt x="491" y="127"/>
                    </a:lnTo>
                    <a:lnTo>
                      <a:pt x="481" y="118"/>
                    </a:lnTo>
                    <a:lnTo>
                      <a:pt x="471" y="108"/>
                    </a:lnTo>
                    <a:lnTo>
                      <a:pt x="461" y="101"/>
                    </a:lnTo>
                    <a:lnTo>
                      <a:pt x="449" y="93"/>
                    </a:lnTo>
                    <a:lnTo>
                      <a:pt x="437" y="87"/>
                    </a:lnTo>
                    <a:lnTo>
                      <a:pt x="423" y="82"/>
                    </a:lnTo>
                    <a:lnTo>
                      <a:pt x="409" y="76"/>
                    </a:lnTo>
                    <a:lnTo>
                      <a:pt x="393" y="72"/>
                    </a:lnTo>
                    <a:lnTo>
                      <a:pt x="377" y="69"/>
                    </a:lnTo>
                    <a:lnTo>
                      <a:pt x="359" y="66"/>
                    </a:lnTo>
                    <a:lnTo>
                      <a:pt x="342" y="64"/>
                    </a:lnTo>
                    <a:lnTo>
                      <a:pt x="323" y="62"/>
                    </a:lnTo>
                    <a:lnTo>
                      <a:pt x="303" y="60"/>
                    </a:lnTo>
                    <a:lnTo>
                      <a:pt x="283" y="60"/>
                    </a:lnTo>
                    <a:lnTo>
                      <a:pt x="262" y="60"/>
                    </a:lnTo>
                    <a:lnTo>
                      <a:pt x="138" y="60"/>
                    </a:lnTo>
                    <a:lnTo>
                      <a:pt x="138" y="475"/>
                    </a:lnTo>
                    <a:lnTo>
                      <a:pt x="195" y="475"/>
                    </a:lnTo>
                    <a:close/>
                    <a:moveTo>
                      <a:pt x="360" y="1074"/>
                    </a:moveTo>
                    <a:lnTo>
                      <a:pt x="232" y="1076"/>
                    </a:lnTo>
                    <a:lnTo>
                      <a:pt x="0" y="1076"/>
                    </a:lnTo>
                    <a:lnTo>
                      <a:pt x="0" y="0"/>
                    </a:lnTo>
                    <a:lnTo>
                      <a:pt x="318" y="0"/>
                    </a:lnTo>
                    <a:lnTo>
                      <a:pt x="345" y="1"/>
                    </a:lnTo>
                    <a:lnTo>
                      <a:pt x="373" y="2"/>
                    </a:lnTo>
                    <a:lnTo>
                      <a:pt x="398" y="3"/>
                    </a:lnTo>
                    <a:lnTo>
                      <a:pt x="424" y="5"/>
                    </a:lnTo>
                    <a:lnTo>
                      <a:pt x="447" y="8"/>
                    </a:lnTo>
                    <a:lnTo>
                      <a:pt x="469" y="13"/>
                    </a:lnTo>
                    <a:lnTo>
                      <a:pt x="491" y="17"/>
                    </a:lnTo>
                    <a:lnTo>
                      <a:pt x="511" y="22"/>
                    </a:lnTo>
                    <a:lnTo>
                      <a:pt x="530" y="27"/>
                    </a:lnTo>
                    <a:lnTo>
                      <a:pt x="547" y="34"/>
                    </a:lnTo>
                    <a:lnTo>
                      <a:pt x="564" y="41"/>
                    </a:lnTo>
                    <a:lnTo>
                      <a:pt x="578" y="50"/>
                    </a:lnTo>
                    <a:lnTo>
                      <a:pt x="593" y="58"/>
                    </a:lnTo>
                    <a:lnTo>
                      <a:pt x="606" y="68"/>
                    </a:lnTo>
                    <a:lnTo>
                      <a:pt x="618" y="78"/>
                    </a:lnTo>
                    <a:lnTo>
                      <a:pt x="628" y="90"/>
                    </a:lnTo>
                    <a:lnTo>
                      <a:pt x="638" y="103"/>
                    </a:lnTo>
                    <a:lnTo>
                      <a:pt x="645" y="117"/>
                    </a:lnTo>
                    <a:lnTo>
                      <a:pt x="653" y="131"/>
                    </a:lnTo>
                    <a:lnTo>
                      <a:pt x="658" y="147"/>
                    </a:lnTo>
                    <a:lnTo>
                      <a:pt x="662" y="163"/>
                    </a:lnTo>
                    <a:lnTo>
                      <a:pt x="665" y="181"/>
                    </a:lnTo>
                    <a:lnTo>
                      <a:pt x="667" y="199"/>
                    </a:lnTo>
                    <a:lnTo>
                      <a:pt x="669" y="218"/>
                    </a:lnTo>
                    <a:lnTo>
                      <a:pt x="669" y="232"/>
                    </a:lnTo>
                    <a:lnTo>
                      <a:pt x="667" y="245"/>
                    </a:lnTo>
                    <a:lnTo>
                      <a:pt x="665" y="258"/>
                    </a:lnTo>
                    <a:lnTo>
                      <a:pt x="663" y="270"/>
                    </a:lnTo>
                    <a:lnTo>
                      <a:pt x="661" y="282"/>
                    </a:lnTo>
                    <a:lnTo>
                      <a:pt x="658" y="294"/>
                    </a:lnTo>
                    <a:lnTo>
                      <a:pt x="654" y="306"/>
                    </a:lnTo>
                    <a:lnTo>
                      <a:pt x="649" y="317"/>
                    </a:lnTo>
                    <a:lnTo>
                      <a:pt x="640" y="338"/>
                    </a:lnTo>
                    <a:lnTo>
                      <a:pt x="628" y="360"/>
                    </a:lnTo>
                    <a:lnTo>
                      <a:pt x="621" y="370"/>
                    </a:lnTo>
                    <a:lnTo>
                      <a:pt x="614" y="380"/>
                    </a:lnTo>
                    <a:lnTo>
                      <a:pt x="606" y="389"/>
                    </a:lnTo>
                    <a:lnTo>
                      <a:pt x="598" y="399"/>
                    </a:lnTo>
                    <a:lnTo>
                      <a:pt x="581" y="416"/>
                    </a:lnTo>
                    <a:lnTo>
                      <a:pt x="562" y="432"/>
                    </a:lnTo>
                    <a:lnTo>
                      <a:pt x="540" y="447"/>
                    </a:lnTo>
                    <a:lnTo>
                      <a:pt x="519" y="459"/>
                    </a:lnTo>
                    <a:lnTo>
                      <a:pt x="497" y="470"/>
                    </a:lnTo>
                    <a:lnTo>
                      <a:pt x="473" y="480"/>
                    </a:lnTo>
                    <a:lnTo>
                      <a:pt x="446" y="489"/>
                    </a:lnTo>
                    <a:lnTo>
                      <a:pt x="419" y="499"/>
                    </a:lnTo>
                    <a:lnTo>
                      <a:pt x="430" y="499"/>
                    </a:lnTo>
                    <a:lnTo>
                      <a:pt x="442" y="500"/>
                    </a:lnTo>
                    <a:lnTo>
                      <a:pt x="453" y="501"/>
                    </a:lnTo>
                    <a:lnTo>
                      <a:pt x="465" y="502"/>
                    </a:lnTo>
                    <a:lnTo>
                      <a:pt x="478" y="504"/>
                    </a:lnTo>
                    <a:lnTo>
                      <a:pt x="492" y="507"/>
                    </a:lnTo>
                    <a:lnTo>
                      <a:pt x="504" y="511"/>
                    </a:lnTo>
                    <a:lnTo>
                      <a:pt x="519" y="516"/>
                    </a:lnTo>
                    <a:lnTo>
                      <a:pt x="532" y="519"/>
                    </a:lnTo>
                    <a:lnTo>
                      <a:pt x="544" y="523"/>
                    </a:lnTo>
                    <a:lnTo>
                      <a:pt x="556" y="527"/>
                    </a:lnTo>
                    <a:lnTo>
                      <a:pt x="568" y="533"/>
                    </a:lnTo>
                    <a:lnTo>
                      <a:pt x="580" y="538"/>
                    </a:lnTo>
                    <a:lnTo>
                      <a:pt x="591" y="544"/>
                    </a:lnTo>
                    <a:lnTo>
                      <a:pt x="602" y="551"/>
                    </a:lnTo>
                    <a:lnTo>
                      <a:pt x="612" y="558"/>
                    </a:lnTo>
                    <a:lnTo>
                      <a:pt x="622" y="566"/>
                    </a:lnTo>
                    <a:lnTo>
                      <a:pt x="631" y="573"/>
                    </a:lnTo>
                    <a:lnTo>
                      <a:pt x="641" y="581"/>
                    </a:lnTo>
                    <a:lnTo>
                      <a:pt x="649" y="590"/>
                    </a:lnTo>
                    <a:lnTo>
                      <a:pt x="658" y="600"/>
                    </a:lnTo>
                    <a:lnTo>
                      <a:pt x="665" y="610"/>
                    </a:lnTo>
                    <a:lnTo>
                      <a:pt x="673" y="621"/>
                    </a:lnTo>
                    <a:lnTo>
                      <a:pt x="680" y="632"/>
                    </a:lnTo>
                    <a:lnTo>
                      <a:pt x="687" y="644"/>
                    </a:lnTo>
                    <a:lnTo>
                      <a:pt x="692" y="657"/>
                    </a:lnTo>
                    <a:lnTo>
                      <a:pt x="697" y="671"/>
                    </a:lnTo>
                    <a:lnTo>
                      <a:pt x="701" y="684"/>
                    </a:lnTo>
                    <a:lnTo>
                      <a:pt x="705" y="699"/>
                    </a:lnTo>
                    <a:lnTo>
                      <a:pt x="707" y="714"/>
                    </a:lnTo>
                    <a:lnTo>
                      <a:pt x="708" y="730"/>
                    </a:lnTo>
                    <a:lnTo>
                      <a:pt x="708" y="747"/>
                    </a:lnTo>
                    <a:lnTo>
                      <a:pt x="708" y="767"/>
                    </a:lnTo>
                    <a:lnTo>
                      <a:pt x="706" y="787"/>
                    </a:lnTo>
                    <a:lnTo>
                      <a:pt x="703" y="808"/>
                    </a:lnTo>
                    <a:lnTo>
                      <a:pt x="699" y="827"/>
                    </a:lnTo>
                    <a:lnTo>
                      <a:pt x="694" y="845"/>
                    </a:lnTo>
                    <a:lnTo>
                      <a:pt x="688" y="863"/>
                    </a:lnTo>
                    <a:lnTo>
                      <a:pt x="681" y="880"/>
                    </a:lnTo>
                    <a:lnTo>
                      <a:pt x="673" y="897"/>
                    </a:lnTo>
                    <a:lnTo>
                      <a:pt x="663" y="914"/>
                    </a:lnTo>
                    <a:lnTo>
                      <a:pt x="653" y="930"/>
                    </a:lnTo>
                    <a:lnTo>
                      <a:pt x="641" y="945"/>
                    </a:lnTo>
                    <a:lnTo>
                      <a:pt x="628" y="959"/>
                    </a:lnTo>
                    <a:lnTo>
                      <a:pt x="613" y="973"/>
                    </a:lnTo>
                    <a:lnTo>
                      <a:pt x="599" y="987"/>
                    </a:lnTo>
                    <a:lnTo>
                      <a:pt x="583" y="1000"/>
                    </a:lnTo>
                    <a:lnTo>
                      <a:pt x="565" y="1012"/>
                    </a:lnTo>
                    <a:lnTo>
                      <a:pt x="555" y="1020"/>
                    </a:lnTo>
                    <a:lnTo>
                      <a:pt x="545" y="1026"/>
                    </a:lnTo>
                    <a:lnTo>
                      <a:pt x="533" y="1032"/>
                    </a:lnTo>
                    <a:lnTo>
                      <a:pt x="521" y="1037"/>
                    </a:lnTo>
                    <a:lnTo>
                      <a:pt x="510" y="1042"/>
                    </a:lnTo>
                    <a:lnTo>
                      <a:pt x="496" y="1047"/>
                    </a:lnTo>
                    <a:lnTo>
                      <a:pt x="483" y="1052"/>
                    </a:lnTo>
                    <a:lnTo>
                      <a:pt x="469" y="1056"/>
                    </a:lnTo>
                    <a:lnTo>
                      <a:pt x="443" y="1061"/>
                    </a:lnTo>
                    <a:lnTo>
                      <a:pt x="416" y="1067"/>
                    </a:lnTo>
                    <a:lnTo>
                      <a:pt x="389" y="1071"/>
                    </a:lnTo>
                    <a:lnTo>
                      <a:pt x="360" y="1074"/>
                    </a:lnTo>
                    <a:close/>
                    <a:moveTo>
                      <a:pt x="234" y="536"/>
                    </a:moveTo>
                    <a:lnTo>
                      <a:pt x="138" y="536"/>
                    </a:lnTo>
                    <a:lnTo>
                      <a:pt x="138" y="1018"/>
                    </a:lnTo>
                    <a:lnTo>
                      <a:pt x="296" y="1018"/>
                    </a:lnTo>
                    <a:lnTo>
                      <a:pt x="315" y="1018"/>
                    </a:lnTo>
                    <a:lnTo>
                      <a:pt x="333" y="1016"/>
                    </a:lnTo>
                    <a:lnTo>
                      <a:pt x="351" y="1014"/>
                    </a:lnTo>
                    <a:lnTo>
                      <a:pt x="369" y="1010"/>
                    </a:lnTo>
                    <a:lnTo>
                      <a:pt x="386" y="1006"/>
                    </a:lnTo>
                    <a:lnTo>
                      <a:pt x="402" y="1001"/>
                    </a:lnTo>
                    <a:lnTo>
                      <a:pt x="417" y="994"/>
                    </a:lnTo>
                    <a:lnTo>
                      <a:pt x="433" y="987"/>
                    </a:lnTo>
                    <a:lnTo>
                      <a:pt x="447" y="980"/>
                    </a:lnTo>
                    <a:lnTo>
                      <a:pt x="461" y="970"/>
                    </a:lnTo>
                    <a:lnTo>
                      <a:pt x="475" y="960"/>
                    </a:lnTo>
                    <a:lnTo>
                      <a:pt x="486" y="950"/>
                    </a:lnTo>
                    <a:lnTo>
                      <a:pt x="498" y="938"/>
                    </a:lnTo>
                    <a:lnTo>
                      <a:pt x="508" y="926"/>
                    </a:lnTo>
                    <a:lnTo>
                      <a:pt x="518" y="913"/>
                    </a:lnTo>
                    <a:lnTo>
                      <a:pt x="527" y="899"/>
                    </a:lnTo>
                    <a:lnTo>
                      <a:pt x="534" y="884"/>
                    </a:lnTo>
                    <a:lnTo>
                      <a:pt x="541" y="869"/>
                    </a:lnTo>
                    <a:lnTo>
                      <a:pt x="547" y="854"/>
                    </a:lnTo>
                    <a:lnTo>
                      <a:pt x="552" y="839"/>
                    </a:lnTo>
                    <a:lnTo>
                      <a:pt x="555" y="824"/>
                    </a:lnTo>
                    <a:lnTo>
                      <a:pt x="558" y="808"/>
                    </a:lnTo>
                    <a:lnTo>
                      <a:pt x="559" y="791"/>
                    </a:lnTo>
                    <a:lnTo>
                      <a:pt x="560" y="774"/>
                    </a:lnTo>
                    <a:lnTo>
                      <a:pt x="559" y="751"/>
                    </a:lnTo>
                    <a:lnTo>
                      <a:pt x="557" y="731"/>
                    </a:lnTo>
                    <a:lnTo>
                      <a:pt x="554" y="711"/>
                    </a:lnTo>
                    <a:lnTo>
                      <a:pt x="550" y="693"/>
                    </a:lnTo>
                    <a:lnTo>
                      <a:pt x="545" y="676"/>
                    </a:lnTo>
                    <a:lnTo>
                      <a:pt x="537" y="660"/>
                    </a:lnTo>
                    <a:lnTo>
                      <a:pt x="530" y="646"/>
                    </a:lnTo>
                    <a:lnTo>
                      <a:pt x="520" y="632"/>
                    </a:lnTo>
                    <a:lnTo>
                      <a:pt x="510" y="620"/>
                    </a:lnTo>
                    <a:lnTo>
                      <a:pt x="499" y="608"/>
                    </a:lnTo>
                    <a:lnTo>
                      <a:pt x="486" y="597"/>
                    </a:lnTo>
                    <a:lnTo>
                      <a:pt x="473" y="588"/>
                    </a:lnTo>
                    <a:lnTo>
                      <a:pt x="458" y="578"/>
                    </a:lnTo>
                    <a:lnTo>
                      <a:pt x="442" y="571"/>
                    </a:lnTo>
                    <a:lnTo>
                      <a:pt x="425" y="565"/>
                    </a:lnTo>
                    <a:lnTo>
                      <a:pt x="407" y="558"/>
                    </a:lnTo>
                    <a:lnTo>
                      <a:pt x="389" y="553"/>
                    </a:lnTo>
                    <a:lnTo>
                      <a:pt x="370" y="549"/>
                    </a:lnTo>
                    <a:lnTo>
                      <a:pt x="350" y="544"/>
                    </a:lnTo>
                    <a:lnTo>
                      <a:pt x="328" y="542"/>
                    </a:lnTo>
                    <a:lnTo>
                      <a:pt x="306" y="539"/>
                    </a:lnTo>
                    <a:lnTo>
                      <a:pt x="283" y="538"/>
                    </a:lnTo>
                    <a:lnTo>
                      <a:pt x="259" y="537"/>
                    </a:lnTo>
                    <a:lnTo>
                      <a:pt x="234" y="53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24"/>
              <p:cNvSpPr>
                <a:spLocks/>
              </p:cNvSpPr>
              <p:nvPr userDrawn="1"/>
            </p:nvSpPr>
            <p:spPr bwMode="auto">
              <a:xfrm>
                <a:off x="7052723" y="1426547"/>
                <a:ext cx="57149" cy="77685"/>
              </a:xfrm>
              <a:custGeom>
                <a:avLst/>
                <a:gdLst/>
                <a:ahLst/>
                <a:cxnLst>
                  <a:cxn ang="0">
                    <a:pos x="0" y="1081"/>
                  </a:cxn>
                  <a:cxn ang="0">
                    <a:pos x="0" y="0"/>
                  </a:cxn>
                  <a:cxn ang="0">
                    <a:pos x="40" y="4"/>
                  </a:cxn>
                  <a:cxn ang="0">
                    <a:pos x="70" y="5"/>
                  </a:cxn>
                  <a:cxn ang="0">
                    <a:pos x="98" y="4"/>
                  </a:cxn>
                  <a:cxn ang="0">
                    <a:pos x="140" y="0"/>
                  </a:cxn>
                  <a:cxn ang="0">
                    <a:pos x="140" y="489"/>
                  </a:cxn>
                  <a:cxn ang="0">
                    <a:pos x="144" y="491"/>
                  </a:cxn>
                  <a:cxn ang="0">
                    <a:pos x="147" y="492"/>
                  </a:cxn>
                  <a:cxn ang="0">
                    <a:pos x="154" y="491"/>
                  </a:cxn>
                  <a:cxn ang="0">
                    <a:pos x="161" y="489"/>
                  </a:cxn>
                  <a:cxn ang="0">
                    <a:pos x="170" y="485"/>
                  </a:cxn>
                  <a:cxn ang="0">
                    <a:pos x="179" y="480"/>
                  </a:cxn>
                  <a:cxn ang="0">
                    <a:pos x="187" y="473"/>
                  </a:cxn>
                  <a:cxn ang="0">
                    <a:pos x="194" y="467"/>
                  </a:cxn>
                  <a:cxn ang="0">
                    <a:pos x="203" y="459"/>
                  </a:cxn>
                  <a:cxn ang="0">
                    <a:pos x="213" y="451"/>
                  </a:cxn>
                  <a:cxn ang="0">
                    <a:pos x="224" y="440"/>
                  </a:cxn>
                  <a:cxn ang="0">
                    <a:pos x="235" y="430"/>
                  </a:cxn>
                  <a:cxn ang="0">
                    <a:pos x="248" y="417"/>
                  </a:cxn>
                  <a:cxn ang="0">
                    <a:pos x="263" y="402"/>
                  </a:cxn>
                  <a:cxn ang="0">
                    <a:pos x="651" y="0"/>
                  </a:cxn>
                  <a:cxn ang="0">
                    <a:pos x="685" y="4"/>
                  </a:cxn>
                  <a:cxn ang="0">
                    <a:pos x="714" y="5"/>
                  </a:cxn>
                  <a:cxn ang="0">
                    <a:pos x="738" y="4"/>
                  </a:cxn>
                  <a:cxn ang="0">
                    <a:pos x="774" y="0"/>
                  </a:cxn>
                  <a:cxn ang="0">
                    <a:pos x="417" y="346"/>
                  </a:cxn>
                  <a:cxn ang="0">
                    <a:pos x="283" y="481"/>
                  </a:cxn>
                  <a:cxn ang="0">
                    <a:pos x="416" y="632"/>
                  </a:cxn>
                  <a:cxn ang="0">
                    <a:pos x="569" y="803"/>
                  </a:cxn>
                  <a:cxn ang="0">
                    <a:pos x="666" y="916"/>
                  </a:cxn>
                  <a:cxn ang="0">
                    <a:pos x="794" y="1074"/>
                  </a:cxn>
                  <a:cxn ang="0">
                    <a:pos x="794" y="1081"/>
                  </a:cxn>
                  <a:cxn ang="0">
                    <a:pos x="759" y="1078"/>
                  </a:cxn>
                  <a:cxn ang="0">
                    <a:pos x="749" y="1078"/>
                  </a:cxn>
                  <a:cxn ang="0">
                    <a:pos x="743" y="1078"/>
                  </a:cxn>
                  <a:cxn ang="0">
                    <a:pos x="734" y="1077"/>
                  </a:cxn>
                  <a:cxn ang="0">
                    <a:pos x="708" y="1076"/>
                  </a:cxn>
                  <a:cxn ang="0">
                    <a:pos x="666" y="1077"/>
                  </a:cxn>
                  <a:cxn ang="0">
                    <a:pos x="619" y="1081"/>
                  </a:cxn>
                  <a:cxn ang="0">
                    <a:pos x="589" y="1039"/>
                  </a:cxn>
                  <a:cxn ang="0">
                    <a:pos x="562" y="1002"/>
                  </a:cxn>
                  <a:cxn ang="0">
                    <a:pos x="535" y="968"/>
                  </a:cxn>
                  <a:cxn ang="0">
                    <a:pos x="511" y="937"/>
                  </a:cxn>
                  <a:cxn ang="0">
                    <a:pos x="166" y="535"/>
                  </a:cxn>
                  <a:cxn ang="0">
                    <a:pos x="161" y="531"/>
                  </a:cxn>
                  <a:cxn ang="0">
                    <a:pos x="156" y="528"/>
                  </a:cxn>
                  <a:cxn ang="0">
                    <a:pos x="150" y="527"/>
                  </a:cxn>
                  <a:cxn ang="0">
                    <a:pos x="144" y="526"/>
                  </a:cxn>
                  <a:cxn ang="0">
                    <a:pos x="143" y="527"/>
                  </a:cxn>
                  <a:cxn ang="0">
                    <a:pos x="141" y="527"/>
                  </a:cxn>
                  <a:cxn ang="0">
                    <a:pos x="141" y="528"/>
                  </a:cxn>
                  <a:cxn ang="0">
                    <a:pos x="140" y="531"/>
                  </a:cxn>
                  <a:cxn ang="0">
                    <a:pos x="140" y="1081"/>
                  </a:cxn>
                  <a:cxn ang="0">
                    <a:pos x="112" y="1078"/>
                  </a:cxn>
                  <a:cxn ang="0">
                    <a:pos x="100" y="1078"/>
                  </a:cxn>
                  <a:cxn ang="0">
                    <a:pos x="91" y="1077"/>
                  </a:cxn>
                  <a:cxn ang="0">
                    <a:pos x="70" y="1076"/>
                  </a:cxn>
                  <a:cxn ang="0">
                    <a:pos x="38" y="1077"/>
                  </a:cxn>
                  <a:cxn ang="0">
                    <a:pos x="0" y="1081"/>
                  </a:cxn>
                </a:cxnLst>
                <a:rect l="0" t="0" r="r" b="b"/>
                <a:pathLst>
                  <a:path w="794" h="1081">
                    <a:moveTo>
                      <a:pt x="0" y="1081"/>
                    </a:moveTo>
                    <a:lnTo>
                      <a:pt x="0" y="0"/>
                    </a:lnTo>
                    <a:lnTo>
                      <a:pt x="40" y="4"/>
                    </a:lnTo>
                    <a:lnTo>
                      <a:pt x="70" y="5"/>
                    </a:lnTo>
                    <a:lnTo>
                      <a:pt x="98" y="4"/>
                    </a:lnTo>
                    <a:lnTo>
                      <a:pt x="140" y="0"/>
                    </a:lnTo>
                    <a:lnTo>
                      <a:pt x="140" y="489"/>
                    </a:lnTo>
                    <a:lnTo>
                      <a:pt x="144" y="491"/>
                    </a:lnTo>
                    <a:lnTo>
                      <a:pt x="147" y="492"/>
                    </a:lnTo>
                    <a:lnTo>
                      <a:pt x="154" y="491"/>
                    </a:lnTo>
                    <a:lnTo>
                      <a:pt x="161" y="489"/>
                    </a:lnTo>
                    <a:lnTo>
                      <a:pt x="170" y="485"/>
                    </a:lnTo>
                    <a:lnTo>
                      <a:pt x="179" y="480"/>
                    </a:lnTo>
                    <a:lnTo>
                      <a:pt x="187" y="473"/>
                    </a:lnTo>
                    <a:lnTo>
                      <a:pt x="194" y="467"/>
                    </a:lnTo>
                    <a:lnTo>
                      <a:pt x="203" y="459"/>
                    </a:lnTo>
                    <a:lnTo>
                      <a:pt x="213" y="451"/>
                    </a:lnTo>
                    <a:lnTo>
                      <a:pt x="224" y="440"/>
                    </a:lnTo>
                    <a:lnTo>
                      <a:pt x="235" y="430"/>
                    </a:lnTo>
                    <a:lnTo>
                      <a:pt x="248" y="417"/>
                    </a:lnTo>
                    <a:lnTo>
                      <a:pt x="263" y="402"/>
                    </a:lnTo>
                    <a:lnTo>
                      <a:pt x="651" y="0"/>
                    </a:lnTo>
                    <a:lnTo>
                      <a:pt x="685" y="4"/>
                    </a:lnTo>
                    <a:lnTo>
                      <a:pt x="714" y="5"/>
                    </a:lnTo>
                    <a:lnTo>
                      <a:pt x="738" y="4"/>
                    </a:lnTo>
                    <a:lnTo>
                      <a:pt x="774" y="0"/>
                    </a:lnTo>
                    <a:lnTo>
                      <a:pt x="417" y="346"/>
                    </a:lnTo>
                    <a:lnTo>
                      <a:pt x="283" y="481"/>
                    </a:lnTo>
                    <a:lnTo>
                      <a:pt x="416" y="632"/>
                    </a:lnTo>
                    <a:lnTo>
                      <a:pt x="569" y="803"/>
                    </a:lnTo>
                    <a:lnTo>
                      <a:pt x="666" y="916"/>
                    </a:lnTo>
                    <a:lnTo>
                      <a:pt x="794" y="1074"/>
                    </a:lnTo>
                    <a:lnTo>
                      <a:pt x="794" y="1081"/>
                    </a:lnTo>
                    <a:lnTo>
                      <a:pt x="759" y="1078"/>
                    </a:lnTo>
                    <a:lnTo>
                      <a:pt x="749" y="1078"/>
                    </a:lnTo>
                    <a:lnTo>
                      <a:pt x="743" y="1078"/>
                    </a:lnTo>
                    <a:lnTo>
                      <a:pt x="734" y="1077"/>
                    </a:lnTo>
                    <a:lnTo>
                      <a:pt x="708" y="1076"/>
                    </a:lnTo>
                    <a:lnTo>
                      <a:pt x="666" y="1077"/>
                    </a:lnTo>
                    <a:lnTo>
                      <a:pt x="619" y="1081"/>
                    </a:lnTo>
                    <a:lnTo>
                      <a:pt x="589" y="1039"/>
                    </a:lnTo>
                    <a:lnTo>
                      <a:pt x="562" y="1002"/>
                    </a:lnTo>
                    <a:lnTo>
                      <a:pt x="535" y="968"/>
                    </a:lnTo>
                    <a:lnTo>
                      <a:pt x="511" y="937"/>
                    </a:lnTo>
                    <a:lnTo>
                      <a:pt x="166" y="535"/>
                    </a:lnTo>
                    <a:lnTo>
                      <a:pt x="161" y="531"/>
                    </a:lnTo>
                    <a:lnTo>
                      <a:pt x="156" y="528"/>
                    </a:lnTo>
                    <a:lnTo>
                      <a:pt x="150" y="527"/>
                    </a:lnTo>
                    <a:lnTo>
                      <a:pt x="144" y="526"/>
                    </a:lnTo>
                    <a:lnTo>
                      <a:pt x="143" y="527"/>
                    </a:lnTo>
                    <a:lnTo>
                      <a:pt x="141" y="527"/>
                    </a:lnTo>
                    <a:lnTo>
                      <a:pt x="141" y="528"/>
                    </a:lnTo>
                    <a:lnTo>
                      <a:pt x="140" y="531"/>
                    </a:lnTo>
                    <a:lnTo>
                      <a:pt x="140" y="1081"/>
                    </a:lnTo>
                    <a:lnTo>
                      <a:pt x="112" y="1078"/>
                    </a:lnTo>
                    <a:lnTo>
                      <a:pt x="100" y="1078"/>
                    </a:lnTo>
                    <a:lnTo>
                      <a:pt x="91" y="1077"/>
                    </a:lnTo>
                    <a:lnTo>
                      <a:pt x="70" y="1076"/>
                    </a:lnTo>
                    <a:lnTo>
                      <a:pt x="38" y="1077"/>
                    </a:lnTo>
                    <a:lnTo>
                      <a:pt x="0" y="108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25"/>
              <p:cNvSpPr>
                <a:spLocks/>
              </p:cNvSpPr>
              <p:nvPr userDrawn="1"/>
            </p:nvSpPr>
            <p:spPr bwMode="auto">
              <a:xfrm>
                <a:off x="7917903" y="962028"/>
                <a:ext cx="46037" cy="11097"/>
              </a:xfrm>
              <a:custGeom>
                <a:avLst/>
                <a:gdLst/>
                <a:ahLst/>
                <a:cxnLst>
                  <a:cxn ang="0">
                    <a:pos x="345" y="78"/>
                  </a:cxn>
                  <a:cxn ang="0">
                    <a:pos x="384" y="75"/>
                  </a:cxn>
                  <a:cxn ang="0">
                    <a:pos x="423" y="71"/>
                  </a:cxn>
                  <a:cxn ang="0">
                    <a:pos x="461" y="63"/>
                  </a:cxn>
                  <a:cxn ang="0">
                    <a:pos x="497" y="53"/>
                  </a:cxn>
                  <a:cxn ang="0">
                    <a:pos x="532" y="41"/>
                  </a:cxn>
                  <a:cxn ang="0">
                    <a:pos x="564" y="26"/>
                  </a:cxn>
                  <a:cxn ang="0">
                    <a:pos x="597" y="9"/>
                  </a:cxn>
                  <a:cxn ang="0">
                    <a:pos x="649" y="62"/>
                  </a:cxn>
                  <a:cxn ang="0">
                    <a:pos x="613" y="84"/>
                  </a:cxn>
                  <a:cxn ang="0">
                    <a:pos x="576" y="102"/>
                  </a:cxn>
                  <a:cxn ang="0">
                    <a:pos x="537" y="117"/>
                  </a:cxn>
                  <a:cxn ang="0">
                    <a:pos x="496" y="129"/>
                  </a:cxn>
                  <a:cxn ang="0">
                    <a:pos x="453" y="140"/>
                  </a:cxn>
                  <a:cxn ang="0">
                    <a:pos x="411" y="147"/>
                  </a:cxn>
                  <a:cxn ang="0">
                    <a:pos x="368" y="153"/>
                  </a:cxn>
                  <a:cxn ang="0">
                    <a:pos x="325" y="154"/>
                  </a:cxn>
                  <a:cxn ang="0">
                    <a:pos x="282" y="153"/>
                  </a:cxn>
                  <a:cxn ang="0">
                    <a:pos x="240" y="148"/>
                  </a:cxn>
                  <a:cxn ang="0">
                    <a:pos x="199" y="141"/>
                  </a:cxn>
                  <a:cxn ang="0">
                    <a:pos x="158" y="131"/>
                  </a:cxn>
                  <a:cxn ang="0">
                    <a:pos x="117" y="119"/>
                  </a:cxn>
                  <a:cxn ang="0">
                    <a:pos x="77" y="104"/>
                  </a:cxn>
                  <a:cxn ang="0">
                    <a:pos x="38" y="86"/>
                  </a:cxn>
                  <a:cxn ang="0">
                    <a:pos x="0" y="65"/>
                  </a:cxn>
                  <a:cxn ang="0">
                    <a:pos x="56" y="9"/>
                  </a:cxn>
                  <a:cxn ang="0">
                    <a:pos x="88" y="26"/>
                  </a:cxn>
                  <a:cxn ang="0">
                    <a:pos x="119" y="41"/>
                  </a:cxn>
                  <a:cxn ang="0">
                    <a:pos x="154" y="53"/>
                  </a:cxn>
                  <a:cxn ang="0">
                    <a:pos x="189" y="63"/>
                  </a:cxn>
                  <a:cxn ang="0">
                    <a:pos x="226" y="71"/>
                  </a:cxn>
                  <a:cxn ang="0">
                    <a:pos x="265" y="75"/>
                  </a:cxn>
                  <a:cxn ang="0">
                    <a:pos x="305" y="78"/>
                  </a:cxn>
                </a:cxnLst>
                <a:rect l="0" t="0" r="r" b="b"/>
                <a:pathLst>
                  <a:path w="649" h="154">
                    <a:moveTo>
                      <a:pt x="325" y="78"/>
                    </a:moveTo>
                    <a:lnTo>
                      <a:pt x="345" y="78"/>
                    </a:lnTo>
                    <a:lnTo>
                      <a:pt x="365" y="77"/>
                    </a:lnTo>
                    <a:lnTo>
                      <a:pt x="384" y="75"/>
                    </a:lnTo>
                    <a:lnTo>
                      <a:pt x="404" y="73"/>
                    </a:lnTo>
                    <a:lnTo>
                      <a:pt x="423" y="71"/>
                    </a:lnTo>
                    <a:lnTo>
                      <a:pt x="443" y="67"/>
                    </a:lnTo>
                    <a:lnTo>
                      <a:pt x="461" y="63"/>
                    </a:lnTo>
                    <a:lnTo>
                      <a:pt x="479" y="58"/>
                    </a:lnTo>
                    <a:lnTo>
                      <a:pt x="497" y="53"/>
                    </a:lnTo>
                    <a:lnTo>
                      <a:pt x="515" y="48"/>
                    </a:lnTo>
                    <a:lnTo>
                      <a:pt x="532" y="41"/>
                    </a:lnTo>
                    <a:lnTo>
                      <a:pt x="548" y="34"/>
                    </a:lnTo>
                    <a:lnTo>
                      <a:pt x="564" y="26"/>
                    </a:lnTo>
                    <a:lnTo>
                      <a:pt x="581" y="18"/>
                    </a:lnTo>
                    <a:lnTo>
                      <a:pt x="597" y="9"/>
                    </a:lnTo>
                    <a:lnTo>
                      <a:pt x="612" y="0"/>
                    </a:lnTo>
                    <a:lnTo>
                      <a:pt x="649" y="62"/>
                    </a:lnTo>
                    <a:lnTo>
                      <a:pt x="632" y="73"/>
                    </a:lnTo>
                    <a:lnTo>
                      <a:pt x="613" y="84"/>
                    </a:lnTo>
                    <a:lnTo>
                      <a:pt x="595" y="93"/>
                    </a:lnTo>
                    <a:lnTo>
                      <a:pt x="576" y="102"/>
                    </a:lnTo>
                    <a:lnTo>
                      <a:pt x="556" y="109"/>
                    </a:lnTo>
                    <a:lnTo>
                      <a:pt x="537" y="117"/>
                    </a:lnTo>
                    <a:lnTo>
                      <a:pt x="517" y="124"/>
                    </a:lnTo>
                    <a:lnTo>
                      <a:pt x="496" y="129"/>
                    </a:lnTo>
                    <a:lnTo>
                      <a:pt x="474" y="135"/>
                    </a:lnTo>
                    <a:lnTo>
                      <a:pt x="453" y="140"/>
                    </a:lnTo>
                    <a:lnTo>
                      <a:pt x="432" y="144"/>
                    </a:lnTo>
                    <a:lnTo>
                      <a:pt x="411" y="147"/>
                    </a:lnTo>
                    <a:lnTo>
                      <a:pt x="390" y="150"/>
                    </a:lnTo>
                    <a:lnTo>
                      <a:pt x="368" y="153"/>
                    </a:lnTo>
                    <a:lnTo>
                      <a:pt x="346" y="154"/>
                    </a:lnTo>
                    <a:lnTo>
                      <a:pt x="325" y="154"/>
                    </a:lnTo>
                    <a:lnTo>
                      <a:pt x="304" y="154"/>
                    </a:lnTo>
                    <a:lnTo>
                      <a:pt x="282" y="153"/>
                    </a:lnTo>
                    <a:lnTo>
                      <a:pt x="261" y="150"/>
                    </a:lnTo>
                    <a:lnTo>
                      <a:pt x="240" y="148"/>
                    </a:lnTo>
                    <a:lnTo>
                      <a:pt x="219" y="145"/>
                    </a:lnTo>
                    <a:lnTo>
                      <a:pt x="199" y="141"/>
                    </a:lnTo>
                    <a:lnTo>
                      <a:pt x="178" y="137"/>
                    </a:lnTo>
                    <a:lnTo>
                      <a:pt x="158" y="131"/>
                    </a:lnTo>
                    <a:lnTo>
                      <a:pt x="137" y="125"/>
                    </a:lnTo>
                    <a:lnTo>
                      <a:pt x="117" y="119"/>
                    </a:lnTo>
                    <a:lnTo>
                      <a:pt x="97" y="111"/>
                    </a:lnTo>
                    <a:lnTo>
                      <a:pt x="77" y="104"/>
                    </a:lnTo>
                    <a:lnTo>
                      <a:pt x="58" y="95"/>
                    </a:lnTo>
                    <a:lnTo>
                      <a:pt x="38" y="86"/>
                    </a:lnTo>
                    <a:lnTo>
                      <a:pt x="19" y="75"/>
                    </a:lnTo>
                    <a:lnTo>
                      <a:pt x="0" y="65"/>
                    </a:lnTo>
                    <a:lnTo>
                      <a:pt x="41" y="0"/>
                    </a:lnTo>
                    <a:lnTo>
                      <a:pt x="56" y="9"/>
                    </a:lnTo>
                    <a:lnTo>
                      <a:pt x="72" y="18"/>
                    </a:lnTo>
                    <a:lnTo>
                      <a:pt x="88" y="26"/>
                    </a:lnTo>
                    <a:lnTo>
                      <a:pt x="104" y="34"/>
                    </a:lnTo>
                    <a:lnTo>
                      <a:pt x="119" y="41"/>
                    </a:lnTo>
                    <a:lnTo>
                      <a:pt x="136" y="48"/>
                    </a:lnTo>
                    <a:lnTo>
                      <a:pt x="154" y="53"/>
                    </a:lnTo>
                    <a:lnTo>
                      <a:pt x="171" y="58"/>
                    </a:lnTo>
                    <a:lnTo>
                      <a:pt x="189" y="63"/>
                    </a:lnTo>
                    <a:lnTo>
                      <a:pt x="207" y="67"/>
                    </a:lnTo>
                    <a:lnTo>
                      <a:pt x="226" y="71"/>
                    </a:lnTo>
                    <a:lnTo>
                      <a:pt x="246" y="73"/>
                    </a:lnTo>
                    <a:lnTo>
                      <a:pt x="265" y="75"/>
                    </a:lnTo>
                    <a:lnTo>
                      <a:pt x="285" y="77"/>
                    </a:lnTo>
                    <a:lnTo>
                      <a:pt x="305" y="78"/>
                    </a:lnTo>
                    <a:lnTo>
                      <a:pt x="325" y="7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Freeform 26"/>
              <p:cNvSpPr>
                <a:spLocks/>
              </p:cNvSpPr>
              <p:nvPr userDrawn="1"/>
            </p:nvSpPr>
            <p:spPr bwMode="auto">
              <a:xfrm>
                <a:off x="7906790" y="974712"/>
                <a:ext cx="68262" cy="79269"/>
              </a:xfrm>
              <a:custGeom>
                <a:avLst/>
                <a:gdLst/>
                <a:ahLst/>
                <a:cxnLst>
                  <a:cxn ang="0">
                    <a:pos x="941" y="0"/>
                  </a:cxn>
                  <a:cxn ang="0">
                    <a:pos x="941" y="1080"/>
                  </a:cxn>
                  <a:cxn ang="0">
                    <a:pos x="922" y="1077"/>
                  </a:cxn>
                  <a:cxn ang="0">
                    <a:pos x="904" y="1075"/>
                  </a:cxn>
                  <a:cxn ang="0">
                    <a:pos x="888" y="1075"/>
                  </a:cxn>
                  <a:cxn ang="0">
                    <a:pos x="873" y="1074"/>
                  </a:cxn>
                  <a:cxn ang="0">
                    <a:pos x="860" y="1075"/>
                  </a:cxn>
                  <a:cxn ang="0">
                    <a:pos x="843" y="1075"/>
                  </a:cxn>
                  <a:cxn ang="0">
                    <a:pos x="824" y="1077"/>
                  </a:cxn>
                  <a:cxn ang="0">
                    <a:pos x="802" y="1080"/>
                  </a:cxn>
                  <a:cxn ang="0">
                    <a:pos x="802" y="218"/>
                  </a:cxn>
                  <a:cxn ang="0">
                    <a:pos x="787" y="218"/>
                  </a:cxn>
                  <a:cxn ang="0">
                    <a:pos x="549" y="495"/>
                  </a:cxn>
                  <a:cxn ang="0">
                    <a:pos x="219" y="880"/>
                  </a:cxn>
                  <a:cxn ang="0">
                    <a:pos x="48" y="1080"/>
                  </a:cxn>
                  <a:cxn ang="0">
                    <a:pos x="0" y="1080"/>
                  </a:cxn>
                  <a:cxn ang="0">
                    <a:pos x="0" y="0"/>
                  </a:cxn>
                  <a:cxn ang="0">
                    <a:pos x="13" y="1"/>
                  </a:cxn>
                  <a:cxn ang="0">
                    <a:pos x="30" y="3"/>
                  </a:cxn>
                  <a:cxn ang="0">
                    <a:pos x="48" y="3"/>
                  </a:cxn>
                  <a:cxn ang="0">
                    <a:pos x="70" y="3"/>
                  </a:cxn>
                  <a:cxn ang="0">
                    <a:pos x="91" y="3"/>
                  </a:cxn>
                  <a:cxn ang="0">
                    <a:pos x="110" y="3"/>
                  </a:cxn>
                  <a:cxn ang="0">
                    <a:pos x="126" y="1"/>
                  </a:cxn>
                  <a:cxn ang="0">
                    <a:pos x="139" y="0"/>
                  </a:cxn>
                  <a:cxn ang="0">
                    <a:pos x="139" y="824"/>
                  </a:cxn>
                  <a:cxn ang="0">
                    <a:pos x="155" y="823"/>
                  </a:cxn>
                  <a:cxn ang="0">
                    <a:pos x="873" y="0"/>
                  </a:cxn>
                  <a:cxn ang="0">
                    <a:pos x="941" y="0"/>
                  </a:cxn>
                </a:cxnLst>
                <a:rect l="0" t="0" r="r" b="b"/>
                <a:pathLst>
                  <a:path w="941" h="1080">
                    <a:moveTo>
                      <a:pt x="941" y="0"/>
                    </a:moveTo>
                    <a:lnTo>
                      <a:pt x="941" y="1080"/>
                    </a:lnTo>
                    <a:lnTo>
                      <a:pt x="922" y="1077"/>
                    </a:lnTo>
                    <a:lnTo>
                      <a:pt x="904" y="1075"/>
                    </a:lnTo>
                    <a:lnTo>
                      <a:pt x="888" y="1075"/>
                    </a:lnTo>
                    <a:lnTo>
                      <a:pt x="873" y="1074"/>
                    </a:lnTo>
                    <a:lnTo>
                      <a:pt x="860" y="1075"/>
                    </a:lnTo>
                    <a:lnTo>
                      <a:pt x="843" y="1075"/>
                    </a:lnTo>
                    <a:lnTo>
                      <a:pt x="824" y="1077"/>
                    </a:lnTo>
                    <a:lnTo>
                      <a:pt x="802" y="1080"/>
                    </a:lnTo>
                    <a:lnTo>
                      <a:pt x="802" y="218"/>
                    </a:lnTo>
                    <a:lnTo>
                      <a:pt x="787" y="218"/>
                    </a:lnTo>
                    <a:lnTo>
                      <a:pt x="549" y="495"/>
                    </a:lnTo>
                    <a:lnTo>
                      <a:pt x="219" y="880"/>
                    </a:lnTo>
                    <a:lnTo>
                      <a:pt x="48" y="1080"/>
                    </a:lnTo>
                    <a:lnTo>
                      <a:pt x="0" y="1080"/>
                    </a:lnTo>
                    <a:lnTo>
                      <a:pt x="0" y="0"/>
                    </a:lnTo>
                    <a:lnTo>
                      <a:pt x="13" y="1"/>
                    </a:lnTo>
                    <a:lnTo>
                      <a:pt x="30" y="3"/>
                    </a:lnTo>
                    <a:lnTo>
                      <a:pt x="48" y="3"/>
                    </a:lnTo>
                    <a:lnTo>
                      <a:pt x="70" y="3"/>
                    </a:lnTo>
                    <a:lnTo>
                      <a:pt x="91" y="3"/>
                    </a:lnTo>
                    <a:lnTo>
                      <a:pt x="110" y="3"/>
                    </a:lnTo>
                    <a:lnTo>
                      <a:pt x="126" y="1"/>
                    </a:lnTo>
                    <a:lnTo>
                      <a:pt x="139" y="0"/>
                    </a:lnTo>
                    <a:lnTo>
                      <a:pt x="139" y="824"/>
                    </a:lnTo>
                    <a:lnTo>
                      <a:pt x="155" y="823"/>
                    </a:lnTo>
                    <a:lnTo>
                      <a:pt x="873" y="0"/>
                    </a:lnTo>
                    <a:lnTo>
                      <a:pt x="94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7"/>
              <p:cNvSpPr>
                <a:spLocks/>
              </p:cNvSpPr>
              <p:nvPr userDrawn="1"/>
            </p:nvSpPr>
            <p:spPr bwMode="auto">
              <a:xfrm>
                <a:off x="7819479" y="974712"/>
                <a:ext cx="66674" cy="79269"/>
              </a:xfrm>
              <a:custGeom>
                <a:avLst/>
                <a:gdLst/>
                <a:ahLst/>
                <a:cxnLst>
                  <a:cxn ang="0">
                    <a:pos x="153" y="824"/>
                  </a:cxn>
                  <a:cxn ang="0">
                    <a:pos x="870" y="0"/>
                  </a:cxn>
                  <a:cxn ang="0">
                    <a:pos x="939" y="0"/>
                  </a:cxn>
                  <a:cxn ang="0">
                    <a:pos x="939" y="1080"/>
                  </a:cxn>
                  <a:cxn ang="0">
                    <a:pos x="920" y="1077"/>
                  </a:cxn>
                  <a:cxn ang="0">
                    <a:pos x="901" y="1075"/>
                  </a:cxn>
                  <a:cxn ang="0">
                    <a:pos x="885" y="1075"/>
                  </a:cxn>
                  <a:cxn ang="0">
                    <a:pos x="870" y="1074"/>
                  </a:cxn>
                  <a:cxn ang="0">
                    <a:pos x="858" y="1075"/>
                  </a:cxn>
                  <a:cxn ang="0">
                    <a:pos x="842" y="1075"/>
                  </a:cxn>
                  <a:cxn ang="0">
                    <a:pos x="823" y="1077"/>
                  </a:cxn>
                  <a:cxn ang="0">
                    <a:pos x="802" y="1080"/>
                  </a:cxn>
                  <a:cxn ang="0">
                    <a:pos x="802" y="218"/>
                  </a:cxn>
                  <a:cxn ang="0">
                    <a:pos x="786" y="218"/>
                  </a:cxn>
                  <a:cxn ang="0">
                    <a:pos x="128" y="984"/>
                  </a:cxn>
                  <a:cxn ang="0">
                    <a:pos x="103" y="1011"/>
                  </a:cxn>
                  <a:cxn ang="0">
                    <a:pos x="82" y="1035"/>
                  </a:cxn>
                  <a:cxn ang="0">
                    <a:pos x="63" y="1058"/>
                  </a:cxn>
                  <a:cxn ang="0">
                    <a:pos x="47" y="1080"/>
                  </a:cxn>
                  <a:cxn ang="0">
                    <a:pos x="0" y="1080"/>
                  </a:cxn>
                  <a:cxn ang="0">
                    <a:pos x="0" y="0"/>
                  </a:cxn>
                  <a:cxn ang="0">
                    <a:pos x="10" y="1"/>
                  </a:cxn>
                  <a:cxn ang="0">
                    <a:pos x="24" y="3"/>
                  </a:cxn>
                  <a:cxn ang="0">
                    <a:pos x="43" y="3"/>
                  </a:cxn>
                  <a:cxn ang="0">
                    <a:pos x="67" y="3"/>
                  </a:cxn>
                  <a:cxn ang="0">
                    <a:pos x="137" y="0"/>
                  </a:cxn>
                  <a:cxn ang="0">
                    <a:pos x="137" y="824"/>
                  </a:cxn>
                  <a:cxn ang="0">
                    <a:pos x="153" y="824"/>
                  </a:cxn>
                </a:cxnLst>
                <a:rect l="0" t="0" r="r" b="b"/>
                <a:pathLst>
                  <a:path w="939" h="1080">
                    <a:moveTo>
                      <a:pt x="153" y="824"/>
                    </a:moveTo>
                    <a:lnTo>
                      <a:pt x="870" y="0"/>
                    </a:lnTo>
                    <a:lnTo>
                      <a:pt x="939" y="0"/>
                    </a:lnTo>
                    <a:lnTo>
                      <a:pt x="939" y="1080"/>
                    </a:lnTo>
                    <a:lnTo>
                      <a:pt x="920" y="1077"/>
                    </a:lnTo>
                    <a:lnTo>
                      <a:pt x="901" y="1075"/>
                    </a:lnTo>
                    <a:lnTo>
                      <a:pt x="885" y="1075"/>
                    </a:lnTo>
                    <a:lnTo>
                      <a:pt x="870" y="1074"/>
                    </a:lnTo>
                    <a:lnTo>
                      <a:pt x="858" y="1075"/>
                    </a:lnTo>
                    <a:lnTo>
                      <a:pt x="842" y="1075"/>
                    </a:lnTo>
                    <a:lnTo>
                      <a:pt x="823" y="1077"/>
                    </a:lnTo>
                    <a:lnTo>
                      <a:pt x="802" y="1080"/>
                    </a:lnTo>
                    <a:lnTo>
                      <a:pt x="802" y="218"/>
                    </a:lnTo>
                    <a:lnTo>
                      <a:pt x="786" y="218"/>
                    </a:lnTo>
                    <a:lnTo>
                      <a:pt x="128" y="984"/>
                    </a:lnTo>
                    <a:lnTo>
                      <a:pt x="103" y="1011"/>
                    </a:lnTo>
                    <a:lnTo>
                      <a:pt x="82" y="1035"/>
                    </a:lnTo>
                    <a:lnTo>
                      <a:pt x="63" y="1058"/>
                    </a:lnTo>
                    <a:lnTo>
                      <a:pt x="47" y="1080"/>
                    </a:lnTo>
                    <a:lnTo>
                      <a:pt x="0" y="1080"/>
                    </a:lnTo>
                    <a:lnTo>
                      <a:pt x="0" y="0"/>
                    </a:lnTo>
                    <a:lnTo>
                      <a:pt x="10" y="1"/>
                    </a:lnTo>
                    <a:lnTo>
                      <a:pt x="24" y="3"/>
                    </a:lnTo>
                    <a:lnTo>
                      <a:pt x="43" y="3"/>
                    </a:lnTo>
                    <a:lnTo>
                      <a:pt x="67" y="3"/>
                    </a:lnTo>
                    <a:lnTo>
                      <a:pt x="137" y="0"/>
                    </a:lnTo>
                    <a:lnTo>
                      <a:pt x="137" y="824"/>
                    </a:lnTo>
                    <a:lnTo>
                      <a:pt x="153" y="8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8"/>
              <p:cNvSpPr>
                <a:spLocks/>
              </p:cNvSpPr>
              <p:nvPr userDrawn="1"/>
            </p:nvSpPr>
            <p:spPr bwMode="auto">
              <a:xfrm>
                <a:off x="7749629" y="974712"/>
                <a:ext cx="57149" cy="79269"/>
              </a:xfrm>
              <a:custGeom>
                <a:avLst/>
                <a:gdLst/>
                <a:ahLst/>
                <a:cxnLst>
                  <a:cxn ang="0">
                    <a:pos x="138" y="530"/>
                  </a:cxn>
                  <a:cxn ang="0">
                    <a:pos x="138" y="1081"/>
                  </a:cxn>
                  <a:cxn ang="0">
                    <a:pos x="111" y="1078"/>
                  </a:cxn>
                  <a:cxn ang="0">
                    <a:pos x="98" y="1077"/>
                  </a:cxn>
                  <a:cxn ang="0">
                    <a:pos x="91" y="1077"/>
                  </a:cxn>
                  <a:cxn ang="0">
                    <a:pos x="69" y="1075"/>
                  </a:cxn>
                  <a:cxn ang="0">
                    <a:pos x="38" y="1077"/>
                  </a:cxn>
                  <a:cxn ang="0">
                    <a:pos x="0" y="1081"/>
                  </a:cxn>
                  <a:cxn ang="0">
                    <a:pos x="0" y="1"/>
                  </a:cxn>
                  <a:cxn ang="0">
                    <a:pos x="40" y="3"/>
                  </a:cxn>
                  <a:cxn ang="0">
                    <a:pos x="69" y="4"/>
                  </a:cxn>
                  <a:cxn ang="0">
                    <a:pos x="96" y="3"/>
                  </a:cxn>
                  <a:cxn ang="0">
                    <a:pos x="138" y="1"/>
                  </a:cxn>
                  <a:cxn ang="0">
                    <a:pos x="138" y="488"/>
                  </a:cxn>
                  <a:cxn ang="0">
                    <a:pos x="143" y="490"/>
                  </a:cxn>
                  <a:cxn ang="0">
                    <a:pos x="146" y="491"/>
                  </a:cxn>
                  <a:cxn ang="0">
                    <a:pos x="153" y="490"/>
                  </a:cxn>
                  <a:cxn ang="0">
                    <a:pos x="161" y="488"/>
                  </a:cxn>
                  <a:cxn ang="0">
                    <a:pos x="169" y="484"/>
                  </a:cxn>
                  <a:cxn ang="0">
                    <a:pos x="179" y="479"/>
                  </a:cxn>
                  <a:cxn ang="0">
                    <a:pos x="185" y="473"/>
                  </a:cxn>
                  <a:cxn ang="0">
                    <a:pos x="193" y="466"/>
                  </a:cxn>
                  <a:cxn ang="0">
                    <a:pos x="203" y="459"/>
                  </a:cxn>
                  <a:cxn ang="0">
                    <a:pos x="213" y="450"/>
                  </a:cxn>
                  <a:cxn ang="0">
                    <a:pos x="223" y="440"/>
                  </a:cxn>
                  <a:cxn ang="0">
                    <a:pos x="235" y="429"/>
                  </a:cxn>
                  <a:cxn ang="0">
                    <a:pos x="247" y="416"/>
                  </a:cxn>
                  <a:cxn ang="0">
                    <a:pos x="262" y="402"/>
                  </a:cxn>
                  <a:cxn ang="0">
                    <a:pos x="650" y="1"/>
                  </a:cxn>
                  <a:cxn ang="0">
                    <a:pos x="686" y="3"/>
                  </a:cxn>
                  <a:cxn ang="0">
                    <a:pos x="713" y="4"/>
                  </a:cxn>
                  <a:cxn ang="0">
                    <a:pos x="738" y="3"/>
                  </a:cxn>
                  <a:cxn ang="0">
                    <a:pos x="774" y="0"/>
                  </a:cxn>
                  <a:cxn ang="0">
                    <a:pos x="416" y="345"/>
                  </a:cxn>
                  <a:cxn ang="0">
                    <a:pos x="281" y="480"/>
                  </a:cxn>
                  <a:cxn ang="0">
                    <a:pos x="415" y="630"/>
                  </a:cxn>
                  <a:cxn ang="0">
                    <a:pos x="568" y="804"/>
                  </a:cxn>
                  <a:cxn ang="0">
                    <a:pos x="666" y="915"/>
                  </a:cxn>
                  <a:cxn ang="0">
                    <a:pos x="792" y="1073"/>
                  </a:cxn>
                  <a:cxn ang="0">
                    <a:pos x="792" y="1081"/>
                  </a:cxn>
                  <a:cxn ang="0">
                    <a:pos x="758" y="1078"/>
                  </a:cxn>
                  <a:cxn ang="0">
                    <a:pos x="747" y="1078"/>
                  </a:cxn>
                  <a:cxn ang="0">
                    <a:pos x="742" y="1077"/>
                  </a:cxn>
                  <a:cxn ang="0">
                    <a:pos x="733" y="1077"/>
                  </a:cxn>
                  <a:cxn ang="0">
                    <a:pos x="706" y="1075"/>
                  </a:cxn>
                  <a:cxn ang="0">
                    <a:pos x="666" y="1077"/>
                  </a:cxn>
                  <a:cxn ang="0">
                    <a:pos x="617" y="1081"/>
                  </a:cxn>
                  <a:cxn ang="0">
                    <a:pos x="589" y="1039"/>
                  </a:cxn>
                  <a:cxn ang="0">
                    <a:pos x="560" y="1001"/>
                  </a:cxn>
                  <a:cxn ang="0">
                    <a:pos x="535" y="967"/>
                  </a:cxn>
                  <a:cxn ang="0">
                    <a:pos x="509" y="937"/>
                  </a:cxn>
                  <a:cxn ang="0">
                    <a:pos x="166" y="535"/>
                  </a:cxn>
                  <a:cxn ang="0">
                    <a:pos x="161" y="531"/>
                  </a:cxn>
                  <a:cxn ang="0">
                    <a:pos x="155" y="529"/>
                  </a:cxn>
                  <a:cxn ang="0">
                    <a:pos x="149" y="526"/>
                  </a:cxn>
                  <a:cxn ang="0">
                    <a:pos x="143" y="526"/>
                  </a:cxn>
                  <a:cxn ang="0">
                    <a:pos x="143" y="526"/>
                  </a:cxn>
                  <a:cxn ang="0">
                    <a:pos x="139" y="528"/>
                  </a:cxn>
                  <a:cxn ang="0">
                    <a:pos x="139" y="529"/>
                  </a:cxn>
                  <a:cxn ang="0">
                    <a:pos x="138" y="530"/>
                  </a:cxn>
                </a:cxnLst>
                <a:rect l="0" t="0" r="r" b="b"/>
                <a:pathLst>
                  <a:path w="792" h="1081">
                    <a:moveTo>
                      <a:pt x="138" y="530"/>
                    </a:moveTo>
                    <a:lnTo>
                      <a:pt x="138" y="1081"/>
                    </a:lnTo>
                    <a:lnTo>
                      <a:pt x="111" y="1078"/>
                    </a:lnTo>
                    <a:lnTo>
                      <a:pt x="98" y="1077"/>
                    </a:lnTo>
                    <a:lnTo>
                      <a:pt x="91" y="1077"/>
                    </a:lnTo>
                    <a:lnTo>
                      <a:pt x="69" y="1075"/>
                    </a:lnTo>
                    <a:lnTo>
                      <a:pt x="38" y="1077"/>
                    </a:lnTo>
                    <a:lnTo>
                      <a:pt x="0" y="1081"/>
                    </a:lnTo>
                    <a:lnTo>
                      <a:pt x="0" y="1"/>
                    </a:lnTo>
                    <a:lnTo>
                      <a:pt x="40" y="3"/>
                    </a:lnTo>
                    <a:lnTo>
                      <a:pt x="69" y="4"/>
                    </a:lnTo>
                    <a:lnTo>
                      <a:pt x="96" y="3"/>
                    </a:lnTo>
                    <a:lnTo>
                      <a:pt x="138" y="1"/>
                    </a:lnTo>
                    <a:lnTo>
                      <a:pt x="138" y="488"/>
                    </a:lnTo>
                    <a:lnTo>
                      <a:pt x="143" y="490"/>
                    </a:lnTo>
                    <a:lnTo>
                      <a:pt x="146" y="491"/>
                    </a:lnTo>
                    <a:lnTo>
                      <a:pt x="153" y="490"/>
                    </a:lnTo>
                    <a:lnTo>
                      <a:pt x="161" y="488"/>
                    </a:lnTo>
                    <a:lnTo>
                      <a:pt x="169" y="484"/>
                    </a:lnTo>
                    <a:lnTo>
                      <a:pt x="179" y="479"/>
                    </a:lnTo>
                    <a:lnTo>
                      <a:pt x="185" y="473"/>
                    </a:lnTo>
                    <a:lnTo>
                      <a:pt x="193" y="466"/>
                    </a:lnTo>
                    <a:lnTo>
                      <a:pt x="203" y="459"/>
                    </a:lnTo>
                    <a:lnTo>
                      <a:pt x="213" y="450"/>
                    </a:lnTo>
                    <a:lnTo>
                      <a:pt x="223" y="440"/>
                    </a:lnTo>
                    <a:lnTo>
                      <a:pt x="235" y="429"/>
                    </a:lnTo>
                    <a:lnTo>
                      <a:pt x="247" y="416"/>
                    </a:lnTo>
                    <a:lnTo>
                      <a:pt x="262" y="402"/>
                    </a:lnTo>
                    <a:lnTo>
                      <a:pt x="650" y="1"/>
                    </a:lnTo>
                    <a:lnTo>
                      <a:pt x="686" y="3"/>
                    </a:lnTo>
                    <a:lnTo>
                      <a:pt x="713" y="4"/>
                    </a:lnTo>
                    <a:lnTo>
                      <a:pt x="738" y="3"/>
                    </a:lnTo>
                    <a:lnTo>
                      <a:pt x="774" y="0"/>
                    </a:lnTo>
                    <a:lnTo>
                      <a:pt x="416" y="345"/>
                    </a:lnTo>
                    <a:lnTo>
                      <a:pt x="281" y="480"/>
                    </a:lnTo>
                    <a:lnTo>
                      <a:pt x="415" y="630"/>
                    </a:lnTo>
                    <a:lnTo>
                      <a:pt x="568" y="804"/>
                    </a:lnTo>
                    <a:lnTo>
                      <a:pt x="666" y="915"/>
                    </a:lnTo>
                    <a:lnTo>
                      <a:pt x="792" y="1073"/>
                    </a:lnTo>
                    <a:lnTo>
                      <a:pt x="792" y="1081"/>
                    </a:lnTo>
                    <a:lnTo>
                      <a:pt x="758" y="1078"/>
                    </a:lnTo>
                    <a:lnTo>
                      <a:pt x="747" y="1078"/>
                    </a:lnTo>
                    <a:lnTo>
                      <a:pt x="742" y="1077"/>
                    </a:lnTo>
                    <a:lnTo>
                      <a:pt x="733" y="1077"/>
                    </a:lnTo>
                    <a:lnTo>
                      <a:pt x="706" y="1075"/>
                    </a:lnTo>
                    <a:lnTo>
                      <a:pt x="666" y="1077"/>
                    </a:lnTo>
                    <a:lnTo>
                      <a:pt x="617" y="1081"/>
                    </a:lnTo>
                    <a:lnTo>
                      <a:pt x="589" y="1039"/>
                    </a:lnTo>
                    <a:lnTo>
                      <a:pt x="560" y="1001"/>
                    </a:lnTo>
                    <a:lnTo>
                      <a:pt x="535" y="967"/>
                    </a:lnTo>
                    <a:lnTo>
                      <a:pt x="509" y="937"/>
                    </a:lnTo>
                    <a:lnTo>
                      <a:pt x="166" y="535"/>
                    </a:lnTo>
                    <a:lnTo>
                      <a:pt x="161" y="531"/>
                    </a:lnTo>
                    <a:lnTo>
                      <a:pt x="155" y="529"/>
                    </a:lnTo>
                    <a:lnTo>
                      <a:pt x="149" y="526"/>
                    </a:lnTo>
                    <a:lnTo>
                      <a:pt x="143" y="526"/>
                    </a:lnTo>
                    <a:lnTo>
                      <a:pt x="143" y="526"/>
                    </a:lnTo>
                    <a:lnTo>
                      <a:pt x="139" y="528"/>
                    </a:lnTo>
                    <a:lnTo>
                      <a:pt x="139" y="529"/>
                    </a:lnTo>
                    <a:lnTo>
                      <a:pt x="138" y="53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9"/>
              <p:cNvSpPr>
                <a:spLocks/>
              </p:cNvSpPr>
              <p:nvPr userDrawn="1"/>
            </p:nvSpPr>
            <p:spPr bwMode="auto">
              <a:xfrm>
                <a:off x="7668667" y="974712"/>
                <a:ext cx="66674" cy="80854"/>
              </a:xfrm>
              <a:custGeom>
                <a:avLst/>
                <a:gdLst/>
                <a:ahLst/>
                <a:cxnLst>
                  <a:cxn ang="0">
                    <a:pos x="15" y="708"/>
                  </a:cxn>
                  <a:cxn ang="0">
                    <a:pos x="0" y="589"/>
                  </a:cxn>
                  <a:cxn ang="0">
                    <a:pos x="2" y="494"/>
                  </a:cxn>
                  <a:cxn ang="0">
                    <a:pos x="14" y="415"/>
                  </a:cxn>
                  <a:cxn ang="0">
                    <a:pos x="35" y="341"/>
                  </a:cxn>
                  <a:cxn ang="0">
                    <a:pos x="67" y="273"/>
                  </a:cxn>
                  <a:cxn ang="0">
                    <a:pos x="108" y="212"/>
                  </a:cxn>
                  <a:cxn ang="0">
                    <a:pos x="156" y="159"/>
                  </a:cxn>
                  <a:cxn ang="0">
                    <a:pos x="212" y="113"/>
                  </a:cxn>
                  <a:cxn ang="0">
                    <a:pos x="275" y="75"/>
                  </a:cxn>
                  <a:cxn ang="0">
                    <a:pos x="343" y="44"/>
                  </a:cxn>
                  <a:cxn ang="0">
                    <a:pos x="417" y="21"/>
                  </a:cxn>
                  <a:cxn ang="0">
                    <a:pos x="493" y="6"/>
                  </a:cxn>
                  <a:cxn ang="0">
                    <a:pos x="572" y="0"/>
                  </a:cxn>
                  <a:cxn ang="0">
                    <a:pos x="680" y="4"/>
                  </a:cxn>
                  <a:cxn ang="0">
                    <a:pos x="796" y="25"/>
                  </a:cxn>
                  <a:cxn ang="0">
                    <a:pos x="906" y="61"/>
                  </a:cxn>
                  <a:cxn ang="0">
                    <a:pos x="906" y="159"/>
                  </a:cxn>
                  <a:cxn ang="0">
                    <a:pos x="865" y="171"/>
                  </a:cxn>
                  <a:cxn ang="0">
                    <a:pos x="784" y="113"/>
                  </a:cxn>
                  <a:cxn ang="0">
                    <a:pos x="692" y="75"/>
                  </a:cxn>
                  <a:cxn ang="0">
                    <a:pos x="623" y="61"/>
                  </a:cxn>
                  <a:cxn ang="0">
                    <a:pos x="553" y="60"/>
                  </a:cxn>
                  <a:cxn ang="0">
                    <a:pos x="490" y="69"/>
                  </a:cxn>
                  <a:cxn ang="0">
                    <a:pos x="430" y="86"/>
                  </a:cxn>
                  <a:cxn ang="0">
                    <a:pos x="376" y="111"/>
                  </a:cxn>
                  <a:cxn ang="0">
                    <a:pos x="328" y="144"/>
                  </a:cxn>
                  <a:cxn ang="0">
                    <a:pos x="285" y="184"/>
                  </a:cxn>
                  <a:cxn ang="0">
                    <a:pos x="232" y="257"/>
                  </a:cxn>
                  <a:cxn ang="0">
                    <a:pos x="182" y="372"/>
                  </a:cxn>
                  <a:cxn ang="0">
                    <a:pos x="157" y="497"/>
                  </a:cxn>
                  <a:cxn ang="0">
                    <a:pos x="158" y="635"/>
                  </a:cxn>
                  <a:cxn ang="0">
                    <a:pos x="183" y="765"/>
                  </a:cxn>
                  <a:cxn ang="0">
                    <a:pos x="236" y="877"/>
                  </a:cxn>
                  <a:cxn ang="0">
                    <a:pos x="312" y="964"/>
                  </a:cxn>
                  <a:cxn ang="0">
                    <a:pos x="382" y="1013"/>
                  </a:cxn>
                  <a:cxn ang="0">
                    <a:pos x="460" y="1045"/>
                  </a:cxn>
                  <a:cxn ang="0">
                    <a:pos x="576" y="1060"/>
                  </a:cxn>
                  <a:cxn ang="0">
                    <a:pos x="652" y="1055"/>
                  </a:cxn>
                  <a:cxn ang="0">
                    <a:pos x="723" y="1037"/>
                  </a:cxn>
                  <a:cxn ang="0">
                    <a:pos x="837" y="985"/>
                  </a:cxn>
                  <a:cxn ang="0">
                    <a:pos x="911" y="934"/>
                  </a:cxn>
                  <a:cxn ang="0">
                    <a:pos x="825" y="1073"/>
                  </a:cxn>
                  <a:cxn ang="0">
                    <a:pos x="712" y="1107"/>
                  </a:cxn>
                  <a:cxn ang="0">
                    <a:pos x="586" y="1122"/>
                  </a:cxn>
                  <a:cxn ang="0">
                    <a:pos x="461" y="1116"/>
                  </a:cxn>
                  <a:cxn ang="0">
                    <a:pos x="349" y="1092"/>
                  </a:cxn>
                  <a:cxn ang="0">
                    <a:pos x="249" y="1049"/>
                  </a:cxn>
                  <a:cxn ang="0">
                    <a:pos x="167" y="988"/>
                  </a:cxn>
                  <a:cxn ang="0">
                    <a:pos x="99" y="910"/>
                  </a:cxn>
                  <a:cxn ang="0">
                    <a:pos x="48" y="816"/>
                  </a:cxn>
                </a:cxnLst>
                <a:rect l="0" t="0" r="r" b="b"/>
                <a:pathLst>
                  <a:path w="931" h="1122">
                    <a:moveTo>
                      <a:pt x="37" y="789"/>
                    </a:moveTo>
                    <a:lnTo>
                      <a:pt x="29" y="763"/>
                    </a:lnTo>
                    <a:lnTo>
                      <a:pt x="21" y="735"/>
                    </a:lnTo>
                    <a:lnTo>
                      <a:pt x="15" y="708"/>
                    </a:lnTo>
                    <a:lnTo>
                      <a:pt x="10" y="679"/>
                    </a:lnTo>
                    <a:lnTo>
                      <a:pt x="5" y="649"/>
                    </a:lnTo>
                    <a:lnTo>
                      <a:pt x="2" y="620"/>
                    </a:lnTo>
                    <a:lnTo>
                      <a:pt x="0" y="589"/>
                    </a:lnTo>
                    <a:lnTo>
                      <a:pt x="0" y="558"/>
                    </a:lnTo>
                    <a:lnTo>
                      <a:pt x="0" y="536"/>
                    </a:lnTo>
                    <a:lnTo>
                      <a:pt x="1" y="514"/>
                    </a:lnTo>
                    <a:lnTo>
                      <a:pt x="2" y="494"/>
                    </a:lnTo>
                    <a:lnTo>
                      <a:pt x="4" y="473"/>
                    </a:lnTo>
                    <a:lnTo>
                      <a:pt x="8" y="454"/>
                    </a:lnTo>
                    <a:lnTo>
                      <a:pt x="11" y="434"/>
                    </a:lnTo>
                    <a:lnTo>
                      <a:pt x="14" y="415"/>
                    </a:lnTo>
                    <a:lnTo>
                      <a:pt x="18" y="396"/>
                    </a:lnTo>
                    <a:lnTo>
                      <a:pt x="24" y="378"/>
                    </a:lnTo>
                    <a:lnTo>
                      <a:pt x="30" y="359"/>
                    </a:lnTo>
                    <a:lnTo>
                      <a:pt x="35" y="341"/>
                    </a:lnTo>
                    <a:lnTo>
                      <a:pt x="43" y="323"/>
                    </a:lnTo>
                    <a:lnTo>
                      <a:pt x="50" y="306"/>
                    </a:lnTo>
                    <a:lnTo>
                      <a:pt x="58" y="290"/>
                    </a:lnTo>
                    <a:lnTo>
                      <a:pt x="67" y="273"/>
                    </a:lnTo>
                    <a:lnTo>
                      <a:pt x="76" y="258"/>
                    </a:lnTo>
                    <a:lnTo>
                      <a:pt x="86" y="242"/>
                    </a:lnTo>
                    <a:lnTo>
                      <a:pt x="97" y="227"/>
                    </a:lnTo>
                    <a:lnTo>
                      <a:pt x="108" y="212"/>
                    </a:lnTo>
                    <a:lnTo>
                      <a:pt x="119" y="198"/>
                    </a:lnTo>
                    <a:lnTo>
                      <a:pt x="132" y="184"/>
                    </a:lnTo>
                    <a:lnTo>
                      <a:pt x="143" y="172"/>
                    </a:lnTo>
                    <a:lnTo>
                      <a:pt x="156" y="159"/>
                    </a:lnTo>
                    <a:lnTo>
                      <a:pt x="170" y="147"/>
                    </a:lnTo>
                    <a:lnTo>
                      <a:pt x="183" y="136"/>
                    </a:lnTo>
                    <a:lnTo>
                      <a:pt x="197" y="124"/>
                    </a:lnTo>
                    <a:lnTo>
                      <a:pt x="212" y="113"/>
                    </a:lnTo>
                    <a:lnTo>
                      <a:pt x="227" y="103"/>
                    </a:lnTo>
                    <a:lnTo>
                      <a:pt x="242" y="93"/>
                    </a:lnTo>
                    <a:lnTo>
                      <a:pt x="258" y="84"/>
                    </a:lnTo>
                    <a:lnTo>
                      <a:pt x="275" y="75"/>
                    </a:lnTo>
                    <a:lnTo>
                      <a:pt x="292" y="67"/>
                    </a:lnTo>
                    <a:lnTo>
                      <a:pt x="308" y="59"/>
                    </a:lnTo>
                    <a:lnTo>
                      <a:pt x="325" y="51"/>
                    </a:lnTo>
                    <a:lnTo>
                      <a:pt x="343" y="44"/>
                    </a:lnTo>
                    <a:lnTo>
                      <a:pt x="361" y="38"/>
                    </a:lnTo>
                    <a:lnTo>
                      <a:pt x="379" y="31"/>
                    </a:lnTo>
                    <a:lnTo>
                      <a:pt x="397" y="26"/>
                    </a:lnTo>
                    <a:lnTo>
                      <a:pt x="417" y="21"/>
                    </a:lnTo>
                    <a:lnTo>
                      <a:pt x="435" y="17"/>
                    </a:lnTo>
                    <a:lnTo>
                      <a:pt x="454" y="12"/>
                    </a:lnTo>
                    <a:lnTo>
                      <a:pt x="473" y="9"/>
                    </a:lnTo>
                    <a:lnTo>
                      <a:pt x="493" y="6"/>
                    </a:lnTo>
                    <a:lnTo>
                      <a:pt x="512" y="4"/>
                    </a:lnTo>
                    <a:lnTo>
                      <a:pt x="532" y="2"/>
                    </a:lnTo>
                    <a:lnTo>
                      <a:pt x="552" y="1"/>
                    </a:lnTo>
                    <a:lnTo>
                      <a:pt x="572" y="0"/>
                    </a:lnTo>
                    <a:lnTo>
                      <a:pt x="593" y="0"/>
                    </a:lnTo>
                    <a:lnTo>
                      <a:pt x="622" y="1"/>
                    </a:lnTo>
                    <a:lnTo>
                      <a:pt x="652" y="2"/>
                    </a:lnTo>
                    <a:lnTo>
                      <a:pt x="680" y="4"/>
                    </a:lnTo>
                    <a:lnTo>
                      <a:pt x="710" y="7"/>
                    </a:lnTo>
                    <a:lnTo>
                      <a:pt x="739" y="12"/>
                    </a:lnTo>
                    <a:lnTo>
                      <a:pt x="767" y="18"/>
                    </a:lnTo>
                    <a:lnTo>
                      <a:pt x="796" y="25"/>
                    </a:lnTo>
                    <a:lnTo>
                      <a:pt x="824" y="33"/>
                    </a:lnTo>
                    <a:lnTo>
                      <a:pt x="852" y="41"/>
                    </a:lnTo>
                    <a:lnTo>
                      <a:pt x="879" y="51"/>
                    </a:lnTo>
                    <a:lnTo>
                      <a:pt x="906" y="61"/>
                    </a:lnTo>
                    <a:lnTo>
                      <a:pt x="931" y="73"/>
                    </a:lnTo>
                    <a:lnTo>
                      <a:pt x="923" y="98"/>
                    </a:lnTo>
                    <a:lnTo>
                      <a:pt x="914" y="127"/>
                    </a:lnTo>
                    <a:lnTo>
                      <a:pt x="906" y="159"/>
                    </a:lnTo>
                    <a:lnTo>
                      <a:pt x="899" y="194"/>
                    </a:lnTo>
                    <a:lnTo>
                      <a:pt x="888" y="195"/>
                    </a:lnTo>
                    <a:lnTo>
                      <a:pt x="877" y="183"/>
                    </a:lnTo>
                    <a:lnTo>
                      <a:pt x="865" y="171"/>
                    </a:lnTo>
                    <a:lnTo>
                      <a:pt x="849" y="157"/>
                    </a:lnTo>
                    <a:lnTo>
                      <a:pt x="830" y="142"/>
                    </a:lnTo>
                    <a:lnTo>
                      <a:pt x="808" y="127"/>
                    </a:lnTo>
                    <a:lnTo>
                      <a:pt x="784" y="113"/>
                    </a:lnTo>
                    <a:lnTo>
                      <a:pt x="757" y="99"/>
                    </a:lnTo>
                    <a:lnTo>
                      <a:pt x="726" y="86"/>
                    </a:lnTo>
                    <a:lnTo>
                      <a:pt x="709" y="80"/>
                    </a:lnTo>
                    <a:lnTo>
                      <a:pt x="692" y="75"/>
                    </a:lnTo>
                    <a:lnTo>
                      <a:pt x="676" y="70"/>
                    </a:lnTo>
                    <a:lnTo>
                      <a:pt x="658" y="67"/>
                    </a:lnTo>
                    <a:lnTo>
                      <a:pt x="641" y="63"/>
                    </a:lnTo>
                    <a:lnTo>
                      <a:pt x="623" y="61"/>
                    </a:lnTo>
                    <a:lnTo>
                      <a:pt x="605" y="60"/>
                    </a:lnTo>
                    <a:lnTo>
                      <a:pt x="587" y="59"/>
                    </a:lnTo>
                    <a:lnTo>
                      <a:pt x="570" y="59"/>
                    </a:lnTo>
                    <a:lnTo>
                      <a:pt x="553" y="60"/>
                    </a:lnTo>
                    <a:lnTo>
                      <a:pt x="537" y="61"/>
                    </a:lnTo>
                    <a:lnTo>
                      <a:pt x="520" y="63"/>
                    </a:lnTo>
                    <a:lnTo>
                      <a:pt x="504" y="65"/>
                    </a:lnTo>
                    <a:lnTo>
                      <a:pt x="490" y="69"/>
                    </a:lnTo>
                    <a:lnTo>
                      <a:pt x="474" y="72"/>
                    </a:lnTo>
                    <a:lnTo>
                      <a:pt x="459" y="76"/>
                    </a:lnTo>
                    <a:lnTo>
                      <a:pt x="444" y="80"/>
                    </a:lnTo>
                    <a:lnTo>
                      <a:pt x="430" y="86"/>
                    </a:lnTo>
                    <a:lnTo>
                      <a:pt x="417" y="91"/>
                    </a:lnTo>
                    <a:lnTo>
                      <a:pt x="403" y="97"/>
                    </a:lnTo>
                    <a:lnTo>
                      <a:pt x="389" y="104"/>
                    </a:lnTo>
                    <a:lnTo>
                      <a:pt x="376" y="111"/>
                    </a:lnTo>
                    <a:lnTo>
                      <a:pt x="364" y="119"/>
                    </a:lnTo>
                    <a:lnTo>
                      <a:pt x="352" y="126"/>
                    </a:lnTo>
                    <a:lnTo>
                      <a:pt x="339" y="134"/>
                    </a:lnTo>
                    <a:lnTo>
                      <a:pt x="328" y="144"/>
                    </a:lnTo>
                    <a:lnTo>
                      <a:pt x="317" y="154"/>
                    </a:lnTo>
                    <a:lnTo>
                      <a:pt x="306" y="163"/>
                    </a:lnTo>
                    <a:lnTo>
                      <a:pt x="296" y="174"/>
                    </a:lnTo>
                    <a:lnTo>
                      <a:pt x="285" y="184"/>
                    </a:lnTo>
                    <a:lnTo>
                      <a:pt x="276" y="195"/>
                    </a:lnTo>
                    <a:lnTo>
                      <a:pt x="266" y="207"/>
                    </a:lnTo>
                    <a:lnTo>
                      <a:pt x="248" y="231"/>
                    </a:lnTo>
                    <a:lnTo>
                      <a:pt x="232" y="257"/>
                    </a:lnTo>
                    <a:lnTo>
                      <a:pt x="217" y="283"/>
                    </a:lnTo>
                    <a:lnTo>
                      <a:pt x="204" y="313"/>
                    </a:lnTo>
                    <a:lnTo>
                      <a:pt x="192" y="341"/>
                    </a:lnTo>
                    <a:lnTo>
                      <a:pt x="182" y="372"/>
                    </a:lnTo>
                    <a:lnTo>
                      <a:pt x="174" y="402"/>
                    </a:lnTo>
                    <a:lnTo>
                      <a:pt x="167" y="434"/>
                    </a:lnTo>
                    <a:lnTo>
                      <a:pt x="161" y="466"/>
                    </a:lnTo>
                    <a:lnTo>
                      <a:pt x="157" y="497"/>
                    </a:lnTo>
                    <a:lnTo>
                      <a:pt x="155" y="530"/>
                    </a:lnTo>
                    <a:lnTo>
                      <a:pt x="154" y="564"/>
                    </a:lnTo>
                    <a:lnTo>
                      <a:pt x="155" y="600"/>
                    </a:lnTo>
                    <a:lnTo>
                      <a:pt x="158" y="635"/>
                    </a:lnTo>
                    <a:lnTo>
                      <a:pt x="162" y="669"/>
                    </a:lnTo>
                    <a:lnTo>
                      <a:pt x="168" y="702"/>
                    </a:lnTo>
                    <a:lnTo>
                      <a:pt x="175" y="734"/>
                    </a:lnTo>
                    <a:lnTo>
                      <a:pt x="183" y="765"/>
                    </a:lnTo>
                    <a:lnTo>
                      <a:pt x="194" y="795"/>
                    </a:lnTo>
                    <a:lnTo>
                      <a:pt x="206" y="824"/>
                    </a:lnTo>
                    <a:lnTo>
                      <a:pt x="221" y="851"/>
                    </a:lnTo>
                    <a:lnTo>
                      <a:pt x="236" y="877"/>
                    </a:lnTo>
                    <a:lnTo>
                      <a:pt x="253" y="902"/>
                    </a:lnTo>
                    <a:lnTo>
                      <a:pt x="271" y="924"/>
                    </a:lnTo>
                    <a:lnTo>
                      <a:pt x="290" y="945"/>
                    </a:lnTo>
                    <a:lnTo>
                      <a:pt x="312" y="964"/>
                    </a:lnTo>
                    <a:lnTo>
                      <a:pt x="333" y="983"/>
                    </a:lnTo>
                    <a:lnTo>
                      <a:pt x="357" y="998"/>
                    </a:lnTo>
                    <a:lnTo>
                      <a:pt x="369" y="1006"/>
                    </a:lnTo>
                    <a:lnTo>
                      <a:pt x="382" y="1013"/>
                    </a:lnTo>
                    <a:lnTo>
                      <a:pt x="393" y="1020"/>
                    </a:lnTo>
                    <a:lnTo>
                      <a:pt x="407" y="1026"/>
                    </a:lnTo>
                    <a:lnTo>
                      <a:pt x="432" y="1037"/>
                    </a:lnTo>
                    <a:lnTo>
                      <a:pt x="460" y="1045"/>
                    </a:lnTo>
                    <a:lnTo>
                      <a:pt x="487" y="1052"/>
                    </a:lnTo>
                    <a:lnTo>
                      <a:pt x="516" y="1056"/>
                    </a:lnTo>
                    <a:lnTo>
                      <a:pt x="546" y="1059"/>
                    </a:lnTo>
                    <a:lnTo>
                      <a:pt x="576" y="1060"/>
                    </a:lnTo>
                    <a:lnTo>
                      <a:pt x="596" y="1060"/>
                    </a:lnTo>
                    <a:lnTo>
                      <a:pt x="615" y="1059"/>
                    </a:lnTo>
                    <a:lnTo>
                      <a:pt x="633" y="1057"/>
                    </a:lnTo>
                    <a:lnTo>
                      <a:pt x="652" y="1055"/>
                    </a:lnTo>
                    <a:lnTo>
                      <a:pt x="670" y="1050"/>
                    </a:lnTo>
                    <a:lnTo>
                      <a:pt x="688" y="1047"/>
                    </a:lnTo>
                    <a:lnTo>
                      <a:pt x="706" y="1042"/>
                    </a:lnTo>
                    <a:lnTo>
                      <a:pt x="723" y="1037"/>
                    </a:lnTo>
                    <a:lnTo>
                      <a:pt x="756" y="1025"/>
                    </a:lnTo>
                    <a:lnTo>
                      <a:pt x="786" y="1012"/>
                    </a:lnTo>
                    <a:lnTo>
                      <a:pt x="813" y="998"/>
                    </a:lnTo>
                    <a:lnTo>
                      <a:pt x="837" y="985"/>
                    </a:lnTo>
                    <a:lnTo>
                      <a:pt x="858" y="971"/>
                    </a:lnTo>
                    <a:lnTo>
                      <a:pt x="877" y="957"/>
                    </a:lnTo>
                    <a:lnTo>
                      <a:pt x="895" y="944"/>
                    </a:lnTo>
                    <a:lnTo>
                      <a:pt x="911" y="934"/>
                    </a:lnTo>
                    <a:lnTo>
                      <a:pt x="903" y="1031"/>
                    </a:lnTo>
                    <a:lnTo>
                      <a:pt x="878" y="1046"/>
                    </a:lnTo>
                    <a:lnTo>
                      <a:pt x="853" y="1060"/>
                    </a:lnTo>
                    <a:lnTo>
                      <a:pt x="825" y="1073"/>
                    </a:lnTo>
                    <a:lnTo>
                      <a:pt x="797" y="1084"/>
                    </a:lnTo>
                    <a:lnTo>
                      <a:pt x="770" y="1093"/>
                    </a:lnTo>
                    <a:lnTo>
                      <a:pt x="742" y="1100"/>
                    </a:lnTo>
                    <a:lnTo>
                      <a:pt x="712" y="1107"/>
                    </a:lnTo>
                    <a:lnTo>
                      <a:pt x="681" y="1112"/>
                    </a:lnTo>
                    <a:lnTo>
                      <a:pt x="650" y="1116"/>
                    </a:lnTo>
                    <a:lnTo>
                      <a:pt x="618" y="1119"/>
                    </a:lnTo>
                    <a:lnTo>
                      <a:pt x="586" y="1122"/>
                    </a:lnTo>
                    <a:lnTo>
                      <a:pt x="554" y="1122"/>
                    </a:lnTo>
                    <a:lnTo>
                      <a:pt x="522" y="1122"/>
                    </a:lnTo>
                    <a:lnTo>
                      <a:pt x="492" y="1119"/>
                    </a:lnTo>
                    <a:lnTo>
                      <a:pt x="461" y="1116"/>
                    </a:lnTo>
                    <a:lnTo>
                      <a:pt x="431" y="1112"/>
                    </a:lnTo>
                    <a:lnTo>
                      <a:pt x="403" y="1107"/>
                    </a:lnTo>
                    <a:lnTo>
                      <a:pt x="375" y="1099"/>
                    </a:lnTo>
                    <a:lnTo>
                      <a:pt x="349" y="1092"/>
                    </a:lnTo>
                    <a:lnTo>
                      <a:pt x="323" y="1082"/>
                    </a:lnTo>
                    <a:lnTo>
                      <a:pt x="298" y="1073"/>
                    </a:lnTo>
                    <a:lnTo>
                      <a:pt x="274" y="1061"/>
                    </a:lnTo>
                    <a:lnTo>
                      <a:pt x="249" y="1049"/>
                    </a:lnTo>
                    <a:lnTo>
                      <a:pt x="227" y="1036"/>
                    </a:lnTo>
                    <a:lnTo>
                      <a:pt x="206" y="1021"/>
                    </a:lnTo>
                    <a:lnTo>
                      <a:pt x="186" y="1005"/>
                    </a:lnTo>
                    <a:lnTo>
                      <a:pt x="167" y="988"/>
                    </a:lnTo>
                    <a:lnTo>
                      <a:pt x="147" y="970"/>
                    </a:lnTo>
                    <a:lnTo>
                      <a:pt x="130" y="951"/>
                    </a:lnTo>
                    <a:lnTo>
                      <a:pt x="115" y="932"/>
                    </a:lnTo>
                    <a:lnTo>
                      <a:pt x="99" y="910"/>
                    </a:lnTo>
                    <a:lnTo>
                      <a:pt x="85" y="888"/>
                    </a:lnTo>
                    <a:lnTo>
                      <a:pt x="71" y="865"/>
                    </a:lnTo>
                    <a:lnTo>
                      <a:pt x="58" y="841"/>
                    </a:lnTo>
                    <a:lnTo>
                      <a:pt x="48" y="816"/>
                    </a:lnTo>
                    <a:lnTo>
                      <a:pt x="37" y="789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30"/>
              <p:cNvSpPr>
                <a:spLocks noEditPoints="1"/>
              </p:cNvSpPr>
              <p:nvPr userDrawn="1"/>
            </p:nvSpPr>
            <p:spPr bwMode="auto">
              <a:xfrm>
                <a:off x="7609931" y="974712"/>
                <a:ext cx="49212" cy="79269"/>
              </a:xfrm>
              <a:custGeom>
                <a:avLst/>
                <a:gdLst/>
                <a:ahLst/>
                <a:cxnLst>
                  <a:cxn ang="0">
                    <a:pos x="280" y="60"/>
                  </a:cxn>
                  <a:cxn ang="0">
                    <a:pos x="139" y="60"/>
                  </a:cxn>
                  <a:cxn ang="0">
                    <a:pos x="216" y="525"/>
                  </a:cxn>
                  <a:cxn ang="0">
                    <a:pos x="246" y="522"/>
                  </a:cxn>
                  <a:cxn ang="0">
                    <a:pos x="283" y="521"/>
                  </a:cxn>
                  <a:cxn ang="0">
                    <a:pos x="332" y="516"/>
                  </a:cxn>
                  <a:cxn ang="0">
                    <a:pos x="382" y="502"/>
                  </a:cxn>
                  <a:cxn ang="0">
                    <a:pos x="427" y="480"/>
                  </a:cxn>
                  <a:cxn ang="0">
                    <a:pos x="466" y="452"/>
                  </a:cxn>
                  <a:cxn ang="0">
                    <a:pos x="497" y="418"/>
                  </a:cxn>
                  <a:cxn ang="0">
                    <a:pos x="520" y="378"/>
                  </a:cxn>
                  <a:cxn ang="0">
                    <a:pos x="536" y="333"/>
                  </a:cxn>
                  <a:cxn ang="0">
                    <a:pos x="543" y="283"/>
                  </a:cxn>
                  <a:cxn ang="0">
                    <a:pos x="542" y="240"/>
                  </a:cxn>
                  <a:cxn ang="0">
                    <a:pos x="537" y="203"/>
                  </a:cxn>
                  <a:cxn ang="0">
                    <a:pos x="525" y="168"/>
                  </a:cxn>
                  <a:cxn ang="0">
                    <a:pos x="507" y="137"/>
                  </a:cxn>
                  <a:cxn ang="0">
                    <a:pos x="485" y="110"/>
                  </a:cxn>
                  <a:cxn ang="0">
                    <a:pos x="457" y="89"/>
                  </a:cxn>
                  <a:cxn ang="0">
                    <a:pos x="422" y="74"/>
                  </a:cxn>
                  <a:cxn ang="0">
                    <a:pos x="380" y="65"/>
                  </a:cxn>
                  <a:cxn ang="0">
                    <a:pos x="351" y="63"/>
                  </a:cxn>
                  <a:cxn ang="0">
                    <a:pos x="310" y="586"/>
                  </a:cxn>
                  <a:cxn ang="0">
                    <a:pos x="272" y="588"/>
                  </a:cxn>
                  <a:cxn ang="0">
                    <a:pos x="240" y="588"/>
                  </a:cxn>
                  <a:cxn ang="0">
                    <a:pos x="220" y="586"/>
                  </a:cxn>
                  <a:cxn ang="0">
                    <a:pos x="183" y="584"/>
                  </a:cxn>
                  <a:cxn ang="0">
                    <a:pos x="111" y="1077"/>
                  </a:cxn>
                  <a:cxn ang="0">
                    <a:pos x="70" y="1074"/>
                  </a:cxn>
                  <a:cxn ang="0">
                    <a:pos x="0" y="0"/>
                  </a:cxn>
                  <a:cxn ang="0">
                    <a:pos x="354" y="1"/>
                  </a:cxn>
                  <a:cxn ang="0">
                    <a:pos x="447" y="10"/>
                  </a:cxn>
                  <a:cxn ang="0">
                    <a:pos x="523" y="24"/>
                  </a:cxn>
                  <a:cxn ang="0">
                    <a:pos x="582" y="47"/>
                  </a:cxn>
                  <a:cxn ang="0">
                    <a:pos x="627" y="79"/>
                  </a:cxn>
                  <a:cxn ang="0">
                    <a:pos x="659" y="120"/>
                  </a:cxn>
                  <a:cxn ang="0">
                    <a:pos x="679" y="172"/>
                  </a:cxn>
                  <a:cxn ang="0">
                    <a:pos x="688" y="235"/>
                  </a:cxn>
                  <a:cxn ang="0">
                    <a:pos x="685" y="304"/>
                  </a:cxn>
                  <a:cxn ang="0">
                    <a:pos x="674" y="364"/>
                  </a:cxn>
                  <a:cxn ang="0">
                    <a:pos x="652" y="416"/>
                  </a:cxn>
                  <a:cxn ang="0">
                    <a:pos x="619" y="460"/>
                  </a:cxn>
                  <a:cxn ang="0">
                    <a:pos x="575" y="497"/>
                  </a:cxn>
                  <a:cxn ang="0">
                    <a:pos x="521" y="528"/>
                  </a:cxn>
                  <a:cxn ang="0">
                    <a:pos x="457" y="553"/>
                  </a:cxn>
                  <a:cxn ang="0">
                    <a:pos x="379" y="574"/>
                  </a:cxn>
                  <a:cxn ang="0">
                    <a:pos x="334" y="584"/>
                  </a:cxn>
                </a:cxnLst>
                <a:rect l="0" t="0" r="r" b="b"/>
                <a:pathLst>
                  <a:path w="688" h="1080">
                    <a:moveTo>
                      <a:pt x="319" y="61"/>
                    </a:moveTo>
                    <a:lnTo>
                      <a:pt x="299" y="61"/>
                    </a:lnTo>
                    <a:lnTo>
                      <a:pt x="280" y="60"/>
                    </a:lnTo>
                    <a:lnTo>
                      <a:pt x="262" y="60"/>
                    </a:lnTo>
                    <a:lnTo>
                      <a:pt x="244" y="60"/>
                    </a:lnTo>
                    <a:lnTo>
                      <a:pt x="139" y="60"/>
                    </a:lnTo>
                    <a:lnTo>
                      <a:pt x="139" y="521"/>
                    </a:lnTo>
                    <a:lnTo>
                      <a:pt x="211" y="525"/>
                    </a:lnTo>
                    <a:lnTo>
                      <a:pt x="216" y="525"/>
                    </a:lnTo>
                    <a:lnTo>
                      <a:pt x="222" y="524"/>
                    </a:lnTo>
                    <a:lnTo>
                      <a:pt x="233" y="523"/>
                    </a:lnTo>
                    <a:lnTo>
                      <a:pt x="246" y="522"/>
                    </a:lnTo>
                    <a:lnTo>
                      <a:pt x="260" y="522"/>
                    </a:lnTo>
                    <a:lnTo>
                      <a:pt x="272" y="522"/>
                    </a:lnTo>
                    <a:lnTo>
                      <a:pt x="283" y="521"/>
                    </a:lnTo>
                    <a:lnTo>
                      <a:pt x="293" y="521"/>
                    </a:lnTo>
                    <a:lnTo>
                      <a:pt x="313" y="519"/>
                    </a:lnTo>
                    <a:lnTo>
                      <a:pt x="332" y="516"/>
                    </a:lnTo>
                    <a:lnTo>
                      <a:pt x="350" y="513"/>
                    </a:lnTo>
                    <a:lnTo>
                      <a:pt x="367" y="507"/>
                    </a:lnTo>
                    <a:lnTo>
                      <a:pt x="382" y="502"/>
                    </a:lnTo>
                    <a:lnTo>
                      <a:pt x="398" y="496"/>
                    </a:lnTo>
                    <a:lnTo>
                      <a:pt x="413" y="488"/>
                    </a:lnTo>
                    <a:lnTo>
                      <a:pt x="427" y="480"/>
                    </a:lnTo>
                    <a:lnTo>
                      <a:pt x="441" y="471"/>
                    </a:lnTo>
                    <a:lnTo>
                      <a:pt x="453" y="462"/>
                    </a:lnTo>
                    <a:lnTo>
                      <a:pt x="466" y="452"/>
                    </a:lnTo>
                    <a:lnTo>
                      <a:pt x="477" y="442"/>
                    </a:lnTo>
                    <a:lnTo>
                      <a:pt x="487" y="430"/>
                    </a:lnTo>
                    <a:lnTo>
                      <a:pt x="497" y="418"/>
                    </a:lnTo>
                    <a:lnTo>
                      <a:pt x="505" y="406"/>
                    </a:lnTo>
                    <a:lnTo>
                      <a:pt x="514" y="392"/>
                    </a:lnTo>
                    <a:lnTo>
                      <a:pt x="520" y="378"/>
                    </a:lnTo>
                    <a:lnTo>
                      <a:pt x="527" y="363"/>
                    </a:lnTo>
                    <a:lnTo>
                      <a:pt x="532" y="348"/>
                    </a:lnTo>
                    <a:lnTo>
                      <a:pt x="536" y="333"/>
                    </a:lnTo>
                    <a:lnTo>
                      <a:pt x="539" y="317"/>
                    </a:lnTo>
                    <a:lnTo>
                      <a:pt x="542" y="300"/>
                    </a:lnTo>
                    <a:lnTo>
                      <a:pt x="543" y="283"/>
                    </a:lnTo>
                    <a:lnTo>
                      <a:pt x="543" y="266"/>
                    </a:lnTo>
                    <a:lnTo>
                      <a:pt x="543" y="254"/>
                    </a:lnTo>
                    <a:lnTo>
                      <a:pt x="542" y="240"/>
                    </a:lnTo>
                    <a:lnTo>
                      <a:pt x="541" y="227"/>
                    </a:lnTo>
                    <a:lnTo>
                      <a:pt x="539" y="216"/>
                    </a:lnTo>
                    <a:lnTo>
                      <a:pt x="537" y="203"/>
                    </a:lnTo>
                    <a:lnTo>
                      <a:pt x="534" y="191"/>
                    </a:lnTo>
                    <a:lnTo>
                      <a:pt x="530" y="179"/>
                    </a:lnTo>
                    <a:lnTo>
                      <a:pt x="525" y="168"/>
                    </a:lnTo>
                    <a:lnTo>
                      <a:pt x="520" y="157"/>
                    </a:lnTo>
                    <a:lnTo>
                      <a:pt x="514" y="147"/>
                    </a:lnTo>
                    <a:lnTo>
                      <a:pt x="507" y="137"/>
                    </a:lnTo>
                    <a:lnTo>
                      <a:pt x="501" y="127"/>
                    </a:lnTo>
                    <a:lnTo>
                      <a:pt x="493" y="119"/>
                    </a:lnTo>
                    <a:lnTo>
                      <a:pt x="485" y="110"/>
                    </a:lnTo>
                    <a:lnTo>
                      <a:pt x="476" y="103"/>
                    </a:lnTo>
                    <a:lnTo>
                      <a:pt x="466" y="96"/>
                    </a:lnTo>
                    <a:lnTo>
                      <a:pt x="457" y="89"/>
                    </a:lnTo>
                    <a:lnTo>
                      <a:pt x="445" y="84"/>
                    </a:lnTo>
                    <a:lnTo>
                      <a:pt x="434" y="79"/>
                    </a:lnTo>
                    <a:lnTo>
                      <a:pt x="422" y="74"/>
                    </a:lnTo>
                    <a:lnTo>
                      <a:pt x="409" y="70"/>
                    </a:lnTo>
                    <a:lnTo>
                      <a:pt x="395" y="67"/>
                    </a:lnTo>
                    <a:lnTo>
                      <a:pt x="380" y="65"/>
                    </a:lnTo>
                    <a:lnTo>
                      <a:pt x="365" y="64"/>
                    </a:lnTo>
                    <a:lnTo>
                      <a:pt x="360" y="63"/>
                    </a:lnTo>
                    <a:lnTo>
                      <a:pt x="351" y="63"/>
                    </a:lnTo>
                    <a:lnTo>
                      <a:pt x="337" y="62"/>
                    </a:lnTo>
                    <a:lnTo>
                      <a:pt x="319" y="61"/>
                    </a:lnTo>
                    <a:close/>
                    <a:moveTo>
                      <a:pt x="310" y="586"/>
                    </a:moveTo>
                    <a:lnTo>
                      <a:pt x="298" y="587"/>
                    </a:lnTo>
                    <a:lnTo>
                      <a:pt x="285" y="588"/>
                    </a:lnTo>
                    <a:lnTo>
                      <a:pt x="272" y="588"/>
                    </a:lnTo>
                    <a:lnTo>
                      <a:pt x="260" y="588"/>
                    </a:lnTo>
                    <a:lnTo>
                      <a:pt x="246" y="588"/>
                    </a:lnTo>
                    <a:lnTo>
                      <a:pt x="240" y="588"/>
                    </a:lnTo>
                    <a:lnTo>
                      <a:pt x="233" y="587"/>
                    </a:lnTo>
                    <a:lnTo>
                      <a:pt x="226" y="587"/>
                    </a:lnTo>
                    <a:lnTo>
                      <a:pt x="220" y="586"/>
                    </a:lnTo>
                    <a:lnTo>
                      <a:pt x="195" y="586"/>
                    </a:lnTo>
                    <a:lnTo>
                      <a:pt x="188" y="584"/>
                    </a:lnTo>
                    <a:lnTo>
                      <a:pt x="183" y="584"/>
                    </a:lnTo>
                    <a:lnTo>
                      <a:pt x="139" y="584"/>
                    </a:lnTo>
                    <a:lnTo>
                      <a:pt x="139" y="1080"/>
                    </a:lnTo>
                    <a:lnTo>
                      <a:pt x="111" y="1077"/>
                    </a:lnTo>
                    <a:lnTo>
                      <a:pt x="99" y="1076"/>
                    </a:lnTo>
                    <a:lnTo>
                      <a:pt x="91" y="1076"/>
                    </a:lnTo>
                    <a:lnTo>
                      <a:pt x="70" y="1074"/>
                    </a:lnTo>
                    <a:lnTo>
                      <a:pt x="38" y="1076"/>
                    </a:lnTo>
                    <a:lnTo>
                      <a:pt x="0" y="1080"/>
                    </a:lnTo>
                    <a:lnTo>
                      <a:pt x="0" y="0"/>
                    </a:lnTo>
                    <a:lnTo>
                      <a:pt x="282" y="0"/>
                    </a:lnTo>
                    <a:lnTo>
                      <a:pt x="319" y="0"/>
                    </a:lnTo>
                    <a:lnTo>
                      <a:pt x="354" y="1"/>
                    </a:lnTo>
                    <a:lnTo>
                      <a:pt x="387" y="3"/>
                    </a:lnTo>
                    <a:lnTo>
                      <a:pt x="417" y="5"/>
                    </a:lnTo>
                    <a:lnTo>
                      <a:pt x="447" y="10"/>
                    </a:lnTo>
                    <a:lnTo>
                      <a:pt x="475" y="13"/>
                    </a:lnTo>
                    <a:lnTo>
                      <a:pt x="500" y="18"/>
                    </a:lnTo>
                    <a:lnTo>
                      <a:pt x="523" y="24"/>
                    </a:lnTo>
                    <a:lnTo>
                      <a:pt x="545" y="31"/>
                    </a:lnTo>
                    <a:lnTo>
                      <a:pt x="564" y="38"/>
                    </a:lnTo>
                    <a:lnTo>
                      <a:pt x="582" y="47"/>
                    </a:lnTo>
                    <a:lnTo>
                      <a:pt x="599" y="56"/>
                    </a:lnTo>
                    <a:lnTo>
                      <a:pt x="613" y="67"/>
                    </a:lnTo>
                    <a:lnTo>
                      <a:pt x="627" y="79"/>
                    </a:lnTo>
                    <a:lnTo>
                      <a:pt x="640" y="91"/>
                    </a:lnTo>
                    <a:lnTo>
                      <a:pt x="650" y="104"/>
                    </a:lnTo>
                    <a:lnTo>
                      <a:pt x="659" y="120"/>
                    </a:lnTo>
                    <a:lnTo>
                      <a:pt x="667" y="136"/>
                    </a:lnTo>
                    <a:lnTo>
                      <a:pt x="674" y="153"/>
                    </a:lnTo>
                    <a:lnTo>
                      <a:pt x="679" y="172"/>
                    </a:lnTo>
                    <a:lnTo>
                      <a:pt x="683" y="192"/>
                    </a:lnTo>
                    <a:lnTo>
                      <a:pt x="685" y="212"/>
                    </a:lnTo>
                    <a:lnTo>
                      <a:pt x="688" y="235"/>
                    </a:lnTo>
                    <a:lnTo>
                      <a:pt x="688" y="258"/>
                    </a:lnTo>
                    <a:lnTo>
                      <a:pt x="688" y="281"/>
                    </a:lnTo>
                    <a:lnTo>
                      <a:pt x="685" y="304"/>
                    </a:lnTo>
                    <a:lnTo>
                      <a:pt x="683" y="325"/>
                    </a:lnTo>
                    <a:lnTo>
                      <a:pt x="679" y="345"/>
                    </a:lnTo>
                    <a:lnTo>
                      <a:pt x="674" y="364"/>
                    </a:lnTo>
                    <a:lnTo>
                      <a:pt x="667" y="382"/>
                    </a:lnTo>
                    <a:lnTo>
                      <a:pt x="660" y="400"/>
                    </a:lnTo>
                    <a:lnTo>
                      <a:pt x="652" y="416"/>
                    </a:lnTo>
                    <a:lnTo>
                      <a:pt x="642" y="431"/>
                    </a:lnTo>
                    <a:lnTo>
                      <a:pt x="630" y="446"/>
                    </a:lnTo>
                    <a:lnTo>
                      <a:pt x="619" y="460"/>
                    </a:lnTo>
                    <a:lnTo>
                      <a:pt x="605" y="473"/>
                    </a:lnTo>
                    <a:lnTo>
                      <a:pt x="590" y="485"/>
                    </a:lnTo>
                    <a:lnTo>
                      <a:pt x="575" y="497"/>
                    </a:lnTo>
                    <a:lnTo>
                      <a:pt x="558" y="507"/>
                    </a:lnTo>
                    <a:lnTo>
                      <a:pt x="540" y="518"/>
                    </a:lnTo>
                    <a:lnTo>
                      <a:pt x="521" y="528"/>
                    </a:lnTo>
                    <a:lnTo>
                      <a:pt x="501" y="537"/>
                    </a:lnTo>
                    <a:lnTo>
                      <a:pt x="480" y="546"/>
                    </a:lnTo>
                    <a:lnTo>
                      <a:pt x="457" y="553"/>
                    </a:lnTo>
                    <a:lnTo>
                      <a:pt x="432" y="560"/>
                    </a:lnTo>
                    <a:lnTo>
                      <a:pt x="407" y="568"/>
                    </a:lnTo>
                    <a:lnTo>
                      <a:pt x="379" y="574"/>
                    </a:lnTo>
                    <a:lnTo>
                      <a:pt x="351" y="580"/>
                    </a:lnTo>
                    <a:lnTo>
                      <a:pt x="343" y="582"/>
                    </a:lnTo>
                    <a:lnTo>
                      <a:pt x="334" y="584"/>
                    </a:lnTo>
                    <a:lnTo>
                      <a:pt x="323" y="585"/>
                    </a:lnTo>
                    <a:lnTo>
                      <a:pt x="310" y="58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31"/>
              <p:cNvSpPr>
                <a:spLocks noEditPoints="1"/>
              </p:cNvSpPr>
              <p:nvPr userDrawn="1"/>
            </p:nvSpPr>
            <p:spPr bwMode="auto">
              <a:xfrm>
                <a:off x="7532143" y="974712"/>
                <a:ext cx="57149" cy="79269"/>
              </a:xfrm>
              <a:custGeom>
                <a:avLst/>
                <a:gdLst/>
                <a:ahLst/>
                <a:cxnLst>
                  <a:cxn ang="0">
                    <a:pos x="203" y="51"/>
                  </a:cxn>
                  <a:cxn ang="0">
                    <a:pos x="228" y="38"/>
                  </a:cxn>
                  <a:cxn ang="0">
                    <a:pos x="255" y="28"/>
                  </a:cxn>
                  <a:cxn ang="0">
                    <a:pos x="285" y="18"/>
                  </a:cxn>
                  <a:cxn ang="0">
                    <a:pos x="318" y="11"/>
                  </a:cxn>
                  <a:cxn ang="0">
                    <a:pos x="355" y="5"/>
                  </a:cxn>
                  <a:cxn ang="0">
                    <a:pos x="414" y="1"/>
                  </a:cxn>
                  <a:cxn ang="0">
                    <a:pos x="791" y="0"/>
                  </a:cxn>
                  <a:cxn ang="0">
                    <a:pos x="765" y="1077"/>
                  </a:cxn>
                  <a:cxn ang="0">
                    <a:pos x="746" y="1076"/>
                  </a:cxn>
                  <a:cxn ang="0">
                    <a:pos x="700" y="1076"/>
                  </a:cxn>
                  <a:cxn ang="0">
                    <a:pos x="653" y="1080"/>
                  </a:cxn>
                  <a:cxn ang="0">
                    <a:pos x="592" y="552"/>
                  </a:cxn>
                  <a:cxn ang="0">
                    <a:pos x="282" y="944"/>
                  </a:cxn>
                  <a:cxn ang="0">
                    <a:pos x="144" y="1076"/>
                  </a:cxn>
                  <a:cxn ang="0">
                    <a:pos x="125" y="1076"/>
                  </a:cxn>
                  <a:cxn ang="0">
                    <a:pos x="92" y="1074"/>
                  </a:cxn>
                  <a:cxn ang="0">
                    <a:pos x="38" y="1077"/>
                  </a:cxn>
                  <a:cxn ang="0">
                    <a:pos x="31" y="1040"/>
                  </a:cxn>
                  <a:cxn ang="0">
                    <a:pos x="431" y="540"/>
                  </a:cxn>
                  <a:cxn ang="0">
                    <a:pos x="366" y="524"/>
                  </a:cxn>
                  <a:cxn ang="0">
                    <a:pos x="306" y="502"/>
                  </a:cxn>
                  <a:cxn ang="0">
                    <a:pos x="251" y="475"/>
                  </a:cxn>
                  <a:cxn ang="0">
                    <a:pos x="202" y="441"/>
                  </a:cxn>
                  <a:cxn ang="0">
                    <a:pos x="180" y="420"/>
                  </a:cxn>
                  <a:cxn ang="0">
                    <a:pos x="160" y="399"/>
                  </a:cxn>
                  <a:cxn ang="0">
                    <a:pos x="144" y="377"/>
                  </a:cxn>
                  <a:cxn ang="0">
                    <a:pos x="131" y="352"/>
                  </a:cxn>
                  <a:cxn ang="0">
                    <a:pos x="121" y="327"/>
                  </a:cxn>
                  <a:cxn ang="0">
                    <a:pos x="113" y="299"/>
                  </a:cxn>
                  <a:cxn ang="0">
                    <a:pos x="109" y="270"/>
                  </a:cxn>
                  <a:cxn ang="0">
                    <a:pos x="107" y="240"/>
                  </a:cxn>
                  <a:cxn ang="0">
                    <a:pos x="109" y="210"/>
                  </a:cxn>
                  <a:cxn ang="0">
                    <a:pos x="112" y="183"/>
                  </a:cxn>
                  <a:cxn ang="0">
                    <a:pos x="119" y="157"/>
                  </a:cxn>
                  <a:cxn ang="0">
                    <a:pos x="129" y="134"/>
                  </a:cxn>
                  <a:cxn ang="0">
                    <a:pos x="141" y="113"/>
                  </a:cxn>
                  <a:cxn ang="0">
                    <a:pos x="156" y="92"/>
                  </a:cxn>
                  <a:cxn ang="0">
                    <a:pos x="172" y="74"/>
                  </a:cxn>
                  <a:cxn ang="0">
                    <a:pos x="192" y="58"/>
                  </a:cxn>
                  <a:cxn ang="0">
                    <a:pos x="653" y="57"/>
                  </a:cxn>
                  <a:cxn ang="0">
                    <a:pos x="519" y="54"/>
                  </a:cxn>
                  <a:cxn ang="0">
                    <a:pos x="458" y="56"/>
                  </a:cxn>
                  <a:cxn ang="0">
                    <a:pos x="421" y="60"/>
                  </a:cxn>
                  <a:cxn ang="0">
                    <a:pos x="381" y="69"/>
                  </a:cxn>
                  <a:cxn ang="0">
                    <a:pos x="346" y="83"/>
                  </a:cxn>
                  <a:cxn ang="0">
                    <a:pos x="315" y="101"/>
                  </a:cxn>
                  <a:cxn ang="0">
                    <a:pos x="291" y="123"/>
                  </a:cxn>
                  <a:cxn ang="0">
                    <a:pos x="272" y="150"/>
                  </a:cxn>
                  <a:cxn ang="0">
                    <a:pos x="258" y="182"/>
                  </a:cxn>
                  <a:cxn ang="0">
                    <a:pos x="251" y="218"/>
                  </a:cxn>
                  <a:cxn ang="0">
                    <a:pos x="248" y="258"/>
                  </a:cxn>
                  <a:cxn ang="0">
                    <a:pos x="251" y="300"/>
                  </a:cxn>
                  <a:cxn ang="0">
                    <a:pos x="261" y="339"/>
                  </a:cxn>
                  <a:cxn ang="0">
                    <a:pos x="279" y="374"/>
                  </a:cxn>
                  <a:cxn ang="0">
                    <a:pos x="304" y="404"/>
                  </a:cxn>
                  <a:cxn ang="0">
                    <a:pos x="333" y="432"/>
                  </a:cxn>
                  <a:cxn ang="0">
                    <a:pos x="367" y="454"/>
                  </a:cxn>
                  <a:cxn ang="0">
                    <a:pos x="407" y="471"/>
                  </a:cxn>
                  <a:cxn ang="0">
                    <a:pos x="450" y="484"/>
                  </a:cxn>
                  <a:cxn ang="0">
                    <a:pos x="507" y="492"/>
                  </a:cxn>
                  <a:cxn ang="0">
                    <a:pos x="579" y="494"/>
                  </a:cxn>
                </a:cxnLst>
                <a:rect l="0" t="0" r="r" b="b"/>
                <a:pathLst>
                  <a:path w="791" h="1081">
                    <a:moveTo>
                      <a:pt x="192" y="58"/>
                    </a:moveTo>
                    <a:lnTo>
                      <a:pt x="203" y="51"/>
                    </a:lnTo>
                    <a:lnTo>
                      <a:pt x="215" y="45"/>
                    </a:lnTo>
                    <a:lnTo>
                      <a:pt x="228" y="38"/>
                    </a:lnTo>
                    <a:lnTo>
                      <a:pt x="240" y="33"/>
                    </a:lnTo>
                    <a:lnTo>
                      <a:pt x="255" y="28"/>
                    </a:lnTo>
                    <a:lnTo>
                      <a:pt x="269" y="22"/>
                    </a:lnTo>
                    <a:lnTo>
                      <a:pt x="285" y="18"/>
                    </a:lnTo>
                    <a:lnTo>
                      <a:pt x="301" y="15"/>
                    </a:lnTo>
                    <a:lnTo>
                      <a:pt x="318" y="11"/>
                    </a:lnTo>
                    <a:lnTo>
                      <a:pt x="336" y="9"/>
                    </a:lnTo>
                    <a:lnTo>
                      <a:pt x="355" y="5"/>
                    </a:lnTo>
                    <a:lnTo>
                      <a:pt x="374" y="3"/>
                    </a:lnTo>
                    <a:lnTo>
                      <a:pt x="414" y="1"/>
                    </a:lnTo>
                    <a:lnTo>
                      <a:pt x="457" y="0"/>
                    </a:lnTo>
                    <a:lnTo>
                      <a:pt x="791" y="0"/>
                    </a:lnTo>
                    <a:lnTo>
                      <a:pt x="791" y="1080"/>
                    </a:lnTo>
                    <a:lnTo>
                      <a:pt x="765" y="1077"/>
                    </a:lnTo>
                    <a:lnTo>
                      <a:pt x="753" y="1076"/>
                    </a:lnTo>
                    <a:lnTo>
                      <a:pt x="746" y="1076"/>
                    </a:lnTo>
                    <a:lnTo>
                      <a:pt x="722" y="1074"/>
                    </a:lnTo>
                    <a:lnTo>
                      <a:pt x="700" y="1076"/>
                    </a:lnTo>
                    <a:lnTo>
                      <a:pt x="681" y="1077"/>
                    </a:lnTo>
                    <a:lnTo>
                      <a:pt x="653" y="1080"/>
                    </a:lnTo>
                    <a:lnTo>
                      <a:pt x="653" y="552"/>
                    </a:lnTo>
                    <a:lnTo>
                      <a:pt x="592" y="552"/>
                    </a:lnTo>
                    <a:lnTo>
                      <a:pt x="466" y="701"/>
                    </a:lnTo>
                    <a:lnTo>
                      <a:pt x="282" y="944"/>
                    </a:lnTo>
                    <a:lnTo>
                      <a:pt x="182" y="1081"/>
                    </a:lnTo>
                    <a:lnTo>
                      <a:pt x="144" y="1076"/>
                    </a:lnTo>
                    <a:lnTo>
                      <a:pt x="131" y="1076"/>
                    </a:lnTo>
                    <a:lnTo>
                      <a:pt x="125" y="1076"/>
                    </a:lnTo>
                    <a:lnTo>
                      <a:pt x="119" y="1074"/>
                    </a:lnTo>
                    <a:lnTo>
                      <a:pt x="92" y="1074"/>
                    </a:lnTo>
                    <a:lnTo>
                      <a:pt x="62" y="1076"/>
                    </a:lnTo>
                    <a:lnTo>
                      <a:pt x="38" y="1077"/>
                    </a:lnTo>
                    <a:lnTo>
                      <a:pt x="0" y="1080"/>
                    </a:lnTo>
                    <a:lnTo>
                      <a:pt x="31" y="1040"/>
                    </a:lnTo>
                    <a:lnTo>
                      <a:pt x="107" y="951"/>
                    </a:lnTo>
                    <a:lnTo>
                      <a:pt x="431" y="540"/>
                    </a:lnTo>
                    <a:lnTo>
                      <a:pt x="398" y="533"/>
                    </a:lnTo>
                    <a:lnTo>
                      <a:pt x="366" y="524"/>
                    </a:lnTo>
                    <a:lnTo>
                      <a:pt x="336" y="514"/>
                    </a:lnTo>
                    <a:lnTo>
                      <a:pt x="306" y="502"/>
                    </a:lnTo>
                    <a:lnTo>
                      <a:pt x="277" y="489"/>
                    </a:lnTo>
                    <a:lnTo>
                      <a:pt x="251" y="475"/>
                    </a:lnTo>
                    <a:lnTo>
                      <a:pt x="225" y="458"/>
                    </a:lnTo>
                    <a:lnTo>
                      <a:pt x="202" y="441"/>
                    </a:lnTo>
                    <a:lnTo>
                      <a:pt x="190" y="431"/>
                    </a:lnTo>
                    <a:lnTo>
                      <a:pt x="180" y="420"/>
                    </a:lnTo>
                    <a:lnTo>
                      <a:pt x="169" y="410"/>
                    </a:lnTo>
                    <a:lnTo>
                      <a:pt x="160" y="399"/>
                    </a:lnTo>
                    <a:lnTo>
                      <a:pt x="151" y="389"/>
                    </a:lnTo>
                    <a:lnTo>
                      <a:pt x="144" y="377"/>
                    </a:lnTo>
                    <a:lnTo>
                      <a:pt x="138" y="365"/>
                    </a:lnTo>
                    <a:lnTo>
                      <a:pt x="131" y="352"/>
                    </a:lnTo>
                    <a:lnTo>
                      <a:pt x="125" y="340"/>
                    </a:lnTo>
                    <a:lnTo>
                      <a:pt x="121" y="327"/>
                    </a:lnTo>
                    <a:lnTo>
                      <a:pt x="116" y="313"/>
                    </a:lnTo>
                    <a:lnTo>
                      <a:pt x="113" y="299"/>
                    </a:lnTo>
                    <a:lnTo>
                      <a:pt x="111" y="285"/>
                    </a:lnTo>
                    <a:lnTo>
                      <a:pt x="109" y="270"/>
                    </a:lnTo>
                    <a:lnTo>
                      <a:pt x="108" y="255"/>
                    </a:lnTo>
                    <a:lnTo>
                      <a:pt x="107" y="240"/>
                    </a:lnTo>
                    <a:lnTo>
                      <a:pt x="108" y="225"/>
                    </a:lnTo>
                    <a:lnTo>
                      <a:pt x="109" y="210"/>
                    </a:lnTo>
                    <a:lnTo>
                      <a:pt x="110" y="196"/>
                    </a:lnTo>
                    <a:lnTo>
                      <a:pt x="112" y="183"/>
                    </a:lnTo>
                    <a:lnTo>
                      <a:pt x="115" y="170"/>
                    </a:lnTo>
                    <a:lnTo>
                      <a:pt x="119" y="157"/>
                    </a:lnTo>
                    <a:lnTo>
                      <a:pt x="124" y="145"/>
                    </a:lnTo>
                    <a:lnTo>
                      <a:pt x="129" y="134"/>
                    </a:lnTo>
                    <a:lnTo>
                      <a:pt x="134" y="123"/>
                    </a:lnTo>
                    <a:lnTo>
                      <a:pt x="141" y="113"/>
                    </a:lnTo>
                    <a:lnTo>
                      <a:pt x="147" y="102"/>
                    </a:lnTo>
                    <a:lnTo>
                      <a:pt x="156" y="92"/>
                    </a:lnTo>
                    <a:lnTo>
                      <a:pt x="163" y="83"/>
                    </a:lnTo>
                    <a:lnTo>
                      <a:pt x="172" y="74"/>
                    </a:lnTo>
                    <a:lnTo>
                      <a:pt x="182" y="66"/>
                    </a:lnTo>
                    <a:lnTo>
                      <a:pt x="192" y="58"/>
                    </a:lnTo>
                    <a:close/>
                    <a:moveTo>
                      <a:pt x="653" y="494"/>
                    </a:moveTo>
                    <a:lnTo>
                      <a:pt x="653" y="57"/>
                    </a:lnTo>
                    <a:lnTo>
                      <a:pt x="590" y="54"/>
                    </a:lnTo>
                    <a:lnTo>
                      <a:pt x="519" y="54"/>
                    </a:lnTo>
                    <a:lnTo>
                      <a:pt x="486" y="55"/>
                    </a:lnTo>
                    <a:lnTo>
                      <a:pt x="458" y="56"/>
                    </a:lnTo>
                    <a:lnTo>
                      <a:pt x="437" y="57"/>
                    </a:lnTo>
                    <a:lnTo>
                      <a:pt x="421" y="60"/>
                    </a:lnTo>
                    <a:lnTo>
                      <a:pt x="400" y="64"/>
                    </a:lnTo>
                    <a:lnTo>
                      <a:pt x="381" y="69"/>
                    </a:lnTo>
                    <a:lnTo>
                      <a:pt x="362" y="75"/>
                    </a:lnTo>
                    <a:lnTo>
                      <a:pt x="346" y="83"/>
                    </a:lnTo>
                    <a:lnTo>
                      <a:pt x="330" y="91"/>
                    </a:lnTo>
                    <a:lnTo>
                      <a:pt x="315" y="101"/>
                    </a:lnTo>
                    <a:lnTo>
                      <a:pt x="303" y="112"/>
                    </a:lnTo>
                    <a:lnTo>
                      <a:pt x="291" y="123"/>
                    </a:lnTo>
                    <a:lnTo>
                      <a:pt x="282" y="136"/>
                    </a:lnTo>
                    <a:lnTo>
                      <a:pt x="272" y="150"/>
                    </a:lnTo>
                    <a:lnTo>
                      <a:pt x="265" y="166"/>
                    </a:lnTo>
                    <a:lnTo>
                      <a:pt x="258" y="182"/>
                    </a:lnTo>
                    <a:lnTo>
                      <a:pt x="254" y="199"/>
                    </a:lnTo>
                    <a:lnTo>
                      <a:pt x="251" y="218"/>
                    </a:lnTo>
                    <a:lnTo>
                      <a:pt x="249" y="237"/>
                    </a:lnTo>
                    <a:lnTo>
                      <a:pt x="248" y="258"/>
                    </a:lnTo>
                    <a:lnTo>
                      <a:pt x="249" y="279"/>
                    </a:lnTo>
                    <a:lnTo>
                      <a:pt x="251" y="300"/>
                    </a:lnTo>
                    <a:lnTo>
                      <a:pt x="255" y="321"/>
                    </a:lnTo>
                    <a:lnTo>
                      <a:pt x="261" y="339"/>
                    </a:lnTo>
                    <a:lnTo>
                      <a:pt x="269" y="357"/>
                    </a:lnTo>
                    <a:lnTo>
                      <a:pt x="279" y="374"/>
                    </a:lnTo>
                    <a:lnTo>
                      <a:pt x="290" y="390"/>
                    </a:lnTo>
                    <a:lnTo>
                      <a:pt x="304" y="404"/>
                    </a:lnTo>
                    <a:lnTo>
                      <a:pt x="318" y="419"/>
                    </a:lnTo>
                    <a:lnTo>
                      <a:pt x="333" y="432"/>
                    </a:lnTo>
                    <a:lnTo>
                      <a:pt x="349" y="444"/>
                    </a:lnTo>
                    <a:lnTo>
                      <a:pt x="367" y="454"/>
                    </a:lnTo>
                    <a:lnTo>
                      <a:pt x="386" y="463"/>
                    </a:lnTo>
                    <a:lnTo>
                      <a:pt x="407" y="471"/>
                    </a:lnTo>
                    <a:lnTo>
                      <a:pt x="428" y="478"/>
                    </a:lnTo>
                    <a:lnTo>
                      <a:pt x="450" y="484"/>
                    </a:lnTo>
                    <a:lnTo>
                      <a:pt x="476" y="488"/>
                    </a:lnTo>
                    <a:lnTo>
                      <a:pt x="507" y="492"/>
                    </a:lnTo>
                    <a:lnTo>
                      <a:pt x="541" y="493"/>
                    </a:lnTo>
                    <a:lnTo>
                      <a:pt x="579" y="494"/>
                    </a:lnTo>
                    <a:lnTo>
                      <a:pt x="653" y="49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Freeform 32"/>
              <p:cNvSpPr>
                <a:spLocks noEditPoints="1"/>
              </p:cNvSpPr>
              <p:nvPr userDrawn="1"/>
            </p:nvSpPr>
            <p:spPr bwMode="auto">
              <a:xfrm>
                <a:off x="7440069" y="974712"/>
                <a:ext cx="85724" cy="80854"/>
              </a:xfrm>
              <a:custGeom>
                <a:avLst/>
                <a:gdLst/>
                <a:ahLst/>
                <a:cxnLst>
                  <a:cxn ang="0">
                    <a:pos x="820" y="1081"/>
                  </a:cxn>
                  <a:cxn ang="0">
                    <a:pos x="725" y="1108"/>
                  </a:cxn>
                  <a:cxn ang="0">
                    <a:pos x="623" y="1121"/>
                  </a:cxn>
                  <a:cxn ang="0">
                    <a:pos x="488" y="1116"/>
                  </a:cxn>
                  <a:cxn ang="0">
                    <a:pos x="345" y="1082"/>
                  </a:cxn>
                  <a:cxn ang="0">
                    <a:pos x="222" y="1020"/>
                  </a:cxn>
                  <a:cxn ang="0">
                    <a:pos x="124" y="931"/>
                  </a:cxn>
                  <a:cxn ang="0">
                    <a:pos x="53" y="816"/>
                  </a:cxn>
                  <a:cxn ang="0">
                    <a:pos x="12" y="683"/>
                  </a:cxn>
                  <a:cxn ang="0">
                    <a:pos x="1" y="532"/>
                  </a:cxn>
                  <a:cxn ang="0">
                    <a:pos x="26" y="386"/>
                  </a:cxn>
                  <a:cxn ang="0">
                    <a:pos x="83" y="258"/>
                  </a:cxn>
                  <a:cxn ang="0">
                    <a:pos x="171" y="151"/>
                  </a:cxn>
                  <a:cxn ang="0">
                    <a:pos x="279" y="74"/>
                  </a:cxn>
                  <a:cxn ang="0">
                    <a:pos x="408" y="22"/>
                  </a:cxn>
                  <a:cxn ang="0">
                    <a:pos x="554" y="1"/>
                  </a:cxn>
                  <a:cxn ang="0">
                    <a:pos x="696" y="8"/>
                  </a:cxn>
                  <a:cxn ang="0">
                    <a:pos x="832" y="41"/>
                  </a:cxn>
                  <a:cxn ang="0">
                    <a:pos x="955" y="99"/>
                  </a:cxn>
                  <a:cxn ang="0">
                    <a:pos x="1056" y="185"/>
                  </a:cxn>
                  <a:cxn ang="0">
                    <a:pos x="1132" y="300"/>
                  </a:cxn>
                  <a:cxn ang="0">
                    <a:pos x="1175" y="441"/>
                  </a:cxn>
                  <a:cxn ang="0">
                    <a:pos x="1180" y="581"/>
                  </a:cxn>
                  <a:cxn ang="0">
                    <a:pos x="1167" y="682"/>
                  </a:cxn>
                  <a:cxn ang="0">
                    <a:pos x="1138" y="774"/>
                  </a:cxn>
                  <a:cxn ang="0">
                    <a:pos x="1096" y="859"/>
                  </a:cxn>
                  <a:cxn ang="0">
                    <a:pos x="1039" y="935"/>
                  </a:cxn>
                  <a:cxn ang="0">
                    <a:pos x="972" y="997"/>
                  </a:cxn>
                  <a:cxn ang="0">
                    <a:pos x="891" y="1048"/>
                  </a:cxn>
                  <a:cxn ang="0">
                    <a:pos x="631" y="53"/>
                  </a:cxn>
                  <a:cxn ang="0">
                    <a:pos x="526" y="57"/>
                  </a:cxn>
                  <a:cxn ang="0">
                    <a:pos x="414" y="90"/>
                  </a:cxn>
                  <a:cxn ang="0">
                    <a:pos x="320" y="149"/>
                  </a:cxn>
                  <a:cxn ang="0">
                    <a:pos x="246" y="233"/>
                  </a:cxn>
                  <a:cxn ang="0">
                    <a:pos x="193" y="341"/>
                  </a:cxn>
                  <a:cxn ang="0">
                    <a:pos x="163" y="469"/>
                  </a:cxn>
                  <a:cxn ang="0">
                    <a:pos x="157" y="610"/>
                  </a:cxn>
                  <a:cxn ang="0">
                    <a:pos x="173" y="741"/>
                  </a:cxn>
                  <a:cxn ang="0">
                    <a:pos x="215" y="852"/>
                  </a:cxn>
                  <a:cxn ang="0">
                    <a:pos x="280" y="942"/>
                  </a:cxn>
                  <a:cxn ang="0">
                    <a:pos x="363" y="1009"/>
                  </a:cxn>
                  <a:cxn ang="0">
                    <a:pos x="459" y="1052"/>
                  </a:cxn>
                  <a:cxn ang="0">
                    <a:pos x="564" y="1069"/>
                  </a:cxn>
                  <a:cxn ang="0">
                    <a:pos x="691" y="1058"/>
                  </a:cxn>
                  <a:cxn ang="0">
                    <a:pos x="803" y="1008"/>
                  </a:cxn>
                  <a:cxn ang="0">
                    <a:pos x="891" y="932"/>
                  </a:cxn>
                  <a:cxn ang="0">
                    <a:pos x="956" y="834"/>
                  </a:cxn>
                  <a:cxn ang="0">
                    <a:pos x="999" y="724"/>
                  </a:cxn>
                  <a:cxn ang="0">
                    <a:pos x="1023" y="612"/>
                  </a:cxn>
                  <a:cxn ang="0">
                    <a:pos x="1025" y="480"/>
                  </a:cxn>
                  <a:cxn ang="0">
                    <a:pos x="999" y="338"/>
                  </a:cxn>
                  <a:cxn ang="0">
                    <a:pos x="962" y="254"/>
                  </a:cxn>
                  <a:cxn ang="0">
                    <a:pos x="898" y="169"/>
                  </a:cxn>
                  <a:cxn ang="0">
                    <a:pos x="838" y="123"/>
                  </a:cxn>
                  <a:cxn ang="0">
                    <a:pos x="769" y="86"/>
                  </a:cxn>
                </a:cxnLst>
                <a:rect l="0" t="0" r="r" b="b"/>
                <a:pathLst>
                  <a:path w="1181" h="1122">
                    <a:moveTo>
                      <a:pt x="891" y="1048"/>
                    </a:moveTo>
                    <a:lnTo>
                      <a:pt x="874" y="1058"/>
                    </a:lnTo>
                    <a:lnTo>
                      <a:pt x="856" y="1066"/>
                    </a:lnTo>
                    <a:lnTo>
                      <a:pt x="838" y="1074"/>
                    </a:lnTo>
                    <a:lnTo>
                      <a:pt x="820" y="1081"/>
                    </a:lnTo>
                    <a:lnTo>
                      <a:pt x="802" y="1088"/>
                    </a:lnTo>
                    <a:lnTo>
                      <a:pt x="783" y="1093"/>
                    </a:lnTo>
                    <a:lnTo>
                      <a:pt x="764" y="1098"/>
                    </a:lnTo>
                    <a:lnTo>
                      <a:pt x="745" y="1104"/>
                    </a:lnTo>
                    <a:lnTo>
                      <a:pt x="725" y="1108"/>
                    </a:lnTo>
                    <a:lnTo>
                      <a:pt x="706" y="1112"/>
                    </a:lnTo>
                    <a:lnTo>
                      <a:pt x="686" y="1115"/>
                    </a:lnTo>
                    <a:lnTo>
                      <a:pt x="664" y="1117"/>
                    </a:lnTo>
                    <a:lnTo>
                      <a:pt x="644" y="1119"/>
                    </a:lnTo>
                    <a:lnTo>
                      <a:pt x="623" y="1121"/>
                    </a:lnTo>
                    <a:lnTo>
                      <a:pt x="602" y="1122"/>
                    </a:lnTo>
                    <a:lnTo>
                      <a:pt x="581" y="1122"/>
                    </a:lnTo>
                    <a:lnTo>
                      <a:pt x="549" y="1122"/>
                    </a:lnTo>
                    <a:lnTo>
                      <a:pt x="518" y="1119"/>
                    </a:lnTo>
                    <a:lnTo>
                      <a:pt x="488" y="1116"/>
                    </a:lnTo>
                    <a:lnTo>
                      <a:pt x="458" y="1112"/>
                    </a:lnTo>
                    <a:lnTo>
                      <a:pt x="428" y="1107"/>
                    </a:lnTo>
                    <a:lnTo>
                      <a:pt x="400" y="1099"/>
                    </a:lnTo>
                    <a:lnTo>
                      <a:pt x="371" y="1092"/>
                    </a:lnTo>
                    <a:lnTo>
                      <a:pt x="345" y="1082"/>
                    </a:lnTo>
                    <a:lnTo>
                      <a:pt x="318" y="1073"/>
                    </a:lnTo>
                    <a:lnTo>
                      <a:pt x="293" y="1061"/>
                    </a:lnTo>
                    <a:lnTo>
                      <a:pt x="268" y="1048"/>
                    </a:lnTo>
                    <a:lnTo>
                      <a:pt x="244" y="1035"/>
                    </a:lnTo>
                    <a:lnTo>
                      <a:pt x="222" y="1020"/>
                    </a:lnTo>
                    <a:lnTo>
                      <a:pt x="200" y="1004"/>
                    </a:lnTo>
                    <a:lnTo>
                      <a:pt x="179" y="987"/>
                    </a:lnTo>
                    <a:lnTo>
                      <a:pt x="160" y="969"/>
                    </a:lnTo>
                    <a:lnTo>
                      <a:pt x="141" y="950"/>
                    </a:lnTo>
                    <a:lnTo>
                      <a:pt x="124" y="931"/>
                    </a:lnTo>
                    <a:lnTo>
                      <a:pt x="107" y="909"/>
                    </a:lnTo>
                    <a:lnTo>
                      <a:pt x="92" y="887"/>
                    </a:lnTo>
                    <a:lnTo>
                      <a:pt x="78" y="865"/>
                    </a:lnTo>
                    <a:lnTo>
                      <a:pt x="65" y="840"/>
                    </a:lnTo>
                    <a:lnTo>
                      <a:pt x="53" y="816"/>
                    </a:lnTo>
                    <a:lnTo>
                      <a:pt x="43" y="789"/>
                    </a:lnTo>
                    <a:lnTo>
                      <a:pt x="32" y="764"/>
                    </a:lnTo>
                    <a:lnTo>
                      <a:pt x="24" y="737"/>
                    </a:lnTo>
                    <a:lnTo>
                      <a:pt x="17" y="711"/>
                    </a:lnTo>
                    <a:lnTo>
                      <a:pt x="12" y="683"/>
                    </a:lnTo>
                    <a:lnTo>
                      <a:pt x="7" y="655"/>
                    </a:lnTo>
                    <a:lnTo>
                      <a:pt x="3" y="626"/>
                    </a:lnTo>
                    <a:lnTo>
                      <a:pt x="1" y="595"/>
                    </a:lnTo>
                    <a:lnTo>
                      <a:pt x="0" y="564"/>
                    </a:lnTo>
                    <a:lnTo>
                      <a:pt x="1" y="532"/>
                    </a:lnTo>
                    <a:lnTo>
                      <a:pt x="3" y="502"/>
                    </a:lnTo>
                    <a:lnTo>
                      <a:pt x="7" y="472"/>
                    </a:lnTo>
                    <a:lnTo>
                      <a:pt x="12" y="442"/>
                    </a:lnTo>
                    <a:lnTo>
                      <a:pt x="18" y="414"/>
                    </a:lnTo>
                    <a:lnTo>
                      <a:pt x="26" y="386"/>
                    </a:lnTo>
                    <a:lnTo>
                      <a:pt x="34" y="359"/>
                    </a:lnTo>
                    <a:lnTo>
                      <a:pt x="45" y="333"/>
                    </a:lnTo>
                    <a:lnTo>
                      <a:pt x="56" y="306"/>
                    </a:lnTo>
                    <a:lnTo>
                      <a:pt x="69" y="282"/>
                    </a:lnTo>
                    <a:lnTo>
                      <a:pt x="83" y="258"/>
                    </a:lnTo>
                    <a:lnTo>
                      <a:pt x="98" y="235"/>
                    </a:lnTo>
                    <a:lnTo>
                      <a:pt x="115" y="213"/>
                    </a:lnTo>
                    <a:lnTo>
                      <a:pt x="132" y="192"/>
                    </a:lnTo>
                    <a:lnTo>
                      <a:pt x="151" y="172"/>
                    </a:lnTo>
                    <a:lnTo>
                      <a:pt x="171" y="151"/>
                    </a:lnTo>
                    <a:lnTo>
                      <a:pt x="191" y="134"/>
                    </a:lnTo>
                    <a:lnTo>
                      <a:pt x="211" y="117"/>
                    </a:lnTo>
                    <a:lnTo>
                      <a:pt x="233" y="102"/>
                    </a:lnTo>
                    <a:lnTo>
                      <a:pt x="256" y="88"/>
                    </a:lnTo>
                    <a:lnTo>
                      <a:pt x="279" y="74"/>
                    </a:lnTo>
                    <a:lnTo>
                      <a:pt x="303" y="62"/>
                    </a:lnTo>
                    <a:lnTo>
                      <a:pt x="328" y="51"/>
                    </a:lnTo>
                    <a:lnTo>
                      <a:pt x="354" y="40"/>
                    </a:lnTo>
                    <a:lnTo>
                      <a:pt x="381" y="30"/>
                    </a:lnTo>
                    <a:lnTo>
                      <a:pt x="408" y="22"/>
                    </a:lnTo>
                    <a:lnTo>
                      <a:pt x="437" y="16"/>
                    </a:lnTo>
                    <a:lnTo>
                      <a:pt x="465" y="10"/>
                    </a:lnTo>
                    <a:lnTo>
                      <a:pt x="494" y="5"/>
                    </a:lnTo>
                    <a:lnTo>
                      <a:pt x="524" y="3"/>
                    </a:lnTo>
                    <a:lnTo>
                      <a:pt x="554" y="1"/>
                    </a:lnTo>
                    <a:lnTo>
                      <a:pt x="585" y="0"/>
                    </a:lnTo>
                    <a:lnTo>
                      <a:pt x="613" y="1"/>
                    </a:lnTo>
                    <a:lnTo>
                      <a:pt x="641" y="2"/>
                    </a:lnTo>
                    <a:lnTo>
                      <a:pt x="669" y="4"/>
                    </a:lnTo>
                    <a:lnTo>
                      <a:pt x="696" y="8"/>
                    </a:lnTo>
                    <a:lnTo>
                      <a:pt x="724" y="12"/>
                    </a:lnTo>
                    <a:lnTo>
                      <a:pt x="751" y="19"/>
                    </a:lnTo>
                    <a:lnTo>
                      <a:pt x="779" y="25"/>
                    </a:lnTo>
                    <a:lnTo>
                      <a:pt x="805" y="33"/>
                    </a:lnTo>
                    <a:lnTo>
                      <a:pt x="832" y="41"/>
                    </a:lnTo>
                    <a:lnTo>
                      <a:pt x="858" y="51"/>
                    </a:lnTo>
                    <a:lnTo>
                      <a:pt x="884" y="61"/>
                    </a:lnTo>
                    <a:lnTo>
                      <a:pt x="908" y="73"/>
                    </a:lnTo>
                    <a:lnTo>
                      <a:pt x="931" y="86"/>
                    </a:lnTo>
                    <a:lnTo>
                      <a:pt x="955" y="99"/>
                    </a:lnTo>
                    <a:lnTo>
                      <a:pt x="977" y="114"/>
                    </a:lnTo>
                    <a:lnTo>
                      <a:pt x="998" y="130"/>
                    </a:lnTo>
                    <a:lnTo>
                      <a:pt x="1018" y="147"/>
                    </a:lnTo>
                    <a:lnTo>
                      <a:pt x="1038" y="165"/>
                    </a:lnTo>
                    <a:lnTo>
                      <a:pt x="1056" y="185"/>
                    </a:lnTo>
                    <a:lnTo>
                      <a:pt x="1073" y="206"/>
                    </a:lnTo>
                    <a:lnTo>
                      <a:pt x="1089" y="228"/>
                    </a:lnTo>
                    <a:lnTo>
                      <a:pt x="1105" y="250"/>
                    </a:lnTo>
                    <a:lnTo>
                      <a:pt x="1119" y="275"/>
                    </a:lnTo>
                    <a:lnTo>
                      <a:pt x="1132" y="300"/>
                    </a:lnTo>
                    <a:lnTo>
                      <a:pt x="1143" y="327"/>
                    </a:lnTo>
                    <a:lnTo>
                      <a:pt x="1154" y="353"/>
                    </a:lnTo>
                    <a:lnTo>
                      <a:pt x="1162" y="382"/>
                    </a:lnTo>
                    <a:lnTo>
                      <a:pt x="1170" y="411"/>
                    </a:lnTo>
                    <a:lnTo>
                      <a:pt x="1175" y="441"/>
                    </a:lnTo>
                    <a:lnTo>
                      <a:pt x="1178" y="473"/>
                    </a:lnTo>
                    <a:lnTo>
                      <a:pt x="1180" y="506"/>
                    </a:lnTo>
                    <a:lnTo>
                      <a:pt x="1181" y="540"/>
                    </a:lnTo>
                    <a:lnTo>
                      <a:pt x="1181" y="561"/>
                    </a:lnTo>
                    <a:lnTo>
                      <a:pt x="1180" y="581"/>
                    </a:lnTo>
                    <a:lnTo>
                      <a:pt x="1178" y="603"/>
                    </a:lnTo>
                    <a:lnTo>
                      <a:pt x="1176" y="623"/>
                    </a:lnTo>
                    <a:lnTo>
                      <a:pt x="1174" y="643"/>
                    </a:lnTo>
                    <a:lnTo>
                      <a:pt x="1171" y="662"/>
                    </a:lnTo>
                    <a:lnTo>
                      <a:pt x="1167" y="682"/>
                    </a:lnTo>
                    <a:lnTo>
                      <a:pt x="1162" y="701"/>
                    </a:lnTo>
                    <a:lnTo>
                      <a:pt x="1157" y="720"/>
                    </a:lnTo>
                    <a:lnTo>
                      <a:pt x="1152" y="738"/>
                    </a:lnTo>
                    <a:lnTo>
                      <a:pt x="1145" y="756"/>
                    </a:lnTo>
                    <a:lnTo>
                      <a:pt x="1138" y="774"/>
                    </a:lnTo>
                    <a:lnTo>
                      <a:pt x="1131" y="793"/>
                    </a:lnTo>
                    <a:lnTo>
                      <a:pt x="1123" y="810"/>
                    </a:lnTo>
                    <a:lnTo>
                      <a:pt x="1115" y="827"/>
                    </a:lnTo>
                    <a:lnTo>
                      <a:pt x="1105" y="843"/>
                    </a:lnTo>
                    <a:lnTo>
                      <a:pt x="1096" y="859"/>
                    </a:lnTo>
                    <a:lnTo>
                      <a:pt x="1085" y="875"/>
                    </a:lnTo>
                    <a:lnTo>
                      <a:pt x="1074" y="891"/>
                    </a:lnTo>
                    <a:lnTo>
                      <a:pt x="1064" y="906"/>
                    </a:lnTo>
                    <a:lnTo>
                      <a:pt x="1052" y="921"/>
                    </a:lnTo>
                    <a:lnTo>
                      <a:pt x="1039" y="935"/>
                    </a:lnTo>
                    <a:lnTo>
                      <a:pt x="1027" y="949"/>
                    </a:lnTo>
                    <a:lnTo>
                      <a:pt x="1014" y="961"/>
                    </a:lnTo>
                    <a:lnTo>
                      <a:pt x="1000" y="974"/>
                    </a:lnTo>
                    <a:lnTo>
                      <a:pt x="985" y="986"/>
                    </a:lnTo>
                    <a:lnTo>
                      <a:pt x="972" y="997"/>
                    </a:lnTo>
                    <a:lnTo>
                      <a:pt x="956" y="1009"/>
                    </a:lnTo>
                    <a:lnTo>
                      <a:pt x="941" y="1020"/>
                    </a:lnTo>
                    <a:lnTo>
                      <a:pt x="925" y="1029"/>
                    </a:lnTo>
                    <a:lnTo>
                      <a:pt x="908" y="1040"/>
                    </a:lnTo>
                    <a:lnTo>
                      <a:pt x="891" y="1048"/>
                    </a:lnTo>
                    <a:close/>
                    <a:moveTo>
                      <a:pt x="723" y="70"/>
                    </a:moveTo>
                    <a:lnTo>
                      <a:pt x="692" y="62"/>
                    </a:lnTo>
                    <a:lnTo>
                      <a:pt x="661" y="57"/>
                    </a:lnTo>
                    <a:lnTo>
                      <a:pt x="645" y="55"/>
                    </a:lnTo>
                    <a:lnTo>
                      <a:pt x="631" y="53"/>
                    </a:lnTo>
                    <a:lnTo>
                      <a:pt x="616" y="53"/>
                    </a:lnTo>
                    <a:lnTo>
                      <a:pt x="600" y="52"/>
                    </a:lnTo>
                    <a:lnTo>
                      <a:pt x="574" y="53"/>
                    </a:lnTo>
                    <a:lnTo>
                      <a:pt x="550" y="54"/>
                    </a:lnTo>
                    <a:lnTo>
                      <a:pt x="526" y="57"/>
                    </a:lnTo>
                    <a:lnTo>
                      <a:pt x="502" y="61"/>
                    </a:lnTo>
                    <a:lnTo>
                      <a:pt x="479" y="67"/>
                    </a:lnTo>
                    <a:lnTo>
                      <a:pt x="457" y="73"/>
                    </a:lnTo>
                    <a:lnTo>
                      <a:pt x="436" y="80"/>
                    </a:lnTo>
                    <a:lnTo>
                      <a:pt x="414" y="90"/>
                    </a:lnTo>
                    <a:lnTo>
                      <a:pt x="394" y="99"/>
                    </a:lnTo>
                    <a:lnTo>
                      <a:pt x="374" y="110"/>
                    </a:lnTo>
                    <a:lnTo>
                      <a:pt x="355" y="122"/>
                    </a:lnTo>
                    <a:lnTo>
                      <a:pt x="337" y="134"/>
                    </a:lnTo>
                    <a:lnTo>
                      <a:pt x="320" y="149"/>
                    </a:lnTo>
                    <a:lnTo>
                      <a:pt x="304" y="164"/>
                    </a:lnTo>
                    <a:lnTo>
                      <a:pt x="288" y="180"/>
                    </a:lnTo>
                    <a:lnTo>
                      <a:pt x="274" y="197"/>
                    </a:lnTo>
                    <a:lnTo>
                      <a:pt x="260" y="214"/>
                    </a:lnTo>
                    <a:lnTo>
                      <a:pt x="246" y="233"/>
                    </a:lnTo>
                    <a:lnTo>
                      <a:pt x="234" y="253"/>
                    </a:lnTo>
                    <a:lnTo>
                      <a:pt x="223" y="273"/>
                    </a:lnTo>
                    <a:lnTo>
                      <a:pt x="212" y="296"/>
                    </a:lnTo>
                    <a:lnTo>
                      <a:pt x="203" y="318"/>
                    </a:lnTo>
                    <a:lnTo>
                      <a:pt x="193" y="341"/>
                    </a:lnTo>
                    <a:lnTo>
                      <a:pt x="185" y="366"/>
                    </a:lnTo>
                    <a:lnTo>
                      <a:pt x="178" y="390"/>
                    </a:lnTo>
                    <a:lnTo>
                      <a:pt x="173" y="416"/>
                    </a:lnTo>
                    <a:lnTo>
                      <a:pt x="168" y="442"/>
                    </a:lnTo>
                    <a:lnTo>
                      <a:pt x="163" y="469"/>
                    </a:lnTo>
                    <a:lnTo>
                      <a:pt x="160" y="496"/>
                    </a:lnTo>
                    <a:lnTo>
                      <a:pt x="158" y="525"/>
                    </a:lnTo>
                    <a:lnTo>
                      <a:pt x="157" y="553"/>
                    </a:lnTo>
                    <a:lnTo>
                      <a:pt x="156" y="582"/>
                    </a:lnTo>
                    <a:lnTo>
                      <a:pt x="157" y="610"/>
                    </a:lnTo>
                    <a:lnTo>
                      <a:pt x="158" y="638"/>
                    </a:lnTo>
                    <a:lnTo>
                      <a:pt x="160" y="665"/>
                    </a:lnTo>
                    <a:lnTo>
                      <a:pt x="163" y="691"/>
                    </a:lnTo>
                    <a:lnTo>
                      <a:pt x="168" y="716"/>
                    </a:lnTo>
                    <a:lnTo>
                      <a:pt x="173" y="741"/>
                    </a:lnTo>
                    <a:lnTo>
                      <a:pt x="179" y="764"/>
                    </a:lnTo>
                    <a:lnTo>
                      <a:pt x="187" y="787"/>
                    </a:lnTo>
                    <a:lnTo>
                      <a:pt x="195" y="810"/>
                    </a:lnTo>
                    <a:lnTo>
                      <a:pt x="205" y="831"/>
                    </a:lnTo>
                    <a:lnTo>
                      <a:pt x="215" y="852"/>
                    </a:lnTo>
                    <a:lnTo>
                      <a:pt x="226" y="871"/>
                    </a:lnTo>
                    <a:lnTo>
                      <a:pt x="239" y="890"/>
                    </a:lnTo>
                    <a:lnTo>
                      <a:pt x="251" y="908"/>
                    </a:lnTo>
                    <a:lnTo>
                      <a:pt x="265" y="925"/>
                    </a:lnTo>
                    <a:lnTo>
                      <a:pt x="280" y="942"/>
                    </a:lnTo>
                    <a:lnTo>
                      <a:pt x="295" y="957"/>
                    </a:lnTo>
                    <a:lnTo>
                      <a:pt x="312" y="972"/>
                    </a:lnTo>
                    <a:lnTo>
                      <a:pt x="328" y="986"/>
                    </a:lnTo>
                    <a:lnTo>
                      <a:pt x="345" y="997"/>
                    </a:lnTo>
                    <a:lnTo>
                      <a:pt x="363" y="1009"/>
                    </a:lnTo>
                    <a:lnTo>
                      <a:pt x="382" y="1020"/>
                    </a:lnTo>
                    <a:lnTo>
                      <a:pt x="400" y="1029"/>
                    </a:lnTo>
                    <a:lnTo>
                      <a:pt x="420" y="1038"/>
                    </a:lnTo>
                    <a:lnTo>
                      <a:pt x="439" y="1045"/>
                    </a:lnTo>
                    <a:lnTo>
                      <a:pt x="459" y="1052"/>
                    </a:lnTo>
                    <a:lnTo>
                      <a:pt x="479" y="1057"/>
                    </a:lnTo>
                    <a:lnTo>
                      <a:pt x="500" y="1061"/>
                    </a:lnTo>
                    <a:lnTo>
                      <a:pt x="521" y="1065"/>
                    </a:lnTo>
                    <a:lnTo>
                      <a:pt x="543" y="1067"/>
                    </a:lnTo>
                    <a:lnTo>
                      <a:pt x="564" y="1069"/>
                    </a:lnTo>
                    <a:lnTo>
                      <a:pt x="586" y="1070"/>
                    </a:lnTo>
                    <a:lnTo>
                      <a:pt x="614" y="1069"/>
                    </a:lnTo>
                    <a:lnTo>
                      <a:pt x="640" y="1066"/>
                    </a:lnTo>
                    <a:lnTo>
                      <a:pt x="666" y="1063"/>
                    </a:lnTo>
                    <a:lnTo>
                      <a:pt x="691" y="1058"/>
                    </a:lnTo>
                    <a:lnTo>
                      <a:pt x="714" y="1050"/>
                    </a:lnTo>
                    <a:lnTo>
                      <a:pt x="738" y="1042"/>
                    </a:lnTo>
                    <a:lnTo>
                      <a:pt x="761" y="1032"/>
                    </a:lnTo>
                    <a:lnTo>
                      <a:pt x="782" y="1021"/>
                    </a:lnTo>
                    <a:lnTo>
                      <a:pt x="803" y="1008"/>
                    </a:lnTo>
                    <a:lnTo>
                      <a:pt x="822" y="995"/>
                    </a:lnTo>
                    <a:lnTo>
                      <a:pt x="840" y="980"/>
                    </a:lnTo>
                    <a:lnTo>
                      <a:pt x="858" y="966"/>
                    </a:lnTo>
                    <a:lnTo>
                      <a:pt x="875" y="949"/>
                    </a:lnTo>
                    <a:lnTo>
                      <a:pt x="891" y="932"/>
                    </a:lnTo>
                    <a:lnTo>
                      <a:pt x="906" y="914"/>
                    </a:lnTo>
                    <a:lnTo>
                      <a:pt x="920" y="894"/>
                    </a:lnTo>
                    <a:lnTo>
                      <a:pt x="932" y="875"/>
                    </a:lnTo>
                    <a:lnTo>
                      <a:pt x="944" y="855"/>
                    </a:lnTo>
                    <a:lnTo>
                      <a:pt x="956" y="834"/>
                    </a:lnTo>
                    <a:lnTo>
                      <a:pt x="966" y="813"/>
                    </a:lnTo>
                    <a:lnTo>
                      <a:pt x="976" y="791"/>
                    </a:lnTo>
                    <a:lnTo>
                      <a:pt x="984" y="769"/>
                    </a:lnTo>
                    <a:lnTo>
                      <a:pt x="993" y="746"/>
                    </a:lnTo>
                    <a:lnTo>
                      <a:pt x="999" y="724"/>
                    </a:lnTo>
                    <a:lnTo>
                      <a:pt x="1006" y="700"/>
                    </a:lnTo>
                    <a:lnTo>
                      <a:pt x="1011" y="678"/>
                    </a:lnTo>
                    <a:lnTo>
                      <a:pt x="1016" y="656"/>
                    </a:lnTo>
                    <a:lnTo>
                      <a:pt x="1019" y="633"/>
                    </a:lnTo>
                    <a:lnTo>
                      <a:pt x="1023" y="612"/>
                    </a:lnTo>
                    <a:lnTo>
                      <a:pt x="1025" y="592"/>
                    </a:lnTo>
                    <a:lnTo>
                      <a:pt x="1026" y="572"/>
                    </a:lnTo>
                    <a:lnTo>
                      <a:pt x="1026" y="552"/>
                    </a:lnTo>
                    <a:lnTo>
                      <a:pt x="1026" y="514"/>
                    </a:lnTo>
                    <a:lnTo>
                      <a:pt x="1025" y="480"/>
                    </a:lnTo>
                    <a:lnTo>
                      <a:pt x="1021" y="449"/>
                    </a:lnTo>
                    <a:lnTo>
                      <a:pt x="1018" y="420"/>
                    </a:lnTo>
                    <a:lnTo>
                      <a:pt x="1014" y="393"/>
                    </a:lnTo>
                    <a:lnTo>
                      <a:pt x="1008" y="366"/>
                    </a:lnTo>
                    <a:lnTo>
                      <a:pt x="999" y="338"/>
                    </a:lnTo>
                    <a:lnTo>
                      <a:pt x="989" y="310"/>
                    </a:lnTo>
                    <a:lnTo>
                      <a:pt x="982" y="296"/>
                    </a:lnTo>
                    <a:lnTo>
                      <a:pt x="976" y="282"/>
                    </a:lnTo>
                    <a:lnTo>
                      <a:pt x="970" y="268"/>
                    </a:lnTo>
                    <a:lnTo>
                      <a:pt x="962" y="254"/>
                    </a:lnTo>
                    <a:lnTo>
                      <a:pt x="946" y="229"/>
                    </a:lnTo>
                    <a:lnTo>
                      <a:pt x="927" y="203"/>
                    </a:lnTo>
                    <a:lnTo>
                      <a:pt x="918" y="192"/>
                    </a:lnTo>
                    <a:lnTo>
                      <a:pt x="908" y="180"/>
                    </a:lnTo>
                    <a:lnTo>
                      <a:pt x="898" y="169"/>
                    </a:lnTo>
                    <a:lnTo>
                      <a:pt x="886" y="159"/>
                    </a:lnTo>
                    <a:lnTo>
                      <a:pt x="874" y="149"/>
                    </a:lnTo>
                    <a:lnTo>
                      <a:pt x="863" y="140"/>
                    </a:lnTo>
                    <a:lnTo>
                      <a:pt x="851" y="131"/>
                    </a:lnTo>
                    <a:lnTo>
                      <a:pt x="838" y="123"/>
                    </a:lnTo>
                    <a:lnTo>
                      <a:pt x="824" y="114"/>
                    </a:lnTo>
                    <a:lnTo>
                      <a:pt x="812" y="106"/>
                    </a:lnTo>
                    <a:lnTo>
                      <a:pt x="798" y="99"/>
                    </a:lnTo>
                    <a:lnTo>
                      <a:pt x="783" y="92"/>
                    </a:lnTo>
                    <a:lnTo>
                      <a:pt x="769" y="86"/>
                    </a:lnTo>
                    <a:lnTo>
                      <a:pt x="753" y="80"/>
                    </a:lnTo>
                    <a:lnTo>
                      <a:pt x="739" y="75"/>
                    </a:lnTo>
                    <a:lnTo>
                      <a:pt x="723" y="7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Freeform 33"/>
              <p:cNvSpPr>
                <a:spLocks/>
              </p:cNvSpPr>
              <p:nvPr userDrawn="1"/>
            </p:nvSpPr>
            <p:spPr bwMode="auto">
              <a:xfrm>
                <a:off x="7359108" y="974712"/>
                <a:ext cx="66674" cy="79269"/>
              </a:xfrm>
              <a:custGeom>
                <a:avLst/>
                <a:gdLst/>
                <a:ahLst/>
                <a:cxnLst>
                  <a:cxn ang="0">
                    <a:pos x="138" y="536"/>
                  </a:cxn>
                  <a:cxn ang="0">
                    <a:pos x="138" y="1080"/>
                  </a:cxn>
                  <a:cxn ang="0">
                    <a:pos x="110" y="1077"/>
                  </a:cxn>
                  <a:cxn ang="0">
                    <a:pos x="98" y="1076"/>
                  </a:cxn>
                  <a:cxn ang="0">
                    <a:pos x="91" y="1076"/>
                  </a:cxn>
                  <a:cxn ang="0">
                    <a:pos x="69" y="1074"/>
                  </a:cxn>
                  <a:cxn ang="0">
                    <a:pos x="37" y="1076"/>
                  </a:cxn>
                  <a:cxn ang="0">
                    <a:pos x="0" y="1080"/>
                  </a:cxn>
                  <a:cxn ang="0">
                    <a:pos x="0" y="0"/>
                  </a:cxn>
                  <a:cxn ang="0">
                    <a:pos x="40" y="2"/>
                  </a:cxn>
                  <a:cxn ang="0">
                    <a:pos x="69" y="3"/>
                  </a:cxn>
                  <a:cxn ang="0">
                    <a:pos x="95" y="2"/>
                  </a:cxn>
                  <a:cxn ang="0">
                    <a:pos x="138" y="0"/>
                  </a:cxn>
                  <a:cxn ang="0">
                    <a:pos x="138" y="452"/>
                  </a:cxn>
                  <a:cxn ang="0">
                    <a:pos x="470" y="461"/>
                  </a:cxn>
                  <a:cxn ang="0">
                    <a:pos x="488" y="460"/>
                  </a:cxn>
                  <a:cxn ang="0">
                    <a:pos x="507" y="459"/>
                  </a:cxn>
                  <a:cxn ang="0">
                    <a:pos x="527" y="458"/>
                  </a:cxn>
                  <a:cxn ang="0">
                    <a:pos x="548" y="458"/>
                  </a:cxn>
                  <a:cxn ang="0">
                    <a:pos x="569" y="456"/>
                  </a:cxn>
                  <a:cxn ang="0">
                    <a:pos x="591" y="455"/>
                  </a:cxn>
                  <a:cxn ang="0">
                    <a:pos x="614" y="455"/>
                  </a:cxn>
                  <a:cxn ang="0">
                    <a:pos x="638" y="454"/>
                  </a:cxn>
                  <a:cxn ang="0">
                    <a:pos x="661" y="454"/>
                  </a:cxn>
                  <a:cxn ang="0">
                    <a:pos x="684" y="453"/>
                  </a:cxn>
                  <a:cxn ang="0">
                    <a:pos x="706" y="453"/>
                  </a:cxn>
                  <a:cxn ang="0">
                    <a:pos x="728" y="453"/>
                  </a:cxn>
                  <a:cxn ang="0">
                    <a:pos x="748" y="452"/>
                  </a:cxn>
                  <a:cxn ang="0">
                    <a:pos x="767" y="452"/>
                  </a:cxn>
                  <a:cxn ang="0">
                    <a:pos x="785" y="452"/>
                  </a:cxn>
                  <a:cxn ang="0">
                    <a:pos x="803" y="452"/>
                  </a:cxn>
                  <a:cxn ang="0">
                    <a:pos x="803" y="0"/>
                  </a:cxn>
                  <a:cxn ang="0">
                    <a:pos x="843" y="2"/>
                  </a:cxn>
                  <a:cxn ang="0">
                    <a:pos x="872" y="3"/>
                  </a:cxn>
                  <a:cxn ang="0">
                    <a:pos x="898" y="2"/>
                  </a:cxn>
                  <a:cxn ang="0">
                    <a:pos x="941" y="0"/>
                  </a:cxn>
                  <a:cxn ang="0">
                    <a:pos x="941" y="1080"/>
                  </a:cxn>
                  <a:cxn ang="0">
                    <a:pos x="912" y="1077"/>
                  </a:cxn>
                  <a:cxn ang="0">
                    <a:pos x="901" y="1076"/>
                  </a:cxn>
                  <a:cxn ang="0">
                    <a:pos x="894" y="1076"/>
                  </a:cxn>
                  <a:cxn ang="0">
                    <a:pos x="872" y="1074"/>
                  </a:cxn>
                  <a:cxn ang="0">
                    <a:pos x="847" y="1076"/>
                  </a:cxn>
                  <a:cxn ang="0">
                    <a:pos x="828" y="1077"/>
                  </a:cxn>
                  <a:cxn ang="0">
                    <a:pos x="803" y="1080"/>
                  </a:cxn>
                  <a:cxn ang="0">
                    <a:pos x="803" y="536"/>
                  </a:cxn>
                  <a:cxn ang="0">
                    <a:pos x="692" y="534"/>
                  </a:cxn>
                  <a:cxn ang="0">
                    <a:pos x="562" y="529"/>
                  </a:cxn>
                  <a:cxn ang="0">
                    <a:pos x="378" y="529"/>
                  </a:cxn>
                  <a:cxn ang="0">
                    <a:pos x="365" y="529"/>
                  </a:cxn>
                  <a:cxn ang="0">
                    <a:pos x="349" y="529"/>
                  </a:cxn>
                  <a:cxn ang="0">
                    <a:pos x="330" y="530"/>
                  </a:cxn>
                  <a:cxn ang="0">
                    <a:pos x="309" y="530"/>
                  </a:cxn>
                  <a:cxn ang="0">
                    <a:pos x="288" y="532"/>
                  </a:cxn>
                  <a:cxn ang="0">
                    <a:pos x="271" y="533"/>
                  </a:cxn>
                  <a:cxn ang="0">
                    <a:pos x="257" y="533"/>
                  </a:cxn>
                  <a:cxn ang="0">
                    <a:pos x="249" y="534"/>
                  </a:cxn>
                  <a:cxn ang="0">
                    <a:pos x="138" y="536"/>
                  </a:cxn>
                </a:cxnLst>
                <a:rect l="0" t="0" r="r" b="b"/>
                <a:pathLst>
                  <a:path w="941" h="1080">
                    <a:moveTo>
                      <a:pt x="138" y="536"/>
                    </a:moveTo>
                    <a:lnTo>
                      <a:pt x="138" y="1080"/>
                    </a:lnTo>
                    <a:lnTo>
                      <a:pt x="110" y="1077"/>
                    </a:lnTo>
                    <a:lnTo>
                      <a:pt x="98" y="1076"/>
                    </a:lnTo>
                    <a:lnTo>
                      <a:pt x="91" y="1076"/>
                    </a:lnTo>
                    <a:lnTo>
                      <a:pt x="69" y="1074"/>
                    </a:lnTo>
                    <a:lnTo>
                      <a:pt x="37" y="1076"/>
                    </a:lnTo>
                    <a:lnTo>
                      <a:pt x="0" y="1080"/>
                    </a:lnTo>
                    <a:lnTo>
                      <a:pt x="0" y="0"/>
                    </a:lnTo>
                    <a:lnTo>
                      <a:pt x="40" y="2"/>
                    </a:lnTo>
                    <a:lnTo>
                      <a:pt x="69" y="3"/>
                    </a:lnTo>
                    <a:lnTo>
                      <a:pt x="95" y="2"/>
                    </a:lnTo>
                    <a:lnTo>
                      <a:pt x="138" y="0"/>
                    </a:lnTo>
                    <a:lnTo>
                      <a:pt x="138" y="452"/>
                    </a:lnTo>
                    <a:lnTo>
                      <a:pt x="470" y="461"/>
                    </a:lnTo>
                    <a:lnTo>
                      <a:pt x="488" y="460"/>
                    </a:lnTo>
                    <a:lnTo>
                      <a:pt x="507" y="459"/>
                    </a:lnTo>
                    <a:lnTo>
                      <a:pt x="527" y="458"/>
                    </a:lnTo>
                    <a:lnTo>
                      <a:pt x="548" y="458"/>
                    </a:lnTo>
                    <a:lnTo>
                      <a:pt x="569" y="456"/>
                    </a:lnTo>
                    <a:lnTo>
                      <a:pt x="591" y="455"/>
                    </a:lnTo>
                    <a:lnTo>
                      <a:pt x="614" y="455"/>
                    </a:lnTo>
                    <a:lnTo>
                      <a:pt x="638" y="454"/>
                    </a:lnTo>
                    <a:lnTo>
                      <a:pt x="661" y="454"/>
                    </a:lnTo>
                    <a:lnTo>
                      <a:pt x="684" y="453"/>
                    </a:lnTo>
                    <a:lnTo>
                      <a:pt x="706" y="453"/>
                    </a:lnTo>
                    <a:lnTo>
                      <a:pt x="728" y="453"/>
                    </a:lnTo>
                    <a:lnTo>
                      <a:pt x="748" y="452"/>
                    </a:lnTo>
                    <a:lnTo>
                      <a:pt x="767" y="452"/>
                    </a:lnTo>
                    <a:lnTo>
                      <a:pt x="785" y="452"/>
                    </a:lnTo>
                    <a:lnTo>
                      <a:pt x="803" y="452"/>
                    </a:lnTo>
                    <a:lnTo>
                      <a:pt x="803" y="0"/>
                    </a:lnTo>
                    <a:lnTo>
                      <a:pt x="843" y="2"/>
                    </a:lnTo>
                    <a:lnTo>
                      <a:pt x="872" y="3"/>
                    </a:lnTo>
                    <a:lnTo>
                      <a:pt x="898" y="2"/>
                    </a:lnTo>
                    <a:lnTo>
                      <a:pt x="941" y="0"/>
                    </a:lnTo>
                    <a:lnTo>
                      <a:pt x="941" y="1080"/>
                    </a:lnTo>
                    <a:lnTo>
                      <a:pt x="912" y="1077"/>
                    </a:lnTo>
                    <a:lnTo>
                      <a:pt x="901" y="1076"/>
                    </a:lnTo>
                    <a:lnTo>
                      <a:pt x="894" y="1076"/>
                    </a:lnTo>
                    <a:lnTo>
                      <a:pt x="872" y="1074"/>
                    </a:lnTo>
                    <a:lnTo>
                      <a:pt x="847" y="1076"/>
                    </a:lnTo>
                    <a:lnTo>
                      <a:pt x="828" y="1077"/>
                    </a:lnTo>
                    <a:lnTo>
                      <a:pt x="803" y="1080"/>
                    </a:lnTo>
                    <a:lnTo>
                      <a:pt x="803" y="536"/>
                    </a:lnTo>
                    <a:lnTo>
                      <a:pt x="692" y="534"/>
                    </a:lnTo>
                    <a:lnTo>
                      <a:pt x="562" y="529"/>
                    </a:lnTo>
                    <a:lnTo>
                      <a:pt x="378" y="529"/>
                    </a:lnTo>
                    <a:lnTo>
                      <a:pt x="365" y="529"/>
                    </a:lnTo>
                    <a:lnTo>
                      <a:pt x="349" y="529"/>
                    </a:lnTo>
                    <a:lnTo>
                      <a:pt x="330" y="530"/>
                    </a:lnTo>
                    <a:lnTo>
                      <a:pt x="309" y="530"/>
                    </a:lnTo>
                    <a:lnTo>
                      <a:pt x="288" y="532"/>
                    </a:lnTo>
                    <a:lnTo>
                      <a:pt x="271" y="533"/>
                    </a:lnTo>
                    <a:lnTo>
                      <a:pt x="257" y="533"/>
                    </a:lnTo>
                    <a:lnTo>
                      <a:pt x="249" y="534"/>
                    </a:lnTo>
                    <a:lnTo>
                      <a:pt x="138" y="53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4"/>
              <p:cNvSpPr>
                <a:spLocks/>
              </p:cNvSpPr>
              <p:nvPr userDrawn="1"/>
            </p:nvSpPr>
            <p:spPr bwMode="auto">
              <a:xfrm>
                <a:off x="7276559" y="974712"/>
                <a:ext cx="66674" cy="80854"/>
              </a:xfrm>
              <a:custGeom>
                <a:avLst/>
                <a:gdLst/>
                <a:ahLst/>
                <a:cxnLst>
                  <a:cxn ang="0">
                    <a:pos x="250" y="1049"/>
                  </a:cxn>
                  <a:cxn ang="0">
                    <a:pos x="168" y="988"/>
                  </a:cxn>
                  <a:cxn ang="0">
                    <a:pos x="100" y="910"/>
                  </a:cxn>
                  <a:cxn ang="0">
                    <a:pos x="49" y="816"/>
                  </a:cxn>
                  <a:cxn ang="0">
                    <a:pos x="15" y="708"/>
                  </a:cxn>
                  <a:cxn ang="0">
                    <a:pos x="1" y="589"/>
                  </a:cxn>
                  <a:cxn ang="0">
                    <a:pos x="4" y="494"/>
                  </a:cxn>
                  <a:cxn ang="0">
                    <a:pos x="15" y="415"/>
                  </a:cxn>
                  <a:cxn ang="0">
                    <a:pos x="37" y="341"/>
                  </a:cxn>
                  <a:cxn ang="0">
                    <a:pos x="69" y="273"/>
                  </a:cxn>
                  <a:cxn ang="0">
                    <a:pos x="109" y="212"/>
                  </a:cxn>
                  <a:cxn ang="0">
                    <a:pos x="157" y="159"/>
                  </a:cxn>
                  <a:cxn ang="0">
                    <a:pos x="213" y="113"/>
                  </a:cxn>
                  <a:cxn ang="0">
                    <a:pos x="276" y="75"/>
                  </a:cxn>
                  <a:cxn ang="0">
                    <a:pos x="345" y="44"/>
                  </a:cxn>
                  <a:cxn ang="0">
                    <a:pos x="417" y="21"/>
                  </a:cxn>
                  <a:cxn ang="0">
                    <a:pos x="494" y="6"/>
                  </a:cxn>
                  <a:cxn ang="0">
                    <a:pos x="575" y="0"/>
                  </a:cxn>
                  <a:cxn ang="0">
                    <a:pos x="682" y="4"/>
                  </a:cxn>
                  <a:cxn ang="0">
                    <a:pos x="798" y="25"/>
                  </a:cxn>
                  <a:cxn ang="0">
                    <a:pos x="907" y="61"/>
                  </a:cxn>
                  <a:cxn ang="0">
                    <a:pos x="907" y="159"/>
                  </a:cxn>
                  <a:cxn ang="0">
                    <a:pos x="866" y="171"/>
                  </a:cxn>
                  <a:cxn ang="0">
                    <a:pos x="785" y="113"/>
                  </a:cxn>
                  <a:cxn ang="0">
                    <a:pos x="694" y="75"/>
                  </a:cxn>
                  <a:cxn ang="0">
                    <a:pos x="624" y="61"/>
                  </a:cxn>
                  <a:cxn ang="0">
                    <a:pos x="554" y="60"/>
                  </a:cxn>
                  <a:cxn ang="0">
                    <a:pos x="491" y="69"/>
                  </a:cxn>
                  <a:cxn ang="0">
                    <a:pos x="432" y="86"/>
                  </a:cxn>
                  <a:cxn ang="0">
                    <a:pos x="379" y="111"/>
                  </a:cxn>
                  <a:cxn ang="0">
                    <a:pos x="330" y="144"/>
                  </a:cxn>
                  <a:cxn ang="0">
                    <a:pos x="286" y="184"/>
                  </a:cxn>
                  <a:cxn ang="0">
                    <a:pos x="249" y="231"/>
                  </a:cxn>
                  <a:cxn ang="0">
                    <a:pos x="206" y="313"/>
                  </a:cxn>
                  <a:cxn ang="0">
                    <a:pos x="168" y="434"/>
                  </a:cxn>
                  <a:cxn ang="0">
                    <a:pos x="156" y="564"/>
                  </a:cxn>
                  <a:cxn ang="0">
                    <a:pos x="169" y="702"/>
                  </a:cxn>
                  <a:cxn ang="0">
                    <a:pos x="208" y="824"/>
                  </a:cxn>
                  <a:cxn ang="0">
                    <a:pos x="273" y="924"/>
                  </a:cxn>
                  <a:cxn ang="0">
                    <a:pos x="358" y="998"/>
                  </a:cxn>
                  <a:cxn ang="0">
                    <a:pos x="461" y="1045"/>
                  </a:cxn>
                  <a:cxn ang="0">
                    <a:pos x="577" y="1060"/>
                  </a:cxn>
                  <a:cxn ang="0">
                    <a:pos x="653" y="1055"/>
                  </a:cxn>
                  <a:cxn ang="0">
                    <a:pos x="725" y="1037"/>
                  </a:cxn>
                  <a:cxn ang="0">
                    <a:pos x="839" y="985"/>
                  </a:cxn>
                  <a:cxn ang="0">
                    <a:pos x="911" y="934"/>
                  </a:cxn>
                  <a:cxn ang="0">
                    <a:pos x="827" y="1073"/>
                  </a:cxn>
                  <a:cxn ang="0">
                    <a:pos x="713" y="1107"/>
                  </a:cxn>
                  <a:cxn ang="0">
                    <a:pos x="587" y="1122"/>
                  </a:cxn>
                  <a:cxn ang="0">
                    <a:pos x="462" y="1116"/>
                  </a:cxn>
                  <a:cxn ang="0">
                    <a:pos x="349" y="1092"/>
                  </a:cxn>
                </a:cxnLst>
                <a:rect l="0" t="0" r="r" b="b"/>
                <a:pathLst>
                  <a:path w="934" h="1122">
                    <a:moveTo>
                      <a:pt x="323" y="1082"/>
                    </a:moveTo>
                    <a:lnTo>
                      <a:pt x="298" y="1073"/>
                    </a:lnTo>
                    <a:lnTo>
                      <a:pt x="274" y="1061"/>
                    </a:lnTo>
                    <a:lnTo>
                      <a:pt x="250" y="1049"/>
                    </a:lnTo>
                    <a:lnTo>
                      <a:pt x="228" y="1036"/>
                    </a:lnTo>
                    <a:lnTo>
                      <a:pt x="207" y="1021"/>
                    </a:lnTo>
                    <a:lnTo>
                      <a:pt x="187" y="1005"/>
                    </a:lnTo>
                    <a:lnTo>
                      <a:pt x="168" y="988"/>
                    </a:lnTo>
                    <a:lnTo>
                      <a:pt x="150" y="970"/>
                    </a:lnTo>
                    <a:lnTo>
                      <a:pt x="132" y="951"/>
                    </a:lnTo>
                    <a:lnTo>
                      <a:pt x="116" y="932"/>
                    </a:lnTo>
                    <a:lnTo>
                      <a:pt x="100" y="910"/>
                    </a:lnTo>
                    <a:lnTo>
                      <a:pt x="86" y="888"/>
                    </a:lnTo>
                    <a:lnTo>
                      <a:pt x="72" y="865"/>
                    </a:lnTo>
                    <a:lnTo>
                      <a:pt x="61" y="841"/>
                    </a:lnTo>
                    <a:lnTo>
                      <a:pt x="49" y="816"/>
                    </a:lnTo>
                    <a:lnTo>
                      <a:pt x="40" y="789"/>
                    </a:lnTo>
                    <a:lnTo>
                      <a:pt x="30" y="763"/>
                    </a:lnTo>
                    <a:lnTo>
                      <a:pt x="23" y="735"/>
                    </a:lnTo>
                    <a:lnTo>
                      <a:pt x="15" y="708"/>
                    </a:lnTo>
                    <a:lnTo>
                      <a:pt x="10" y="679"/>
                    </a:lnTo>
                    <a:lnTo>
                      <a:pt x="6" y="649"/>
                    </a:lnTo>
                    <a:lnTo>
                      <a:pt x="2" y="620"/>
                    </a:lnTo>
                    <a:lnTo>
                      <a:pt x="1" y="589"/>
                    </a:lnTo>
                    <a:lnTo>
                      <a:pt x="0" y="558"/>
                    </a:lnTo>
                    <a:lnTo>
                      <a:pt x="0" y="536"/>
                    </a:lnTo>
                    <a:lnTo>
                      <a:pt x="1" y="514"/>
                    </a:lnTo>
                    <a:lnTo>
                      <a:pt x="4" y="494"/>
                    </a:lnTo>
                    <a:lnTo>
                      <a:pt x="6" y="473"/>
                    </a:lnTo>
                    <a:lnTo>
                      <a:pt x="8" y="454"/>
                    </a:lnTo>
                    <a:lnTo>
                      <a:pt x="11" y="434"/>
                    </a:lnTo>
                    <a:lnTo>
                      <a:pt x="15" y="415"/>
                    </a:lnTo>
                    <a:lnTo>
                      <a:pt x="21" y="396"/>
                    </a:lnTo>
                    <a:lnTo>
                      <a:pt x="26" y="378"/>
                    </a:lnTo>
                    <a:lnTo>
                      <a:pt x="31" y="359"/>
                    </a:lnTo>
                    <a:lnTo>
                      <a:pt x="37" y="341"/>
                    </a:lnTo>
                    <a:lnTo>
                      <a:pt x="45" y="323"/>
                    </a:lnTo>
                    <a:lnTo>
                      <a:pt x="52" y="306"/>
                    </a:lnTo>
                    <a:lnTo>
                      <a:pt x="60" y="290"/>
                    </a:lnTo>
                    <a:lnTo>
                      <a:pt x="69" y="273"/>
                    </a:lnTo>
                    <a:lnTo>
                      <a:pt x="78" y="258"/>
                    </a:lnTo>
                    <a:lnTo>
                      <a:pt x="88" y="242"/>
                    </a:lnTo>
                    <a:lnTo>
                      <a:pt x="99" y="227"/>
                    </a:lnTo>
                    <a:lnTo>
                      <a:pt x="109" y="212"/>
                    </a:lnTo>
                    <a:lnTo>
                      <a:pt x="121" y="198"/>
                    </a:lnTo>
                    <a:lnTo>
                      <a:pt x="133" y="184"/>
                    </a:lnTo>
                    <a:lnTo>
                      <a:pt x="144" y="172"/>
                    </a:lnTo>
                    <a:lnTo>
                      <a:pt x="157" y="159"/>
                    </a:lnTo>
                    <a:lnTo>
                      <a:pt x="171" y="147"/>
                    </a:lnTo>
                    <a:lnTo>
                      <a:pt x="185" y="136"/>
                    </a:lnTo>
                    <a:lnTo>
                      <a:pt x="198" y="124"/>
                    </a:lnTo>
                    <a:lnTo>
                      <a:pt x="213" y="113"/>
                    </a:lnTo>
                    <a:lnTo>
                      <a:pt x="228" y="103"/>
                    </a:lnTo>
                    <a:lnTo>
                      <a:pt x="244" y="93"/>
                    </a:lnTo>
                    <a:lnTo>
                      <a:pt x="260" y="84"/>
                    </a:lnTo>
                    <a:lnTo>
                      <a:pt x="276" y="75"/>
                    </a:lnTo>
                    <a:lnTo>
                      <a:pt x="293" y="67"/>
                    </a:lnTo>
                    <a:lnTo>
                      <a:pt x="310" y="59"/>
                    </a:lnTo>
                    <a:lnTo>
                      <a:pt x="327" y="51"/>
                    </a:lnTo>
                    <a:lnTo>
                      <a:pt x="345" y="44"/>
                    </a:lnTo>
                    <a:lnTo>
                      <a:pt x="363" y="38"/>
                    </a:lnTo>
                    <a:lnTo>
                      <a:pt x="381" y="31"/>
                    </a:lnTo>
                    <a:lnTo>
                      <a:pt x="399" y="26"/>
                    </a:lnTo>
                    <a:lnTo>
                      <a:pt x="417" y="21"/>
                    </a:lnTo>
                    <a:lnTo>
                      <a:pt x="436" y="17"/>
                    </a:lnTo>
                    <a:lnTo>
                      <a:pt x="455" y="12"/>
                    </a:lnTo>
                    <a:lnTo>
                      <a:pt x="474" y="9"/>
                    </a:lnTo>
                    <a:lnTo>
                      <a:pt x="494" y="6"/>
                    </a:lnTo>
                    <a:lnTo>
                      <a:pt x="514" y="4"/>
                    </a:lnTo>
                    <a:lnTo>
                      <a:pt x="533" y="2"/>
                    </a:lnTo>
                    <a:lnTo>
                      <a:pt x="554" y="1"/>
                    </a:lnTo>
                    <a:lnTo>
                      <a:pt x="575" y="0"/>
                    </a:lnTo>
                    <a:lnTo>
                      <a:pt x="595" y="0"/>
                    </a:lnTo>
                    <a:lnTo>
                      <a:pt x="623" y="1"/>
                    </a:lnTo>
                    <a:lnTo>
                      <a:pt x="653" y="2"/>
                    </a:lnTo>
                    <a:lnTo>
                      <a:pt x="682" y="4"/>
                    </a:lnTo>
                    <a:lnTo>
                      <a:pt x="711" y="7"/>
                    </a:lnTo>
                    <a:lnTo>
                      <a:pt x="740" y="12"/>
                    </a:lnTo>
                    <a:lnTo>
                      <a:pt x="768" y="18"/>
                    </a:lnTo>
                    <a:lnTo>
                      <a:pt x="798" y="25"/>
                    </a:lnTo>
                    <a:lnTo>
                      <a:pt x="827" y="33"/>
                    </a:lnTo>
                    <a:lnTo>
                      <a:pt x="854" y="41"/>
                    </a:lnTo>
                    <a:lnTo>
                      <a:pt x="882" y="51"/>
                    </a:lnTo>
                    <a:lnTo>
                      <a:pt x="907" y="61"/>
                    </a:lnTo>
                    <a:lnTo>
                      <a:pt x="934" y="73"/>
                    </a:lnTo>
                    <a:lnTo>
                      <a:pt x="924" y="98"/>
                    </a:lnTo>
                    <a:lnTo>
                      <a:pt x="916" y="127"/>
                    </a:lnTo>
                    <a:lnTo>
                      <a:pt x="907" y="159"/>
                    </a:lnTo>
                    <a:lnTo>
                      <a:pt x="900" y="194"/>
                    </a:lnTo>
                    <a:lnTo>
                      <a:pt x="890" y="195"/>
                    </a:lnTo>
                    <a:lnTo>
                      <a:pt x="880" y="183"/>
                    </a:lnTo>
                    <a:lnTo>
                      <a:pt x="866" y="171"/>
                    </a:lnTo>
                    <a:lnTo>
                      <a:pt x="850" y="157"/>
                    </a:lnTo>
                    <a:lnTo>
                      <a:pt x="831" y="142"/>
                    </a:lnTo>
                    <a:lnTo>
                      <a:pt x="810" y="127"/>
                    </a:lnTo>
                    <a:lnTo>
                      <a:pt x="785" y="113"/>
                    </a:lnTo>
                    <a:lnTo>
                      <a:pt x="758" y="99"/>
                    </a:lnTo>
                    <a:lnTo>
                      <a:pt x="727" y="86"/>
                    </a:lnTo>
                    <a:lnTo>
                      <a:pt x="711" y="80"/>
                    </a:lnTo>
                    <a:lnTo>
                      <a:pt x="694" y="75"/>
                    </a:lnTo>
                    <a:lnTo>
                      <a:pt x="677" y="70"/>
                    </a:lnTo>
                    <a:lnTo>
                      <a:pt x="660" y="67"/>
                    </a:lnTo>
                    <a:lnTo>
                      <a:pt x="642" y="63"/>
                    </a:lnTo>
                    <a:lnTo>
                      <a:pt x="624" y="61"/>
                    </a:lnTo>
                    <a:lnTo>
                      <a:pt x="606" y="60"/>
                    </a:lnTo>
                    <a:lnTo>
                      <a:pt x="588" y="59"/>
                    </a:lnTo>
                    <a:lnTo>
                      <a:pt x="571" y="59"/>
                    </a:lnTo>
                    <a:lnTo>
                      <a:pt x="554" y="60"/>
                    </a:lnTo>
                    <a:lnTo>
                      <a:pt x="539" y="61"/>
                    </a:lnTo>
                    <a:lnTo>
                      <a:pt x="523" y="63"/>
                    </a:lnTo>
                    <a:lnTo>
                      <a:pt x="507" y="65"/>
                    </a:lnTo>
                    <a:lnTo>
                      <a:pt x="491" y="69"/>
                    </a:lnTo>
                    <a:lnTo>
                      <a:pt x="476" y="72"/>
                    </a:lnTo>
                    <a:lnTo>
                      <a:pt x="460" y="76"/>
                    </a:lnTo>
                    <a:lnTo>
                      <a:pt x="446" y="80"/>
                    </a:lnTo>
                    <a:lnTo>
                      <a:pt x="432" y="86"/>
                    </a:lnTo>
                    <a:lnTo>
                      <a:pt x="418" y="91"/>
                    </a:lnTo>
                    <a:lnTo>
                      <a:pt x="404" y="97"/>
                    </a:lnTo>
                    <a:lnTo>
                      <a:pt x="391" y="104"/>
                    </a:lnTo>
                    <a:lnTo>
                      <a:pt x="379" y="111"/>
                    </a:lnTo>
                    <a:lnTo>
                      <a:pt x="366" y="119"/>
                    </a:lnTo>
                    <a:lnTo>
                      <a:pt x="353" y="126"/>
                    </a:lnTo>
                    <a:lnTo>
                      <a:pt x="341" y="134"/>
                    </a:lnTo>
                    <a:lnTo>
                      <a:pt x="330" y="144"/>
                    </a:lnTo>
                    <a:lnTo>
                      <a:pt x="318" y="154"/>
                    </a:lnTo>
                    <a:lnTo>
                      <a:pt x="308" y="163"/>
                    </a:lnTo>
                    <a:lnTo>
                      <a:pt x="297" y="174"/>
                    </a:lnTo>
                    <a:lnTo>
                      <a:pt x="286" y="184"/>
                    </a:lnTo>
                    <a:lnTo>
                      <a:pt x="277" y="195"/>
                    </a:lnTo>
                    <a:lnTo>
                      <a:pt x="267" y="207"/>
                    </a:lnTo>
                    <a:lnTo>
                      <a:pt x="258" y="218"/>
                    </a:lnTo>
                    <a:lnTo>
                      <a:pt x="249" y="231"/>
                    </a:lnTo>
                    <a:lnTo>
                      <a:pt x="241" y="243"/>
                    </a:lnTo>
                    <a:lnTo>
                      <a:pt x="233" y="257"/>
                    </a:lnTo>
                    <a:lnTo>
                      <a:pt x="219" y="283"/>
                    </a:lnTo>
                    <a:lnTo>
                      <a:pt x="206" y="313"/>
                    </a:lnTo>
                    <a:lnTo>
                      <a:pt x="194" y="341"/>
                    </a:lnTo>
                    <a:lnTo>
                      <a:pt x="184" y="372"/>
                    </a:lnTo>
                    <a:lnTo>
                      <a:pt x="175" y="402"/>
                    </a:lnTo>
                    <a:lnTo>
                      <a:pt x="168" y="434"/>
                    </a:lnTo>
                    <a:lnTo>
                      <a:pt x="162" y="466"/>
                    </a:lnTo>
                    <a:lnTo>
                      <a:pt x="159" y="497"/>
                    </a:lnTo>
                    <a:lnTo>
                      <a:pt x="156" y="530"/>
                    </a:lnTo>
                    <a:lnTo>
                      <a:pt x="156" y="564"/>
                    </a:lnTo>
                    <a:lnTo>
                      <a:pt x="156" y="600"/>
                    </a:lnTo>
                    <a:lnTo>
                      <a:pt x="159" y="635"/>
                    </a:lnTo>
                    <a:lnTo>
                      <a:pt x="162" y="669"/>
                    </a:lnTo>
                    <a:lnTo>
                      <a:pt x="169" y="702"/>
                    </a:lnTo>
                    <a:lnTo>
                      <a:pt x="176" y="734"/>
                    </a:lnTo>
                    <a:lnTo>
                      <a:pt x="185" y="765"/>
                    </a:lnTo>
                    <a:lnTo>
                      <a:pt x="195" y="795"/>
                    </a:lnTo>
                    <a:lnTo>
                      <a:pt x="208" y="824"/>
                    </a:lnTo>
                    <a:lnTo>
                      <a:pt x="222" y="851"/>
                    </a:lnTo>
                    <a:lnTo>
                      <a:pt x="237" y="877"/>
                    </a:lnTo>
                    <a:lnTo>
                      <a:pt x="254" y="902"/>
                    </a:lnTo>
                    <a:lnTo>
                      <a:pt x="273" y="924"/>
                    </a:lnTo>
                    <a:lnTo>
                      <a:pt x="292" y="945"/>
                    </a:lnTo>
                    <a:lnTo>
                      <a:pt x="313" y="964"/>
                    </a:lnTo>
                    <a:lnTo>
                      <a:pt x="335" y="983"/>
                    </a:lnTo>
                    <a:lnTo>
                      <a:pt x="358" y="998"/>
                    </a:lnTo>
                    <a:lnTo>
                      <a:pt x="383" y="1013"/>
                    </a:lnTo>
                    <a:lnTo>
                      <a:pt x="408" y="1026"/>
                    </a:lnTo>
                    <a:lnTo>
                      <a:pt x="435" y="1037"/>
                    </a:lnTo>
                    <a:lnTo>
                      <a:pt x="461" y="1045"/>
                    </a:lnTo>
                    <a:lnTo>
                      <a:pt x="489" y="1052"/>
                    </a:lnTo>
                    <a:lnTo>
                      <a:pt x="517" y="1056"/>
                    </a:lnTo>
                    <a:lnTo>
                      <a:pt x="547" y="1059"/>
                    </a:lnTo>
                    <a:lnTo>
                      <a:pt x="577" y="1060"/>
                    </a:lnTo>
                    <a:lnTo>
                      <a:pt x="597" y="1060"/>
                    </a:lnTo>
                    <a:lnTo>
                      <a:pt x="616" y="1059"/>
                    </a:lnTo>
                    <a:lnTo>
                      <a:pt x="635" y="1057"/>
                    </a:lnTo>
                    <a:lnTo>
                      <a:pt x="653" y="1055"/>
                    </a:lnTo>
                    <a:lnTo>
                      <a:pt x="671" y="1050"/>
                    </a:lnTo>
                    <a:lnTo>
                      <a:pt x="690" y="1047"/>
                    </a:lnTo>
                    <a:lnTo>
                      <a:pt x="707" y="1042"/>
                    </a:lnTo>
                    <a:lnTo>
                      <a:pt x="725" y="1037"/>
                    </a:lnTo>
                    <a:lnTo>
                      <a:pt x="758" y="1025"/>
                    </a:lnTo>
                    <a:lnTo>
                      <a:pt x="787" y="1012"/>
                    </a:lnTo>
                    <a:lnTo>
                      <a:pt x="815" y="998"/>
                    </a:lnTo>
                    <a:lnTo>
                      <a:pt x="839" y="985"/>
                    </a:lnTo>
                    <a:lnTo>
                      <a:pt x="860" y="971"/>
                    </a:lnTo>
                    <a:lnTo>
                      <a:pt x="880" y="957"/>
                    </a:lnTo>
                    <a:lnTo>
                      <a:pt x="897" y="944"/>
                    </a:lnTo>
                    <a:lnTo>
                      <a:pt x="911" y="934"/>
                    </a:lnTo>
                    <a:lnTo>
                      <a:pt x="903" y="1031"/>
                    </a:lnTo>
                    <a:lnTo>
                      <a:pt x="880" y="1046"/>
                    </a:lnTo>
                    <a:lnTo>
                      <a:pt x="854" y="1060"/>
                    </a:lnTo>
                    <a:lnTo>
                      <a:pt x="827" y="1073"/>
                    </a:lnTo>
                    <a:lnTo>
                      <a:pt x="799" y="1084"/>
                    </a:lnTo>
                    <a:lnTo>
                      <a:pt x="771" y="1093"/>
                    </a:lnTo>
                    <a:lnTo>
                      <a:pt x="742" y="1100"/>
                    </a:lnTo>
                    <a:lnTo>
                      <a:pt x="713" y="1107"/>
                    </a:lnTo>
                    <a:lnTo>
                      <a:pt x="683" y="1112"/>
                    </a:lnTo>
                    <a:lnTo>
                      <a:pt x="651" y="1116"/>
                    </a:lnTo>
                    <a:lnTo>
                      <a:pt x="619" y="1119"/>
                    </a:lnTo>
                    <a:lnTo>
                      <a:pt x="587" y="1122"/>
                    </a:lnTo>
                    <a:lnTo>
                      <a:pt x="554" y="1122"/>
                    </a:lnTo>
                    <a:lnTo>
                      <a:pt x="524" y="1122"/>
                    </a:lnTo>
                    <a:lnTo>
                      <a:pt x="492" y="1119"/>
                    </a:lnTo>
                    <a:lnTo>
                      <a:pt x="462" y="1116"/>
                    </a:lnTo>
                    <a:lnTo>
                      <a:pt x="433" y="1112"/>
                    </a:lnTo>
                    <a:lnTo>
                      <a:pt x="404" y="1107"/>
                    </a:lnTo>
                    <a:lnTo>
                      <a:pt x="376" y="1099"/>
                    </a:lnTo>
                    <a:lnTo>
                      <a:pt x="349" y="1092"/>
                    </a:lnTo>
                    <a:lnTo>
                      <a:pt x="323" y="108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5"/>
              <p:cNvSpPr>
                <a:spLocks noEditPoints="1"/>
              </p:cNvSpPr>
              <p:nvPr userDrawn="1"/>
            </p:nvSpPr>
            <p:spPr bwMode="auto">
              <a:xfrm>
                <a:off x="7200360" y="974712"/>
                <a:ext cx="71436" cy="79269"/>
              </a:xfrm>
              <a:custGeom>
                <a:avLst/>
                <a:gdLst/>
                <a:ahLst/>
                <a:cxnLst>
                  <a:cxn ang="0">
                    <a:pos x="229" y="777"/>
                  </a:cxn>
                  <a:cxn ang="0">
                    <a:pos x="184" y="901"/>
                  </a:cxn>
                  <a:cxn ang="0">
                    <a:pos x="147" y="998"/>
                  </a:cxn>
                  <a:cxn ang="0">
                    <a:pos x="114" y="1104"/>
                  </a:cxn>
                  <a:cxn ang="0">
                    <a:pos x="88" y="1101"/>
                  </a:cxn>
                  <a:cxn ang="0">
                    <a:pos x="80" y="1100"/>
                  </a:cxn>
                  <a:cxn ang="0">
                    <a:pos x="72" y="1100"/>
                  </a:cxn>
                  <a:cxn ang="0">
                    <a:pos x="54" y="1098"/>
                  </a:cxn>
                  <a:cxn ang="0">
                    <a:pos x="36" y="1098"/>
                  </a:cxn>
                  <a:cxn ang="0">
                    <a:pos x="23" y="1100"/>
                  </a:cxn>
                  <a:cxn ang="0">
                    <a:pos x="0" y="1104"/>
                  </a:cxn>
                  <a:cxn ang="0">
                    <a:pos x="491" y="0"/>
                  </a:cxn>
                  <a:cxn ang="0">
                    <a:pos x="528" y="0"/>
                  </a:cxn>
                  <a:cxn ang="0">
                    <a:pos x="1001" y="1104"/>
                  </a:cxn>
                  <a:cxn ang="0">
                    <a:pos x="968" y="1101"/>
                  </a:cxn>
                  <a:cxn ang="0">
                    <a:pos x="957" y="1101"/>
                  </a:cxn>
                  <a:cxn ang="0">
                    <a:pos x="953" y="1100"/>
                  </a:cxn>
                  <a:cxn ang="0">
                    <a:pos x="944" y="1100"/>
                  </a:cxn>
                  <a:cxn ang="0">
                    <a:pos x="919" y="1098"/>
                  </a:cxn>
                  <a:cxn ang="0">
                    <a:pos x="893" y="1098"/>
                  </a:cxn>
                  <a:cxn ang="0">
                    <a:pos x="871" y="1100"/>
                  </a:cxn>
                  <a:cxn ang="0">
                    <a:pos x="836" y="1104"/>
                  </a:cxn>
                  <a:cxn ang="0">
                    <a:pos x="819" y="1057"/>
                  </a:cxn>
                  <a:cxn ang="0">
                    <a:pos x="804" y="1018"/>
                  </a:cxn>
                  <a:cxn ang="0">
                    <a:pos x="793" y="985"/>
                  </a:cxn>
                  <a:cxn ang="0">
                    <a:pos x="782" y="958"/>
                  </a:cxn>
                  <a:cxn ang="0">
                    <a:pos x="777" y="941"/>
                  </a:cxn>
                  <a:cxn ang="0">
                    <a:pos x="769" y="922"/>
                  </a:cxn>
                  <a:cxn ang="0">
                    <a:pos x="762" y="902"/>
                  </a:cxn>
                  <a:cxn ang="0">
                    <a:pos x="753" y="879"/>
                  </a:cxn>
                  <a:cxn ang="0">
                    <a:pos x="743" y="854"/>
                  </a:cxn>
                  <a:cxn ang="0">
                    <a:pos x="733" y="830"/>
                  </a:cxn>
                  <a:cxn ang="0">
                    <a:pos x="724" y="805"/>
                  </a:cxn>
                  <a:cxn ang="0">
                    <a:pos x="713" y="780"/>
                  </a:cxn>
                  <a:cxn ang="0">
                    <a:pos x="703" y="754"/>
                  </a:cxn>
                  <a:cxn ang="0">
                    <a:pos x="692" y="729"/>
                  </a:cxn>
                  <a:cxn ang="0">
                    <a:pos x="682" y="703"/>
                  </a:cxn>
                  <a:cxn ang="0">
                    <a:pos x="670" y="677"/>
                  </a:cxn>
                  <a:cxn ang="0">
                    <a:pos x="269" y="677"/>
                  </a:cxn>
                  <a:cxn ang="0">
                    <a:pos x="229" y="777"/>
                  </a:cxn>
                  <a:cxn ang="0">
                    <a:pos x="646" y="610"/>
                  </a:cxn>
                  <a:cxn ang="0">
                    <a:pos x="472" y="208"/>
                  </a:cxn>
                  <a:cxn ang="0">
                    <a:pos x="299" y="610"/>
                  </a:cxn>
                  <a:cxn ang="0">
                    <a:pos x="646" y="610"/>
                  </a:cxn>
                </a:cxnLst>
                <a:rect l="0" t="0" r="r" b="b"/>
                <a:pathLst>
                  <a:path w="1001" h="1104">
                    <a:moveTo>
                      <a:pt x="229" y="777"/>
                    </a:moveTo>
                    <a:lnTo>
                      <a:pt x="184" y="901"/>
                    </a:lnTo>
                    <a:lnTo>
                      <a:pt x="147" y="998"/>
                    </a:lnTo>
                    <a:lnTo>
                      <a:pt x="114" y="1104"/>
                    </a:lnTo>
                    <a:lnTo>
                      <a:pt x="88" y="1101"/>
                    </a:lnTo>
                    <a:lnTo>
                      <a:pt x="80" y="1100"/>
                    </a:lnTo>
                    <a:lnTo>
                      <a:pt x="72" y="1100"/>
                    </a:lnTo>
                    <a:lnTo>
                      <a:pt x="54" y="1098"/>
                    </a:lnTo>
                    <a:lnTo>
                      <a:pt x="36" y="1098"/>
                    </a:lnTo>
                    <a:lnTo>
                      <a:pt x="23" y="1100"/>
                    </a:lnTo>
                    <a:lnTo>
                      <a:pt x="0" y="1104"/>
                    </a:lnTo>
                    <a:lnTo>
                      <a:pt x="491" y="0"/>
                    </a:lnTo>
                    <a:lnTo>
                      <a:pt x="528" y="0"/>
                    </a:lnTo>
                    <a:lnTo>
                      <a:pt x="1001" y="1104"/>
                    </a:lnTo>
                    <a:lnTo>
                      <a:pt x="968" y="1101"/>
                    </a:lnTo>
                    <a:lnTo>
                      <a:pt x="957" y="1101"/>
                    </a:lnTo>
                    <a:lnTo>
                      <a:pt x="953" y="1100"/>
                    </a:lnTo>
                    <a:lnTo>
                      <a:pt x="944" y="1100"/>
                    </a:lnTo>
                    <a:lnTo>
                      <a:pt x="919" y="1098"/>
                    </a:lnTo>
                    <a:lnTo>
                      <a:pt x="893" y="1098"/>
                    </a:lnTo>
                    <a:lnTo>
                      <a:pt x="871" y="1100"/>
                    </a:lnTo>
                    <a:lnTo>
                      <a:pt x="836" y="1104"/>
                    </a:lnTo>
                    <a:lnTo>
                      <a:pt x="819" y="1057"/>
                    </a:lnTo>
                    <a:lnTo>
                      <a:pt x="804" y="1018"/>
                    </a:lnTo>
                    <a:lnTo>
                      <a:pt x="793" y="985"/>
                    </a:lnTo>
                    <a:lnTo>
                      <a:pt x="782" y="958"/>
                    </a:lnTo>
                    <a:lnTo>
                      <a:pt x="777" y="941"/>
                    </a:lnTo>
                    <a:lnTo>
                      <a:pt x="769" y="922"/>
                    </a:lnTo>
                    <a:lnTo>
                      <a:pt x="762" y="902"/>
                    </a:lnTo>
                    <a:lnTo>
                      <a:pt x="753" y="879"/>
                    </a:lnTo>
                    <a:lnTo>
                      <a:pt x="743" y="854"/>
                    </a:lnTo>
                    <a:lnTo>
                      <a:pt x="733" y="830"/>
                    </a:lnTo>
                    <a:lnTo>
                      <a:pt x="724" y="805"/>
                    </a:lnTo>
                    <a:lnTo>
                      <a:pt x="713" y="780"/>
                    </a:lnTo>
                    <a:lnTo>
                      <a:pt x="703" y="754"/>
                    </a:lnTo>
                    <a:lnTo>
                      <a:pt x="692" y="729"/>
                    </a:lnTo>
                    <a:lnTo>
                      <a:pt x="682" y="703"/>
                    </a:lnTo>
                    <a:lnTo>
                      <a:pt x="670" y="677"/>
                    </a:lnTo>
                    <a:lnTo>
                      <a:pt x="269" y="677"/>
                    </a:lnTo>
                    <a:lnTo>
                      <a:pt x="229" y="777"/>
                    </a:lnTo>
                    <a:close/>
                    <a:moveTo>
                      <a:pt x="646" y="610"/>
                    </a:moveTo>
                    <a:lnTo>
                      <a:pt x="472" y="208"/>
                    </a:lnTo>
                    <a:lnTo>
                      <a:pt x="299" y="610"/>
                    </a:lnTo>
                    <a:lnTo>
                      <a:pt x="646" y="61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6"/>
              <p:cNvSpPr>
                <a:spLocks noEditPoints="1"/>
              </p:cNvSpPr>
              <p:nvPr userDrawn="1"/>
            </p:nvSpPr>
            <p:spPr bwMode="auto">
              <a:xfrm>
                <a:off x="7144797" y="974712"/>
                <a:ext cx="49213" cy="79269"/>
              </a:xfrm>
              <a:custGeom>
                <a:avLst/>
                <a:gdLst/>
                <a:ahLst/>
                <a:cxnLst>
                  <a:cxn ang="0">
                    <a:pos x="233" y="587"/>
                  </a:cxn>
                  <a:cxn ang="0">
                    <a:pos x="194" y="586"/>
                  </a:cxn>
                  <a:cxn ang="0">
                    <a:pos x="139" y="584"/>
                  </a:cxn>
                  <a:cxn ang="0">
                    <a:pos x="99" y="1076"/>
                  </a:cxn>
                  <a:cxn ang="0">
                    <a:pos x="37" y="1076"/>
                  </a:cxn>
                  <a:cxn ang="0">
                    <a:pos x="283" y="0"/>
                  </a:cxn>
                  <a:cxn ang="0">
                    <a:pos x="388" y="3"/>
                  </a:cxn>
                  <a:cxn ang="0">
                    <a:pos x="475" y="13"/>
                  </a:cxn>
                  <a:cxn ang="0">
                    <a:pos x="544" y="31"/>
                  </a:cxn>
                  <a:cxn ang="0">
                    <a:pos x="599" y="56"/>
                  </a:cxn>
                  <a:cxn ang="0">
                    <a:pos x="640" y="91"/>
                  </a:cxn>
                  <a:cxn ang="0">
                    <a:pos x="667" y="136"/>
                  </a:cxn>
                  <a:cxn ang="0">
                    <a:pos x="683" y="192"/>
                  </a:cxn>
                  <a:cxn ang="0">
                    <a:pos x="689" y="258"/>
                  </a:cxn>
                  <a:cxn ang="0">
                    <a:pos x="683" y="325"/>
                  </a:cxn>
                  <a:cxn ang="0">
                    <a:pos x="667" y="382"/>
                  </a:cxn>
                  <a:cxn ang="0">
                    <a:pos x="642" y="431"/>
                  </a:cxn>
                  <a:cxn ang="0">
                    <a:pos x="605" y="473"/>
                  </a:cxn>
                  <a:cxn ang="0">
                    <a:pos x="559" y="507"/>
                  </a:cxn>
                  <a:cxn ang="0">
                    <a:pos x="501" y="537"/>
                  </a:cxn>
                  <a:cxn ang="0">
                    <a:pos x="432" y="560"/>
                  </a:cxn>
                  <a:cxn ang="0">
                    <a:pos x="351" y="580"/>
                  </a:cxn>
                  <a:cxn ang="0">
                    <a:pos x="323" y="585"/>
                  </a:cxn>
                  <a:cxn ang="0">
                    <a:pos x="286" y="588"/>
                  </a:cxn>
                  <a:cxn ang="0">
                    <a:pos x="246" y="588"/>
                  </a:cxn>
                  <a:cxn ang="0">
                    <a:pos x="224" y="524"/>
                  </a:cxn>
                  <a:cxn ang="0">
                    <a:pos x="260" y="522"/>
                  </a:cxn>
                  <a:cxn ang="0">
                    <a:pos x="293" y="521"/>
                  </a:cxn>
                  <a:cxn ang="0">
                    <a:pos x="350" y="513"/>
                  </a:cxn>
                  <a:cxn ang="0">
                    <a:pos x="399" y="496"/>
                  </a:cxn>
                  <a:cxn ang="0">
                    <a:pos x="442" y="471"/>
                  </a:cxn>
                  <a:cxn ang="0">
                    <a:pos x="478" y="442"/>
                  </a:cxn>
                  <a:cxn ang="0">
                    <a:pos x="506" y="406"/>
                  </a:cxn>
                  <a:cxn ang="0">
                    <a:pos x="528" y="363"/>
                  </a:cxn>
                  <a:cxn ang="0">
                    <a:pos x="539" y="317"/>
                  </a:cxn>
                  <a:cxn ang="0">
                    <a:pos x="544" y="266"/>
                  </a:cxn>
                  <a:cxn ang="0">
                    <a:pos x="541" y="227"/>
                  </a:cxn>
                  <a:cxn ang="0">
                    <a:pos x="534" y="191"/>
                  </a:cxn>
                  <a:cxn ang="0">
                    <a:pos x="520" y="157"/>
                  </a:cxn>
                  <a:cxn ang="0">
                    <a:pos x="501" y="127"/>
                  </a:cxn>
                  <a:cxn ang="0">
                    <a:pos x="476" y="103"/>
                  </a:cxn>
                  <a:cxn ang="0">
                    <a:pos x="445" y="84"/>
                  </a:cxn>
                  <a:cxn ang="0">
                    <a:pos x="409" y="70"/>
                  </a:cxn>
                  <a:cxn ang="0">
                    <a:pos x="366" y="64"/>
                  </a:cxn>
                  <a:cxn ang="0">
                    <a:pos x="337" y="62"/>
                  </a:cxn>
                  <a:cxn ang="0">
                    <a:pos x="281" y="60"/>
                  </a:cxn>
                  <a:cxn ang="0">
                    <a:pos x="139" y="60"/>
                  </a:cxn>
                </a:cxnLst>
                <a:rect l="0" t="0" r="r" b="b"/>
                <a:pathLst>
                  <a:path w="689" h="1080">
                    <a:moveTo>
                      <a:pt x="246" y="588"/>
                    </a:moveTo>
                    <a:lnTo>
                      <a:pt x="241" y="588"/>
                    </a:lnTo>
                    <a:lnTo>
                      <a:pt x="233" y="587"/>
                    </a:lnTo>
                    <a:lnTo>
                      <a:pt x="226" y="587"/>
                    </a:lnTo>
                    <a:lnTo>
                      <a:pt x="219" y="586"/>
                    </a:lnTo>
                    <a:lnTo>
                      <a:pt x="194" y="586"/>
                    </a:lnTo>
                    <a:lnTo>
                      <a:pt x="188" y="584"/>
                    </a:lnTo>
                    <a:lnTo>
                      <a:pt x="183" y="584"/>
                    </a:lnTo>
                    <a:lnTo>
                      <a:pt x="139" y="584"/>
                    </a:lnTo>
                    <a:lnTo>
                      <a:pt x="139" y="1080"/>
                    </a:lnTo>
                    <a:lnTo>
                      <a:pt x="110" y="1077"/>
                    </a:lnTo>
                    <a:lnTo>
                      <a:pt x="99" y="1076"/>
                    </a:lnTo>
                    <a:lnTo>
                      <a:pt x="91" y="1076"/>
                    </a:lnTo>
                    <a:lnTo>
                      <a:pt x="69" y="1074"/>
                    </a:lnTo>
                    <a:lnTo>
                      <a:pt x="37" y="1076"/>
                    </a:lnTo>
                    <a:lnTo>
                      <a:pt x="0" y="1080"/>
                    </a:lnTo>
                    <a:lnTo>
                      <a:pt x="0" y="0"/>
                    </a:lnTo>
                    <a:lnTo>
                      <a:pt x="283" y="0"/>
                    </a:lnTo>
                    <a:lnTo>
                      <a:pt x="320" y="0"/>
                    </a:lnTo>
                    <a:lnTo>
                      <a:pt x="355" y="1"/>
                    </a:lnTo>
                    <a:lnTo>
                      <a:pt x="388" y="3"/>
                    </a:lnTo>
                    <a:lnTo>
                      <a:pt x="418" y="5"/>
                    </a:lnTo>
                    <a:lnTo>
                      <a:pt x="447" y="10"/>
                    </a:lnTo>
                    <a:lnTo>
                      <a:pt x="475" y="13"/>
                    </a:lnTo>
                    <a:lnTo>
                      <a:pt x="499" y="18"/>
                    </a:lnTo>
                    <a:lnTo>
                      <a:pt x="522" y="24"/>
                    </a:lnTo>
                    <a:lnTo>
                      <a:pt x="544" y="31"/>
                    </a:lnTo>
                    <a:lnTo>
                      <a:pt x="564" y="38"/>
                    </a:lnTo>
                    <a:lnTo>
                      <a:pt x="582" y="47"/>
                    </a:lnTo>
                    <a:lnTo>
                      <a:pt x="599" y="56"/>
                    </a:lnTo>
                    <a:lnTo>
                      <a:pt x="613" y="67"/>
                    </a:lnTo>
                    <a:lnTo>
                      <a:pt x="627" y="79"/>
                    </a:lnTo>
                    <a:lnTo>
                      <a:pt x="640" y="91"/>
                    </a:lnTo>
                    <a:lnTo>
                      <a:pt x="650" y="104"/>
                    </a:lnTo>
                    <a:lnTo>
                      <a:pt x="659" y="120"/>
                    </a:lnTo>
                    <a:lnTo>
                      <a:pt x="667" y="136"/>
                    </a:lnTo>
                    <a:lnTo>
                      <a:pt x="674" y="153"/>
                    </a:lnTo>
                    <a:lnTo>
                      <a:pt x="679" y="172"/>
                    </a:lnTo>
                    <a:lnTo>
                      <a:pt x="683" y="192"/>
                    </a:lnTo>
                    <a:lnTo>
                      <a:pt x="687" y="212"/>
                    </a:lnTo>
                    <a:lnTo>
                      <a:pt x="689" y="235"/>
                    </a:lnTo>
                    <a:lnTo>
                      <a:pt x="689" y="258"/>
                    </a:lnTo>
                    <a:lnTo>
                      <a:pt x="689" y="281"/>
                    </a:lnTo>
                    <a:lnTo>
                      <a:pt x="687" y="304"/>
                    </a:lnTo>
                    <a:lnTo>
                      <a:pt x="683" y="325"/>
                    </a:lnTo>
                    <a:lnTo>
                      <a:pt x="679" y="345"/>
                    </a:lnTo>
                    <a:lnTo>
                      <a:pt x="674" y="364"/>
                    </a:lnTo>
                    <a:lnTo>
                      <a:pt x="667" y="382"/>
                    </a:lnTo>
                    <a:lnTo>
                      <a:pt x="660" y="400"/>
                    </a:lnTo>
                    <a:lnTo>
                      <a:pt x="652" y="416"/>
                    </a:lnTo>
                    <a:lnTo>
                      <a:pt x="642" y="431"/>
                    </a:lnTo>
                    <a:lnTo>
                      <a:pt x="630" y="446"/>
                    </a:lnTo>
                    <a:lnTo>
                      <a:pt x="619" y="460"/>
                    </a:lnTo>
                    <a:lnTo>
                      <a:pt x="605" y="473"/>
                    </a:lnTo>
                    <a:lnTo>
                      <a:pt x="591" y="485"/>
                    </a:lnTo>
                    <a:lnTo>
                      <a:pt x="575" y="497"/>
                    </a:lnTo>
                    <a:lnTo>
                      <a:pt x="559" y="507"/>
                    </a:lnTo>
                    <a:lnTo>
                      <a:pt x="541" y="518"/>
                    </a:lnTo>
                    <a:lnTo>
                      <a:pt x="522" y="528"/>
                    </a:lnTo>
                    <a:lnTo>
                      <a:pt x="501" y="537"/>
                    </a:lnTo>
                    <a:lnTo>
                      <a:pt x="480" y="546"/>
                    </a:lnTo>
                    <a:lnTo>
                      <a:pt x="457" y="553"/>
                    </a:lnTo>
                    <a:lnTo>
                      <a:pt x="432" y="560"/>
                    </a:lnTo>
                    <a:lnTo>
                      <a:pt x="407" y="568"/>
                    </a:lnTo>
                    <a:lnTo>
                      <a:pt x="379" y="574"/>
                    </a:lnTo>
                    <a:lnTo>
                      <a:pt x="351" y="580"/>
                    </a:lnTo>
                    <a:lnTo>
                      <a:pt x="343" y="582"/>
                    </a:lnTo>
                    <a:lnTo>
                      <a:pt x="334" y="584"/>
                    </a:lnTo>
                    <a:lnTo>
                      <a:pt x="323" y="585"/>
                    </a:lnTo>
                    <a:lnTo>
                      <a:pt x="310" y="586"/>
                    </a:lnTo>
                    <a:lnTo>
                      <a:pt x="299" y="587"/>
                    </a:lnTo>
                    <a:lnTo>
                      <a:pt x="286" y="588"/>
                    </a:lnTo>
                    <a:lnTo>
                      <a:pt x="273" y="588"/>
                    </a:lnTo>
                    <a:lnTo>
                      <a:pt x="260" y="588"/>
                    </a:lnTo>
                    <a:lnTo>
                      <a:pt x="246" y="588"/>
                    </a:lnTo>
                    <a:close/>
                    <a:moveTo>
                      <a:pt x="211" y="525"/>
                    </a:moveTo>
                    <a:lnTo>
                      <a:pt x="216" y="525"/>
                    </a:lnTo>
                    <a:lnTo>
                      <a:pt x="224" y="524"/>
                    </a:lnTo>
                    <a:lnTo>
                      <a:pt x="233" y="523"/>
                    </a:lnTo>
                    <a:lnTo>
                      <a:pt x="246" y="522"/>
                    </a:lnTo>
                    <a:lnTo>
                      <a:pt x="260" y="522"/>
                    </a:lnTo>
                    <a:lnTo>
                      <a:pt x="272" y="522"/>
                    </a:lnTo>
                    <a:lnTo>
                      <a:pt x="283" y="521"/>
                    </a:lnTo>
                    <a:lnTo>
                      <a:pt x="293" y="521"/>
                    </a:lnTo>
                    <a:lnTo>
                      <a:pt x="313" y="519"/>
                    </a:lnTo>
                    <a:lnTo>
                      <a:pt x="332" y="516"/>
                    </a:lnTo>
                    <a:lnTo>
                      <a:pt x="350" y="513"/>
                    </a:lnTo>
                    <a:lnTo>
                      <a:pt x="367" y="507"/>
                    </a:lnTo>
                    <a:lnTo>
                      <a:pt x="384" y="502"/>
                    </a:lnTo>
                    <a:lnTo>
                      <a:pt x="399" y="496"/>
                    </a:lnTo>
                    <a:lnTo>
                      <a:pt x="414" y="488"/>
                    </a:lnTo>
                    <a:lnTo>
                      <a:pt x="429" y="480"/>
                    </a:lnTo>
                    <a:lnTo>
                      <a:pt x="442" y="471"/>
                    </a:lnTo>
                    <a:lnTo>
                      <a:pt x="455" y="462"/>
                    </a:lnTo>
                    <a:lnTo>
                      <a:pt x="466" y="452"/>
                    </a:lnTo>
                    <a:lnTo>
                      <a:pt x="478" y="442"/>
                    </a:lnTo>
                    <a:lnTo>
                      <a:pt x="488" y="430"/>
                    </a:lnTo>
                    <a:lnTo>
                      <a:pt x="498" y="418"/>
                    </a:lnTo>
                    <a:lnTo>
                      <a:pt x="506" y="406"/>
                    </a:lnTo>
                    <a:lnTo>
                      <a:pt x="515" y="392"/>
                    </a:lnTo>
                    <a:lnTo>
                      <a:pt x="521" y="378"/>
                    </a:lnTo>
                    <a:lnTo>
                      <a:pt x="528" y="363"/>
                    </a:lnTo>
                    <a:lnTo>
                      <a:pt x="533" y="348"/>
                    </a:lnTo>
                    <a:lnTo>
                      <a:pt x="536" y="333"/>
                    </a:lnTo>
                    <a:lnTo>
                      <a:pt x="539" y="317"/>
                    </a:lnTo>
                    <a:lnTo>
                      <a:pt x="542" y="300"/>
                    </a:lnTo>
                    <a:lnTo>
                      <a:pt x="544" y="283"/>
                    </a:lnTo>
                    <a:lnTo>
                      <a:pt x="544" y="266"/>
                    </a:lnTo>
                    <a:lnTo>
                      <a:pt x="544" y="254"/>
                    </a:lnTo>
                    <a:lnTo>
                      <a:pt x="542" y="240"/>
                    </a:lnTo>
                    <a:lnTo>
                      <a:pt x="541" y="227"/>
                    </a:lnTo>
                    <a:lnTo>
                      <a:pt x="539" y="216"/>
                    </a:lnTo>
                    <a:lnTo>
                      <a:pt x="537" y="203"/>
                    </a:lnTo>
                    <a:lnTo>
                      <a:pt x="534" y="191"/>
                    </a:lnTo>
                    <a:lnTo>
                      <a:pt x="530" y="179"/>
                    </a:lnTo>
                    <a:lnTo>
                      <a:pt x="525" y="168"/>
                    </a:lnTo>
                    <a:lnTo>
                      <a:pt x="520" y="157"/>
                    </a:lnTo>
                    <a:lnTo>
                      <a:pt x="514" y="147"/>
                    </a:lnTo>
                    <a:lnTo>
                      <a:pt x="507" y="137"/>
                    </a:lnTo>
                    <a:lnTo>
                      <a:pt x="501" y="127"/>
                    </a:lnTo>
                    <a:lnTo>
                      <a:pt x="493" y="119"/>
                    </a:lnTo>
                    <a:lnTo>
                      <a:pt x="485" y="110"/>
                    </a:lnTo>
                    <a:lnTo>
                      <a:pt x="476" y="103"/>
                    </a:lnTo>
                    <a:lnTo>
                      <a:pt x="466" y="96"/>
                    </a:lnTo>
                    <a:lnTo>
                      <a:pt x="456" y="89"/>
                    </a:lnTo>
                    <a:lnTo>
                      <a:pt x="445" y="84"/>
                    </a:lnTo>
                    <a:lnTo>
                      <a:pt x="433" y="79"/>
                    </a:lnTo>
                    <a:lnTo>
                      <a:pt x="422" y="74"/>
                    </a:lnTo>
                    <a:lnTo>
                      <a:pt x="409" y="70"/>
                    </a:lnTo>
                    <a:lnTo>
                      <a:pt x="395" y="67"/>
                    </a:lnTo>
                    <a:lnTo>
                      <a:pt x="380" y="65"/>
                    </a:lnTo>
                    <a:lnTo>
                      <a:pt x="366" y="64"/>
                    </a:lnTo>
                    <a:lnTo>
                      <a:pt x="360" y="63"/>
                    </a:lnTo>
                    <a:lnTo>
                      <a:pt x="351" y="63"/>
                    </a:lnTo>
                    <a:lnTo>
                      <a:pt x="337" y="62"/>
                    </a:lnTo>
                    <a:lnTo>
                      <a:pt x="319" y="61"/>
                    </a:lnTo>
                    <a:lnTo>
                      <a:pt x="300" y="61"/>
                    </a:lnTo>
                    <a:lnTo>
                      <a:pt x="281" y="60"/>
                    </a:lnTo>
                    <a:lnTo>
                      <a:pt x="262" y="60"/>
                    </a:lnTo>
                    <a:lnTo>
                      <a:pt x="244" y="60"/>
                    </a:lnTo>
                    <a:lnTo>
                      <a:pt x="139" y="60"/>
                    </a:lnTo>
                    <a:lnTo>
                      <a:pt x="139" y="521"/>
                    </a:lnTo>
                    <a:lnTo>
                      <a:pt x="211" y="52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7" name="Freeform 37"/>
              <p:cNvSpPr>
                <a:spLocks/>
              </p:cNvSpPr>
              <p:nvPr userDrawn="1"/>
            </p:nvSpPr>
            <p:spPr bwMode="auto">
              <a:xfrm>
                <a:off x="7074948" y="974712"/>
                <a:ext cx="57149" cy="79269"/>
              </a:xfrm>
              <a:custGeom>
                <a:avLst/>
                <a:gdLst/>
                <a:ahLst/>
                <a:cxnLst>
                  <a:cxn ang="0">
                    <a:pos x="139" y="530"/>
                  </a:cxn>
                  <a:cxn ang="0">
                    <a:pos x="139" y="1081"/>
                  </a:cxn>
                  <a:cxn ang="0">
                    <a:pos x="111" y="1078"/>
                  </a:cxn>
                  <a:cxn ang="0">
                    <a:pos x="99" y="1077"/>
                  </a:cxn>
                  <a:cxn ang="0">
                    <a:pos x="92" y="1077"/>
                  </a:cxn>
                  <a:cxn ang="0">
                    <a:pos x="69" y="1075"/>
                  </a:cxn>
                  <a:cxn ang="0">
                    <a:pos x="37" y="1077"/>
                  </a:cxn>
                  <a:cxn ang="0">
                    <a:pos x="0" y="1081"/>
                  </a:cxn>
                  <a:cxn ang="0">
                    <a:pos x="0" y="1"/>
                  </a:cxn>
                  <a:cxn ang="0">
                    <a:pos x="39" y="3"/>
                  </a:cxn>
                  <a:cxn ang="0">
                    <a:pos x="69" y="4"/>
                  </a:cxn>
                  <a:cxn ang="0">
                    <a:pos x="97" y="3"/>
                  </a:cxn>
                  <a:cxn ang="0">
                    <a:pos x="139" y="1"/>
                  </a:cxn>
                  <a:cxn ang="0">
                    <a:pos x="139" y="488"/>
                  </a:cxn>
                  <a:cxn ang="0">
                    <a:pos x="143" y="490"/>
                  </a:cxn>
                  <a:cxn ang="0">
                    <a:pos x="147" y="491"/>
                  </a:cxn>
                  <a:cxn ang="0">
                    <a:pos x="154" y="490"/>
                  </a:cxn>
                  <a:cxn ang="0">
                    <a:pos x="161" y="488"/>
                  </a:cxn>
                  <a:cxn ang="0">
                    <a:pos x="170" y="484"/>
                  </a:cxn>
                  <a:cxn ang="0">
                    <a:pos x="178" y="479"/>
                  </a:cxn>
                  <a:cxn ang="0">
                    <a:pos x="185" y="473"/>
                  </a:cxn>
                  <a:cxn ang="0">
                    <a:pos x="194" y="466"/>
                  </a:cxn>
                  <a:cxn ang="0">
                    <a:pos x="202" y="459"/>
                  </a:cxn>
                  <a:cxn ang="0">
                    <a:pos x="212" y="450"/>
                  </a:cxn>
                  <a:cxn ang="0">
                    <a:pos x="223" y="440"/>
                  </a:cxn>
                  <a:cxn ang="0">
                    <a:pos x="234" y="429"/>
                  </a:cxn>
                  <a:cxn ang="0">
                    <a:pos x="247" y="416"/>
                  </a:cxn>
                  <a:cxn ang="0">
                    <a:pos x="262" y="402"/>
                  </a:cxn>
                  <a:cxn ang="0">
                    <a:pos x="651" y="1"/>
                  </a:cxn>
                  <a:cxn ang="0">
                    <a:pos x="686" y="3"/>
                  </a:cxn>
                  <a:cxn ang="0">
                    <a:pos x="713" y="4"/>
                  </a:cxn>
                  <a:cxn ang="0">
                    <a:pos x="737" y="3"/>
                  </a:cxn>
                  <a:cxn ang="0">
                    <a:pos x="773" y="0"/>
                  </a:cxn>
                  <a:cxn ang="0">
                    <a:pos x="416" y="345"/>
                  </a:cxn>
                  <a:cxn ang="0">
                    <a:pos x="283" y="480"/>
                  </a:cxn>
                  <a:cxn ang="0">
                    <a:pos x="416" y="630"/>
                  </a:cxn>
                  <a:cxn ang="0">
                    <a:pos x="569" y="804"/>
                  </a:cxn>
                  <a:cxn ang="0">
                    <a:pos x="666" y="915"/>
                  </a:cxn>
                  <a:cxn ang="0">
                    <a:pos x="794" y="1073"/>
                  </a:cxn>
                  <a:cxn ang="0">
                    <a:pos x="794" y="1081"/>
                  </a:cxn>
                  <a:cxn ang="0">
                    <a:pos x="759" y="1078"/>
                  </a:cxn>
                  <a:cxn ang="0">
                    <a:pos x="749" y="1078"/>
                  </a:cxn>
                  <a:cxn ang="0">
                    <a:pos x="742" y="1077"/>
                  </a:cxn>
                  <a:cxn ang="0">
                    <a:pos x="734" y="1077"/>
                  </a:cxn>
                  <a:cxn ang="0">
                    <a:pos x="707" y="1075"/>
                  </a:cxn>
                  <a:cxn ang="0">
                    <a:pos x="666" y="1077"/>
                  </a:cxn>
                  <a:cxn ang="0">
                    <a:pos x="619" y="1081"/>
                  </a:cxn>
                  <a:cxn ang="0">
                    <a:pos x="589" y="1039"/>
                  </a:cxn>
                  <a:cxn ang="0">
                    <a:pos x="561" y="1001"/>
                  </a:cxn>
                  <a:cxn ang="0">
                    <a:pos x="535" y="967"/>
                  </a:cxn>
                  <a:cxn ang="0">
                    <a:pos x="511" y="937"/>
                  </a:cxn>
                  <a:cxn ang="0">
                    <a:pos x="165" y="535"/>
                  </a:cxn>
                  <a:cxn ang="0">
                    <a:pos x="160" y="531"/>
                  </a:cxn>
                  <a:cxn ang="0">
                    <a:pos x="155" y="529"/>
                  </a:cxn>
                  <a:cxn ang="0">
                    <a:pos x="149" y="526"/>
                  </a:cxn>
                  <a:cxn ang="0">
                    <a:pos x="143" y="526"/>
                  </a:cxn>
                  <a:cxn ang="0">
                    <a:pos x="142" y="526"/>
                  </a:cxn>
                  <a:cxn ang="0">
                    <a:pos x="141" y="528"/>
                  </a:cxn>
                  <a:cxn ang="0">
                    <a:pos x="140" y="529"/>
                  </a:cxn>
                  <a:cxn ang="0">
                    <a:pos x="139" y="530"/>
                  </a:cxn>
                </a:cxnLst>
                <a:rect l="0" t="0" r="r" b="b"/>
                <a:pathLst>
                  <a:path w="794" h="1081">
                    <a:moveTo>
                      <a:pt x="139" y="530"/>
                    </a:moveTo>
                    <a:lnTo>
                      <a:pt x="139" y="1081"/>
                    </a:lnTo>
                    <a:lnTo>
                      <a:pt x="111" y="1078"/>
                    </a:lnTo>
                    <a:lnTo>
                      <a:pt x="99" y="1077"/>
                    </a:lnTo>
                    <a:lnTo>
                      <a:pt x="92" y="1077"/>
                    </a:lnTo>
                    <a:lnTo>
                      <a:pt x="69" y="1075"/>
                    </a:lnTo>
                    <a:lnTo>
                      <a:pt x="37" y="1077"/>
                    </a:lnTo>
                    <a:lnTo>
                      <a:pt x="0" y="1081"/>
                    </a:lnTo>
                    <a:lnTo>
                      <a:pt x="0" y="1"/>
                    </a:lnTo>
                    <a:lnTo>
                      <a:pt x="39" y="3"/>
                    </a:lnTo>
                    <a:lnTo>
                      <a:pt x="69" y="4"/>
                    </a:lnTo>
                    <a:lnTo>
                      <a:pt x="97" y="3"/>
                    </a:lnTo>
                    <a:lnTo>
                      <a:pt x="139" y="1"/>
                    </a:lnTo>
                    <a:lnTo>
                      <a:pt x="139" y="488"/>
                    </a:lnTo>
                    <a:lnTo>
                      <a:pt x="143" y="490"/>
                    </a:lnTo>
                    <a:lnTo>
                      <a:pt x="147" y="491"/>
                    </a:lnTo>
                    <a:lnTo>
                      <a:pt x="154" y="490"/>
                    </a:lnTo>
                    <a:lnTo>
                      <a:pt x="161" y="488"/>
                    </a:lnTo>
                    <a:lnTo>
                      <a:pt x="170" y="484"/>
                    </a:lnTo>
                    <a:lnTo>
                      <a:pt x="178" y="479"/>
                    </a:lnTo>
                    <a:lnTo>
                      <a:pt x="185" y="473"/>
                    </a:lnTo>
                    <a:lnTo>
                      <a:pt x="194" y="466"/>
                    </a:lnTo>
                    <a:lnTo>
                      <a:pt x="202" y="459"/>
                    </a:lnTo>
                    <a:lnTo>
                      <a:pt x="212" y="450"/>
                    </a:lnTo>
                    <a:lnTo>
                      <a:pt x="223" y="440"/>
                    </a:lnTo>
                    <a:lnTo>
                      <a:pt x="234" y="429"/>
                    </a:lnTo>
                    <a:lnTo>
                      <a:pt x="247" y="416"/>
                    </a:lnTo>
                    <a:lnTo>
                      <a:pt x="262" y="402"/>
                    </a:lnTo>
                    <a:lnTo>
                      <a:pt x="651" y="1"/>
                    </a:lnTo>
                    <a:lnTo>
                      <a:pt x="686" y="3"/>
                    </a:lnTo>
                    <a:lnTo>
                      <a:pt x="713" y="4"/>
                    </a:lnTo>
                    <a:lnTo>
                      <a:pt x="737" y="3"/>
                    </a:lnTo>
                    <a:lnTo>
                      <a:pt x="773" y="0"/>
                    </a:lnTo>
                    <a:lnTo>
                      <a:pt x="416" y="345"/>
                    </a:lnTo>
                    <a:lnTo>
                      <a:pt x="283" y="480"/>
                    </a:lnTo>
                    <a:lnTo>
                      <a:pt x="416" y="630"/>
                    </a:lnTo>
                    <a:lnTo>
                      <a:pt x="569" y="804"/>
                    </a:lnTo>
                    <a:lnTo>
                      <a:pt x="666" y="915"/>
                    </a:lnTo>
                    <a:lnTo>
                      <a:pt x="794" y="1073"/>
                    </a:lnTo>
                    <a:lnTo>
                      <a:pt x="794" y="1081"/>
                    </a:lnTo>
                    <a:lnTo>
                      <a:pt x="759" y="1078"/>
                    </a:lnTo>
                    <a:lnTo>
                      <a:pt x="749" y="1078"/>
                    </a:lnTo>
                    <a:lnTo>
                      <a:pt x="742" y="1077"/>
                    </a:lnTo>
                    <a:lnTo>
                      <a:pt x="734" y="1077"/>
                    </a:lnTo>
                    <a:lnTo>
                      <a:pt x="707" y="1075"/>
                    </a:lnTo>
                    <a:lnTo>
                      <a:pt x="666" y="1077"/>
                    </a:lnTo>
                    <a:lnTo>
                      <a:pt x="619" y="1081"/>
                    </a:lnTo>
                    <a:lnTo>
                      <a:pt x="589" y="1039"/>
                    </a:lnTo>
                    <a:lnTo>
                      <a:pt x="561" y="1001"/>
                    </a:lnTo>
                    <a:lnTo>
                      <a:pt x="535" y="967"/>
                    </a:lnTo>
                    <a:lnTo>
                      <a:pt x="511" y="937"/>
                    </a:lnTo>
                    <a:lnTo>
                      <a:pt x="165" y="535"/>
                    </a:lnTo>
                    <a:lnTo>
                      <a:pt x="160" y="531"/>
                    </a:lnTo>
                    <a:lnTo>
                      <a:pt x="155" y="529"/>
                    </a:lnTo>
                    <a:lnTo>
                      <a:pt x="149" y="526"/>
                    </a:lnTo>
                    <a:lnTo>
                      <a:pt x="143" y="526"/>
                    </a:lnTo>
                    <a:lnTo>
                      <a:pt x="142" y="526"/>
                    </a:lnTo>
                    <a:lnTo>
                      <a:pt x="141" y="528"/>
                    </a:lnTo>
                    <a:lnTo>
                      <a:pt x="140" y="529"/>
                    </a:lnTo>
                    <a:lnTo>
                      <a:pt x="139" y="53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Freeform 38"/>
              <p:cNvSpPr>
                <a:spLocks noEditPoints="1"/>
              </p:cNvSpPr>
              <p:nvPr userDrawn="1"/>
            </p:nvSpPr>
            <p:spPr bwMode="auto">
              <a:xfrm>
                <a:off x="7829004" y="1291790"/>
                <a:ext cx="57149" cy="77684"/>
              </a:xfrm>
              <a:custGeom>
                <a:avLst/>
                <a:gdLst/>
                <a:ahLst/>
                <a:cxnLst>
                  <a:cxn ang="0">
                    <a:pos x="396" y="534"/>
                  </a:cxn>
                  <a:cxn ang="0">
                    <a:pos x="334" y="515"/>
                  </a:cxn>
                  <a:cxn ang="0">
                    <a:pos x="277" y="489"/>
                  </a:cxn>
                  <a:cxn ang="0">
                    <a:pos x="224" y="459"/>
                  </a:cxn>
                  <a:cxn ang="0">
                    <a:pos x="189" y="432"/>
                  </a:cxn>
                  <a:cxn ang="0">
                    <a:pos x="169" y="411"/>
                  </a:cxn>
                  <a:cxn ang="0">
                    <a:pos x="151" y="390"/>
                  </a:cxn>
                  <a:cxn ang="0">
                    <a:pos x="136" y="366"/>
                  </a:cxn>
                  <a:cxn ang="0">
                    <a:pos x="124" y="341"/>
                  </a:cxn>
                  <a:cxn ang="0">
                    <a:pos x="116" y="314"/>
                  </a:cxn>
                  <a:cxn ang="0">
                    <a:pos x="109" y="286"/>
                  </a:cxn>
                  <a:cxn ang="0">
                    <a:pos x="107" y="256"/>
                  </a:cxn>
                  <a:cxn ang="0">
                    <a:pos x="106" y="226"/>
                  </a:cxn>
                  <a:cxn ang="0">
                    <a:pos x="109" y="198"/>
                  </a:cxn>
                  <a:cxn ang="0">
                    <a:pos x="115" y="171"/>
                  </a:cxn>
                  <a:cxn ang="0">
                    <a:pos x="122" y="147"/>
                  </a:cxn>
                  <a:cxn ang="0">
                    <a:pos x="133" y="124"/>
                  </a:cxn>
                  <a:cxn ang="0">
                    <a:pos x="145" y="103"/>
                  </a:cxn>
                  <a:cxn ang="0">
                    <a:pos x="161" y="85"/>
                  </a:cxn>
                  <a:cxn ang="0">
                    <a:pos x="180" y="68"/>
                  </a:cxn>
                  <a:cxn ang="0">
                    <a:pos x="201" y="53"/>
                  </a:cxn>
                  <a:cxn ang="0">
                    <a:pos x="226" y="40"/>
                  </a:cxn>
                  <a:cxn ang="0">
                    <a:pos x="252" y="29"/>
                  </a:cxn>
                  <a:cxn ang="0">
                    <a:pos x="283" y="19"/>
                  </a:cxn>
                  <a:cxn ang="0">
                    <a:pos x="317" y="12"/>
                  </a:cxn>
                  <a:cxn ang="0">
                    <a:pos x="353" y="5"/>
                  </a:cxn>
                  <a:cxn ang="0">
                    <a:pos x="413" y="1"/>
                  </a:cxn>
                  <a:cxn ang="0">
                    <a:pos x="790" y="0"/>
                  </a:cxn>
                  <a:cxn ang="0">
                    <a:pos x="764" y="1079"/>
                  </a:cxn>
                  <a:cxn ang="0">
                    <a:pos x="745" y="1078"/>
                  </a:cxn>
                  <a:cxn ang="0">
                    <a:pos x="698" y="1078"/>
                  </a:cxn>
                  <a:cxn ang="0">
                    <a:pos x="653" y="1081"/>
                  </a:cxn>
                  <a:cxn ang="0">
                    <a:pos x="591" y="553"/>
                  </a:cxn>
                  <a:cxn ang="0">
                    <a:pos x="280" y="945"/>
                  </a:cxn>
                  <a:cxn ang="0">
                    <a:pos x="143" y="1078"/>
                  </a:cxn>
                  <a:cxn ang="0">
                    <a:pos x="123" y="1076"/>
                  </a:cxn>
                  <a:cxn ang="0">
                    <a:pos x="91" y="1075"/>
                  </a:cxn>
                  <a:cxn ang="0">
                    <a:pos x="36" y="1079"/>
                  </a:cxn>
                  <a:cxn ang="0">
                    <a:pos x="30" y="1041"/>
                  </a:cxn>
                  <a:cxn ang="0">
                    <a:pos x="430" y="540"/>
                  </a:cxn>
                  <a:cxn ang="0">
                    <a:pos x="484" y="56"/>
                  </a:cxn>
                  <a:cxn ang="0">
                    <a:pos x="436" y="59"/>
                  </a:cxn>
                  <a:cxn ang="0">
                    <a:pos x="400" y="65"/>
                  </a:cxn>
                  <a:cxn ang="0">
                    <a:pos x="361" y="76"/>
                  </a:cxn>
                  <a:cxn ang="0">
                    <a:pos x="329" y="91"/>
                  </a:cxn>
                  <a:cxn ang="0">
                    <a:pos x="301" y="112"/>
                  </a:cxn>
                  <a:cxn ang="0">
                    <a:pos x="280" y="137"/>
                  </a:cxn>
                  <a:cxn ang="0">
                    <a:pos x="263" y="166"/>
                  </a:cxn>
                  <a:cxn ang="0">
                    <a:pos x="252" y="200"/>
                  </a:cxn>
                  <a:cxn ang="0">
                    <a:pos x="247" y="238"/>
                  </a:cxn>
                  <a:cxn ang="0">
                    <a:pos x="247" y="280"/>
                  </a:cxn>
                  <a:cxn ang="0">
                    <a:pos x="254" y="321"/>
                  </a:cxn>
                  <a:cxn ang="0">
                    <a:pos x="268" y="358"/>
                  </a:cxn>
                  <a:cxn ang="0">
                    <a:pos x="288" y="391"/>
                  </a:cxn>
                  <a:cxn ang="0">
                    <a:pos x="316" y="419"/>
                  </a:cxn>
                  <a:cxn ang="0">
                    <a:pos x="348" y="445"/>
                  </a:cxn>
                  <a:cxn ang="0">
                    <a:pos x="385" y="464"/>
                  </a:cxn>
                  <a:cxn ang="0">
                    <a:pos x="426" y="480"/>
                  </a:cxn>
                  <a:cxn ang="0">
                    <a:pos x="476" y="489"/>
                  </a:cxn>
                  <a:cxn ang="0">
                    <a:pos x="540" y="494"/>
                  </a:cxn>
                  <a:cxn ang="0">
                    <a:pos x="653" y="495"/>
                  </a:cxn>
                  <a:cxn ang="0">
                    <a:pos x="589" y="56"/>
                  </a:cxn>
                </a:cxnLst>
                <a:rect l="0" t="0" r="r" b="b"/>
                <a:pathLst>
                  <a:path w="790" h="1082">
                    <a:moveTo>
                      <a:pt x="430" y="540"/>
                    </a:moveTo>
                    <a:lnTo>
                      <a:pt x="396" y="534"/>
                    </a:lnTo>
                    <a:lnTo>
                      <a:pt x="365" y="524"/>
                    </a:lnTo>
                    <a:lnTo>
                      <a:pt x="334" y="515"/>
                    </a:lnTo>
                    <a:lnTo>
                      <a:pt x="304" y="503"/>
                    </a:lnTo>
                    <a:lnTo>
                      <a:pt x="277" y="489"/>
                    </a:lnTo>
                    <a:lnTo>
                      <a:pt x="249" y="475"/>
                    </a:lnTo>
                    <a:lnTo>
                      <a:pt x="224" y="459"/>
                    </a:lnTo>
                    <a:lnTo>
                      <a:pt x="199" y="441"/>
                    </a:lnTo>
                    <a:lnTo>
                      <a:pt x="189" y="432"/>
                    </a:lnTo>
                    <a:lnTo>
                      <a:pt x="178" y="422"/>
                    </a:lnTo>
                    <a:lnTo>
                      <a:pt x="169" y="411"/>
                    </a:lnTo>
                    <a:lnTo>
                      <a:pt x="159" y="400"/>
                    </a:lnTo>
                    <a:lnTo>
                      <a:pt x="151" y="390"/>
                    </a:lnTo>
                    <a:lnTo>
                      <a:pt x="143" y="378"/>
                    </a:lnTo>
                    <a:lnTo>
                      <a:pt x="136" y="366"/>
                    </a:lnTo>
                    <a:lnTo>
                      <a:pt x="129" y="354"/>
                    </a:lnTo>
                    <a:lnTo>
                      <a:pt x="124" y="341"/>
                    </a:lnTo>
                    <a:lnTo>
                      <a:pt x="120" y="328"/>
                    </a:lnTo>
                    <a:lnTo>
                      <a:pt x="116" y="314"/>
                    </a:lnTo>
                    <a:lnTo>
                      <a:pt x="112" y="301"/>
                    </a:lnTo>
                    <a:lnTo>
                      <a:pt x="109" y="286"/>
                    </a:lnTo>
                    <a:lnTo>
                      <a:pt x="108" y="271"/>
                    </a:lnTo>
                    <a:lnTo>
                      <a:pt x="107" y="256"/>
                    </a:lnTo>
                    <a:lnTo>
                      <a:pt x="106" y="241"/>
                    </a:lnTo>
                    <a:lnTo>
                      <a:pt x="106" y="226"/>
                    </a:lnTo>
                    <a:lnTo>
                      <a:pt x="107" y="211"/>
                    </a:lnTo>
                    <a:lnTo>
                      <a:pt x="109" y="198"/>
                    </a:lnTo>
                    <a:lnTo>
                      <a:pt x="111" y="184"/>
                    </a:lnTo>
                    <a:lnTo>
                      <a:pt x="115" y="171"/>
                    </a:lnTo>
                    <a:lnTo>
                      <a:pt x="118" y="158"/>
                    </a:lnTo>
                    <a:lnTo>
                      <a:pt x="122" y="147"/>
                    </a:lnTo>
                    <a:lnTo>
                      <a:pt x="127" y="135"/>
                    </a:lnTo>
                    <a:lnTo>
                      <a:pt x="133" y="124"/>
                    </a:lnTo>
                    <a:lnTo>
                      <a:pt x="139" y="114"/>
                    </a:lnTo>
                    <a:lnTo>
                      <a:pt x="145" y="103"/>
                    </a:lnTo>
                    <a:lnTo>
                      <a:pt x="154" y="94"/>
                    </a:lnTo>
                    <a:lnTo>
                      <a:pt x="161" y="85"/>
                    </a:lnTo>
                    <a:lnTo>
                      <a:pt x="171" y="77"/>
                    </a:lnTo>
                    <a:lnTo>
                      <a:pt x="180" y="68"/>
                    </a:lnTo>
                    <a:lnTo>
                      <a:pt x="190" y="61"/>
                    </a:lnTo>
                    <a:lnTo>
                      <a:pt x="201" y="53"/>
                    </a:lnTo>
                    <a:lnTo>
                      <a:pt x="213" y="47"/>
                    </a:lnTo>
                    <a:lnTo>
                      <a:pt x="226" y="40"/>
                    </a:lnTo>
                    <a:lnTo>
                      <a:pt x="239" y="34"/>
                    </a:lnTo>
                    <a:lnTo>
                      <a:pt x="252" y="29"/>
                    </a:lnTo>
                    <a:lnTo>
                      <a:pt x="267" y="24"/>
                    </a:lnTo>
                    <a:lnTo>
                      <a:pt x="283" y="19"/>
                    </a:lnTo>
                    <a:lnTo>
                      <a:pt x="300" y="15"/>
                    </a:lnTo>
                    <a:lnTo>
                      <a:pt x="317" y="12"/>
                    </a:lnTo>
                    <a:lnTo>
                      <a:pt x="334" y="9"/>
                    </a:lnTo>
                    <a:lnTo>
                      <a:pt x="353" y="5"/>
                    </a:lnTo>
                    <a:lnTo>
                      <a:pt x="372" y="3"/>
                    </a:lnTo>
                    <a:lnTo>
                      <a:pt x="413" y="1"/>
                    </a:lnTo>
                    <a:lnTo>
                      <a:pt x="457" y="0"/>
                    </a:lnTo>
                    <a:lnTo>
                      <a:pt x="790" y="0"/>
                    </a:lnTo>
                    <a:lnTo>
                      <a:pt x="790" y="1081"/>
                    </a:lnTo>
                    <a:lnTo>
                      <a:pt x="764" y="1079"/>
                    </a:lnTo>
                    <a:lnTo>
                      <a:pt x="752" y="1079"/>
                    </a:lnTo>
                    <a:lnTo>
                      <a:pt x="745" y="1078"/>
                    </a:lnTo>
                    <a:lnTo>
                      <a:pt x="722" y="1075"/>
                    </a:lnTo>
                    <a:lnTo>
                      <a:pt x="698" y="1078"/>
                    </a:lnTo>
                    <a:lnTo>
                      <a:pt x="680" y="1079"/>
                    </a:lnTo>
                    <a:lnTo>
                      <a:pt x="653" y="1081"/>
                    </a:lnTo>
                    <a:lnTo>
                      <a:pt x="653" y="553"/>
                    </a:lnTo>
                    <a:lnTo>
                      <a:pt x="591" y="553"/>
                    </a:lnTo>
                    <a:lnTo>
                      <a:pt x="465" y="702"/>
                    </a:lnTo>
                    <a:lnTo>
                      <a:pt x="280" y="945"/>
                    </a:lnTo>
                    <a:lnTo>
                      <a:pt x="181" y="1082"/>
                    </a:lnTo>
                    <a:lnTo>
                      <a:pt x="143" y="1078"/>
                    </a:lnTo>
                    <a:lnTo>
                      <a:pt x="130" y="1078"/>
                    </a:lnTo>
                    <a:lnTo>
                      <a:pt x="123" y="1076"/>
                    </a:lnTo>
                    <a:lnTo>
                      <a:pt x="117" y="1075"/>
                    </a:lnTo>
                    <a:lnTo>
                      <a:pt x="91" y="1075"/>
                    </a:lnTo>
                    <a:lnTo>
                      <a:pt x="62" y="1078"/>
                    </a:lnTo>
                    <a:lnTo>
                      <a:pt x="36" y="1079"/>
                    </a:lnTo>
                    <a:lnTo>
                      <a:pt x="0" y="1081"/>
                    </a:lnTo>
                    <a:lnTo>
                      <a:pt x="30" y="1041"/>
                    </a:lnTo>
                    <a:lnTo>
                      <a:pt x="106" y="953"/>
                    </a:lnTo>
                    <a:lnTo>
                      <a:pt x="430" y="540"/>
                    </a:lnTo>
                    <a:close/>
                    <a:moveTo>
                      <a:pt x="518" y="56"/>
                    </a:moveTo>
                    <a:lnTo>
                      <a:pt x="484" y="56"/>
                    </a:lnTo>
                    <a:lnTo>
                      <a:pt x="457" y="57"/>
                    </a:lnTo>
                    <a:lnTo>
                      <a:pt x="436" y="59"/>
                    </a:lnTo>
                    <a:lnTo>
                      <a:pt x="421" y="61"/>
                    </a:lnTo>
                    <a:lnTo>
                      <a:pt x="400" y="65"/>
                    </a:lnTo>
                    <a:lnTo>
                      <a:pt x="379" y="70"/>
                    </a:lnTo>
                    <a:lnTo>
                      <a:pt x="361" y="76"/>
                    </a:lnTo>
                    <a:lnTo>
                      <a:pt x="344" y="83"/>
                    </a:lnTo>
                    <a:lnTo>
                      <a:pt x="329" y="91"/>
                    </a:lnTo>
                    <a:lnTo>
                      <a:pt x="314" y="101"/>
                    </a:lnTo>
                    <a:lnTo>
                      <a:pt x="301" y="112"/>
                    </a:lnTo>
                    <a:lnTo>
                      <a:pt x="289" y="123"/>
                    </a:lnTo>
                    <a:lnTo>
                      <a:pt x="280" y="137"/>
                    </a:lnTo>
                    <a:lnTo>
                      <a:pt x="270" y="151"/>
                    </a:lnTo>
                    <a:lnTo>
                      <a:pt x="263" y="166"/>
                    </a:lnTo>
                    <a:lnTo>
                      <a:pt x="257" y="183"/>
                    </a:lnTo>
                    <a:lnTo>
                      <a:pt x="252" y="200"/>
                    </a:lnTo>
                    <a:lnTo>
                      <a:pt x="249" y="219"/>
                    </a:lnTo>
                    <a:lnTo>
                      <a:pt x="247" y="238"/>
                    </a:lnTo>
                    <a:lnTo>
                      <a:pt x="246" y="259"/>
                    </a:lnTo>
                    <a:lnTo>
                      <a:pt x="247" y="280"/>
                    </a:lnTo>
                    <a:lnTo>
                      <a:pt x="249" y="301"/>
                    </a:lnTo>
                    <a:lnTo>
                      <a:pt x="254" y="321"/>
                    </a:lnTo>
                    <a:lnTo>
                      <a:pt x="260" y="340"/>
                    </a:lnTo>
                    <a:lnTo>
                      <a:pt x="268" y="358"/>
                    </a:lnTo>
                    <a:lnTo>
                      <a:pt x="278" y="375"/>
                    </a:lnTo>
                    <a:lnTo>
                      <a:pt x="288" y="391"/>
                    </a:lnTo>
                    <a:lnTo>
                      <a:pt x="301" y="406"/>
                    </a:lnTo>
                    <a:lnTo>
                      <a:pt x="316" y="419"/>
                    </a:lnTo>
                    <a:lnTo>
                      <a:pt x="332" y="433"/>
                    </a:lnTo>
                    <a:lnTo>
                      <a:pt x="348" y="445"/>
                    </a:lnTo>
                    <a:lnTo>
                      <a:pt x="366" y="456"/>
                    </a:lnTo>
                    <a:lnTo>
                      <a:pt x="385" y="464"/>
                    </a:lnTo>
                    <a:lnTo>
                      <a:pt x="405" y="472"/>
                    </a:lnTo>
                    <a:lnTo>
                      <a:pt x="426" y="480"/>
                    </a:lnTo>
                    <a:lnTo>
                      <a:pt x="448" y="485"/>
                    </a:lnTo>
                    <a:lnTo>
                      <a:pt x="476" y="489"/>
                    </a:lnTo>
                    <a:lnTo>
                      <a:pt x="507" y="493"/>
                    </a:lnTo>
                    <a:lnTo>
                      <a:pt x="540" y="494"/>
                    </a:lnTo>
                    <a:lnTo>
                      <a:pt x="579" y="495"/>
                    </a:lnTo>
                    <a:lnTo>
                      <a:pt x="653" y="495"/>
                    </a:lnTo>
                    <a:lnTo>
                      <a:pt x="653" y="60"/>
                    </a:lnTo>
                    <a:lnTo>
                      <a:pt x="589" y="56"/>
                    </a:lnTo>
                    <a:lnTo>
                      <a:pt x="518" y="5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Freeform 39"/>
              <p:cNvSpPr>
                <a:spLocks/>
              </p:cNvSpPr>
              <p:nvPr userDrawn="1"/>
            </p:nvSpPr>
            <p:spPr bwMode="auto">
              <a:xfrm>
                <a:off x="7748041" y="1291790"/>
                <a:ext cx="68262" cy="77684"/>
              </a:xfrm>
              <a:custGeom>
                <a:avLst/>
                <a:gdLst/>
                <a:ahLst/>
                <a:cxnLst>
                  <a:cxn ang="0">
                    <a:pos x="138" y="824"/>
                  </a:cxn>
                  <a:cxn ang="0">
                    <a:pos x="154" y="824"/>
                  </a:cxn>
                  <a:cxn ang="0">
                    <a:pos x="872" y="0"/>
                  </a:cxn>
                  <a:cxn ang="0">
                    <a:pos x="941" y="0"/>
                  </a:cxn>
                  <a:cxn ang="0">
                    <a:pos x="941" y="1081"/>
                  </a:cxn>
                  <a:cxn ang="0">
                    <a:pos x="921" y="1079"/>
                  </a:cxn>
                  <a:cxn ang="0">
                    <a:pos x="903" y="1076"/>
                  </a:cxn>
                  <a:cxn ang="0">
                    <a:pos x="886" y="1076"/>
                  </a:cxn>
                  <a:cxn ang="0">
                    <a:pos x="872" y="1075"/>
                  </a:cxn>
                  <a:cxn ang="0">
                    <a:pos x="859" y="1076"/>
                  </a:cxn>
                  <a:cxn ang="0">
                    <a:pos x="843" y="1076"/>
                  </a:cxn>
                  <a:cxn ang="0">
                    <a:pos x="824" y="1079"/>
                  </a:cxn>
                  <a:cxn ang="0">
                    <a:pos x="803" y="1081"/>
                  </a:cxn>
                  <a:cxn ang="0">
                    <a:pos x="803" y="219"/>
                  </a:cxn>
                  <a:cxn ang="0">
                    <a:pos x="786" y="219"/>
                  </a:cxn>
                  <a:cxn ang="0">
                    <a:pos x="129" y="984"/>
                  </a:cxn>
                  <a:cxn ang="0">
                    <a:pos x="106" y="1011"/>
                  </a:cxn>
                  <a:cxn ang="0">
                    <a:pos x="83" y="1036"/>
                  </a:cxn>
                  <a:cxn ang="0">
                    <a:pos x="64" y="1059"/>
                  </a:cxn>
                  <a:cxn ang="0">
                    <a:pos x="48" y="1081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0" y="2"/>
                  </a:cxn>
                  <a:cxn ang="0">
                    <a:pos x="25" y="3"/>
                  </a:cxn>
                  <a:cxn ang="0">
                    <a:pos x="44" y="4"/>
                  </a:cxn>
                  <a:cxn ang="0">
                    <a:pos x="69" y="4"/>
                  </a:cxn>
                  <a:cxn ang="0">
                    <a:pos x="138" y="0"/>
                  </a:cxn>
                  <a:cxn ang="0">
                    <a:pos x="138" y="824"/>
                  </a:cxn>
                </a:cxnLst>
                <a:rect l="0" t="0" r="r" b="b"/>
                <a:pathLst>
                  <a:path w="941" h="1081">
                    <a:moveTo>
                      <a:pt x="138" y="824"/>
                    </a:moveTo>
                    <a:lnTo>
                      <a:pt x="154" y="824"/>
                    </a:lnTo>
                    <a:lnTo>
                      <a:pt x="872" y="0"/>
                    </a:lnTo>
                    <a:lnTo>
                      <a:pt x="941" y="0"/>
                    </a:lnTo>
                    <a:lnTo>
                      <a:pt x="941" y="1081"/>
                    </a:lnTo>
                    <a:lnTo>
                      <a:pt x="921" y="1079"/>
                    </a:lnTo>
                    <a:lnTo>
                      <a:pt x="903" y="1076"/>
                    </a:lnTo>
                    <a:lnTo>
                      <a:pt x="886" y="1076"/>
                    </a:lnTo>
                    <a:lnTo>
                      <a:pt x="872" y="1075"/>
                    </a:lnTo>
                    <a:lnTo>
                      <a:pt x="859" y="1076"/>
                    </a:lnTo>
                    <a:lnTo>
                      <a:pt x="843" y="1076"/>
                    </a:lnTo>
                    <a:lnTo>
                      <a:pt x="824" y="1079"/>
                    </a:lnTo>
                    <a:lnTo>
                      <a:pt x="803" y="1081"/>
                    </a:lnTo>
                    <a:lnTo>
                      <a:pt x="803" y="219"/>
                    </a:lnTo>
                    <a:lnTo>
                      <a:pt x="786" y="219"/>
                    </a:lnTo>
                    <a:lnTo>
                      <a:pt x="129" y="984"/>
                    </a:lnTo>
                    <a:lnTo>
                      <a:pt x="106" y="1011"/>
                    </a:lnTo>
                    <a:lnTo>
                      <a:pt x="83" y="1036"/>
                    </a:lnTo>
                    <a:lnTo>
                      <a:pt x="64" y="1059"/>
                    </a:lnTo>
                    <a:lnTo>
                      <a:pt x="48" y="1081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25" y="3"/>
                    </a:lnTo>
                    <a:lnTo>
                      <a:pt x="44" y="4"/>
                    </a:lnTo>
                    <a:lnTo>
                      <a:pt x="69" y="4"/>
                    </a:lnTo>
                    <a:lnTo>
                      <a:pt x="138" y="0"/>
                    </a:lnTo>
                    <a:lnTo>
                      <a:pt x="138" y="8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Freeform 40"/>
              <p:cNvSpPr>
                <a:spLocks/>
              </p:cNvSpPr>
              <p:nvPr userDrawn="1"/>
            </p:nvSpPr>
            <p:spPr bwMode="auto">
              <a:xfrm>
                <a:off x="7660730" y="1291790"/>
                <a:ext cx="66674" cy="77684"/>
              </a:xfrm>
              <a:custGeom>
                <a:avLst/>
                <a:gdLst/>
                <a:ahLst/>
                <a:cxnLst>
                  <a:cxn ang="0">
                    <a:pos x="69" y="4"/>
                  </a:cxn>
                  <a:cxn ang="0">
                    <a:pos x="96" y="3"/>
                  </a:cxn>
                  <a:cxn ang="0">
                    <a:pos x="139" y="0"/>
                  </a:cxn>
                  <a:cxn ang="0">
                    <a:pos x="139" y="453"/>
                  </a:cxn>
                  <a:cxn ang="0">
                    <a:pos x="472" y="461"/>
                  </a:cxn>
                  <a:cxn ang="0">
                    <a:pos x="489" y="460"/>
                  </a:cxn>
                  <a:cxn ang="0">
                    <a:pos x="509" y="460"/>
                  </a:cxn>
                  <a:cxn ang="0">
                    <a:pos x="528" y="459"/>
                  </a:cxn>
                  <a:cxn ang="0">
                    <a:pos x="549" y="459"/>
                  </a:cxn>
                  <a:cxn ang="0">
                    <a:pos x="570" y="458"/>
                  </a:cxn>
                  <a:cxn ang="0">
                    <a:pos x="592" y="457"/>
                  </a:cxn>
                  <a:cxn ang="0">
                    <a:pos x="614" y="457"/>
                  </a:cxn>
                  <a:cxn ang="0">
                    <a:pos x="639" y="456"/>
                  </a:cxn>
                  <a:cxn ang="0">
                    <a:pos x="662" y="456"/>
                  </a:cxn>
                  <a:cxn ang="0">
                    <a:pos x="684" y="454"/>
                  </a:cxn>
                  <a:cxn ang="0">
                    <a:pos x="707" y="454"/>
                  </a:cxn>
                  <a:cxn ang="0">
                    <a:pos x="727" y="454"/>
                  </a:cxn>
                  <a:cxn ang="0">
                    <a:pos x="747" y="453"/>
                  </a:cxn>
                  <a:cxn ang="0">
                    <a:pos x="766" y="453"/>
                  </a:cxn>
                  <a:cxn ang="0">
                    <a:pos x="785" y="453"/>
                  </a:cxn>
                  <a:cxn ang="0">
                    <a:pos x="802" y="453"/>
                  </a:cxn>
                  <a:cxn ang="0">
                    <a:pos x="802" y="0"/>
                  </a:cxn>
                  <a:cxn ang="0">
                    <a:pos x="843" y="3"/>
                  </a:cxn>
                  <a:cxn ang="0">
                    <a:pos x="873" y="4"/>
                  </a:cxn>
                  <a:cxn ang="0">
                    <a:pos x="900" y="3"/>
                  </a:cxn>
                  <a:cxn ang="0">
                    <a:pos x="942" y="0"/>
                  </a:cxn>
                  <a:cxn ang="0">
                    <a:pos x="942" y="1081"/>
                  </a:cxn>
                  <a:cxn ang="0">
                    <a:pos x="913" y="1079"/>
                  </a:cxn>
                  <a:cxn ang="0">
                    <a:pos x="902" y="1079"/>
                  </a:cxn>
                  <a:cxn ang="0">
                    <a:pos x="894" y="1078"/>
                  </a:cxn>
                  <a:cxn ang="0">
                    <a:pos x="873" y="1075"/>
                  </a:cxn>
                  <a:cxn ang="0">
                    <a:pos x="849" y="1078"/>
                  </a:cxn>
                  <a:cxn ang="0">
                    <a:pos x="827" y="1079"/>
                  </a:cxn>
                  <a:cxn ang="0">
                    <a:pos x="802" y="1081"/>
                  </a:cxn>
                  <a:cxn ang="0">
                    <a:pos x="802" y="537"/>
                  </a:cxn>
                  <a:cxn ang="0">
                    <a:pos x="692" y="535"/>
                  </a:cxn>
                  <a:cxn ang="0">
                    <a:pos x="564" y="529"/>
                  </a:cxn>
                  <a:cxn ang="0">
                    <a:pos x="379" y="529"/>
                  </a:cxn>
                  <a:cxn ang="0">
                    <a:pos x="367" y="529"/>
                  </a:cxn>
                  <a:cxn ang="0">
                    <a:pos x="351" y="530"/>
                  </a:cxn>
                  <a:cxn ang="0">
                    <a:pos x="332" y="530"/>
                  </a:cxn>
                  <a:cxn ang="0">
                    <a:pos x="310" y="531"/>
                  </a:cxn>
                  <a:cxn ang="0">
                    <a:pos x="289" y="533"/>
                  </a:cxn>
                  <a:cxn ang="0">
                    <a:pos x="272" y="534"/>
                  </a:cxn>
                  <a:cxn ang="0">
                    <a:pos x="259" y="535"/>
                  </a:cxn>
                  <a:cxn ang="0">
                    <a:pos x="250" y="535"/>
                  </a:cxn>
                  <a:cxn ang="0">
                    <a:pos x="139" y="537"/>
                  </a:cxn>
                  <a:cxn ang="0">
                    <a:pos x="139" y="1081"/>
                  </a:cxn>
                  <a:cxn ang="0">
                    <a:pos x="110" y="1079"/>
                  </a:cxn>
                  <a:cxn ang="0">
                    <a:pos x="99" y="1079"/>
                  </a:cxn>
                  <a:cxn ang="0">
                    <a:pos x="91" y="1078"/>
                  </a:cxn>
                  <a:cxn ang="0">
                    <a:pos x="69" y="1075"/>
                  </a:cxn>
                  <a:cxn ang="0">
                    <a:pos x="37" y="1078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40" y="3"/>
                  </a:cxn>
                  <a:cxn ang="0">
                    <a:pos x="69" y="4"/>
                  </a:cxn>
                </a:cxnLst>
                <a:rect l="0" t="0" r="r" b="b"/>
                <a:pathLst>
                  <a:path w="942" h="1081">
                    <a:moveTo>
                      <a:pt x="69" y="4"/>
                    </a:moveTo>
                    <a:lnTo>
                      <a:pt x="96" y="3"/>
                    </a:lnTo>
                    <a:lnTo>
                      <a:pt x="139" y="0"/>
                    </a:lnTo>
                    <a:lnTo>
                      <a:pt x="139" y="453"/>
                    </a:lnTo>
                    <a:lnTo>
                      <a:pt x="472" y="461"/>
                    </a:lnTo>
                    <a:lnTo>
                      <a:pt x="489" y="460"/>
                    </a:lnTo>
                    <a:lnTo>
                      <a:pt x="509" y="460"/>
                    </a:lnTo>
                    <a:lnTo>
                      <a:pt x="528" y="459"/>
                    </a:lnTo>
                    <a:lnTo>
                      <a:pt x="549" y="459"/>
                    </a:lnTo>
                    <a:lnTo>
                      <a:pt x="570" y="458"/>
                    </a:lnTo>
                    <a:lnTo>
                      <a:pt x="592" y="457"/>
                    </a:lnTo>
                    <a:lnTo>
                      <a:pt x="614" y="457"/>
                    </a:lnTo>
                    <a:lnTo>
                      <a:pt x="639" y="456"/>
                    </a:lnTo>
                    <a:lnTo>
                      <a:pt x="662" y="456"/>
                    </a:lnTo>
                    <a:lnTo>
                      <a:pt x="684" y="454"/>
                    </a:lnTo>
                    <a:lnTo>
                      <a:pt x="707" y="454"/>
                    </a:lnTo>
                    <a:lnTo>
                      <a:pt x="727" y="454"/>
                    </a:lnTo>
                    <a:lnTo>
                      <a:pt x="747" y="453"/>
                    </a:lnTo>
                    <a:lnTo>
                      <a:pt x="766" y="453"/>
                    </a:lnTo>
                    <a:lnTo>
                      <a:pt x="785" y="453"/>
                    </a:lnTo>
                    <a:lnTo>
                      <a:pt x="802" y="453"/>
                    </a:lnTo>
                    <a:lnTo>
                      <a:pt x="802" y="0"/>
                    </a:lnTo>
                    <a:lnTo>
                      <a:pt x="843" y="3"/>
                    </a:lnTo>
                    <a:lnTo>
                      <a:pt x="873" y="4"/>
                    </a:lnTo>
                    <a:lnTo>
                      <a:pt x="900" y="3"/>
                    </a:lnTo>
                    <a:lnTo>
                      <a:pt x="942" y="0"/>
                    </a:lnTo>
                    <a:lnTo>
                      <a:pt x="942" y="1081"/>
                    </a:lnTo>
                    <a:lnTo>
                      <a:pt x="913" y="1079"/>
                    </a:lnTo>
                    <a:lnTo>
                      <a:pt x="902" y="1079"/>
                    </a:lnTo>
                    <a:lnTo>
                      <a:pt x="894" y="1078"/>
                    </a:lnTo>
                    <a:lnTo>
                      <a:pt x="873" y="1075"/>
                    </a:lnTo>
                    <a:lnTo>
                      <a:pt x="849" y="1078"/>
                    </a:lnTo>
                    <a:lnTo>
                      <a:pt x="827" y="1079"/>
                    </a:lnTo>
                    <a:lnTo>
                      <a:pt x="802" y="1081"/>
                    </a:lnTo>
                    <a:lnTo>
                      <a:pt x="802" y="537"/>
                    </a:lnTo>
                    <a:lnTo>
                      <a:pt x="692" y="535"/>
                    </a:lnTo>
                    <a:lnTo>
                      <a:pt x="564" y="529"/>
                    </a:lnTo>
                    <a:lnTo>
                      <a:pt x="379" y="529"/>
                    </a:lnTo>
                    <a:lnTo>
                      <a:pt x="367" y="529"/>
                    </a:lnTo>
                    <a:lnTo>
                      <a:pt x="351" y="530"/>
                    </a:lnTo>
                    <a:lnTo>
                      <a:pt x="332" y="530"/>
                    </a:lnTo>
                    <a:lnTo>
                      <a:pt x="310" y="531"/>
                    </a:lnTo>
                    <a:lnTo>
                      <a:pt x="289" y="533"/>
                    </a:lnTo>
                    <a:lnTo>
                      <a:pt x="272" y="534"/>
                    </a:lnTo>
                    <a:lnTo>
                      <a:pt x="259" y="535"/>
                    </a:lnTo>
                    <a:lnTo>
                      <a:pt x="250" y="535"/>
                    </a:lnTo>
                    <a:lnTo>
                      <a:pt x="139" y="537"/>
                    </a:lnTo>
                    <a:lnTo>
                      <a:pt x="139" y="1081"/>
                    </a:lnTo>
                    <a:lnTo>
                      <a:pt x="110" y="1079"/>
                    </a:lnTo>
                    <a:lnTo>
                      <a:pt x="99" y="1079"/>
                    </a:lnTo>
                    <a:lnTo>
                      <a:pt x="91" y="1078"/>
                    </a:lnTo>
                    <a:lnTo>
                      <a:pt x="69" y="1075"/>
                    </a:lnTo>
                    <a:lnTo>
                      <a:pt x="37" y="1078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40" y="3"/>
                    </a:lnTo>
                    <a:lnTo>
                      <a:pt x="69" y="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Freeform 41"/>
              <p:cNvSpPr>
                <a:spLocks/>
              </p:cNvSpPr>
              <p:nvPr userDrawn="1"/>
            </p:nvSpPr>
            <p:spPr bwMode="auto">
              <a:xfrm>
                <a:off x="7603581" y="1291790"/>
                <a:ext cx="41275" cy="77684"/>
              </a:xfrm>
              <a:custGeom>
                <a:avLst/>
                <a:gdLst/>
                <a:ahLst/>
                <a:cxnLst>
                  <a:cxn ang="0">
                    <a:pos x="266" y="999"/>
                  </a:cxn>
                  <a:cxn ang="0">
                    <a:pos x="318" y="998"/>
                  </a:cxn>
                  <a:cxn ang="0">
                    <a:pos x="362" y="997"/>
                  </a:cxn>
                  <a:cxn ang="0">
                    <a:pos x="397" y="996"/>
                  </a:cxn>
                  <a:cxn ang="0">
                    <a:pos x="425" y="996"/>
                  </a:cxn>
                  <a:cxn ang="0">
                    <a:pos x="440" y="996"/>
                  </a:cxn>
                  <a:cxn ang="0">
                    <a:pos x="456" y="995"/>
                  </a:cxn>
                  <a:cxn ang="0">
                    <a:pos x="472" y="994"/>
                  </a:cxn>
                  <a:cxn ang="0">
                    <a:pos x="488" y="994"/>
                  </a:cxn>
                  <a:cxn ang="0">
                    <a:pos x="505" y="990"/>
                  </a:cxn>
                  <a:cxn ang="0">
                    <a:pos x="524" y="987"/>
                  </a:cxn>
                  <a:cxn ang="0">
                    <a:pos x="545" y="984"/>
                  </a:cxn>
                  <a:cxn ang="0">
                    <a:pos x="571" y="981"/>
                  </a:cxn>
                  <a:cxn ang="0">
                    <a:pos x="569" y="998"/>
                  </a:cxn>
                  <a:cxn ang="0">
                    <a:pos x="565" y="1014"/>
                  </a:cxn>
                  <a:cxn ang="0">
                    <a:pos x="564" y="1030"/>
                  </a:cxn>
                  <a:cxn ang="0">
                    <a:pos x="565" y="1042"/>
                  </a:cxn>
                  <a:cxn ang="0">
                    <a:pos x="565" y="1051"/>
                  </a:cxn>
                  <a:cxn ang="0">
                    <a:pos x="571" y="1075"/>
                  </a:cxn>
                  <a:cxn ang="0">
                    <a:pos x="0" y="1075"/>
                  </a:cxn>
                  <a:cxn ang="0">
                    <a:pos x="0" y="0"/>
                  </a:cxn>
                  <a:cxn ang="0">
                    <a:pos x="559" y="0"/>
                  </a:cxn>
                  <a:cxn ang="0">
                    <a:pos x="557" y="29"/>
                  </a:cxn>
                  <a:cxn ang="0">
                    <a:pos x="556" y="49"/>
                  </a:cxn>
                  <a:cxn ang="0">
                    <a:pos x="557" y="67"/>
                  </a:cxn>
                  <a:cxn ang="0">
                    <a:pos x="559" y="96"/>
                  </a:cxn>
                  <a:cxn ang="0">
                    <a:pos x="540" y="91"/>
                  </a:cxn>
                  <a:cxn ang="0">
                    <a:pos x="523" y="88"/>
                  </a:cxn>
                  <a:cxn ang="0">
                    <a:pos x="508" y="86"/>
                  </a:cxn>
                  <a:cxn ang="0">
                    <a:pos x="497" y="84"/>
                  </a:cxn>
                  <a:cxn ang="0">
                    <a:pos x="478" y="82"/>
                  </a:cxn>
                  <a:cxn ang="0">
                    <a:pos x="457" y="80"/>
                  </a:cxn>
                  <a:cxn ang="0">
                    <a:pos x="438" y="79"/>
                  </a:cxn>
                  <a:cxn ang="0">
                    <a:pos x="419" y="78"/>
                  </a:cxn>
                  <a:cxn ang="0">
                    <a:pos x="261" y="76"/>
                  </a:cxn>
                  <a:cxn ang="0">
                    <a:pos x="139" y="76"/>
                  </a:cxn>
                  <a:cxn ang="0">
                    <a:pos x="139" y="471"/>
                  </a:cxn>
                  <a:cxn ang="0">
                    <a:pos x="427" y="471"/>
                  </a:cxn>
                  <a:cxn ang="0">
                    <a:pos x="473" y="467"/>
                  </a:cxn>
                  <a:cxn ang="0">
                    <a:pos x="524" y="463"/>
                  </a:cxn>
                  <a:cxn ang="0">
                    <a:pos x="521" y="487"/>
                  </a:cxn>
                  <a:cxn ang="0">
                    <a:pos x="520" y="504"/>
                  </a:cxn>
                  <a:cxn ang="0">
                    <a:pos x="521" y="521"/>
                  </a:cxn>
                  <a:cxn ang="0">
                    <a:pos x="524" y="548"/>
                  </a:cxn>
                  <a:cxn ang="0">
                    <a:pos x="473" y="545"/>
                  </a:cxn>
                  <a:cxn ang="0">
                    <a:pos x="427" y="540"/>
                  </a:cxn>
                  <a:cxn ang="0">
                    <a:pos x="139" y="540"/>
                  </a:cxn>
                  <a:cxn ang="0">
                    <a:pos x="139" y="1002"/>
                  </a:cxn>
                  <a:cxn ang="0">
                    <a:pos x="153" y="1001"/>
                  </a:cxn>
                  <a:cxn ang="0">
                    <a:pos x="179" y="1001"/>
                  </a:cxn>
                  <a:cxn ang="0">
                    <a:pos x="217" y="1000"/>
                  </a:cxn>
                  <a:cxn ang="0">
                    <a:pos x="266" y="999"/>
                  </a:cxn>
                </a:cxnLst>
                <a:rect l="0" t="0" r="r" b="b"/>
                <a:pathLst>
                  <a:path w="571" h="1075">
                    <a:moveTo>
                      <a:pt x="266" y="999"/>
                    </a:moveTo>
                    <a:lnTo>
                      <a:pt x="318" y="998"/>
                    </a:lnTo>
                    <a:lnTo>
                      <a:pt x="362" y="997"/>
                    </a:lnTo>
                    <a:lnTo>
                      <a:pt x="397" y="996"/>
                    </a:lnTo>
                    <a:lnTo>
                      <a:pt x="425" y="996"/>
                    </a:lnTo>
                    <a:lnTo>
                      <a:pt x="440" y="996"/>
                    </a:lnTo>
                    <a:lnTo>
                      <a:pt x="456" y="995"/>
                    </a:lnTo>
                    <a:lnTo>
                      <a:pt x="472" y="994"/>
                    </a:lnTo>
                    <a:lnTo>
                      <a:pt x="488" y="994"/>
                    </a:lnTo>
                    <a:lnTo>
                      <a:pt x="505" y="990"/>
                    </a:lnTo>
                    <a:lnTo>
                      <a:pt x="524" y="987"/>
                    </a:lnTo>
                    <a:lnTo>
                      <a:pt x="545" y="984"/>
                    </a:lnTo>
                    <a:lnTo>
                      <a:pt x="571" y="981"/>
                    </a:lnTo>
                    <a:lnTo>
                      <a:pt x="569" y="998"/>
                    </a:lnTo>
                    <a:lnTo>
                      <a:pt x="565" y="1014"/>
                    </a:lnTo>
                    <a:lnTo>
                      <a:pt x="564" y="1030"/>
                    </a:lnTo>
                    <a:lnTo>
                      <a:pt x="565" y="1042"/>
                    </a:lnTo>
                    <a:lnTo>
                      <a:pt x="565" y="1051"/>
                    </a:lnTo>
                    <a:lnTo>
                      <a:pt x="571" y="1075"/>
                    </a:lnTo>
                    <a:lnTo>
                      <a:pt x="0" y="1075"/>
                    </a:lnTo>
                    <a:lnTo>
                      <a:pt x="0" y="0"/>
                    </a:lnTo>
                    <a:lnTo>
                      <a:pt x="559" y="0"/>
                    </a:lnTo>
                    <a:lnTo>
                      <a:pt x="557" y="29"/>
                    </a:lnTo>
                    <a:lnTo>
                      <a:pt x="556" y="49"/>
                    </a:lnTo>
                    <a:lnTo>
                      <a:pt x="557" y="67"/>
                    </a:lnTo>
                    <a:lnTo>
                      <a:pt x="559" y="96"/>
                    </a:lnTo>
                    <a:lnTo>
                      <a:pt x="540" y="91"/>
                    </a:lnTo>
                    <a:lnTo>
                      <a:pt x="523" y="88"/>
                    </a:lnTo>
                    <a:lnTo>
                      <a:pt x="508" y="86"/>
                    </a:lnTo>
                    <a:lnTo>
                      <a:pt x="497" y="84"/>
                    </a:lnTo>
                    <a:lnTo>
                      <a:pt x="478" y="82"/>
                    </a:lnTo>
                    <a:lnTo>
                      <a:pt x="457" y="80"/>
                    </a:lnTo>
                    <a:lnTo>
                      <a:pt x="438" y="79"/>
                    </a:lnTo>
                    <a:lnTo>
                      <a:pt x="419" y="78"/>
                    </a:lnTo>
                    <a:lnTo>
                      <a:pt x="261" y="76"/>
                    </a:lnTo>
                    <a:lnTo>
                      <a:pt x="139" y="76"/>
                    </a:lnTo>
                    <a:lnTo>
                      <a:pt x="139" y="471"/>
                    </a:lnTo>
                    <a:lnTo>
                      <a:pt x="427" y="471"/>
                    </a:lnTo>
                    <a:lnTo>
                      <a:pt x="473" y="467"/>
                    </a:lnTo>
                    <a:lnTo>
                      <a:pt x="524" y="463"/>
                    </a:lnTo>
                    <a:lnTo>
                      <a:pt x="521" y="487"/>
                    </a:lnTo>
                    <a:lnTo>
                      <a:pt x="520" y="504"/>
                    </a:lnTo>
                    <a:lnTo>
                      <a:pt x="521" y="521"/>
                    </a:lnTo>
                    <a:lnTo>
                      <a:pt x="524" y="548"/>
                    </a:lnTo>
                    <a:lnTo>
                      <a:pt x="473" y="545"/>
                    </a:lnTo>
                    <a:lnTo>
                      <a:pt x="427" y="540"/>
                    </a:lnTo>
                    <a:lnTo>
                      <a:pt x="139" y="540"/>
                    </a:lnTo>
                    <a:lnTo>
                      <a:pt x="139" y="1002"/>
                    </a:lnTo>
                    <a:lnTo>
                      <a:pt x="153" y="1001"/>
                    </a:lnTo>
                    <a:lnTo>
                      <a:pt x="179" y="1001"/>
                    </a:lnTo>
                    <a:lnTo>
                      <a:pt x="217" y="1000"/>
                    </a:lnTo>
                    <a:lnTo>
                      <a:pt x="266" y="999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42"/>
              <p:cNvSpPr>
                <a:spLocks/>
              </p:cNvSpPr>
              <p:nvPr userDrawn="1"/>
            </p:nvSpPr>
            <p:spPr bwMode="auto">
              <a:xfrm>
                <a:off x="7503569" y="1291790"/>
                <a:ext cx="80962" cy="77684"/>
              </a:xfrm>
              <a:custGeom>
                <a:avLst/>
                <a:gdLst/>
                <a:ahLst/>
                <a:cxnLst>
                  <a:cxn ang="0">
                    <a:pos x="140" y="1004"/>
                  </a:cxn>
                  <a:cxn ang="0">
                    <a:pos x="489" y="1004"/>
                  </a:cxn>
                  <a:cxn ang="0">
                    <a:pos x="489" y="0"/>
                  </a:cxn>
                  <a:cxn ang="0">
                    <a:pos x="506" y="2"/>
                  </a:cxn>
                  <a:cxn ang="0">
                    <a:pos x="524" y="4"/>
                  </a:cxn>
                  <a:cxn ang="0">
                    <a:pos x="541" y="4"/>
                  </a:cxn>
                  <a:cxn ang="0">
                    <a:pos x="559" y="5"/>
                  </a:cxn>
                  <a:cxn ang="0">
                    <a:pos x="581" y="4"/>
                  </a:cxn>
                  <a:cxn ang="0">
                    <a:pos x="599" y="4"/>
                  </a:cxn>
                  <a:cxn ang="0">
                    <a:pos x="615" y="2"/>
                  </a:cxn>
                  <a:cxn ang="0">
                    <a:pos x="627" y="0"/>
                  </a:cxn>
                  <a:cxn ang="0">
                    <a:pos x="627" y="1004"/>
                  </a:cxn>
                  <a:cxn ang="0">
                    <a:pos x="978" y="1004"/>
                  </a:cxn>
                  <a:cxn ang="0">
                    <a:pos x="978" y="0"/>
                  </a:cxn>
                  <a:cxn ang="0">
                    <a:pos x="995" y="2"/>
                  </a:cxn>
                  <a:cxn ang="0">
                    <a:pos x="1012" y="4"/>
                  </a:cxn>
                  <a:cxn ang="0">
                    <a:pos x="1029" y="4"/>
                  </a:cxn>
                  <a:cxn ang="0">
                    <a:pos x="1047" y="5"/>
                  </a:cxn>
                  <a:cxn ang="0">
                    <a:pos x="1065" y="4"/>
                  </a:cxn>
                  <a:cxn ang="0">
                    <a:pos x="1082" y="4"/>
                  </a:cxn>
                  <a:cxn ang="0">
                    <a:pos x="1100" y="2"/>
                  </a:cxn>
                  <a:cxn ang="0">
                    <a:pos x="1117" y="0"/>
                  </a:cxn>
                  <a:cxn ang="0">
                    <a:pos x="1117" y="1086"/>
                  </a:cxn>
                  <a:cxn ang="0">
                    <a:pos x="1086" y="1086"/>
                  </a:cxn>
                  <a:cxn ang="0">
                    <a:pos x="1052" y="1086"/>
                  </a:cxn>
                  <a:cxn ang="0">
                    <a:pos x="1012" y="1085"/>
                  </a:cxn>
                  <a:cxn ang="0">
                    <a:pos x="969" y="1085"/>
                  </a:cxn>
                  <a:cxn ang="0">
                    <a:pos x="944" y="1084"/>
                  </a:cxn>
                  <a:cxn ang="0">
                    <a:pos x="920" y="1084"/>
                  </a:cxn>
                  <a:cxn ang="0">
                    <a:pos x="896" y="1084"/>
                  </a:cxn>
                  <a:cxn ang="0">
                    <a:pos x="870" y="1084"/>
                  </a:cxn>
                  <a:cxn ang="0">
                    <a:pos x="844" y="1083"/>
                  </a:cxn>
                  <a:cxn ang="0">
                    <a:pos x="818" y="1083"/>
                  </a:cxn>
                  <a:cxn ang="0">
                    <a:pos x="791" y="1083"/>
                  </a:cxn>
                  <a:cxn ang="0">
                    <a:pos x="763" y="1083"/>
                  </a:cxn>
                  <a:cxn ang="0">
                    <a:pos x="736" y="1081"/>
                  </a:cxn>
                  <a:cxn ang="0">
                    <a:pos x="709" y="1081"/>
                  </a:cxn>
                  <a:cxn ang="0">
                    <a:pos x="683" y="1081"/>
                  </a:cxn>
                  <a:cxn ang="0">
                    <a:pos x="657" y="1081"/>
                  </a:cxn>
                  <a:cxn ang="0">
                    <a:pos x="632" y="1080"/>
                  </a:cxn>
                  <a:cxn ang="0">
                    <a:pos x="606" y="1080"/>
                  </a:cxn>
                  <a:cxn ang="0">
                    <a:pos x="582" y="1080"/>
                  </a:cxn>
                  <a:cxn ang="0">
                    <a:pos x="559" y="1080"/>
                  </a:cxn>
                  <a:cxn ang="0">
                    <a:pos x="197" y="1080"/>
                  </a:cxn>
                  <a:cxn ang="0">
                    <a:pos x="172" y="1081"/>
                  </a:cxn>
                  <a:cxn ang="0">
                    <a:pos x="143" y="1081"/>
                  </a:cxn>
                  <a:cxn ang="0">
                    <a:pos x="112" y="1083"/>
                  </a:cxn>
                  <a:cxn ang="0">
                    <a:pos x="77" y="1084"/>
                  </a:cxn>
                  <a:cxn ang="0">
                    <a:pos x="45" y="1084"/>
                  </a:cxn>
                  <a:cxn ang="0">
                    <a:pos x="22" y="1085"/>
                  </a:cxn>
                  <a:cxn ang="0">
                    <a:pos x="7" y="1086"/>
                  </a:cxn>
                  <a:cxn ang="0">
                    <a:pos x="0" y="1086"/>
                  </a:cxn>
                  <a:cxn ang="0">
                    <a:pos x="0" y="0"/>
                  </a:cxn>
                  <a:cxn ang="0">
                    <a:pos x="16" y="2"/>
                  </a:cxn>
                  <a:cxn ang="0">
                    <a:pos x="33" y="4"/>
                  </a:cxn>
                  <a:cxn ang="0">
                    <a:pos x="51" y="4"/>
                  </a:cxn>
                  <a:cxn ang="0">
                    <a:pos x="69" y="5"/>
                  </a:cxn>
                  <a:cxn ang="0">
                    <a:pos x="86" y="4"/>
                  </a:cxn>
                  <a:cxn ang="0">
                    <a:pos x="104" y="4"/>
                  </a:cxn>
                  <a:cxn ang="0">
                    <a:pos x="122" y="2"/>
                  </a:cxn>
                  <a:cxn ang="0">
                    <a:pos x="140" y="0"/>
                  </a:cxn>
                  <a:cxn ang="0">
                    <a:pos x="140" y="1004"/>
                  </a:cxn>
                </a:cxnLst>
                <a:rect l="0" t="0" r="r" b="b"/>
                <a:pathLst>
                  <a:path w="1117" h="1086">
                    <a:moveTo>
                      <a:pt x="140" y="1004"/>
                    </a:moveTo>
                    <a:lnTo>
                      <a:pt x="489" y="1004"/>
                    </a:lnTo>
                    <a:lnTo>
                      <a:pt x="489" y="0"/>
                    </a:lnTo>
                    <a:lnTo>
                      <a:pt x="506" y="2"/>
                    </a:lnTo>
                    <a:lnTo>
                      <a:pt x="524" y="4"/>
                    </a:lnTo>
                    <a:lnTo>
                      <a:pt x="541" y="4"/>
                    </a:lnTo>
                    <a:lnTo>
                      <a:pt x="559" y="5"/>
                    </a:lnTo>
                    <a:lnTo>
                      <a:pt x="581" y="4"/>
                    </a:lnTo>
                    <a:lnTo>
                      <a:pt x="599" y="4"/>
                    </a:lnTo>
                    <a:lnTo>
                      <a:pt x="615" y="2"/>
                    </a:lnTo>
                    <a:lnTo>
                      <a:pt x="627" y="0"/>
                    </a:lnTo>
                    <a:lnTo>
                      <a:pt x="627" y="1004"/>
                    </a:lnTo>
                    <a:lnTo>
                      <a:pt x="978" y="1004"/>
                    </a:lnTo>
                    <a:lnTo>
                      <a:pt x="978" y="0"/>
                    </a:lnTo>
                    <a:lnTo>
                      <a:pt x="995" y="2"/>
                    </a:lnTo>
                    <a:lnTo>
                      <a:pt x="1012" y="4"/>
                    </a:lnTo>
                    <a:lnTo>
                      <a:pt x="1029" y="4"/>
                    </a:lnTo>
                    <a:lnTo>
                      <a:pt x="1047" y="5"/>
                    </a:lnTo>
                    <a:lnTo>
                      <a:pt x="1065" y="4"/>
                    </a:lnTo>
                    <a:lnTo>
                      <a:pt x="1082" y="4"/>
                    </a:lnTo>
                    <a:lnTo>
                      <a:pt x="1100" y="2"/>
                    </a:lnTo>
                    <a:lnTo>
                      <a:pt x="1117" y="0"/>
                    </a:lnTo>
                    <a:lnTo>
                      <a:pt x="1117" y="1086"/>
                    </a:lnTo>
                    <a:lnTo>
                      <a:pt x="1086" y="1086"/>
                    </a:lnTo>
                    <a:lnTo>
                      <a:pt x="1052" y="1086"/>
                    </a:lnTo>
                    <a:lnTo>
                      <a:pt x="1012" y="1085"/>
                    </a:lnTo>
                    <a:lnTo>
                      <a:pt x="969" y="1085"/>
                    </a:lnTo>
                    <a:lnTo>
                      <a:pt x="944" y="1084"/>
                    </a:lnTo>
                    <a:lnTo>
                      <a:pt x="920" y="1084"/>
                    </a:lnTo>
                    <a:lnTo>
                      <a:pt x="896" y="1084"/>
                    </a:lnTo>
                    <a:lnTo>
                      <a:pt x="870" y="1084"/>
                    </a:lnTo>
                    <a:lnTo>
                      <a:pt x="844" y="1083"/>
                    </a:lnTo>
                    <a:lnTo>
                      <a:pt x="818" y="1083"/>
                    </a:lnTo>
                    <a:lnTo>
                      <a:pt x="791" y="1083"/>
                    </a:lnTo>
                    <a:lnTo>
                      <a:pt x="763" y="1083"/>
                    </a:lnTo>
                    <a:lnTo>
                      <a:pt x="736" y="1081"/>
                    </a:lnTo>
                    <a:lnTo>
                      <a:pt x="709" y="1081"/>
                    </a:lnTo>
                    <a:lnTo>
                      <a:pt x="683" y="1081"/>
                    </a:lnTo>
                    <a:lnTo>
                      <a:pt x="657" y="1081"/>
                    </a:lnTo>
                    <a:lnTo>
                      <a:pt x="632" y="1080"/>
                    </a:lnTo>
                    <a:lnTo>
                      <a:pt x="606" y="1080"/>
                    </a:lnTo>
                    <a:lnTo>
                      <a:pt x="582" y="1080"/>
                    </a:lnTo>
                    <a:lnTo>
                      <a:pt x="559" y="1080"/>
                    </a:lnTo>
                    <a:lnTo>
                      <a:pt x="197" y="1080"/>
                    </a:lnTo>
                    <a:lnTo>
                      <a:pt x="172" y="1081"/>
                    </a:lnTo>
                    <a:lnTo>
                      <a:pt x="143" y="1081"/>
                    </a:lnTo>
                    <a:lnTo>
                      <a:pt x="112" y="1083"/>
                    </a:lnTo>
                    <a:lnTo>
                      <a:pt x="77" y="1084"/>
                    </a:lnTo>
                    <a:lnTo>
                      <a:pt x="45" y="1084"/>
                    </a:lnTo>
                    <a:lnTo>
                      <a:pt x="22" y="1085"/>
                    </a:lnTo>
                    <a:lnTo>
                      <a:pt x="7" y="1086"/>
                    </a:lnTo>
                    <a:lnTo>
                      <a:pt x="0" y="1086"/>
                    </a:lnTo>
                    <a:lnTo>
                      <a:pt x="0" y="0"/>
                    </a:lnTo>
                    <a:lnTo>
                      <a:pt x="16" y="2"/>
                    </a:lnTo>
                    <a:lnTo>
                      <a:pt x="33" y="4"/>
                    </a:lnTo>
                    <a:lnTo>
                      <a:pt x="51" y="4"/>
                    </a:lnTo>
                    <a:lnTo>
                      <a:pt x="69" y="5"/>
                    </a:lnTo>
                    <a:lnTo>
                      <a:pt x="86" y="4"/>
                    </a:lnTo>
                    <a:lnTo>
                      <a:pt x="104" y="4"/>
                    </a:lnTo>
                    <a:lnTo>
                      <a:pt x="122" y="2"/>
                    </a:lnTo>
                    <a:lnTo>
                      <a:pt x="140" y="0"/>
                    </a:lnTo>
                    <a:lnTo>
                      <a:pt x="140" y="100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43"/>
              <p:cNvSpPr>
                <a:spLocks/>
              </p:cNvSpPr>
              <p:nvPr userDrawn="1"/>
            </p:nvSpPr>
            <p:spPr bwMode="auto">
              <a:xfrm>
                <a:off x="7473407" y="1291790"/>
                <a:ext cx="9525" cy="77684"/>
              </a:xfrm>
              <a:custGeom>
                <a:avLst/>
                <a:gdLst/>
                <a:ahLst/>
                <a:cxnLst>
                  <a:cxn ang="0">
                    <a:pos x="140" y="0"/>
                  </a:cxn>
                  <a:cxn ang="0">
                    <a:pos x="140" y="1081"/>
                  </a:cxn>
                  <a:cxn ang="0">
                    <a:pos x="111" y="1078"/>
                  </a:cxn>
                  <a:cxn ang="0">
                    <a:pos x="26" y="1078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7" y="2"/>
                  </a:cxn>
                  <a:cxn ang="0">
                    <a:pos x="34" y="3"/>
                  </a:cxn>
                  <a:cxn ang="0">
                    <a:pos x="52" y="4"/>
                  </a:cxn>
                  <a:cxn ang="0">
                    <a:pos x="70" y="4"/>
                  </a:cxn>
                  <a:cxn ang="0">
                    <a:pos x="91" y="4"/>
                  </a:cxn>
                  <a:cxn ang="0">
                    <a:pos x="110" y="3"/>
                  </a:cxn>
                  <a:cxn ang="0">
                    <a:pos x="126" y="2"/>
                  </a:cxn>
                  <a:cxn ang="0">
                    <a:pos x="140" y="0"/>
                  </a:cxn>
                </a:cxnLst>
                <a:rect l="0" t="0" r="r" b="b"/>
                <a:pathLst>
                  <a:path w="140" h="1081">
                    <a:moveTo>
                      <a:pt x="140" y="0"/>
                    </a:moveTo>
                    <a:lnTo>
                      <a:pt x="140" y="1081"/>
                    </a:lnTo>
                    <a:lnTo>
                      <a:pt x="111" y="1078"/>
                    </a:lnTo>
                    <a:lnTo>
                      <a:pt x="26" y="1078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7" y="2"/>
                    </a:lnTo>
                    <a:lnTo>
                      <a:pt x="34" y="3"/>
                    </a:lnTo>
                    <a:lnTo>
                      <a:pt x="52" y="4"/>
                    </a:lnTo>
                    <a:lnTo>
                      <a:pt x="70" y="4"/>
                    </a:lnTo>
                    <a:lnTo>
                      <a:pt x="91" y="4"/>
                    </a:lnTo>
                    <a:lnTo>
                      <a:pt x="110" y="3"/>
                    </a:lnTo>
                    <a:lnTo>
                      <a:pt x="126" y="2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44"/>
              <p:cNvSpPr>
                <a:spLocks noEditPoints="1"/>
              </p:cNvSpPr>
              <p:nvPr userDrawn="1"/>
            </p:nvSpPr>
            <p:spPr bwMode="auto">
              <a:xfrm>
                <a:off x="7413083" y="1291790"/>
                <a:ext cx="50800" cy="77684"/>
              </a:xfrm>
              <a:custGeom>
                <a:avLst/>
                <a:gdLst/>
                <a:ahLst/>
                <a:cxnLst>
                  <a:cxn ang="0">
                    <a:pos x="68" y="4"/>
                  </a:cxn>
                  <a:cxn ang="0">
                    <a:pos x="138" y="0"/>
                  </a:cxn>
                  <a:cxn ang="0">
                    <a:pos x="282" y="488"/>
                  </a:cxn>
                  <a:cxn ang="0">
                    <a:pos x="353" y="491"/>
                  </a:cxn>
                  <a:cxn ang="0">
                    <a:pos x="418" y="495"/>
                  </a:cxn>
                  <a:cxn ang="0">
                    <a:pos x="474" y="502"/>
                  </a:cxn>
                  <a:cxn ang="0">
                    <a:pos x="521" y="513"/>
                  </a:cxn>
                  <a:cxn ang="0">
                    <a:pos x="563" y="527"/>
                  </a:cxn>
                  <a:cxn ang="0">
                    <a:pos x="598" y="546"/>
                  </a:cxn>
                  <a:cxn ang="0">
                    <a:pos x="626" y="568"/>
                  </a:cxn>
                  <a:cxn ang="0">
                    <a:pos x="648" y="595"/>
                  </a:cxn>
                  <a:cxn ang="0">
                    <a:pos x="666" y="625"/>
                  </a:cxn>
                  <a:cxn ang="0">
                    <a:pos x="678" y="661"/>
                  </a:cxn>
                  <a:cxn ang="0">
                    <a:pos x="686" y="702"/>
                  </a:cxn>
                  <a:cxn ang="0">
                    <a:pos x="688" y="747"/>
                  </a:cxn>
                  <a:cxn ang="0">
                    <a:pos x="687" y="781"/>
                  </a:cxn>
                  <a:cxn ang="0">
                    <a:pos x="682" y="814"/>
                  </a:cxn>
                  <a:cxn ang="0">
                    <a:pos x="677" y="844"/>
                  </a:cxn>
                  <a:cxn ang="0">
                    <a:pos x="669" y="873"/>
                  </a:cxn>
                  <a:cxn ang="0">
                    <a:pos x="657" y="898"/>
                  </a:cxn>
                  <a:cxn ang="0">
                    <a:pos x="644" y="923"/>
                  </a:cxn>
                  <a:cxn ang="0">
                    <a:pos x="627" y="944"/>
                  </a:cxn>
                  <a:cxn ang="0">
                    <a:pos x="609" y="964"/>
                  </a:cxn>
                  <a:cxn ang="0">
                    <a:pos x="587" y="982"/>
                  </a:cxn>
                  <a:cxn ang="0">
                    <a:pos x="563" y="999"/>
                  </a:cxn>
                  <a:cxn ang="0">
                    <a:pos x="535" y="1015"/>
                  </a:cxn>
                  <a:cxn ang="0">
                    <a:pos x="504" y="1029"/>
                  </a:cxn>
                  <a:cxn ang="0">
                    <a:pos x="470" y="1041"/>
                  </a:cxn>
                  <a:cxn ang="0">
                    <a:pos x="433" y="1052"/>
                  </a:cxn>
                  <a:cxn ang="0">
                    <a:pos x="352" y="1070"/>
                  </a:cxn>
                  <a:cxn ang="0">
                    <a:pos x="321" y="1072"/>
                  </a:cxn>
                  <a:cxn ang="0">
                    <a:pos x="275" y="1074"/>
                  </a:cxn>
                  <a:cxn ang="0">
                    <a:pos x="213" y="1076"/>
                  </a:cxn>
                  <a:cxn ang="0">
                    <a:pos x="141" y="1078"/>
                  </a:cxn>
                  <a:cxn ang="0">
                    <a:pos x="0" y="0"/>
                  </a:cxn>
                  <a:cxn ang="0">
                    <a:pos x="514" y="881"/>
                  </a:cxn>
                  <a:cxn ang="0">
                    <a:pos x="527" y="852"/>
                  </a:cxn>
                  <a:cxn ang="0">
                    <a:pos x="536" y="822"/>
                  </a:cxn>
                  <a:cxn ang="0">
                    <a:pos x="541" y="790"/>
                  </a:cxn>
                  <a:cxn ang="0">
                    <a:pos x="544" y="755"/>
                  </a:cxn>
                  <a:cxn ang="0">
                    <a:pos x="540" y="714"/>
                  </a:cxn>
                  <a:cxn ang="0">
                    <a:pos x="532" y="677"/>
                  </a:cxn>
                  <a:cxn ang="0">
                    <a:pos x="518" y="644"/>
                  </a:cxn>
                  <a:cxn ang="0">
                    <a:pos x="498" y="615"/>
                  </a:cxn>
                  <a:cxn ang="0">
                    <a:pos x="474" y="590"/>
                  </a:cxn>
                  <a:cxn ang="0">
                    <a:pos x="443" y="571"/>
                  </a:cxn>
                  <a:cxn ang="0">
                    <a:pos x="407" y="558"/>
                  </a:cxn>
                  <a:cxn ang="0">
                    <a:pos x="366" y="552"/>
                  </a:cxn>
                  <a:cxn ang="0">
                    <a:pos x="347" y="550"/>
                  </a:cxn>
                  <a:cxn ang="0">
                    <a:pos x="329" y="549"/>
                  </a:cxn>
                  <a:cxn ang="0">
                    <a:pos x="304" y="549"/>
                  </a:cxn>
                  <a:cxn ang="0">
                    <a:pos x="269" y="548"/>
                  </a:cxn>
                  <a:cxn ang="0">
                    <a:pos x="138" y="1012"/>
                  </a:cxn>
                  <a:cxn ang="0">
                    <a:pos x="313" y="1009"/>
                  </a:cxn>
                  <a:cxn ang="0">
                    <a:pos x="349" y="1002"/>
                  </a:cxn>
                  <a:cxn ang="0">
                    <a:pos x="382" y="992"/>
                  </a:cxn>
                  <a:cxn ang="0">
                    <a:pos x="412" y="978"/>
                  </a:cxn>
                  <a:cxn ang="0">
                    <a:pos x="441" y="962"/>
                  </a:cxn>
                  <a:cxn ang="0">
                    <a:pos x="466" y="942"/>
                  </a:cxn>
                  <a:cxn ang="0">
                    <a:pos x="487" y="919"/>
                  </a:cxn>
                  <a:cxn ang="0">
                    <a:pos x="507" y="895"/>
                  </a:cxn>
                </a:cxnLst>
                <a:rect l="0" t="0" r="r" b="b"/>
                <a:pathLst>
                  <a:path w="688" h="1078">
                    <a:moveTo>
                      <a:pt x="40" y="3"/>
                    </a:moveTo>
                    <a:lnTo>
                      <a:pt x="68" y="4"/>
                    </a:lnTo>
                    <a:lnTo>
                      <a:pt x="95" y="3"/>
                    </a:lnTo>
                    <a:lnTo>
                      <a:pt x="138" y="0"/>
                    </a:lnTo>
                    <a:lnTo>
                      <a:pt x="138" y="488"/>
                    </a:lnTo>
                    <a:lnTo>
                      <a:pt x="282" y="488"/>
                    </a:lnTo>
                    <a:lnTo>
                      <a:pt x="318" y="489"/>
                    </a:lnTo>
                    <a:lnTo>
                      <a:pt x="353" y="491"/>
                    </a:lnTo>
                    <a:lnTo>
                      <a:pt x="386" y="492"/>
                    </a:lnTo>
                    <a:lnTo>
                      <a:pt x="418" y="495"/>
                    </a:lnTo>
                    <a:lnTo>
                      <a:pt x="446" y="498"/>
                    </a:lnTo>
                    <a:lnTo>
                      <a:pt x="474" y="502"/>
                    </a:lnTo>
                    <a:lnTo>
                      <a:pt x="499" y="508"/>
                    </a:lnTo>
                    <a:lnTo>
                      <a:pt x="521" y="513"/>
                    </a:lnTo>
                    <a:lnTo>
                      <a:pt x="544" y="519"/>
                    </a:lnTo>
                    <a:lnTo>
                      <a:pt x="563" y="527"/>
                    </a:lnTo>
                    <a:lnTo>
                      <a:pt x="582" y="536"/>
                    </a:lnTo>
                    <a:lnTo>
                      <a:pt x="598" y="546"/>
                    </a:lnTo>
                    <a:lnTo>
                      <a:pt x="614" y="556"/>
                    </a:lnTo>
                    <a:lnTo>
                      <a:pt x="626" y="568"/>
                    </a:lnTo>
                    <a:lnTo>
                      <a:pt x="639" y="581"/>
                    </a:lnTo>
                    <a:lnTo>
                      <a:pt x="648" y="595"/>
                    </a:lnTo>
                    <a:lnTo>
                      <a:pt x="658" y="609"/>
                    </a:lnTo>
                    <a:lnTo>
                      <a:pt x="666" y="625"/>
                    </a:lnTo>
                    <a:lnTo>
                      <a:pt x="673" y="642"/>
                    </a:lnTo>
                    <a:lnTo>
                      <a:pt x="678" y="661"/>
                    </a:lnTo>
                    <a:lnTo>
                      <a:pt x="682" y="681"/>
                    </a:lnTo>
                    <a:lnTo>
                      <a:pt x="686" y="702"/>
                    </a:lnTo>
                    <a:lnTo>
                      <a:pt x="687" y="724"/>
                    </a:lnTo>
                    <a:lnTo>
                      <a:pt x="688" y="747"/>
                    </a:lnTo>
                    <a:lnTo>
                      <a:pt x="688" y="764"/>
                    </a:lnTo>
                    <a:lnTo>
                      <a:pt x="687" y="781"/>
                    </a:lnTo>
                    <a:lnTo>
                      <a:pt x="684" y="798"/>
                    </a:lnTo>
                    <a:lnTo>
                      <a:pt x="682" y="814"/>
                    </a:lnTo>
                    <a:lnTo>
                      <a:pt x="680" y="829"/>
                    </a:lnTo>
                    <a:lnTo>
                      <a:pt x="677" y="844"/>
                    </a:lnTo>
                    <a:lnTo>
                      <a:pt x="673" y="859"/>
                    </a:lnTo>
                    <a:lnTo>
                      <a:pt x="669" y="873"/>
                    </a:lnTo>
                    <a:lnTo>
                      <a:pt x="663" y="885"/>
                    </a:lnTo>
                    <a:lnTo>
                      <a:pt x="657" y="898"/>
                    </a:lnTo>
                    <a:lnTo>
                      <a:pt x="651" y="911"/>
                    </a:lnTo>
                    <a:lnTo>
                      <a:pt x="644" y="923"/>
                    </a:lnTo>
                    <a:lnTo>
                      <a:pt x="636" y="933"/>
                    </a:lnTo>
                    <a:lnTo>
                      <a:pt x="627" y="944"/>
                    </a:lnTo>
                    <a:lnTo>
                      <a:pt x="619" y="954"/>
                    </a:lnTo>
                    <a:lnTo>
                      <a:pt x="609" y="964"/>
                    </a:lnTo>
                    <a:lnTo>
                      <a:pt x="599" y="973"/>
                    </a:lnTo>
                    <a:lnTo>
                      <a:pt x="587" y="982"/>
                    </a:lnTo>
                    <a:lnTo>
                      <a:pt x="575" y="990"/>
                    </a:lnTo>
                    <a:lnTo>
                      <a:pt x="563" y="999"/>
                    </a:lnTo>
                    <a:lnTo>
                      <a:pt x="549" y="1007"/>
                    </a:lnTo>
                    <a:lnTo>
                      <a:pt x="535" y="1015"/>
                    </a:lnTo>
                    <a:lnTo>
                      <a:pt x="519" y="1022"/>
                    </a:lnTo>
                    <a:lnTo>
                      <a:pt x="504" y="1029"/>
                    </a:lnTo>
                    <a:lnTo>
                      <a:pt x="487" y="1035"/>
                    </a:lnTo>
                    <a:lnTo>
                      <a:pt x="470" y="1041"/>
                    </a:lnTo>
                    <a:lnTo>
                      <a:pt x="452" y="1047"/>
                    </a:lnTo>
                    <a:lnTo>
                      <a:pt x="433" y="1052"/>
                    </a:lnTo>
                    <a:lnTo>
                      <a:pt x="394" y="1062"/>
                    </a:lnTo>
                    <a:lnTo>
                      <a:pt x="352" y="1070"/>
                    </a:lnTo>
                    <a:lnTo>
                      <a:pt x="339" y="1071"/>
                    </a:lnTo>
                    <a:lnTo>
                      <a:pt x="321" y="1072"/>
                    </a:lnTo>
                    <a:lnTo>
                      <a:pt x="300" y="1073"/>
                    </a:lnTo>
                    <a:lnTo>
                      <a:pt x="275" y="1074"/>
                    </a:lnTo>
                    <a:lnTo>
                      <a:pt x="245" y="1076"/>
                    </a:lnTo>
                    <a:lnTo>
                      <a:pt x="213" y="1076"/>
                    </a:lnTo>
                    <a:lnTo>
                      <a:pt x="178" y="1078"/>
                    </a:lnTo>
                    <a:lnTo>
                      <a:pt x="141" y="1078"/>
                    </a:lnTo>
                    <a:lnTo>
                      <a:pt x="0" y="1078"/>
                    </a:lnTo>
                    <a:lnTo>
                      <a:pt x="0" y="0"/>
                    </a:lnTo>
                    <a:lnTo>
                      <a:pt x="40" y="3"/>
                    </a:lnTo>
                    <a:close/>
                    <a:moveTo>
                      <a:pt x="514" y="881"/>
                    </a:moveTo>
                    <a:lnTo>
                      <a:pt x="521" y="867"/>
                    </a:lnTo>
                    <a:lnTo>
                      <a:pt x="527" y="852"/>
                    </a:lnTo>
                    <a:lnTo>
                      <a:pt x="532" y="838"/>
                    </a:lnTo>
                    <a:lnTo>
                      <a:pt x="536" y="822"/>
                    </a:lnTo>
                    <a:lnTo>
                      <a:pt x="539" y="806"/>
                    </a:lnTo>
                    <a:lnTo>
                      <a:pt x="541" y="790"/>
                    </a:lnTo>
                    <a:lnTo>
                      <a:pt x="543" y="772"/>
                    </a:lnTo>
                    <a:lnTo>
                      <a:pt x="544" y="755"/>
                    </a:lnTo>
                    <a:lnTo>
                      <a:pt x="543" y="735"/>
                    </a:lnTo>
                    <a:lnTo>
                      <a:pt x="540" y="714"/>
                    </a:lnTo>
                    <a:lnTo>
                      <a:pt x="537" y="695"/>
                    </a:lnTo>
                    <a:lnTo>
                      <a:pt x="532" y="677"/>
                    </a:lnTo>
                    <a:lnTo>
                      <a:pt x="526" y="660"/>
                    </a:lnTo>
                    <a:lnTo>
                      <a:pt x="518" y="644"/>
                    </a:lnTo>
                    <a:lnTo>
                      <a:pt x="509" y="630"/>
                    </a:lnTo>
                    <a:lnTo>
                      <a:pt x="498" y="615"/>
                    </a:lnTo>
                    <a:lnTo>
                      <a:pt x="486" y="602"/>
                    </a:lnTo>
                    <a:lnTo>
                      <a:pt x="474" y="590"/>
                    </a:lnTo>
                    <a:lnTo>
                      <a:pt x="459" y="581"/>
                    </a:lnTo>
                    <a:lnTo>
                      <a:pt x="443" y="571"/>
                    </a:lnTo>
                    <a:lnTo>
                      <a:pt x="426" y="565"/>
                    </a:lnTo>
                    <a:lnTo>
                      <a:pt x="407" y="558"/>
                    </a:lnTo>
                    <a:lnTo>
                      <a:pt x="387" y="554"/>
                    </a:lnTo>
                    <a:lnTo>
                      <a:pt x="366" y="552"/>
                    </a:lnTo>
                    <a:lnTo>
                      <a:pt x="356" y="551"/>
                    </a:lnTo>
                    <a:lnTo>
                      <a:pt x="347" y="550"/>
                    </a:lnTo>
                    <a:lnTo>
                      <a:pt x="338" y="550"/>
                    </a:lnTo>
                    <a:lnTo>
                      <a:pt x="329" y="549"/>
                    </a:lnTo>
                    <a:lnTo>
                      <a:pt x="318" y="549"/>
                    </a:lnTo>
                    <a:lnTo>
                      <a:pt x="304" y="549"/>
                    </a:lnTo>
                    <a:lnTo>
                      <a:pt x="288" y="549"/>
                    </a:lnTo>
                    <a:lnTo>
                      <a:pt x="269" y="548"/>
                    </a:lnTo>
                    <a:lnTo>
                      <a:pt x="138" y="548"/>
                    </a:lnTo>
                    <a:lnTo>
                      <a:pt x="138" y="1012"/>
                    </a:lnTo>
                    <a:lnTo>
                      <a:pt x="294" y="1012"/>
                    </a:lnTo>
                    <a:lnTo>
                      <a:pt x="313" y="1009"/>
                    </a:lnTo>
                    <a:lnTo>
                      <a:pt x="331" y="1005"/>
                    </a:lnTo>
                    <a:lnTo>
                      <a:pt x="349" y="1002"/>
                    </a:lnTo>
                    <a:lnTo>
                      <a:pt x="366" y="997"/>
                    </a:lnTo>
                    <a:lnTo>
                      <a:pt x="382" y="992"/>
                    </a:lnTo>
                    <a:lnTo>
                      <a:pt x="397" y="985"/>
                    </a:lnTo>
                    <a:lnTo>
                      <a:pt x="412" y="978"/>
                    </a:lnTo>
                    <a:lnTo>
                      <a:pt x="427" y="970"/>
                    </a:lnTo>
                    <a:lnTo>
                      <a:pt x="441" y="962"/>
                    </a:lnTo>
                    <a:lnTo>
                      <a:pt x="454" y="952"/>
                    </a:lnTo>
                    <a:lnTo>
                      <a:pt x="466" y="942"/>
                    </a:lnTo>
                    <a:lnTo>
                      <a:pt x="477" y="931"/>
                    </a:lnTo>
                    <a:lnTo>
                      <a:pt x="487" y="919"/>
                    </a:lnTo>
                    <a:lnTo>
                      <a:pt x="497" y="908"/>
                    </a:lnTo>
                    <a:lnTo>
                      <a:pt x="507" y="895"/>
                    </a:lnTo>
                    <a:lnTo>
                      <a:pt x="514" y="88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45"/>
              <p:cNvSpPr>
                <a:spLocks noEditPoints="1"/>
              </p:cNvSpPr>
              <p:nvPr userDrawn="1"/>
            </p:nvSpPr>
            <p:spPr bwMode="auto">
              <a:xfrm>
                <a:off x="7346408" y="1291790"/>
                <a:ext cx="50800" cy="77684"/>
              </a:xfrm>
              <a:custGeom>
                <a:avLst/>
                <a:gdLst/>
                <a:ahLst/>
                <a:cxnLst>
                  <a:cxn ang="0">
                    <a:pos x="333" y="1015"/>
                  </a:cxn>
                  <a:cxn ang="0">
                    <a:pos x="402" y="1000"/>
                  </a:cxn>
                  <a:cxn ang="0">
                    <a:pos x="462" y="970"/>
                  </a:cxn>
                  <a:cxn ang="0">
                    <a:pos x="508" y="926"/>
                  </a:cxn>
                  <a:cxn ang="0">
                    <a:pos x="542" y="871"/>
                  </a:cxn>
                  <a:cxn ang="0">
                    <a:pos x="559" y="807"/>
                  </a:cxn>
                  <a:cxn ang="0">
                    <a:pos x="559" y="730"/>
                  </a:cxn>
                  <a:cxn ang="0">
                    <a:pos x="539" y="659"/>
                  </a:cxn>
                  <a:cxn ang="0">
                    <a:pos x="499" y="607"/>
                  </a:cxn>
                  <a:cxn ang="0">
                    <a:pos x="443" y="571"/>
                  </a:cxn>
                  <a:cxn ang="0">
                    <a:pos x="371" y="548"/>
                  </a:cxn>
                  <a:cxn ang="0">
                    <a:pos x="284" y="537"/>
                  </a:cxn>
                  <a:cxn ang="0">
                    <a:pos x="140" y="1017"/>
                  </a:cxn>
                  <a:cxn ang="0">
                    <a:pos x="195" y="474"/>
                  </a:cxn>
                  <a:cxn ang="0">
                    <a:pos x="314" y="469"/>
                  </a:cxn>
                  <a:cxn ang="0">
                    <a:pos x="410" y="444"/>
                  </a:cxn>
                  <a:cxn ang="0">
                    <a:pos x="461" y="412"/>
                  </a:cxn>
                  <a:cxn ang="0">
                    <a:pos x="498" y="367"/>
                  </a:cxn>
                  <a:cxn ang="0">
                    <a:pos x="523" y="312"/>
                  </a:cxn>
                  <a:cxn ang="0">
                    <a:pos x="530" y="252"/>
                  </a:cxn>
                  <a:cxn ang="0">
                    <a:pos x="523" y="187"/>
                  </a:cxn>
                  <a:cxn ang="0">
                    <a:pos x="500" y="137"/>
                  </a:cxn>
                  <a:cxn ang="0">
                    <a:pos x="462" y="100"/>
                  </a:cxn>
                  <a:cxn ang="0">
                    <a:pos x="410" y="77"/>
                  </a:cxn>
                  <a:cxn ang="0">
                    <a:pos x="343" y="64"/>
                  </a:cxn>
                  <a:cxn ang="0">
                    <a:pos x="262" y="60"/>
                  </a:cxn>
                  <a:cxn ang="0">
                    <a:pos x="374" y="1"/>
                  </a:cxn>
                  <a:cxn ang="0">
                    <a:pos x="471" y="12"/>
                  </a:cxn>
                  <a:cxn ang="0">
                    <a:pos x="548" y="33"/>
                  </a:cxn>
                  <a:cxn ang="0">
                    <a:pos x="607" y="68"/>
                  </a:cxn>
                  <a:cxn ang="0">
                    <a:pos x="647" y="116"/>
                  </a:cxn>
                  <a:cxn ang="0">
                    <a:pos x="666" y="181"/>
                  </a:cxn>
                  <a:cxn ang="0">
                    <a:pos x="668" y="244"/>
                  </a:cxn>
                  <a:cxn ang="0">
                    <a:pos x="659" y="294"/>
                  </a:cxn>
                  <a:cxn ang="0">
                    <a:pos x="629" y="360"/>
                  </a:cxn>
                  <a:cxn ang="0">
                    <a:pos x="561" y="431"/>
                  </a:cxn>
                  <a:cxn ang="0">
                    <a:pos x="473" y="480"/>
                  </a:cxn>
                  <a:cxn ang="0">
                    <a:pos x="443" y="499"/>
                  </a:cxn>
                  <a:cxn ang="0">
                    <a:pos x="492" y="508"/>
                  </a:cxn>
                  <a:cxn ang="0">
                    <a:pos x="545" y="522"/>
                  </a:cxn>
                  <a:cxn ang="0">
                    <a:pos x="591" y="545"/>
                  </a:cxn>
                  <a:cxn ang="0">
                    <a:pos x="632" y="572"/>
                  </a:cxn>
                  <a:cxn ang="0">
                    <a:pos x="667" y="609"/>
                  </a:cxn>
                  <a:cxn ang="0">
                    <a:pos x="693" y="657"/>
                  </a:cxn>
                  <a:cxn ang="0">
                    <a:pos x="706" y="713"/>
                  </a:cxn>
                  <a:cxn ang="0">
                    <a:pos x="705" y="787"/>
                  </a:cxn>
                  <a:cxn ang="0">
                    <a:pos x="688" y="862"/>
                  </a:cxn>
                  <a:cxn ang="0">
                    <a:pos x="653" y="929"/>
                  </a:cxn>
                  <a:cxn ang="0">
                    <a:pos x="599" y="987"/>
                  </a:cxn>
                  <a:cxn ang="0">
                    <a:pos x="545" y="1025"/>
                  </a:cxn>
                  <a:cxn ang="0">
                    <a:pos x="470" y="1055"/>
                  </a:cxn>
                  <a:cxn ang="0">
                    <a:pos x="361" y="1073"/>
                  </a:cxn>
                </a:cxnLst>
                <a:rect l="0" t="0" r="r" b="b"/>
                <a:pathLst>
                  <a:path w="707" h="1075">
                    <a:moveTo>
                      <a:pt x="140" y="1017"/>
                    </a:moveTo>
                    <a:lnTo>
                      <a:pt x="296" y="1017"/>
                    </a:lnTo>
                    <a:lnTo>
                      <a:pt x="315" y="1017"/>
                    </a:lnTo>
                    <a:lnTo>
                      <a:pt x="333" y="1015"/>
                    </a:lnTo>
                    <a:lnTo>
                      <a:pt x="351" y="1013"/>
                    </a:lnTo>
                    <a:lnTo>
                      <a:pt x="368" y="1010"/>
                    </a:lnTo>
                    <a:lnTo>
                      <a:pt x="385" y="1005"/>
                    </a:lnTo>
                    <a:lnTo>
                      <a:pt x="402" y="1000"/>
                    </a:lnTo>
                    <a:lnTo>
                      <a:pt x="418" y="994"/>
                    </a:lnTo>
                    <a:lnTo>
                      <a:pt x="434" y="987"/>
                    </a:lnTo>
                    <a:lnTo>
                      <a:pt x="448" y="979"/>
                    </a:lnTo>
                    <a:lnTo>
                      <a:pt x="462" y="970"/>
                    </a:lnTo>
                    <a:lnTo>
                      <a:pt x="475" y="960"/>
                    </a:lnTo>
                    <a:lnTo>
                      <a:pt x="487" y="949"/>
                    </a:lnTo>
                    <a:lnTo>
                      <a:pt x="498" y="938"/>
                    </a:lnTo>
                    <a:lnTo>
                      <a:pt x="508" y="926"/>
                    </a:lnTo>
                    <a:lnTo>
                      <a:pt x="518" y="913"/>
                    </a:lnTo>
                    <a:lnTo>
                      <a:pt x="527" y="899"/>
                    </a:lnTo>
                    <a:lnTo>
                      <a:pt x="535" y="885"/>
                    </a:lnTo>
                    <a:lnTo>
                      <a:pt x="542" y="871"/>
                    </a:lnTo>
                    <a:lnTo>
                      <a:pt x="547" y="855"/>
                    </a:lnTo>
                    <a:lnTo>
                      <a:pt x="553" y="840"/>
                    </a:lnTo>
                    <a:lnTo>
                      <a:pt x="556" y="824"/>
                    </a:lnTo>
                    <a:lnTo>
                      <a:pt x="559" y="807"/>
                    </a:lnTo>
                    <a:lnTo>
                      <a:pt x="560" y="790"/>
                    </a:lnTo>
                    <a:lnTo>
                      <a:pt x="561" y="773"/>
                    </a:lnTo>
                    <a:lnTo>
                      <a:pt x="560" y="752"/>
                    </a:lnTo>
                    <a:lnTo>
                      <a:pt x="559" y="730"/>
                    </a:lnTo>
                    <a:lnTo>
                      <a:pt x="556" y="711"/>
                    </a:lnTo>
                    <a:lnTo>
                      <a:pt x="552" y="693"/>
                    </a:lnTo>
                    <a:lnTo>
                      <a:pt x="545" y="675"/>
                    </a:lnTo>
                    <a:lnTo>
                      <a:pt x="539" y="659"/>
                    </a:lnTo>
                    <a:lnTo>
                      <a:pt x="530" y="644"/>
                    </a:lnTo>
                    <a:lnTo>
                      <a:pt x="521" y="631"/>
                    </a:lnTo>
                    <a:lnTo>
                      <a:pt x="510" y="619"/>
                    </a:lnTo>
                    <a:lnTo>
                      <a:pt x="499" y="607"/>
                    </a:lnTo>
                    <a:lnTo>
                      <a:pt x="487" y="597"/>
                    </a:lnTo>
                    <a:lnTo>
                      <a:pt x="473" y="587"/>
                    </a:lnTo>
                    <a:lnTo>
                      <a:pt x="458" y="579"/>
                    </a:lnTo>
                    <a:lnTo>
                      <a:pt x="443" y="571"/>
                    </a:lnTo>
                    <a:lnTo>
                      <a:pt x="427" y="564"/>
                    </a:lnTo>
                    <a:lnTo>
                      <a:pt x="410" y="557"/>
                    </a:lnTo>
                    <a:lnTo>
                      <a:pt x="391" y="553"/>
                    </a:lnTo>
                    <a:lnTo>
                      <a:pt x="371" y="548"/>
                    </a:lnTo>
                    <a:lnTo>
                      <a:pt x="350" y="545"/>
                    </a:lnTo>
                    <a:lnTo>
                      <a:pt x="328" y="541"/>
                    </a:lnTo>
                    <a:lnTo>
                      <a:pt x="306" y="539"/>
                    </a:lnTo>
                    <a:lnTo>
                      <a:pt x="284" y="537"/>
                    </a:lnTo>
                    <a:lnTo>
                      <a:pt x="259" y="536"/>
                    </a:lnTo>
                    <a:lnTo>
                      <a:pt x="235" y="536"/>
                    </a:lnTo>
                    <a:lnTo>
                      <a:pt x="140" y="536"/>
                    </a:lnTo>
                    <a:lnTo>
                      <a:pt x="140" y="1017"/>
                    </a:lnTo>
                    <a:close/>
                    <a:moveTo>
                      <a:pt x="262" y="60"/>
                    </a:moveTo>
                    <a:lnTo>
                      <a:pt x="140" y="60"/>
                    </a:lnTo>
                    <a:lnTo>
                      <a:pt x="140" y="474"/>
                    </a:lnTo>
                    <a:lnTo>
                      <a:pt x="195" y="474"/>
                    </a:lnTo>
                    <a:lnTo>
                      <a:pt x="229" y="474"/>
                    </a:lnTo>
                    <a:lnTo>
                      <a:pt x="260" y="472"/>
                    </a:lnTo>
                    <a:lnTo>
                      <a:pt x="289" y="471"/>
                    </a:lnTo>
                    <a:lnTo>
                      <a:pt x="314" y="469"/>
                    </a:lnTo>
                    <a:lnTo>
                      <a:pt x="339" y="465"/>
                    </a:lnTo>
                    <a:lnTo>
                      <a:pt x="363" y="460"/>
                    </a:lnTo>
                    <a:lnTo>
                      <a:pt x="386" y="452"/>
                    </a:lnTo>
                    <a:lnTo>
                      <a:pt x="410" y="444"/>
                    </a:lnTo>
                    <a:lnTo>
                      <a:pt x="423" y="436"/>
                    </a:lnTo>
                    <a:lnTo>
                      <a:pt x="436" y="429"/>
                    </a:lnTo>
                    <a:lnTo>
                      <a:pt x="449" y="420"/>
                    </a:lnTo>
                    <a:lnTo>
                      <a:pt x="461" y="412"/>
                    </a:lnTo>
                    <a:lnTo>
                      <a:pt x="471" y="401"/>
                    </a:lnTo>
                    <a:lnTo>
                      <a:pt x="481" y="391"/>
                    </a:lnTo>
                    <a:lnTo>
                      <a:pt x="490" y="379"/>
                    </a:lnTo>
                    <a:lnTo>
                      <a:pt x="498" y="367"/>
                    </a:lnTo>
                    <a:lnTo>
                      <a:pt x="506" y="354"/>
                    </a:lnTo>
                    <a:lnTo>
                      <a:pt x="512" y="340"/>
                    </a:lnTo>
                    <a:lnTo>
                      <a:pt x="518" y="326"/>
                    </a:lnTo>
                    <a:lnTo>
                      <a:pt x="523" y="312"/>
                    </a:lnTo>
                    <a:lnTo>
                      <a:pt x="526" y="297"/>
                    </a:lnTo>
                    <a:lnTo>
                      <a:pt x="529" y="282"/>
                    </a:lnTo>
                    <a:lnTo>
                      <a:pt x="530" y="268"/>
                    </a:lnTo>
                    <a:lnTo>
                      <a:pt x="530" y="252"/>
                    </a:lnTo>
                    <a:lnTo>
                      <a:pt x="530" y="235"/>
                    </a:lnTo>
                    <a:lnTo>
                      <a:pt x="529" y="218"/>
                    </a:lnTo>
                    <a:lnTo>
                      <a:pt x="526" y="202"/>
                    </a:lnTo>
                    <a:lnTo>
                      <a:pt x="523" y="187"/>
                    </a:lnTo>
                    <a:lnTo>
                      <a:pt x="519" y="173"/>
                    </a:lnTo>
                    <a:lnTo>
                      <a:pt x="514" y="160"/>
                    </a:lnTo>
                    <a:lnTo>
                      <a:pt x="507" y="149"/>
                    </a:lnTo>
                    <a:lnTo>
                      <a:pt x="500" y="137"/>
                    </a:lnTo>
                    <a:lnTo>
                      <a:pt x="491" y="126"/>
                    </a:lnTo>
                    <a:lnTo>
                      <a:pt x="482" y="117"/>
                    </a:lnTo>
                    <a:lnTo>
                      <a:pt x="472" y="108"/>
                    </a:lnTo>
                    <a:lnTo>
                      <a:pt x="462" y="100"/>
                    </a:lnTo>
                    <a:lnTo>
                      <a:pt x="450" y="92"/>
                    </a:lnTo>
                    <a:lnTo>
                      <a:pt x="437" y="86"/>
                    </a:lnTo>
                    <a:lnTo>
                      <a:pt x="423" y="81"/>
                    </a:lnTo>
                    <a:lnTo>
                      <a:pt x="410" y="77"/>
                    </a:lnTo>
                    <a:lnTo>
                      <a:pt x="394" y="72"/>
                    </a:lnTo>
                    <a:lnTo>
                      <a:pt x="378" y="69"/>
                    </a:lnTo>
                    <a:lnTo>
                      <a:pt x="361" y="66"/>
                    </a:lnTo>
                    <a:lnTo>
                      <a:pt x="343" y="64"/>
                    </a:lnTo>
                    <a:lnTo>
                      <a:pt x="324" y="62"/>
                    </a:lnTo>
                    <a:lnTo>
                      <a:pt x="305" y="61"/>
                    </a:lnTo>
                    <a:lnTo>
                      <a:pt x="284" y="60"/>
                    </a:lnTo>
                    <a:lnTo>
                      <a:pt x="262" y="60"/>
                    </a:lnTo>
                    <a:close/>
                    <a:moveTo>
                      <a:pt x="0" y="0"/>
                    </a:moveTo>
                    <a:lnTo>
                      <a:pt x="318" y="0"/>
                    </a:lnTo>
                    <a:lnTo>
                      <a:pt x="346" y="0"/>
                    </a:lnTo>
                    <a:lnTo>
                      <a:pt x="374" y="1"/>
                    </a:lnTo>
                    <a:lnTo>
                      <a:pt x="400" y="3"/>
                    </a:lnTo>
                    <a:lnTo>
                      <a:pt x="425" y="5"/>
                    </a:lnTo>
                    <a:lnTo>
                      <a:pt x="449" y="9"/>
                    </a:lnTo>
                    <a:lnTo>
                      <a:pt x="471" y="12"/>
                    </a:lnTo>
                    <a:lnTo>
                      <a:pt x="491" y="16"/>
                    </a:lnTo>
                    <a:lnTo>
                      <a:pt x="511" y="20"/>
                    </a:lnTo>
                    <a:lnTo>
                      <a:pt x="530" y="27"/>
                    </a:lnTo>
                    <a:lnTo>
                      <a:pt x="548" y="33"/>
                    </a:lnTo>
                    <a:lnTo>
                      <a:pt x="564" y="40"/>
                    </a:lnTo>
                    <a:lnTo>
                      <a:pt x="580" y="49"/>
                    </a:lnTo>
                    <a:lnTo>
                      <a:pt x="594" y="57"/>
                    </a:lnTo>
                    <a:lnTo>
                      <a:pt x="607" y="68"/>
                    </a:lnTo>
                    <a:lnTo>
                      <a:pt x="618" y="79"/>
                    </a:lnTo>
                    <a:lnTo>
                      <a:pt x="629" y="89"/>
                    </a:lnTo>
                    <a:lnTo>
                      <a:pt x="639" y="103"/>
                    </a:lnTo>
                    <a:lnTo>
                      <a:pt x="647" y="116"/>
                    </a:lnTo>
                    <a:lnTo>
                      <a:pt x="653" y="131"/>
                    </a:lnTo>
                    <a:lnTo>
                      <a:pt x="659" y="147"/>
                    </a:lnTo>
                    <a:lnTo>
                      <a:pt x="664" y="163"/>
                    </a:lnTo>
                    <a:lnTo>
                      <a:pt x="666" y="181"/>
                    </a:lnTo>
                    <a:lnTo>
                      <a:pt x="668" y="199"/>
                    </a:lnTo>
                    <a:lnTo>
                      <a:pt x="669" y="219"/>
                    </a:lnTo>
                    <a:lnTo>
                      <a:pt x="669" y="232"/>
                    </a:lnTo>
                    <a:lnTo>
                      <a:pt x="668" y="244"/>
                    </a:lnTo>
                    <a:lnTo>
                      <a:pt x="666" y="257"/>
                    </a:lnTo>
                    <a:lnTo>
                      <a:pt x="665" y="270"/>
                    </a:lnTo>
                    <a:lnTo>
                      <a:pt x="662" y="282"/>
                    </a:lnTo>
                    <a:lnTo>
                      <a:pt x="659" y="294"/>
                    </a:lnTo>
                    <a:lnTo>
                      <a:pt x="655" y="306"/>
                    </a:lnTo>
                    <a:lnTo>
                      <a:pt x="651" y="318"/>
                    </a:lnTo>
                    <a:lnTo>
                      <a:pt x="641" y="339"/>
                    </a:lnTo>
                    <a:lnTo>
                      <a:pt x="629" y="360"/>
                    </a:lnTo>
                    <a:lnTo>
                      <a:pt x="614" y="380"/>
                    </a:lnTo>
                    <a:lnTo>
                      <a:pt x="599" y="398"/>
                    </a:lnTo>
                    <a:lnTo>
                      <a:pt x="581" y="415"/>
                    </a:lnTo>
                    <a:lnTo>
                      <a:pt x="561" y="431"/>
                    </a:lnTo>
                    <a:lnTo>
                      <a:pt x="541" y="446"/>
                    </a:lnTo>
                    <a:lnTo>
                      <a:pt x="519" y="460"/>
                    </a:lnTo>
                    <a:lnTo>
                      <a:pt x="498" y="470"/>
                    </a:lnTo>
                    <a:lnTo>
                      <a:pt x="473" y="480"/>
                    </a:lnTo>
                    <a:lnTo>
                      <a:pt x="448" y="488"/>
                    </a:lnTo>
                    <a:lnTo>
                      <a:pt x="419" y="497"/>
                    </a:lnTo>
                    <a:lnTo>
                      <a:pt x="431" y="497"/>
                    </a:lnTo>
                    <a:lnTo>
                      <a:pt x="443" y="499"/>
                    </a:lnTo>
                    <a:lnTo>
                      <a:pt x="454" y="500"/>
                    </a:lnTo>
                    <a:lnTo>
                      <a:pt x="467" y="502"/>
                    </a:lnTo>
                    <a:lnTo>
                      <a:pt x="480" y="504"/>
                    </a:lnTo>
                    <a:lnTo>
                      <a:pt x="492" y="508"/>
                    </a:lnTo>
                    <a:lnTo>
                      <a:pt x="506" y="511"/>
                    </a:lnTo>
                    <a:lnTo>
                      <a:pt x="520" y="515"/>
                    </a:lnTo>
                    <a:lnTo>
                      <a:pt x="533" y="519"/>
                    </a:lnTo>
                    <a:lnTo>
                      <a:pt x="545" y="522"/>
                    </a:lnTo>
                    <a:lnTo>
                      <a:pt x="558" y="528"/>
                    </a:lnTo>
                    <a:lnTo>
                      <a:pt x="570" y="533"/>
                    </a:lnTo>
                    <a:lnTo>
                      <a:pt x="580" y="538"/>
                    </a:lnTo>
                    <a:lnTo>
                      <a:pt x="591" y="545"/>
                    </a:lnTo>
                    <a:lnTo>
                      <a:pt x="601" y="551"/>
                    </a:lnTo>
                    <a:lnTo>
                      <a:pt x="612" y="557"/>
                    </a:lnTo>
                    <a:lnTo>
                      <a:pt x="623" y="565"/>
                    </a:lnTo>
                    <a:lnTo>
                      <a:pt x="632" y="572"/>
                    </a:lnTo>
                    <a:lnTo>
                      <a:pt x="642" y="581"/>
                    </a:lnTo>
                    <a:lnTo>
                      <a:pt x="650" y="590"/>
                    </a:lnTo>
                    <a:lnTo>
                      <a:pt x="659" y="600"/>
                    </a:lnTo>
                    <a:lnTo>
                      <a:pt x="667" y="609"/>
                    </a:lnTo>
                    <a:lnTo>
                      <a:pt x="675" y="621"/>
                    </a:lnTo>
                    <a:lnTo>
                      <a:pt x="681" y="632"/>
                    </a:lnTo>
                    <a:lnTo>
                      <a:pt x="687" y="644"/>
                    </a:lnTo>
                    <a:lnTo>
                      <a:pt x="693" y="657"/>
                    </a:lnTo>
                    <a:lnTo>
                      <a:pt x="698" y="670"/>
                    </a:lnTo>
                    <a:lnTo>
                      <a:pt x="701" y="684"/>
                    </a:lnTo>
                    <a:lnTo>
                      <a:pt x="704" y="699"/>
                    </a:lnTo>
                    <a:lnTo>
                      <a:pt x="706" y="713"/>
                    </a:lnTo>
                    <a:lnTo>
                      <a:pt x="707" y="729"/>
                    </a:lnTo>
                    <a:lnTo>
                      <a:pt x="707" y="746"/>
                    </a:lnTo>
                    <a:lnTo>
                      <a:pt x="707" y="767"/>
                    </a:lnTo>
                    <a:lnTo>
                      <a:pt x="705" y="787"/>
                    </a:lnTo>
                    <a:lnTo>
                      <a:pt x="703" y="807"/>
                    </a:lnTo>
                    <a:lnTo>
                      <a:pt x="699" y="825"/>
                    </a:lnTo>
                    <a:lnTo>
                      <a:pt x="695" y="844"/>
                    </a:lnTo>
                    <a:lnTo>
                      <a:pt x="688" y="862"/>
                    </a:lnTo>
                    <a:lnTo>
                      <a:pt x="681" y="879"/>
                    </a:lnTo>
                    <a:lnTo>
                      <a:pt x="672" y="896"/>
                    </a:lnTo>
                    <a:lnTo>
                      <a:pt x="664" y="913"/>
                    </a:lnTo>
                    <a:lnTo>
                      <a:pt x="653" y="929"/>
                    </a:lnTo>
                    <a:lnTo>
                      <a:pt x="642" y="944"/>
                    </a:lnTo>
                    <a:lnTo>
                      <a:pt x="629" y="959"/>
                    </a:lnTo>
                    <a:lnTo>
                      <a:pt x="615" y="973"/>
                    </a:lnTo>
                    <a:lnTo>
                      <a:pt x="599" y="987"/>
                    </a:lnTo>
                    <a:lnTo>
                      <a:pt x="583" y="1000"/>
                    </a:lnTo>
                    <a:lnTo>
                      <a:pt x="566" y="1013"/>
                    </a:lnTo>
                    <a:lnTo>
                      <a:pt x="556" y="1019"/>
                    </a:lnTo>
                    <a:lnTo>
                      <a:pt x="545" y="1025"/>
                    </a:lnTo>
                    <a:lnTo>
                      <a:pt x="534" y="1032"/>
                    </a:lnTo>
                    <a:lnTo>
                      <a:pt x="522" y="1037"/>
                    </a:lnTo>
                    <a:lnTo>
                      <a:pt x="497" y="1047"/>
                    </a:lnTo>
                    <a:lnTo>
                      <a:pt x="470" y="1055"/>
                    </a:lnTo>
                    <a:lnTo>
                      <a:pt x="444" y="1062"/>
                    </a:lnTo>
                    <a:lnTo>
                      <a:pt x="417" y="1066"/>
                    </a:lnTo>
                    <a:lnTo>
                      <a:pt x="390" y="1070"/>
                    </a:lnTo>
                    <a:lnTo>
                      <a:pt x="361" y="1073"/>
                    </a:lnTo>
                    <a:lnTo>
                      <a:pt x="234" y="1075"/>
                    </a:lnTo>
                    <a:lnTo>
                      <a:pt x="0" y="10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46"/>
              <p:cNvSpPr>
                <a:spLocks noEditPoints="1"/>
              </p:cNvSpPr>
              <p:nvPr userDrawn="1"/>
            </p:nvSpPr>
            <p:spPr bwMode="auto">
              <a:xfrm>
                <a:off x="7247984" y="1290204"/>
                <a:ext cx="84136" cy="80855"/>
              </a:xfrm>
              <a:custGeom>
                <a:avLst/>
                <a:gdLst/>
                <a:ahLst/>
                <a:cxnLst>
                  <a:cxn ang="0">
                    <a:pos x="91" y="887"/>
                  </a:cxn>
                  <a:cxn ang="0">
                    <a:pos x="31" y="764"/>
                  </a:cxn>
                  <a:cxn ang="0">
                    <a:pos x="2" y="626"/>
                  </a:cxn>
                  <a:cxn ang="0">
                    <a:pos x="5" y="471"/>
                  </a:cxn>
                  <a:cxn ang="0">
                    <a:pos x="43" y="332"/>
                  </a:cxn>
                  <a:cxn ang="0">
                    <a:pos x="113" y="213"/>
                  </a:cxn>
                  <a:cxn ang="0">
                    <a:pos x="210" y="118"/>
                  </a:cxn>
                  <a:cxn ang="0">
                    <a:pos x="327" y="51"/>
                  </a:cxn>
                  <a:cxn ang="0">
                    <a:pos x="464" y="9"/>
                  </a:cxn>
                  <a:cxn ang="0">
                    <a:pos x="611" y="1"/>
                  </a:cxn>
                  <a:cxn ang="0">
                    <a:pos x="751" y="18"/>
                  </a:cxn>
                  <a:cxn ang="0">
                    <a:pos x="882" y="61"/>
                  </a:cxn>
                  <a:cxn ang="0">
                    <a:pos x="998" y="130"/>
                  </a:cxn>
                  <a:cxn ang="0">
                    <a:pos x="1089" y="227"/>
                  </a:cxn>
                  <a:cxn ang="0">
                    <a:pos x="1153" y="353"/>
                  </a:cxn>
                  <a:cxn ang="0">
                    <a:pos x="1180" y="506"/>
                  </a:cxn>
                  <a:cxn ang="0">
                    <a:pos x="1176" y="623"/>
                  </a:cxn>
                  <a:cxn ang="0">
                    <a:pos x="1156" y="719"/>
                  </a:cxn>
                  <a:cxn ang="0">
                    <a:pos x="1122" y="810"/>
                  </a:cxn>
                  <a:cxn ang="0">
                    <a:pos x="1073" y="891"/>
                  </a:cxn>
                  <a:cxn ang="0">
                    <a:pos x="1013" y="961"/>
                  </a:cxn>
                  <a:cxn ang="0">
                    <a:pos x="940" y="1020"/>
                  </a:cxn>
                  <a:cxn ang="0">
                    <a:pos x="855" y="1065"/>
                  </a:cxn>
                  <a:cxn ang="0">
                    <a:pos x="763" y="1098"/>
                  </a:cxn>
                  <a:cxn ang="0">
                    <a:pos x="664" y="1117"/>
                  </a:cxn>
                  <a:cxn ang="0">
                    <a:pos x="549" y="1121"/>
                  </a:cxn>
                  <a:cxn ang="0">
                    <a:pos x="399" y="1099"/>
                  </a:cxn>
                  <a:cxn ang="0">
                    <a:pos x="267" y="1048"/>
                  </a:cxn>
                  <a:cxn ang="0">
                    <a:pos x="159" y="969"/>
                  </a:cxn>
                  <a:cxn ang="0">
                    <a:pos x="344" y="998"/>
                  </a:cxn>
                  <a:cxn ang="0">
                    <a:pos x="439" y="1045"/>
                  </a:cxn>
                  <a:cxn ang="0">
                    <a:pos x="542" y="1068"/>
                  </a:cxn>
                  <a:cxn ang="0">
                    <a:pos x="665" y="1063"/>
                  </a:cxn>
                  <a:cxn ang="0">
                    <a:pos x="781" y="1021"/>
                  </a:cxn>
                  <a:cxn ang="0">
                    <a:pos x="874" y="950"/>
                  </a:cxn>
                  <a:cxn ang="0">
                    <a:pos x="943" y="855"/>
                  </a:cxn>
                  <a:cxn ang="0">
                    <a:pos x="992" y="746"/>
                  </a:cxn>
                  <a:cxn ang="0">
                    <a:pos x="1019" y="633"/>
                  </a:cxn>
                  <a:cxn ang="0">
                    <a:pos x="1025" y="514"/>
                  </a:cxn>
                  <a:cxn ang="0">
                    <a:pos x="1006" y="366"/>
                  </a:cxn>
                  <a:cxn ang="0">
                    <a:pos x="945" y="229"/>
                  </a:cxn>
                  <a:cxn ang="0">
                    <a:pos x="885" y="160"/>
                  </a:cxn>
                  <a:cxn ang="0">
                    <a:pos x="824" y="114"/>
                  </a:cxn>
                  <a:cxn ang="0">
                    <a:pos x="753" y="80"/>
                  </a:cxn>
                  <a:cxn ang="0">
                    <a:pos x="644" y="55"/>
                  </a:cxn>
                  <a:cxn ang="0">
                    <a:pos x="549" y="55"/>
                  </a:cxn>
                  <a:cxn ang="0">
                    <a:pos x="434" y="80"/>
                  </a:cxn>
                  <a:cxn ang="0">
                    <a:pos x="337" y="136"/>
                  </a:cxn>
                  <a:cxn ang="0">
                    <a:pos x="258" y="214"/>
                  </a:cxn>
                  <a:cxn ang="0">
                    <a:pos x="201" y="318"/>
                  </a:cxn>
                  <a:cxn ang="0">
                    <a:pos x="166" y="442"/>
                  </a:cxn>
                  <a:cxn ang="0">
                    <a:pos x="155" y="583"/>
                  </a:cxn>
                  <a:cxn ang="0">
                    <a:pos x="166" y="716"/>
                  </a:cxn>
                  <a:cxn ang="0">
                    <a:pos x="204" y="831"/>
                  </a:cxn>
                  <a:cxn ang="0">
                    <a:pos x="264" y="925"/>
                  </a:cxn>
                </a:cxnLst>
                <a:rect l="0" t="0" r="r" b="b"/>
                <a:pathLst>
                  <a:path w="1181" h="1122">
                    <a:moveTo>
                      <a:pt x="159" y="969"/>
                    </a:moveTo>
                    <a:lnTo>
                      <a:pt x="140" y="950"/>
                    </a:lnTo>
                    <a:lnTo>
                      <a:pt x="123" y="931"/>
                    </a:lnTo>
                    <a:lnTo>
                      <a:pt x="106" y="909"/>
                    </a:lnTo>
                    <a:lnTo>
                      <a:pt x="91" y="887"/>
                    </a:lnTo>
                    <a:lnTo>
                      <a:pt x="76" y="865"/>
                    </a:lnTo>
                    <a:lnTo>
                      <a:pt x="64" y="840"/>
                    </a:lnTo>
                    <a:lnTo>
                      <a:pt x="52" y="816"/>
                    </a:lnTo>
                    <a:lnTo>
                      <a:pt x="40" y="790"/>
                    </a:lnTo>
                    <a:lnTo>
                      <a:pt x="31" y="764"/>
                    </a:lnTo>
                    <a:lnTo>
                      <a:pt x="23" y="737"/>
                    </a:lnTo>
                    <a:lnTo>
                      <a:pt x="16" y="710"/>
                    </a:lnTo>
                    <a:lnTo>
                      <a:pt x="11" y="683"/>
                    </a:lnTo>
                    <a:lnTo>
                      <a:pt x="5" y="655"/>
                    </a:lnTo>
                    <a:lnTo>
                      <a:pt x="2" y="626"/>
                    </a:lnTo>
                    <a:lnTo>
                      <a:pt x="0" y="595"/>
                    </a:lnTo>
                    <a:lnTo>
                      <a:pt x="0" y="563"/>
                    </a:lnTo>
                    <a:lnTo>
                      <a:pt x="0" y="533"/>
                    </a:lnTo>
                    <a:lnTo>
                      <a:pt x="2" y="502"/>
                    </a:lnTo>
                    <a:lnTo>
                      <a:pt x="5" y="471"/>
                    </a:lnTo>
                    <a:lnTo>
                      <a:pt x="11" y="442"/>
                    </a:lnTo>
                    <a:lnTo>
                      <a:pt x="16" y="414"/>
                    </a:lnTo>
                    <a:lnTo>
                      <a:pt x="24" y="386"/>
                    </a:lnTo>
                    <a:lnTo>
                      <a:pt x="33" y="359"/>
                    </a:lnTo>
                    <a:lnTo>
                      <a:pt x="43" y="332"/>
                    </a:lnTo>
                    <a:lnTo>
                      <a:pt x="55" y="307"/>
                    </a:lnTo>
                    <a:lnTo>
                      <a:pt x="68" y="281"/>
                    </a:lnTo>
                    <a:lnTo>
                      <a:pt x="82" y="258"/>
                    </a:lnTo>
                    <a:lnTo>
                      <a:pt x="97" y="234"/>
                    </a:lnTo>
                    <a:lnTo>
                      <a:pt x="113" y="213"/>
                    </a:lnTo>
                    <a:lnTo>
                      <a:pt x="130" y="192"/>
                    </a:lnTo>
                    <a:lnTo>
                      <a:pt x="149" y="172"/>
                    </a:lnTo>
                    <a:lnTo>
                      <a:pt x="169" y="152"/>
                    </a:lnTo>
                    <a:lnTo>
                      <a:pt x="190" y="135"/>
                    </a:lnTo>
                    <a:lnTo>
                      <a:pt x="210" y="118"/>
                    </a:lnTo>
                    <a:lnTo>
                      <a:pt x="232" y="103"/>
                    </a:lnTo>
                    <a:lnTo>
                      <a:pt x="254" y="88"/>
                    </a:lnTo>
                    <a:lnTo>
                      <a:pt x="279" y="74"/>
                    </a:lnTo>
                    <a:lnTo>
                      <a:pt x="303" y="62"/>
                    </a:lnTo>
                    <a:lnTo>
                      <a:pt x="327" y="51"/>
                    </a:lnTo>
                    <a:lnTo>
                      <a:pt x="354" y="40"/>
                    </a:lnTo>
                    <a:lnTo>
                      <a:pt x="380" y="31"/>
                    </a:lnTo>
                    <a:lnTo>
                      <a:pt x="408" y="22"/>
                    </a:lnTo>
                    <a:lnTo>
                      <a:pt x="435" y="16"/>
                    </a:lnTo>
                    <a:lnTo>
                      <a:pt x="464" y="9"/>
                    </a:lnTo>
                    <a:lnTo>
                      <a:pt x="493" y="5"/>
                    </a:lnTo>
                    <a:lnTo>
                      <a:pt x="522" y="2"/>
                    </a:lnTo>
                    <a:lnTo>
                      <a:pt x="552" y="1"/>
                    </a:lnTo>
                    <a:lnTo>
                      <a:pt x="583" y="0"/>
                    </a:lnTo>
                    <a:lnTo>
                      <a:pt x="611" y="1"/>
                    </a:lnTo>
                    <a:lnTo>
                      <a:pt x="640" y="2"/>
                    </a:lnTo>
                    <a:lnTo>
                      <a:pt x="668" y="4"/>
                    </a:lnTo>
                    <a:lnTo>
                      <a:pt x="696" y="8"/>
                    </a:lnTo>
                    <a:lnTo>
                      <a:pt x="724" y="13"/>
                    </a:lnTo>
                    <a:lnTo>
                      <a:pt x="751" y="18"/>
                    </a:lnTo>
                    <a:lnTo>
                      <a:pt x="779" y="25"/>
                    </a:lnTo>
                    <a:lnTo>
                      <a:pt x="805" y="33"/>
                    </a:lnTo>
                    <a:lnTo>
                      <a:pt x="832" y="41"/>
                    </a:lnTo>
                    <a:lnTo>
                      <a:pt x="857" y="51"/>
                    </a:lnTo>
                    <a:lnTo>
                      <a:pt x="882" y="61"/>
                    </a:lnTo>
                    <a:lnTo>
                      <a:pt x="907" y="73"/>
                    </a:lnTo>
                    <a:lnTo>
                      <a:pt x="931" y="86"/>
                    </a:lnTo>
                    <a:lnTo>
                      <a:pt x="953" y="100"/>
                    </a:lnTo>
                    <a:lnTo>
                      <a:pt x="976" y="114"/>
                    </a:lnTo>
                    <a:lnTo>
                      <a:pt x="998" y="130"/>
                    </a:lnTo>
                    <a:lnTo>
                      <a:pt x="1018" y="147"/>
                    </a:lnTo>
                    <a:lnTo>
                      <a:pt x="1037" y="165"/>
                    </a:lnTo>
                    <a:lnTo>
                      <a:pt x="1055" y="186"/>
                    </a:lnTo>
                    <a:lnTo>
                      <a:pt x="1072" y="206"/>
                    </a:lnTo>
                    <a:lnTo>
                      <a:pt x="1089" y="227"/>
                    </a:lnTo>
                    <a:lnTo>
                      <a:pt x="1104" y="250"/>
                    </a:lnTo>
                    <a:lnTo>
                      <a:pt x="1118" y="274"/>
                    </a:lnTo>
                    <a:lnTo>
                      <a:pt x="1131" y="299"/>
                    </a:lnTo>
                    <a:lnTo>
                      <a:pt x="1143" y="326"/>
                    </a:lnTo>
                    <a:lnTo>
                      <a:pt x="1153" y="353"/>
                    </a:lnTo>
                    <a:lnTo>
                      <a:pt x="1161" y="381"/>
                    </a:lnTo>
                    <a:lnTo>
                      <a:pt x="1168" y="411"/>
                    </a:lnTo>
                    <a:lnTo>
                      <a:pt x="1174" y="441"/>
                    </a:lnTo>
                    <a:lnTo>
                      <a:pt x="1178" y="473"/>
                    </a:lnTo>
                    <a:lnTo>
                      <a:pt x="1180" y="506"/>
                    </a:lnTo>
                    <a:lnTo>
                      <a:pt x="1181" y="540"/>
                    </a:lnTo>
                    <a:lnTo>
                      <a:pt x="1181" y="561"/>
                    </a:lnTo>
                    <a:lnTo>
                      <a:pt x="1180" y="581"/>
                    </a:lnTo>
                    <a:lnTo>
                      <a:pt x="1178" y="603"/>
                    </a:lnTo>
                    <a:lnTo>
                      <a:pt x="1176" y="623"/>
                    </a:lnTo>
                    <a:lnTo>
                      <a:pt x="1174" y="643"/>
                    </a:lnTo>
                    <a:lnTo>
                      <a:pt x="1170" y="662"/>
                    </a:lnTo>
                    <a:lnTo>
                      <a:pt x="1166" y="682"/>
                    </a:lnTo>
                    <a:lnTo>
                      <a:pt x="1161" y="701"/>
                    </a:lnTo>
                    <a:lnTo>
                      <a:pt x="1156" y="719"/>
                    </a:lnTo>
                    <a:lnTo>
                      <a:pt x="1150" y="739"/>
                    </a:lnTo>
                    <a:lnTo>
                      <a:pt x="1144" y="757"/>
                    </a:lnTo>
                    <a:lnTo>
                      <a:pt x="1137" y="775"/>
                    </a:lnTo>
                    <a:lnTo>
                      <a:pt x="1129" y="793"/>
                    </a:lnTo>
                    <a:lnTo>
                      <a:pt x="1122" y="810"/>
                    </a:lnTo>
                    <a:lnTo>
                      <a:pt x="1112" y="827"/>
                    </a:lnTo>
                    <a:lnTo>
                      <a:pt x="1104" y="844"/>
                    </a:lnTo>
                    <a:lnTo>
                      <a:pt x="1094" y="860"/>
                    </a:lnTo>
                    <a:lnTo>
                      <a:pt x="1084" y="875"/>
                    </a:lnTo>
                    <a:lnTo>
                      <a:pt x="1073" y="891"/>
                    </a:lnTo>
                    <a:lnTo>
                      <a:pt x="1063" y="906"/>
                    </a:lnTo>
                    <a:lnTo>
                      <a:pt x="1051" y="921"/>
                    </a:lnTo>
                    <a:lnTo>
                      <a:pt x="1038" y="935"/>
                    </a:lnTo>
                    <a:lnTo>
                      <a:pt x="1025" y="948"/>
                    </a:lnTo>
                    <a:lnTo>
                      <a:pt x="1013" y="961"/>
                    </a:lnTo>
                    <a:lnTo>
                      <a:pt x="999" y="974"/>
                    </a:lnTo>
                    <a:lnTo>
                      <a:pt x="985" y="986"/>
                    </a:lnTo>
                    <a:lnTo>
                      <a:pt x="970" y="998"/>
                    </a:lnTo>
                    <a:lnTo>
                      <a:pt x="956" y="1009"/>
                    </a:lnTo>
                    <a:lnTo>
                      <a:pt x="940" y="1020"/>
                    </a:lnTo>
                    <a:lnTo>
                      <a:pt x="924" y="1029"/>
                    </a:lnTo>
                    <a:lnTo>
                      <a:pt x="907" y="1040"/>
                    </a:lnTo>
                    <a:lnTo>
                      <a:pt x="890" y="1048"/>
                    </a:lnTo>
                    <a:lnTo>
                      <a:pt x="873" y="1058"/>
                    </a:lnTo>
                    <a:lnTo>
                      <a:pt x="855" y="1065"/>
                    </a:lnTo>
                    <a:lnTo>
                      <a:pt x="837" y="1074"/>
                    </a:lnTo>
                    <a:lnTo>
                      <a:pt x="819" y="1080"/>
                    </a:lnTo>
                    <a:lnTo>
                      <a:pt x="801" y="1088"/>
                    </a:lnTo>
                    <a:lnTo>
                      <a:pt x="782" y="1093"/>
                    </a:lnTo>
                    <a:lnTo>
                      <a:pt x="763" y="1098"/>
                    </a:lnTo>
                    <a:lnTo>
                      <a:pt x="744" y="1104"/>
                    </a:lnTo>
                    <a:lnTo>
                      <a:pt x="725" y="1108"/>
                    </a:lnTo>
                    <a:lnTo>
                      <a:pt x="704" y="1111"/>
                    </a:lnTo>
                    <a:lnTo>
                      <a:pt x="684" y="1114"/>
                    </a:lnTo>
                    <a:lnTo>
                      <a:pt x="664" y="1117"/>
                    </a:lnTo>
                    <a:lnTo>
                      <a:pt x="644" y="1120"/>
                    </a:lnTo>
                    <a:lnTo>
                      <a:pt x="623" y="1121"/>
                    </a:lnTo>
                    <a:lnTo>
                      <a:pt x="602" y="1122"/>
                    </a:lnTo>
                    <a:lnTo>
                      <a:pt x="581" y="1122"/>
                    </a:lnTo>
                    <a:lnTo>
                      <a:pt x="549" y="1121"/>
                    </a:lnTo>
                    <a:lnTo>
                      <a:pt x="517" y="1120"/>
                    </a:lnTo>
                    <a:lnTo>
                      <a:pt x="486" y="1116"/>
                    </a:lnTo>
                    <a:lnTo>
                      <a:pt x="457" y="1112"/>
                    </a:lnTo>
                    <a:lnTo>
                      <a:pt x="428" y="1107"/>
                    </a:lnTo>
                    <a:lnTo>
                      <a:pt x="399" y="1099"/>
                    </a:lnTo>
                    <a:lnTo>
                      <a:pt x="371" y="1092"/>
                    </a:lnTo>
                    <a:lnTo>
                      <a:pt x="344" y="1084"/>
                    </a:lnTo>
                    <a:lnTo>
                      <a:pt x="317" y="1073"/>
                    </a:lnTo>
                    <a:lnTo>
                      <a:pt x="291" y="1061"/>
                    </a:lnTo>
                    <a:lnTo>
                      <a:pt x="267" y="1048"/>
                    </a:lnTo>
                    <a:lnTo>
                      <a:pt x="244" y="1035"/>
                    </a:lnTo>
                    <a:lnTo>
                      <a:pt x="221" y="1020"/>
                    </a:lnTo>
                    <a:lnTo>
                      <a:pt x="199" y="1004"/>
                    </a:lnTo>
                    <a:lnTo>
                      <a:pt x="178" y="987"/>
                    </a:lnTo>
                    <a:lnTo>
                      <a:pt x="159" y="969"/>
                    </a:lnTo>
                    <a:close/>
                    <a:moveTo>
                      <a:pt x="279" y="942"/>
                    </a:moveTo>
                    <a:lnTo>
                      <a:pt x="294" y="957"/>
                    </a:lnTo>
                    <a:lnTo>
                      <a:pt x="310" y="972"/>
                    </a:lnTo>
                    <a:lnTo>
                      <a:pt x="327" y="985"/>
                    </a:lnTo>
                    <a:lnTo>
                      <a:pt x="344" y="998"/>
                    </a:lnTo>
                    <a:lnTo>
                      <a:pt x="362" y="1009"/>
                    </a:lnTo>
                    <a:lnTo>
                      <a:pt x="380" y="1020"/>
                    </a:lnTo>
                    <a:lnTo>
                      <a:pt x="398" y="1029"/>
                    </a:lnTo>
                    <a:lnTo>
                      <a:pt x="418" y="1038"/>
                    </a:lnTo>
                    <a:lnTo>
                      <a:pt x="439" y="1045"/>
                    </a:lnTo>
                    <a:lnTo>
                      <a:pt x="459" y="1052"/>
                    </a:lnTo>
                    <a:lnTo>
                      <a:pt x="479" y="1057"/>
                    </a:lnTo>
                    <a:lnTo>
                      <a:pt x="500" y="1061"/>
                    </a:lnTo>
                    <a:lnTo>
                      <a:pt x="521" y="1065"/>
                    </a:lnTo>
                    <a:lnTo>
                      <a:pt x="542" y="1068"/>
                    </a:lnTo>
                    <a:lnTo>
                      <a:pt x="564" y="1069"/>
                    </a:lnTo>
                    <a:lnTo>
                      <a:pt x="586" y="1070"/>
                    </a:lnTo>
                    <a:lnTo>
                      <a:pt x="613" y="1069"/>
                    </a:lnTo>
                    <a:lnTo>
                      <a:pt x="640" y="1067"/>
                    </a:lnTo>
                    <a:lnTo>
                      <a:pt x="665" y="1063"/>
                    </a:lnTo>
                    <a:lnTo>
                      <a:pt x="690" y="1058"/>
                    </a:lnTo>
                    <a:lnTo>
                      <a:pt x="714" y="1051"/>
                    </a:lnTo>
                    <a:lnTo>
                      <a:pt x="737" y="1042"/>
                    </a:lnTo>
                    <a:lnTo>
                      <a:pt x="760" y="1033"/>
                    </a:lnTo>
                    <a:lnTo>
                      <a:pt x="781" y="1021"/>
                    </a:lnTo>
                    <a:lnTo>
                      <a:pt x="801" y="1009"/>
                    </a:lnTo>
                    <a:lnTo>
                      <a:pt x="821" y="995"/>
                    </a:lnTo>
                    <a:lnTo>
                      <a:pt x="839" y="981"/>
                    </a:lnTo>
                    <a:lnTo>
                      <a:pt x="857" y="966"/>
                    </a:lnTo>
                    <a:lnTo>
                      <a:pt x="874" y="950"/>
                    </a:lnTo>
                    <a:lnTo>
                      <a:pt x="890" y="933"/>
                    </a:lnTo>
                    <a:lnTo>
                      <a:pt x="904" y="915"/>
                    </a:lnTo>
                    <a:lnTo>
                      <a:pt x="917" y="896"/>
                    </a:lnTo>
                    <a:lnTo>
                      <a:pt x="931" y="875"/>
                    </a:lnTo>
                    <a:lnTo>
                      <a:pt x="943" y="855"/>
                    </a:lnTo>
                    <a:lnTo>
                      <a:pt x="954" y="834"/>
                    </a:lnTo>
                    <a:lnTo>
                      <a:pt x="965" y="813"/>
                    </a:lnTo>
                    <a:lnTo>
                      <a:pt x="975" y="792"/>
                    </a:lnTo>
                    <a:lnTo>
                      <a:pt x="984" y="769"/>
                    </a:lnTo>
                    <a:lnTo>
                      <a:pt x="992" y="746"/>
                    </a:lnTo>
                    <a:lnTo>
                      <a:pt x="999" y="723"/>
                    </a:lnTo>
                    <a:lnTo>
                      <a:pt x="1005" y="700"/>
                    </a:lnTo>
                    <a:lnTo>
                      <a:pt x="1011" y="678"/>
                    </a:lnTo>
                    <a:lnTo>
                      <a:pt x="1016" y="656"/>
                    </a:lnTo>
                    <a:lnTo>
                      <a:pt x="1019" y="633"/>
                    </a:lnTo>
                    <a:lnTo>
                      <a:pt x="1022" y="612"/>
                    </a:lnTo>
                    <a:lnTo>
                      <a:pt x="1024" y="592"/>
                    </a:lnTo>
                    <a:lnTo>
                      <a:pt x="1025" y="572"/>
                    </a:lnTo>
                    <a:lnTo>
                      <a:pt x="1025" y="552"/>
                    </a:lnTo>
                    <a:lnTo>
                      <a:pt x="1025" y="514"/>
                    </a:lnTo>
                    <a:lnTo>
                      <a:pt x="1024" y="480"/>
                    </a:lnTo>
                    <a:lnTo>
                      <a:pt x="1021" y="449"/>
                    </a:lnTo>
                    <a:lnTo>
                      <a:pt x="1018" y="420"/>
                    </a:lnTo>
                    <a:lnTo>
                      <a:pt x="1013" y="393"/>
                    </a:lnTo>
                    <a:lnTo>
                      <a:pt x="1006" y="366"/>
                    </a:lnTo>
                    <a:lnTo>
                      <a:pt x="998" y="337"/>
                    </a:lnTo>
                    <a:lnTo>
                      <a:pt x="988" y="310"/>
                    </a:lnTo>
                    <a:lnTo>
                      <a:pt x="976" y="282"/>
                    </a:lnTo>
                    <a:lnTo>
                      <a:pt x="961" y="256"/>
                    </a:lnTo>
                    <a:lnTo>
                      <a:pt x="945" y="229"/>
                    </a:lnTo>
                    <a:lnTo>
                      <a:pt x="926" y="204"/>
                    </a:lnTo>
                    <a:lnTo>
                      <a:pt x="916" y="192"/>
                    </a:lnTo>
                    <a:lnTo>
                      <a:pt x="907" y="181"/>
                    </a:lnTo>
                    <a:lnTo>
                      <a:pt x="895" y="170"/>
                    </a:lnTo>
                    <a:lnTo>
                      <a:pt x="885" y="160"/>
                    </a:lnTo>
                    <a:lnTo>
                      <a:pt x="873" y="149"/>
                    </a:lnTo>
                    <a:lnTo>
                      <a:pt x="861" y="140"/>
                    </a:lnTo>
                    <a:lnTo>
                      <a:pt x="850" y="131"/>
                    </a:lnTo>
                    <a:lnTo>
                      <a:pt x="837" y="123"/>
                    </a:lnTo>
                    <a:lnTo>
                      <a:pt x="824" y="114"/>
                    </a:lnTo>
                    <a:lnTo>
                      <a:pt x="810" y="106"/>
                    </a:lnTo>
                    <a:lnTo>
                      <a:pt x="797" y="100"/>
                    </a:lnTo>
                    <a:lnTo>
                      <a:pt x="783" y="92"/>
                    </a:lnTo>
                    <a:lnTo>
                      <a:pt x="768" y="86"/>
                    </a:lnTo>
                    <a:lnTo>
                      <a:pt x="753" y="80"/>
                    </a:lnTo>
                    <a:lnTo>
                      <a:pt x="738" y="75"/>
                    </a:lnTo>
                    <a:lnTo>
                      <a:pt x="722" y="70"/>
                    </a:lnTo>
                    <a:lnTo>
                      <a:pt x="691" y="62"/>
                    </a:lnTo>
                    <a:lnTo>
                      <a:pt x="660" y="57"/>
                    </a:lnTo>
                    <a:lnTo>
                      <a:pt x="644" y="55"/>
                    </a:lnTo>
                    <a:lnTo>
                      <a:pt x="629" y="53"/>
                    </a:lnTo>
                    <a:lnTo>
                      <a:pt x="613" y="53"/>
                    </a:lnTo>
                    <a:lnTo>
                      <a:pt x="599" y="52"/>
                    </a:lnTo>
                    <a:lnTo>
                      <a:pt x="573" y="53"/>
                    </a:lnTo>
                    <a:lnTo>
                      <a:pt x="549" y="55"/>
                    </a:lnTo>
                    <a:lnTo>
                      <a:pt x="524" y="57"/>
                    </a:lnTo>
                    <a:lnTo>
                      <a:pt x="501" y="61"/>
                    </a:lnTo>
                    <a:lnTo>
                      <a:pt x="478" y="67"/>
                    </a:lnTo>
                    <a:lnTo>
                      <a:pt x="456" y="73"/>
                    </a:lnTo>
                    <a:lnTo>
                      <a:pt x="434" y="80"/>
                    </a:lnTo>
                    <a:lnTo>
                      <a:pt x="413" y="90"/>
                    </a:lnTo>
                    <a:lnTo>
                      <a:pt x="393" y="100"/>
                    </a:lnTo>
                    <a:lnTo>
                      <a:pt x="373" y="111"/>
                    </a:lnTo>
                    <a:lnTo>
                      <a:pt x="355" y="123"/>
                    </a:lnTo>
                    <a:lnTo>
                      <a:pt x="337" y="136"/>
                    </a:lnTo>
                    <a:lnTo>
                      <a:pt x="319" y="149"/>
                    </a:lnTo>
                    <a:lnTo>
                      <a:pt x="303" y="164"/>
                    </a:lnTo>
                    <a:lnTo>
                      <a:pt x="287" y="180"/>
                    </a:lnTo>
                    <a:lnTo>
                      <a:pt x="272" y="197"/>
                    </a:lnTo>
                    <a:lnTo>
                      <a:pt x="258" y="214"/>
                    </a:lnTo>
                    <a:lnTo>
                      <a:pt x="245" y="233"/>
                    </a:lnTo>
                    <a:lnTo>
                      <a:pt x="233" y="253"/>
                    </a:lnTo>
                    <a:lnTo>
                      <a:pt x="221" y="274"/>
                    </a:lnTo>
                    <a:lnTo>
                      <a:pt x="211" y="296"/>
                    </a:lnTo>
                    <a:lnTo>
                      <a:pt x="201" y="318"/>
                    </a:lnTo>
                    <a:lnTo>
                      <a:pt x="192" y="342"/>
                    </a:lnTo>
                    <a:lnTo>
                      <a:pt x="184" y="366"/>
                    </a:lnTo>
                    <a:lnTo>
                      <a:pt x="177" y="390"/>
                    </a:lnTo>
                    <a:lnTo>
                      <a:pt x="172" y="416"/>
                    </a:lnTo>
                    <a:lnTo>
                      <a:pt x="166" y="442"/>
                    </a:lnTo>
                    <a:lnTo>
                      <a:pt x="162" y="469"/>
                    </a:lnTo>
                    <a:lnTo>
                      <a:pt x="159" y="497"/>
                    </a:lnTo>
                    <a:lnTo>
                      <a:pt x="157" y="525"/>
                    </a:lnTo>
                    <a:lnTo>
                      <a:pt x="155" y="553"/>
                    </a:lnTo>
                    <a:lnTo>
                      <a:pt x="155" y="583"/>
                    </a:lnTo>
                    <a:lnTo>
                      <a:pt x="155" y="610"/>
                    </a:lnTo>
                    <a:lnTo>
                      <a:pt x="157" y="638"/>
                    </a:lnTo>
                    <a:lnTo>
                      <a:pt x="159" y="664"/>
                    </a:lnTo>
                    <a:lnTo>
                      <a:pt x="162" y="691"/>
                    </a:lnTo>
                    <a:lnTo>
                      <a:pt x="166" y="716"/>
                    </a:lnTo>
                    <a:lnTo>
                      <a:pt x="172" y="741"/>
                    </a:lnTo>
                    <a:lnTo>
                      <a:pt x="179" y="764"/>
                    </a:lnTo>
                    <a:lnTo>
                      <a:pt x="186" y="787"/>
                    </a:lnTo>
                    <a:lnTo>
                      <a:pt x="195" y="810"/>
                    </a:lnTo>
                    <a:lnTo>
                      <a:pt x="204" y="831"/>
                    </a:lnTo>
                    <a:lnTo>
                      <a:pt x="214" y="851"/>
                    </a:lnTo>
                    <a:lnTo>
                      <a:pt x="226" y="871"/>
                    </a:lnTo>
                    <a:lnTo>
                      <a:pt x="237" y="890"/>
                    </a:lnTo>
                    <a:lnTo>
                      <a:pt x="250" y="908"/>
                    </a:lnTo>
                    <a:lnTo>
                      <a:pt x="264" y="925"/>
                    </a:lnTo>
                    <a:lnTo>
                      <a:pt x="279" y="94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Freeform 47"/>
              <p:cNvSpPr>
                <a:spLocks/>
              </p:cNvSpPr>
              <p:nvPr userDrawn="1"/>
            </p:nvSpPr>
            <p:spPr bwMode="auto">
              <a:xfrm>
                <a:off x="7163847" y="1291790"/>
                <a:ext cx="68262" cy="77684"/>
              </a:xfrm>
              <a:custGeom>
                <a:avLst/>
                <a:gdLst/>
                <a:ahLst/>
                <a:cxnLst>
                  <a:cxn ang="0">
                    <a:pos x="68" y="1075"/>
                  </a:cxn>
                  <a:cxn ang="0">
                    <a:pos x="37" y="1078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940" y="0"/>
                  </a:cxn>
                  <a:cxn ang="0">
                    <a:pos x="940" y="1081"/>
                  </a:cxn>
                  <a:cxn ang="0">
                    <a:pos x="913" y="1079"/>
                  </a:cxn>
                  <a:cxn ang="0">
                    <a:pos x="901" y="1079"/>
                  </a:cxn>
                  <a:cxn ang="0">
                    <a:pos x="894" y="1078"/>
                  </a:cxn>
                  <a:cxn ang="0">
                    <a:pos x="871" y="1075"/>
                  </a:cxn>
                  <a:cxn ang="0">
                    <a:pos x="847" y="1078"/>
                  </a:cxn>
                  <a:cxn ang="0">
                    <a:pos x="828" y="1079"/>
                  </a:cxn>
                  <a:cxn ang="0">
                    <a:pos x="803" y="1081"/>
                  </a:cxn>
                  <a:cxn ang="0">
                    <a:pos x="803" y="80"/>
                  </a:cxn>
                  <a:cxn ang="0">
                    <a:pos x="787" y="80"/>
                  </a:cxn>
                  <a:cxn ang="0">
                    <a:pos x="771" y="80"/>
                  </a:cxn>
                  <a:cxn ang="0">
                    <a:pos x="752" y="80"/>
                  </a:cxn>
                  <a:cxn ang="0">
                    <a:pos x="732" y="80"/>
                  </a:cxn>
                  <a:cxn ang="0">
                    <a:pos x="710" y="79"/>
                  </a:cxn>
                  <a:cxn ang="0">
                    <a:pos x="687" y="79"/>
                  </a:cxn>
                  <a:cxn ang="0">
                    <a:pos x="662" y="79"/>
                  </a:cxn>
                  <a:cxn ang="0">
                    <a:pos x="635" y="78"/>
                  </a:cxn>
                  <a:cxn ang="0">
                    <a:pos x="609" y="78"/>
                  </a:cxn>
                  <a:cxn ang="0">
                    <a:pos x="583" y="77"/>
                  </a:cxn>
                  <a:cxn ang="0">
                    <a:pos x="560" y="77"/>
                  </a:cxn>
                  <a:cxn ang="0">
                    <a:pos x="539" y="76"/>
                  </a:cxn>
                  <a:cxn ang="0">
                    <a:pos x="520" y="76"/>
                  </a:cxn>
                  <a:cxn ang="0">
                    <a:pos x="502" y="76"/>
                  </a:cxn>
                  <a:cxn ang="0">
                    <a:pos x="486" y="76"/>
                  </a:cxn>
                  <a:cxn ang="0">
                    <a:pos x="471" y="76"/>
                  </a:cxn>
                  <a:cxn ang="0">
                    <a:pos x="457" y="76"/>
                  </a:cxn>
                  <a:cxn ang="0">
                    <a:pos x="441" y="76"/>
                  </a:cxn>
                  <a:cxn ang="0">
                    <a:pos x="423" y="76"/>
                  </a:cxn>
                  <a:cxn ang="0">
                    <a:pos x="403" y="76"/>
                  </a:cxn>
                  <a:cxn ang="0">
                    <a:pos x="382" y="77"/>
                  </a:cxn>
                  <a:cxn ang="0">
                    <a:pos x="358" y="77"/>
                  </a:cxn>
                  <a:cxn ang="0">
                    <a:pos x="333" y="78"/>
                  </a:cxn>
                  <a:cxn ang="0">
                    <a:pos x="306" y="78"/>
                  </a:cxn>
                  <a:cxn ang="0">
                    <a:pos x="279" y="79"/>
                  </a:cxn>
                  <a:cxn ang="0">
                    <a:pos x="255" y="79"/>
                  </a:cxn>
                  <a:cxn ang="0">
                    <a:pos x="232" y="79"/>
                  </a:cxn>
                  <a:cxn ang="0">
                    <a:pos x="209" y="80"/>
                  </a:cxn>
                  <a:cxn ang="0">
                    <a:pos x="189" y="80"/>
                  </a:cxn>
                  <a:cxn ang="0">
                    <a:pos x="170" y="80"/>
                  </a:cxn>
                  <a:cxn ang="0">
                    <a:pos x="153" y="80"/>
                  </a:cxn>
                  <a:cxn ang="0">
                    <a:pos x="138" y="80"/>
                  </a:cxn>
                  <a:cxn ang="0">
                    <a:pos x="138" y="1081"/>
                  </a:cxn>
                  <a:cxn ang="0">
                    <a:pos x="110" y="1079"/>
                  </a:cxn>
                  <a:cxn ang="0">
                    <a:pos x="98" y="1079"/>
                  </a:cxn>
                  <a:cxn ang="0">
                    <a:pos x="91" y="1078"/>
                  </a:cxn>
                  <a:cxn ang="0">
                    <a:pos x="68" y="1075"/>
                  </a:cxn>
                </a:cxnLst>
                <a:rect l="0" t="0" r="r" b="b"/>
                <a:pathLst>
                  <a:path w="940" h="1081">
                    <a:moveTo>
                      <a:pt x="68" y="1075"/>
                    </a:moveTo>
                    <a:lnTo>
                      <a:pt x="37" y="1078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940" y="0"/>
                    </a:lnTo>
                    <a:lnTo>
                      <a:pt x="940" y="1081"/>
                    </a:lnTo>
                    <a:lnTo>
                      <a:pt x="913" y="1079"/>
                    </a:lnTo>
                    <a:lnTo>
                      <a:pt x="901" y="1079"/>
                    </a:lnTo>
                    <a:lnTo>
                      <a:pt x="894" y="1078"/>
                    </a:lnTo>
                    <a:lnTo>
                      <a:pt x="871" y="1075"/>
                    </a:lnTo>
                    <a:lnTo>
                      <a:pt x="847" y="1078"/>
                    </a:lnTo>
                    <a:lnTo>
                      <a:pt x="828" y="1079"/>
                    </a:lnTo>
                    <a:lnTo>
                      <a:pt x="803" y="1081"/>
                    </a:lnTo>
                    <a:lnTo>
                      <a:pt x="803" y="80"/>
                    </a:lnTo>
                    <a:lnTo>
                      <a:pt x="787" y="80"/>
                    </a:lnTo>
                    <a:lnTo>
                      <a:pt x="771" y="80"/>
                    </a:lnTo>
                    <a:lnTo>
                      <a:pt x="752" y="80"/>
                    </a:lnTo>
                    <a:lnTo>
                      <a:pt x="732" y="80"/>
                    </a:lnTo>
                    <a:lnTo>
                      <a:pt x="710" y="79"/>
                    </a:lnTo>
                    <a:lnTo>
                      <a:pt x="687" y="79"/>
                    </a:lnTo>
                    <a:lnTo>
                      <a:pt x="662" y="79"/>
                    </a:lnTo>
                    <a:lnTo>
                      <a:pt x="635" y="78"/>
                    </a:lnTo>
                    <a:lnTo>
                      <a:pt x="609" y="78"/>
                    </a:lnTo>
                    <a:lnTo>
                      <a:pt x="583" y="77"/>
                    </a:lnTo>
                    <a:lnTo>
                      <a:pt x="560" y="77"/>
                    </a:lnTo>
                    <a:lnTo>
                      <a:pt x="539" y="76"/>
                    </a:lnTo>
                    <a:lnTo>
                      <a:pt x="520" y="76"/>
                    </a:lnTo>
                    <a:lnTo>
                      <a:pt x="502" y="76"/>
                    </a:lnTo>
                    <a:lnTo>
                      <a:pt x="486" y="76"/>
                    </a:lnTo>
                    <a:lnTo>
                      <a:pt x="471" y="76"/>
                    </a:lnTo>
                    <a:lnTo>
                      <a:pt x="457" y="76"/>
                    </a:lnTo>
                    <a:lnTo>
                      <a:pt x="441" y="76"/>
                    </a:lnTo>
                    <a:lnTo>
                      <a:pt x="423" y="76"/>
                    </a:lnTo>
                    <a:lnTo>
                      <a:pt x="403" y="76"/>
                    </a:lnTo>
                    <a:lnTo>
                      <a:pt x="382" y="77"/>
                    </a:lnTo>
                    <a:lnTo>
                      <a:pt x="358" y="77"/>
                    </a:lnTo>
                    <a:lnTo>
                      <a:pt x="333" y="78"/>
                    </a:lnTo>
                    <a:lnTo>
                      <a:pt x="306" y="78"/>
                    </a:lnTo>
                    <a:lnTo>
                      <a:pt x="279" y="79"/>
                    </a:lnTo>
                    <a:lnTo>
                      <a:pt x="255" y="79"/>
                    </a:lnTo>
                    <a:lnTo>
                      <a:pt x="232" y="79"/>
                    </a:lnTo>
                    <a:lnTo>
                      <a:pt x="209" y="80"/>
                    </a:lnTo>
                    <a:lnTo>
                      <a:pt x="189" y="80"/>
                    </a:lnTo>
                    <a:lnTo>
                      <a:pt x="170" y="80"/>
                    </a:lnTo>
                    <a:lnTo>
                      <a:pt x="153" y="80"/>
                    </a:lnTo>
                    <a:lnTo>
                      <a:pt x="138" y="80"/>
                    </a:lnTo>
                    <a:lnTo>
                      <a:pt x="138" y="1081"/>
                    </a:lnTo>
                    <a:lnTo>
                      <a:pt x="110" y="1079"/>
                    </a:lnTo>
                    <a:lnTo>
                      <a:pt x="98" y="1079"/>
                    </a:lnTo>
                    <a:lnTo>
                      <a:pt x="91" y="1078"/>
                    </a:lnTo>
                    <a:lnTo>
                      <a:pt x="68" y="10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2" name="Группа 67"/>
            <p:cNvGrpSpPr>
              <a:grpSpLocks/>
            </p:cNvGrpSpPr>
            <p:nvPr userDrawn="1"/>
          </p:nvGrpSpPr>
          <p:grpSpPr bwMode="auto">
            <a:xfrm>
              <a:off x="7366180" y="119641"/>
              <a:ext cx="523076" cy="623058"/>
              <a:chOff x="7263631" y="290557"/>
              <a:chExt cx="523076" cy="623058"/>
            </a:xfrm>
          </p:grpSpPr>
          <p:sp>
            <p:nvSpPr>
              <p:cNvPr id="23" name="Freeform 48"/>
              <p:cNvSpPr>
                <a:spLocks/>
              </p:cNvSpPr>
              <p:nvPr userDrawn="1"/>
            </p:nvSpPr>
            <p:spPr bwMode="auto">
              <a:xfrm>
                <a:off x="7263631" y="290557"/>
                <a:ext cx="522282" cy="288541"/>
              </a:xfrm>
              <a:custGeom>
                <a:avLst/>
                <a:gdLst/>
                <a:ahLst/>
                <a:cxnLst>
                  <a:cxn ang="0">
                    <a:pos x="3548" y="3310"/>
                  </a:cxn>
                  <a:cxn ang="0">
                    <a:pos x="5362" y="2567"/>
                  </a:cxn>
                  <a:cxn ang="0">
                    <a:pos x="7273" y="1825"/>
                  </a:cxn>
                  <a:cxn ang="0">
                    <a:pos x="7275" y="1651"/>
                  </a:cxn>
                  <a:cxn ang="0">
                    <a:pos x="7276" y="1487"/>
                  </a:cxn>
                  <a:cxn ang="0">
                    <a:pos x="7277" y="1329"/>
                  </a:cxn>
                  <a:cxn ang="0">
                    <a:pos x="7278" y="1174"/>
                  </a:cxn>
                  <a:cxn ang="0">
                    <a:pos x="7279" y="1016"/>
                  </a:cxn>
                  <a:cxn ang="0">
                    <a:pos x="7280" y="853"/>
                  </a:cxn>
                  <a:cxn ang="0">
                    <a:pos x="7282" y="680"/>
                  </a:cxn>
                  <a:cxn ang="0">
                    <a:pos x="7283" y="495"/>
                  </a:cxn>
                  <a:cxn ang="0">
                    <a:pos x="7281" y="205"/>
                  </a:cxn>
                  <a:cxn ang="0">
                    <a:pos x="7273" y="176"/>
                  </a:cxn>
                  <a:cxn ang="0">
                    <a:pos x="7264" y="150"/>
                  </a:cxn>
                  <a:cxn ang="0">
                    <a:pos x="7251" y="127"/>
                  </a:cxn>
                  <a:cxn ang="0">
                    <a:pos x="7236" y="106"/>
                  </a:cxn>
                  <a:cxn ang="0">
                    <a:pos x="7219" y="88"/>
                  </a:cxn>
                  <a:cxn ang="0">
                    <a:pos x="7200" y="72"/>
                  </a:cxn>
                  <a:cxn ang="0">
                    <a:pos x="7179" y="58"/>
                  </a:cxn>
                  <a:cxn ang="0">
                    <a:pos x="7143" y="40"/>
                  </a:cxn>
                  <a:cxn ang="0">
                    <a:pos x="7090" y="23"/>
                  </a:cxn>
                  <a:cxn ang="0">
                    <a:pos x="7033" y="12"/>
                  </a:cxn>
                  <a:cxn ang="0">
                    <a:pos x="6972" y="3"/>
                  </a:cxn>
                  <a:cxn ang="0">
                    <a:pos x="6474" y="0"/>
                  </a:cxn>
                  <a:cxn ang="0">
                    <a:pos x="6234" y="2"/>
                  </a:cxn>
                  <a:cxn ang="0">
                    <a:pos x="5948" y="3"/>
                  </a:cxn>
                  <a:cxn ang="0">
                    <a:pos x="5622" y="4"/>
                  </a:cxn>
                  <a:cxn ang="0">
                    <a:pos x="5264" y="5"/>
                  </a:cxn>
                  <a:cxn ang="0">
                    <a:pos x="4880" y="5"/>
                  </a:cxn>
                  <a:cxn ang="0">
                    <a:pos x="4478" y="6"/>
                  </a:cxn>
                  <a:cxn ang="0">
                    <a:pos x="4063" y="6"/>
                  </a:cxn>
                  <a:cxn ang="0">
                    <a:pos x="3643" y="6"/>
                  </a:cxn>
                  <a:cxn ang="0">
                    <a:pos x="3430" y="6"/>
                  </a:cxn>
                  <a:cxn ang="0">
                    <a:pos x="3012" y="6"/>
                  </a:cxn>
                  <a:cxn ang="0">
                    <a:pos x="2602" y="6"/>
                  </a:cxn>
                  <a:cxn ang="0">
                    <a:pos x="2208" y="5"/>
                  </a:cxn>
                  <a:cxn ang="0">
                    <a:pos x="1836" y="4"/>
                  </a:cxn>
                  <a:cxn ang="0">
                    <a:pos x="1493" y="3"/>
                  </a:cxn>
                  <a:cxn ang="0">
                    <a:pos x="1186" y="2"/>
                  </a:cxn>
                  <a:cxn ang="0">
                    <a:pos x="923" y="1"/>
                  </a:cxn>
                  <a:cxn ang="0">
                    <a:pos x="343" y="0"/>
                  </a:cxn>
                  <a:cxn ang="0">
                    <a:pos x="281" y="6"/>
                  </a:cxn>
                  <a:cxn ang="0">
                    <a:pos x="220" y="17"/>
                  </a:cxn>
                  <a:cxn ang="0">
                    <a:pos x="165" y="31"/>
                  </a:cxn>
                  <a:cxn ang="0">
                    <a:pos x="115" y="52"/>
                  </a:cxn>
                  <a:cxn ang="0">
                    <a:pos x="93" y="65"/>
                  </a:cxn>
                  <a:cxn ang="0">
                    <a:pos x="72" y="80"/>
                  </a:cxn>
                  <a:cxn ang="0">
                    <a:pos x="54" y="97"/>
                  </a:cxn>
                  <a:cxn ang="0">
                    <a:pos x="38" y="116"/>
                  </a:cxn>
                  <a:cxn ang="0">
                    <a:pos x="24" y="138"/>
                  </a:cxn>
                  <a:cxn ang="0">
                    <a:pos x="14" y="162"/>
                  </a:cxn>
                  <a:cxn ang="0">
                    <a:pos x="5" y="190"/>
                  </a:cxn>
                  <a:cxn ang="0">
                    <a:pos x="0" y="221"/>
                  </a:cxn>
                  <a:cxn ang="0">
                    <a:pos x="2" y="737"/>
                  </a:cxn>
                  <a:cxn ang="0">
                    <a:pos x="5" y="1203"/>
                  </a:cxn>
                  <a:cxn ang="0">
                    <a:pos x="8" y="1648"/>
                  </a:cxn>
                  <a:cxn ang="0">
                    <a:pos x="10" y="2079"/>
                  </a:cxn>
                  <a:cxn ang="0">
                    <a:pos x="12" y="2504"/>
                  </a:cxn>
                  <a:cxn ang="0">
                    <a:pos x="12" y="2926"/>
                  </a:cxn>
                  <a:cxn ang="0">
                    <a:pos x="13" y="3352"/>
                  </a:cxn>
                  <a:cxn ang="0">
                    <a:pos x="12" y="3788"/>
                  </a:cxn>
                  <a:cxn ang="0">
                    <a:pos x="1718" y="4012"/>
                  </a:cxn>
                </a:cxnLst>
                <a:rect l="0" t="0" r="r" b="b"/>
                <a:pathLst>
                  <a:path w="7283" h="4012">
                    <a:moveTo>
                      <a:pt x="1718" y="3310"/>
                    </a:moveTo>
                    <a:lnTo>
                      <a:pt x="3548" y="3310"/>
                    </a:lnTo>
                    <a:lnTo>
                      <a:pt x="3548" y="2567"/>
                    </a:lnTo>
                    <a:lnTo>
                      <a:pt x="5362" y="2567"/>
                    </a:lnTo>
                    <a:lnTo>
                      <a:pt x="5362" y="1825"/>
                    </a:lnTo>
                    <a:lnTo>
                      <a:pt x="7273" y="1825"/>
                    </a:lnTo>
                    <a:lnTo>
                      <a:pt x="7273" y="1737"/>
                    </a:lnTo>
                    <a:lnTo>
                      <a:pt x="7275" y="1651"/>
                    </a:lnTo>
                    <a:lnTo>
                      <a:pt x="7275" y="1568"/>
                    </a:lnTo>
                    <a:lnTo>
                      <a:pt x="7276" y="1487"/>
                    </a:lnTo>
                    <a:lnTo>
                      <a:pt x="7276" y="1407"/>
                    </a:lnTo>
                    <a:lnTo>
                      <a:pt x="7277" y="1329"/>
                    </a:lnTo>
                    <a:lnTo>
                      <a:pt x="7277" y="1251"/>
                    </a:lnTo>
                    <a:lnTo>
                      <a:pt x="7278" y="1174"/>
                    </a:lnTo>
                    <a:lnTo>
                      <a:pt x="7278" y="1095"/>
                    </a:lnTo>
                    <a:lnTo>
                      <a:pt x="7279" y="1016"/>
                    </a:lnTo>
                    <a:lnTo>
                      <a:pt x="7280" y="935"/>
                    </a:lnTo>
                    <a:lnTo>
                      <a:pt x="7280" y="853"/>
                    </a:lnTo>
                    <a:lnTo>
                      <a:pt x="7281" y="768"/>
                    </a:lnTo>
                    <a:lnTo>
                      <a:pt x="7282" y="680"/>
                    </a:lnTo>
                    <a:lnTo>
                      <a:pt x="7282" y="590"/>
                    </a:lnTo>
                    <a:lnTo>
                      <a:pt x="7283" y="495"/>
                    </a:lnTo>
                    <a:lnTo>
                      <a:pt x="7283" y="221"/>
                    </a:lnTo>
                    <a:lnTo>
                      <a:pt x="7281" y="205"/>
                    </a:lnTo>
                    <a:lnTo>
                      <a:pt x="7278" y="190"/>
                    </a:lnTo>
                    <a:lnTo>
                      <a:pt x="7273" y="176"/>
                    </a:lnTo>
                    <a:lnTo>
                      <a:pt x="7269" y="162"/>
                    </a:lnTo>
                    <a:lnTo>
                      <a:pt x="7264" y="150"/>
                    </a:lnTo>
                    <a:lnTo>
                      <a:pt x="7259" y="138"/>
                    </a:lnTo>
                    <a:lnTo>
                      <a:pt x="7251" y="127"/>
                    </a:lnTo>
                    <a:lnTo>
                      <a:pt x="7245" y="116"/>
                    </a:lnTo>
                    <a:lnTo>
                      <a:pt x="7236" y="106"/>
                    </a:lnTo>
                    <a:lnTo>
                      <a:pt x="7229" y="97"/>
                    </a:lnTo>
                    <a:lnTo>
                      <a:pt x="7219" y="88"/>
                    </a:lnTo>
                    <a:lnTo>
                      <a:pt x="7210" y="80"/>
                    </a:lnTo>
                    <a:lnTo>
                      <a:pt x="7200" y="72"/>
                    </a:lnTo>
                    <a:lnTo>
                      <a:pt x="7190" y="65"/>
                    </a:lnTo>
                    <a:lnTo>
                      <a:pt x="7179" y="58"/>
                    </a:lnTo>
                    <a:lnTo>
                      <a:pt x="7168" y="52"/>
                    </a:lnTo>
                    <a:lnTo>
                      <a:pt x="7143" y="40"/>
                    </a:lnTo>
                    <a:lnTo>
                      <a:pt x="7118" y="31"/>
                    </a:lnTo>
                    <a:lnTo>
                      <a:pt x="7090" y="23"/>
                    </a:lnTo>
                    <a:lnTo>
                      <a:pt x="7062" y="17"/>
                    </a:lnTo>
                    <a:lnTo>
                      <a:pt x="7033" y="12"/>
                    </a:lnTo>
                    <a:lnTo>
                      <a:pt x="7002" y="6"/>
                    </a:lnTo>
                    <a:lnTo>
                      <a:pt x="6972" y="3"/>
                    </a:lnTo>
                    <a:lnTo>
                      <a:pt x="6940" y="0"/>
                    </a:lnTo>
                    <a:lnTo>
                      <a:pt x="6474" y="0"/>
                    </a:lnTo>
                    <a:lnTo>
                      <a:pt x="6360" y="1"/>
                    </a:lnTo>
                    <a:lnTo>
                      <a:pt x="6234" y="2"/>
                    </a:lnTo>
                    <a:lnTo>
                      <a:pt x="6097" y="2"/>
                    </a:lnTo>
                    <a:lnTo>
                      <a:pt x="5948" y="3"/>
                    </a:lnTo>
                    <a:lnTo>
                      <a:pt x="5789" y="3"/>
                    </a:lnTo>
                    <a:lnTo>
                      <a:pt x="5622" y="4"/>
                    </a:lnTo>
                    <a:lnTo>
                      <a:pt x="5447" y="4"/>
                    </a:lnTo>
                    <a:lnTo>
                      <a:pt x="5264" y="5"/>
                    </a:lnTo>
                    <a:lnTo>
                      <a:pt x="5075" y="5"/>
                    </a:lnTo>
                    <a:lnTo>
                      <a:pt x="4880" y="5"/>
                    </a:lnTo>
                    <a:lnTo>
                      <a:pt x="4681" y="6"/>
                    </a:lnTo>
                    <a:lnTo>
                      <a:pt x="4478" y="6"/>
                    </a:lnTo>
                    <a:lnTo>
                      <a:pt x="4271" y="6"/>
                    </a:lnTo>
                    <a:lnTo>
                      <a:pt x="4063" y="6"/>
                    </a:lnTo>
                    <a:lnTo>
                      <a:pt x="3853" y="6"/>
                    </a:lnTo>
                    <a:lnTo>
                      <a:pt x="3643" y="6"/>
                    </a:lnTo>
                    <a:lnTo>
                      <a:pt x="3640" y="6"/>
                    </a:lnTo>
                    <a:lnTo>
                      <a:pt x="3430" y="6"/>
                    </a:lnTo>
                    <a:lnTo>
                      <a:pt x="3220" y="6"/>
                    </a:lnTo>
                    <a:lnTo>
                      <a:pt x="3012" y="6"/>
                    </a:lnTo>
                    <a:lnTo>
                      <a:pt x="2805" y="6"/>
                    </a:lnTo>
                    <a:lnTo>
                      <a:pt x="2602" y="6"/>
                    </a:lnTo>
                    <a:lnTo>
                      <a:pt x="2403" y="5"/>
                    </a:lnTo>
                    <a:lnTo>
                      <a:pt x="2208" y="5"/>
                    </a:lnTo>
                    <a:lnTo>
                      <a:pt x="2019" y="5"/>
                    </a:lnTo>
                    <a:lnTo>
                      <a:pt x="1836" y="4"/>
                    </a:lnTo>
                    <a:lnTo>
                      <a:pt x="1660" y="4"/>
                    </a:lnTo>
                    <a:lnTo>
                      <a:pt x="1493" y="3"/>
                    </a:lnTo>
                    <a:lnTo>
                      <a:pt x="1335" y="3"/>
                    </a:lnTo>
                    <a:lnTo>
                      <a:pt x="1186" y="2"/>
                    </a:lnTo>
                    <a:lnTo>
                      <a:pt x="1049" y="2"/>
                    </a:lnTo>
                    <a:lnTo>
                      <a:pt x="923" y="1"/>
                    </a:lnTo>
                    <a:lnTo>
                      <a:pt x="808" y="0"/>
                    </a:lnTo>
                    <a:lnTo>
                      <a:pt x="343" y="0"/>
                    </a:lnTo>
                    <a:lnTo>
                      <a:pt x="311" y="3"/>
                    </a:lnTo>
                    <a:lnTo>
                      <a:pt x="281" y="6"/>
                    </a:lnTo>
                    <a:lnTo>
                      <a:pt x="250" y="12"/>
                    </a:lnTo>
                    <a:lnTo>
                      <a:pt x="220" y="17"/>
                    </a:lnTo>
                    <a:lnTo>
                      <a:pt x="193" y="23"/>
                    </a:lnTo>
                    <a:lnTo>
                      <a:pt x="165" y="31"/>
                    </a:lnTo>
                    <a:lnTo>
                      <a:pt x="140" y="40"/>
                    </a:lnTo>
                    <a:lnTo>
                      <a:pt x="115" y="52"/>
                    </a:lnTo>
                    <a:lnTo>
                      <a:pt x="104" y="58"/>
                    </a:lnTo>
                    <a:lnTo>
                      <a:pt x="93" y="65"/>
                    </a:lnTo>
                    <a:lnTo>
                      <a:pt x="83" y="72"/>
                    </a:lnTo>
                    <a:lnTo>
                      <a:pt x="72" y="80"/>
                    </a:lnTo>
                    <a:lnTo>
                      <a:pt x="64" y="88"/>
                    </a:lnTo>
                    <a:lnTo>
                      <a:pt x="54" y="97"/>
                    </a:lnTo>
                    <a:lnTo>
                      <a:pt x="46" y="106"/>
                    </a:lnTo>
                    <a:lnTo>
                      <a:pt x="38" y="116"/>
                    </a:lnTo>
                    <a:lnTo>
                      <a:pt x="31" y="127"/>
                    </a:lnTo>
                    <a:lnTo>
                      <a:pt x="24" y="138"/>
                    </a:lnTo>
                    <a:lnTo>
                      <a:pt x="19" y="150"/>
                    </a:lnTo>
                    <a:lnTo>
                      <a:pt x="14" y="162"/>
                    </a:lnTo>
                    <a:lnTo>
                      <a:pt x="10" y="176"/>
                    </a:lnTo>
                    <a:lnTo>
                      <a:pt x="5" y="190"/>
                    </a:lnTo>
                    <a:lnTo>
                      <a:pt x="2" y="205"/>
                    </a:lnTo>
                    <a:lnTo>
                      <a:pt x="0" y="221"/>
                    </a:lnTo>
                    <a:lnTo>
                      <a:pt x="0" y="495"/>
                    </a:lnTo>
                    <a:lnTo>
                      <a:pt x="2" y="737"/>
                    </a:lnTo>
                    <a:lnTo>
                      <a:pt x="4" y="972"/>
                    </a:lnTo>
                    <a:lnTo>
                      <a:pt x="5" y="1203"/>
                    </a:lnTo>
                    <a:lnTo>
                      <a:pt x="6" y="1428"/>
                    </a:lnTo>
                    <a:lnTo>
                      <a:pt x="8" y="1648"/>
                    </a:lnTo>
                    <a:lnTo>
                      <a:pt x="10" y="1865"/>
                    </a:lnTo>
                    <a:lnTo>
                      <a:pt x="10" y="2079"/>
                    </a:lnTo>
                    <a:lnTo>
                      <a:pt x="11" y="2293"/>
                    </a:lnTo>
                    <a:lnTo>
                      <a:pt x="12" y="2504"/>
                    </a:lnTo>
                    <a:lnTo>
                      <a:pt x="12" y="2715"/>
                    </a:lnTo>
                    <a:lnTo>
                      <a:pt x="12" y="2926"/>
                    </a:lnTo>
                    <a:lnTo>
                      <a:pt x="13" y="3139"/>
                    </a:lnTo>
                    <a:lnTo>
                      <a:pt x="13" y="3352"/>
                    </a:lnTo>
                    <a:lnTo>
                      <a:pt x="12" y="3569"/>
                    </a:lnTo>
                    <a:lnTo>
                      <a:pt x="12" y="3788"/>
                    </a:lnTo>
                    <a:lnTo>
                      <a:pt x="12" y="4012"/>
                    </a:lnTo>
                    <a:lnTo>
                      <a:pt x="1718" y="4012"/>
                    </a:lnTo>
                    <a:lnTo>
                      <a:pt x="1718" y="331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49"/>
              <p:cNvSpPr>
                <a:spLocks/>
              </p:cNvSpPr>
              <p:nvPr userDrawn="1"/>
            </p:nvSpPr>
            <p:spPr bwMode="auto">
              <a:xfrm>
                <a:off x="7263631" y="477633"/>
                <a:ext cx="522282" cy="435982"/>
              </a:xfrm>
              <a:custGeom>
                <a:avLst/>
                <a:gdLst/>
                <a:ahLst/>
                <a:cxnLst>
                  <a:cxn ang="0">
                    <a:pos x="3661" y="742"/>
                  </a:cxn>
                  <a:cxn ang="0">
                    <a:pos x="1833" y="2188"/>
                  </a:cxn>
                  <a:cxn ang="0">
                    <a:pos x="5" y="2315"/>
                  </a:cxn>
                  <a:cxn ang="0">
                    <a:pos x="4" y="2517"/>
                  </a:cxn>
                  <a:cxn ang="0">
                    <a:pos x="3" y="2727"/>
                  </a:cxn>
                  <a:cxn ang="0">
                    <a:pos x="2" y="2937"/>
                  </a:cxn>
                  <a:cxn ang="0">
                    <a:pos x="1" y="3144"/>
                  </a:cxn>
                  <a:cxn ang="0">
                    <a:pos x="0" y="3321"/>
                  </a:cxn>
                  <a:cxn ang="0">
                    <a:pos x="4" y="3457"/>
                  </a:cxn>
                  <a:cxn ang="0">
                    <a:pos x="18" y="3597"/>
                  </a:cxn>
                  <a:cxn ang="0">
                    <a:pos x="47" y="3741"/>
                  </a:cxn>
                  <a:cxn ang="0">
                    <a:pos x="97" y="3887"/>
                  </a:cxn>
                  <a:cxn ang="0">
                    <a:pos x="172" y="4038"/>
                  </a:cxn>
                  <a:cxn ang="0">
                    <a:pos x="279" y="4193"/>
                  </a:cxn>
                  <a:cxn ang="0">
                    <a:pos x="423" y="4352"/>
                  </a:cxn>
                  <a:cxn ang="0">
                    <a:pos x="610" y="4515"/>
                  </a:cxn>
                  <a:cxn ang="0">
                    <a:pos x="845" y="4682"/>
                  </a:cxn>
                  <a:cxn ang="0">
                    <a:pos x="1134" y="4854"/>
                  </a:cxn>
                  <a:cxn ang="0">
                    <a:pos x="1530" y="5058"/>
                  </a:cxn>
                  <a:cxn ang="0">
                    <a:pos x="2083" y="5328"/>
                  </a:cxn>
                  <a:cxn ang="0">
                    <a:pos x="2681" y="5615"/>
                  </a:cxn>
                  <a:cxn ang="0">
                    <a:pos x="3212" y="5866"/>
                  </a:cxn>
                  <a:cxn ang="0">
                    <a:pos x="3562" y="6030"/>
                  </a:cxn>
                  <a:cxn ang="0">
                    <a:pos x="3639" y="6066"/>
                  </a:cxn>
                  <a:cxn ang="0">
                    <a:pos x="3641" y="6066"/>
                  </a:cxn>
                  <a:cxn ang="0">
                    <a:pos x="3806" y="5989"/>
                  </a:cxn>
                  <a:cxn ang="0">
                    <a:pos x="4229" y="5789"/>
                  </a:cxn>
                  <a:cxn ang="0">
                    <a:pos x="4795" y="5521"/>
                  </a:cxn>
                  <a:cxn ang="0">
                    <a:pos x="5391" y="5234"/>
                  </a:cxn>
                  <a:cxn ang="0">
                    <a:pos x="5904" y="4980"/>
                  </a:cxn>
                  <a:cxn ang="0">
                    <a:pos x="6248" y="4797"/>
                  </a:cxn>
                  <a:cxn ang="0">
                    <a:pos x="6518" y="4626"/>
                  </a:cxn>
                  <a:cxn ang="0">
                    <a:pos x="6737" y="4460"/>
                  </a:cxn>
                  <a:cxn ang="0">
                    <a:pos x="6908" y="4299"/>
                  </a:cxn>
                  <a:cxn ang="0">
                    <a:pos x="7039" y="4141"/>
                  </a:cxn>
                  <a:cxn ang="0">
                    <a:pos x="7136" y="3988"/>
                  </a:cxn>
                  <a:cxn ang="0">
                    <a:pos x="7203" y="3838"/>
                  </a:cxn>
                  <a:cxn ang="0">
                    <a:pos x="7244" y="3692"/>
                  </a:cxn>
                  <a:cxn ang="0">
                    <a:pos x="7267" y="3549"/>
                  </a:cxn>
                  <a:cxn ang="0">
                    <a:pos x="7277" y="3411"/>
                  </a:cxn>
                  <a:cxn ang="0">
                    <a:pos x="7279" y="3277"/>
                  </a:cxn>
                  <a:cxn ang="0">
                    <a:pos x="7275" y="2644"/>
                  </a:cxn>
                  <a:cxn ang="0">
                    <a:pos x="7271" y="2019"/>
                  </a:cxn>
                  <a:cxn ang="0">
                    <a:pos x="7269" y="1402"/>
                  </a:cxn>
                  <a:cxn ang="0">
                    <a:pos x="7268" y="795"/>
                  </a:cxn>
                  <a:cxn ang="0">
                    <a:pos x="7269" y="197"/>
                  </a:cxn>
                </a:cxnLst>
                <a:rect l="0" t="0" r="r" b="b"/>
                <a:pathLst>
                  <a:path w="7279" h="6066">
                    <a:moveTo>
                      <a:pt x="5491" y="0"/>
                    </a:moveTo>
                    <a:lnTo>
                      <a:pt x="5491" y="742"/>
                    </a:lnTo>
                    <a:lnTo>
                      <a:pt x="3661" y="742"/>
                    </a:lnTo>
                    <a:lnTo>
                      <a:pt x="3661" y="1485"/>
                    </a:lnTo>
                    <a:lnTo>
                      <a:pt x="1833" y="1485"/>
                    </a:lnTo>
                    <a:lnTo>
                      <a:pt x="1833" y="2188"/>
                    </a:lnTo>
                    <a:lnTo>
                      <a:pt x="5" y="2188"/>
                    </a:lnTo>
                    <a:lnTo>
                      <a:pt x="5" y="2250"/>
                    </a:lnTo>
                    <a:lnTo>
                      <a:pt x="5" y="2315"/>
                    </a:lnTo>
                    <a:lnTo>
                      <a:pt x="5" y="2381"/>
                    </a:lnTo>
                    <a:lnTo>
                      <a:pt x="4" y="2449"/>
                    </a:lnTo>
                    <a:lnTo>
                      <a:pt x="4" y="2517"/>
                    </a:lnTo>
                    <a:lnTo>
                      <a:pt x="4" y="2586"/>
                    </a:lnTo>
                    <a:lnTo>
                      <a:pt x="3" y="2656"/>
                    </a:lnTo>
                    <a:lnTo>
                      <a:pt x="3" y="2727"/>
                    </a:lnTo>
                    <a:lnTo>
                      <a:pt x="3" y="2797"/>
                    </a:lnTo>
                    <a:lnTo>
                      <a:pt x="2" y="2867"/>
                    </a:lnTo>
                    <a:lnTo>
                      <a:pt x="2" y="2937"/>
                    </a:lnTo>
                    <a:lnTo>
                      <a:pt x="2" y="3007"/>
                    </a:lnTo>
                    <a:lnTo>
                      <a:pt x="1" y="3076"/>
                    </a:lnTo>
                    <a:lnTo>
                      <a:pt x="1" y="3144"/>
                    </a:lnTo>
                    <a:lnTo>
                      <a:pt x="1" y="3211"/>
                    </a:lnTo>
                    <a:lnTo>
                      <a:pt x="0" y="3277"/>
                    </a:lnTo>
                    <a:lnTo>
                      <a:pt x="0" y="3321"/>
                    </a:lnTo>
                    <a:lnTo>
                      <a:pt x="1" y="3366"/>
                    </a:lnTo>
                    <a:lnTo>
                      <a:pt x="2" y="3411"/>
                    </a:lnTo>
                    <a:lnTo>
                      <a:pt x="4" y="3457"/>
                    </a:lnTo>
                    <a:lnTo>
                      <a:pt x="8" y="3504"/>
                    </a:lnTo>
                    <a:lnTo>
                      <a:pt x="12" y="3549"/>
                    </a:lnTo>
                    <a:lnTo>
                      <a:pt x="18" y="3597"/>
                    </a:lnTo>
                    <a:lnTo>
                      <a:pt x="26" y="3644"/>
                    </a:lnTo>
                    <a:lnTo>
                      <a:pt x="35" y="3692"/>
                    </a:lnTo>
                    <a:lnTo>
                      <a:pt x="47" y="3741"/>
                    </a:lnTo>
                    <a:lnTo>
                      <a:pt x="60" y="3788"/>
                    </a:lnTo>
                    <a:lnTo>
                      <a:pt x="77" y="3838"/>
                    </a:lnTo>
                    <a:lnTo>
                      <a:pt x="97" y="3887"/>
                    </a:lnTo>
                    <a:lnTo>
                      <a:pt x="118" y="3937"/>
                    </a:lnTo>
                    <a:lnTo>
                      <a:pt x="143" y="3988"/>
                    </a:lnTo>
                    <a:lnTo>
                      <a:pt x="172" y="4038"/>
                    </a:lnTo>
                    <a:lnTo>
                      <a:pt x="204" y="4090"/>
                    </a:lnTo>
                    <a:lnTo>
                      <a:pt x="240" y="4141"/>
                    </a:lnTo>
                    <a:lnTo>
                      <a:pt x="279" y="4193"/>
                    </a:lnTo>
                    <a:lnTo>
                      <a:pt x="322" y="4246"/>
                    </a:lnTo>
                    <a:lnTo>
                      <a:pt x="371" y="4299"/>
                    </a:lnTo>
                    <a:lnTo>
                      <a:pt x="423" y="4352"/>
                    </a:lnTo>
                    <a:lnTo>
                      <a:pt x="480" y="4406"/>
                    </a:lnTo>
                    <a:lnTo>
                      <a:pt x="542" y="4460"/>
                    </a:lnTo>
                    <a:lnTo>
                      <a:pt x="610" y="4515"/>
                    </a:lnTo>
                    <a:lnTo>
                      <a:pt x="682" y="4571"/>
                    </a:lnTo>
                    <a:lnTo>
                      <a:pt x="761" y="4626"/>
                    </a:lnTo>
                    <a:lnTo>
                      <a:pt x="845" y="4682"/>
                    </a:lnTo>
                    <a:lnTo>
                      <a:pt x="934" y="4739"/>
                    </a:lnTo>
                    <a:lnTo>
                      <a:pt x="1031" y="4797"/>
                    </a:lnTo>
                    <a:lnTo>
                      <a:pt x="1134" y="4854"/>
                    </a:lnTo>
                    <a:lnTo>
                      <a:pt x="1243" y="4912"/>
                    </a:lnTo>
                    <a:lnTo>
                      <a:pt x="1375" y="4980"/>
                    </a:lnTo>
                    <a:lnTo>
                      <a:pt x="1530" y="5058"/>
                    </a:lnTo>
                    <a:lnTo>
                      <a:pt x="1702" y="5144"/>
                    </a:lnTo>
                    <a:lnTo>
                      <a:pt x="1888" y="5234"/>
                    </a:lnTo>
                    <a:lnTo>
                      <a:pt x="2083" y="5328"/>
                    </a:lnTo>
                    <a:lnTo>
                      <a:pt x="2283" y="5425"/>
                    </a:lnTo>
                    <a:lnTo>
                      <a:pt x="2483" y="5521"/>
                    </a:lnTo>
                    <a:lnTo>
                      <a:pt x="2681" y="5615"/>
                    </a:lnTo>
                    <a:lnTo>
                      <a:pt x="2871" y="5705"/>
                    </a:lnTo>
                    <a:lnTo>
                      <a:pt x="3050" y="5789"/>
                    </a:lnTo>
                    <a:lnTo>
                      <a:pt x="3212" y="5866"/>
                    </a:lnTo>
                    <a:lnTo>
                      <a:pt x="3354" y="5932"/>
                    </a:lnTo>
                    <a:lnTo>
                      <a:pt x="3472" y="5989"/>
                    </a:lnTo>
                    <a:lnTo>
                      <a:pt x="3562" y="6030"/>
                    </a:lnTo>
                    <a:lnTo>
                      <a:pt x="3618" y="6057"/>
                    </a:lnTo>
                    <a:lnTo>
                      <a:pt x="3638" y="6066"/>
                    </a:lnTo>
                    <a:lnTo>
                      <a:pt x="3639" y="6066"/>
                    </a:lnTo>
                    <a:lnTo>
                      <a:pt x="3639" y="6065"/>
                    </a:lnTo>
                    <a:lnTo>
                      <a:pt x="3640" y="6066"/>
                    </a:lnTo>
                    <a:lnTo>
                      <a:pt x="3641" y="6066"/>
                    </a:lnTo>
                    <a:lnTo>
                      <a:pt x="3660" y="6057"/>
                    </a:lnTo>
                    <a:lnTo>
                      <a:pt x="3717" y="6030"/>
                    </a:lnTo>
                    <a:lnTo>
                      <a:pt x="3806" y="5989"/>
                    </a:lnTo>
                    <a:lnTo>
                      <a:pt x="3925" y="5932"/>
                    </a:lnTo>
                    <a:lnTo>
                      <a:pt x="4067" y="5866"/>
                    </a:lnTo>
                    <a:lnTo>
                      <a:pt x="4229" y="5789"/>
                    </a:lnTo>
                    <a:lnTo>
                      <a:pt x="4407" y="5705"/>
                    </a:lnTo>
                    <a:lnTo>
                      <a:pt x="4598" y="5615"/>
                    </a:lnTo>
                    <a:lnTo>
                      <a:pt x="4795" y="5521"/>
                    </a:lnTo>
                    <a:lnTo>
                      <a:pt x="4996" y="5425"/>
                    </a:lnTo>
                    <a:lnTo>
                      <a:pt x="5196" y="5328"/>
                    </a:lnTo>
                    <a:lnTo>
                      <a:pt x="5391" y="5234"/>
                    </a:lnTo>
                    <a:lnTo>
                      <a:pt x="5577" y="5144"/>
                    </a:lnTo>
                    <a:lnTo>
                      <a:pt x="5749" y="5058"/>
                    </a:lnTo>
                    <a:lnTo>
                      <a:pt x="5904" y="4980"/>
                    </a:lnTo>
                    <a:lnTo>
                      <a:pt x="6036" y="4912"/>
                    </a:lnTo>
                    <a:lnTo>
                      <a:pt x="6145" y="4854"/>
                    </a:lnTo>
                    <a:lnTo>
                      <a:pt x="6248" y="4797"/>
                    </a:lnTo>
                    <a:lnTo>
                      <a:pt x="6345" y="4739"/>
                    </a:lnTo>
                    <a:lnTo>
                      <a:pt x="6435" y="4682"/>
                    </a:lnTo>
                    <a:lnTo>
                      <a:pt x="6518" y="4626"/>
                    </a:lnTo>
                    <a:lnTo>
                      <a:pt x="6597" y="4571"/>
                    </a:lnTo>
                    <a:lnTo>
                      <a:pt x="6669" y="4515"/>
                    </a:lnTo>
                    <a:lnTo>
                      <a:pt x="6737" y="4460"/>
                    </a:lnTo>
                    <a:lnTo>
                      <a:pt x="6799" y="4406"/>
                    </a:lnTo>
                    <a:lnTo>
                      <a:pt x="6856" y="4352"/>
                    </a:lnTo>
                    <a:lnTo>
                      <a:pt x="6908" y="4299"/>
                    </a:lnTo>
                    <a:lnTo>
                      <a:pt x="6957" y="4246"/>
                    </a:lnTo>
                    <a:lnTo>
                      <a:pt x="7000" y="4193"/>
                    </a:lnTo>
                    <a:lnTo>
                      <a:pt x="7039" y="4141"/>
                    </a:lnTo>
                    <a:lnTo>
                      <a:pt x="7075" y="4090"/>
                    </a:lnTo>
                    <a:lnTo>
                      <a:pt x="7107" y="4038"/>
                    </a:lnTo>
                    <a:lnTo>
                      <a:pt x="7136" y="3988"/>
                    </a:lnTo>
                    <a:lnTo>
                      <a:pt x="7161" y="3937"/>
                    </a:lnTo>
                    <a:lnTo>
                      <a:pt x="7182" y="3887"/>
                    </a:lnTo>
                    <a:lnTo>
                      <a:pt x="7203" y="3838"/>
                    </a:lnTo>
                    <a:lnTo>
                      <a:pt x="7219" y="3788"/>
                    </a:lnTo>
                    <a:lnTo>
                      <a:pt x="7232" y="3741"/>
                    </a:lnTo>
                    <a:lnTo>
                      <a:pt x="7244" y="3692"/>
                    </a:lnTo>
                    <a:lnTo>
                      <a:pt x="7253" y="3644"/>
                    </a:lnTo>
                    <a:lnTo>
                      <a:pt x="7261" y="3597"/>
                    </a:lnTo>
                    <a:lnTo>
                      <a:pt x="7267" y="3549"/>
                    </a:lnTo>
                    <a:lnTo>
                      <a:pt x="7271" y="3504"/>
                    </a:lnTo>
                    <a:lnTo>
                      <a:pt x="7275" y="3457"/>
                    </a:lnTo>
                    <a:lnTo>
                      <a:pt x="7277" y="3411"/>
                    </a:lnTo>
                    <a:lnTo>
                      <a:pt x="7278" y="3366"/>
                    </a:lnTo>
                    <a:lnTo>
                      <a:pt x="7279" y="3321"/>
                    </a:lnTo>
                    <a:lnTo>
                      <a:pt x="7279" y="3277"/>
                    </a:lnTo>
                    <a:lnTo>
                      <a:pt x="7278" y="3064"/>
                    </a:lnTo>
                    <a:lnTo>
                      <a:pt x="7276" y="2854"/>
                    </a:lnTo>
                    <a:lnTo>
                      <a:pt x="7275" y="2644"/>
                    </a:lnTo>
                    <a:lnTo>
                      <a:pt x="7274" y="2435"/>
                    </a:lnTo>
                    <a:lnTo>
                      <a:pt x="7273" y="2227"/>
                    </a:lnTo>
                    <a:lnTo>
                      <a:pt x="7271" y="2019"/>
                    </a:lnTo>
                    <a:lnTo>
                      <a:pt x="7270" y="1813"/>
                    </a:lnTo>
                    <a:lnTo>
                      <a:pt x="7270" y="1607"/>
                    </a:lnTo>
                    <a:lnTo>
                      <a:pt x="7269" y="1402"/>
                    </a:lnTo>
                    <a:lnTo>
                      <a:pt x="7269" y="1199"/>
                    </a:lnTo>
                    <a:lnTo>
                      <a:pt x="7269" y="997"/>
                    </a:lnTo>
                    <a:lnTo>
                      <a:pt x="7268" y="795"/>
                    </a:lnTo>
                    <a:lnTo>
                      <a:pt x="7268" y="594"/>
                    </a:lnTo>
                    <a:lnTo>
                      <a:pt x="7268" y="396"/>
                    </a:lnTo>
                    <a:lnTo>
                      <a:pt x="7269" y="197"/>
                    </a:lnTo>
                    <a:lnTo>
                      <a:pt x="7269" y="0"/>
                    </a:lnTo>
                    <a:lnTo>
                      <a:pt x="549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cxnSp>
        <p:nvCxnSpPr>
          <p:cNvPr id="79" name="Прямая соединительная линия 78"/>
          <p:cNvCxnSpPr/>
          <p:nvPr userDrawn="1"/>
        </p:nvCxnSpPr>
        <p:spPr>
          <a:xfrm>
            <a:off x="1956987" y="0"/>
            <a:ext cx="0" cy="109386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>
          <a:solidFill>
            <a:schemeClr val="bg1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rgbClr val="FF3300"/>
        </a:buClr>
        <a:buSzPct val="100000"/>
        <a:buFont typeface="Wingdings" pitchFamily="2" charset="2"/>
        <a:buChar char="§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l.kipk.ru/course/view.php?id=20" TargetMode="External"/><Relationship Id="rId2" Type="http://schemas.openxmlformats.org/officeDocument/2006/relationships/hyperlink" Target="http://dl.kipk.ru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l.kipk.ru/course/view.php?id=2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l.kipk.ru/course/view.php?id=2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l.kipk.ru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biktimirova@kipk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6_5qE_bX2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1" y="-124691"/>
            <a:ext cx="7029303" cy="1122219"/>
          </a:xfrm>
        </p:spPr>
        <p:txBody>
          <a:bodyPr/>
          <a:lstStyle/>
          <a:p>
            <a:pPr algn="ctr"/>
            <a:r>
              <a:rPr lang="ru-RU" sz="2900" b="1" dirty="0"/>
              <a:t>По материалам  ХХ</a:t>
            </a:r>
            <a:r>
              <a:rPr lang="en-US" sz="2900" b="1" dirty="0"/>
              <a:t>II </a:t>
            </a:r>
            <a:r>
              <a:rPr lang="ru-RU" sz="2900" b="1" dirty="0"/>
              <a:t>научно-практической  конференции «МАРО»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036" y="1260763"/>
            <a:ext cx="7925236" cy="4682838"/>
          </a:xfrm>
        </p:spPr>
        <p:txBody>
          <a:bodyPr/>
          <a:lstStyle/>
          <a:p>
            <a:pPr marL="0" indent="0" algn="ctr">
              <a:buNone/>
            </a:pPr>
            <a:endParaRPr lang="ru-RU" sz="3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3600" b="1" dirty="0">
                <a:solidFill>
                  <a:srgbClr val="0070C0"/>
                </a:solidFill>
              </a:rPr>
              <a:t>Обновление биологического образования</a:t>
            </a:r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2800" dirty="0"/>
              <a:t>Подробнее на сайте </a:t>
            </a:r>
            <a:r>
              <a:rPr lang="en-US" sz="2800" dirty="0">
                <a:hlinkClick r:id="rId2"/>
              </a:rPr>
              <a:t>http://dl.kipk.ru/</a:t>
            </a:r>
            <a:r>
              <a:rPr lang="ru-RU" sz="2800" dirty="0"/>
              <a:t> </a:t>
            </a:r>
          </a:p>
          <a:p>
            <a:pPr marL="0" indent="0" algn="ctr">
              <a:buNone/>
            </a:pPr>
            <a:r>
              <a:rPr lang="ru-RU" sz="2800" dirty="0"/>
              <a:t>Сетевое методическое объединение учителей биологии </a:t>
            </a:r>
            <a:r>
              <a:rPr lang="en-US" sz="2800" dirty="0">
                <a:hlinkClick r:id="rId3"/>
              </a:rPr>
              <a:t>http://dl.kipk.ru/course/view.php?id=20</a:t>
            </a:r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6496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Ключевые предложения по модернизации содержания и технологий. Биология.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600" dirty="0"/>
              <a:t>5</a:t>
            </a:r>
            <a:r>
              <a:rPr lang="ru-RU" sz="2600" b="1" dirty="0"/>
              <a:t>. </a:t>
            </a:r>
            <a:r>
              <a:rPr lang="ru-RU" sz="2600" b="1" dirty="0" err="1"/>
              <a:t>Гуманитаризация</a:t>
            </a:r>
            <a:r>
              <a:rPr lang="ru-RU" sz="2600" b="1" dirty="0"/>
              <a:t> </a:t>
            </a:r>
            <a:r>
              <a:rPr lang="ru-RU" sz="2600" dirty="0"/>
              <a:t>общего биологического образования: введение в его содержание компонентов гуманитарной культуры, формирующих ценностное отношение к действительности. </a:t>
            </a:r>
          </a:p>
          <a:p>
            <a:pPr marL="0" indent="0">
              <a:buNone/>
            </a:pPr>
            <a:r>
              <a:rPr lang="ru-RU" sz="2600" dirty="0"/>
              <a:t> Подробнее читайте материалы в разделе 3. </a:t>
            </a:r>
            <a:r>
              <a:rPr lang="ru-RU" sz="2800" u="sng" dirty="0">
                <a:solidFill>
                  <a:srgbClr val="007193"/>
                </a:solidFill>
                <a:latin typeface="Open Sans"/>
                <a:hlinkClick r:id="rId2"/>
              </a:rPr>
              <a:t>Естественно-научные предметы. Биология </a:t>
            </a:r>
            <a:endParaRPr lang="ru-RU" sz="2800" dirty="0">
              <a:solidFill>
                <a:srgbClr val="3A3A3A"/>
              </a:solidFill>
              <a:latin typeface="Open Sans"/>
            </a:endParaRPr>
          </a:p>
          <a:p>
            <a:pPr marL="0" indent="0">
              <a:buNone/>
            </a:pPr>
            <a:r>
              <a:rPr lang="ru-RU" sz="2600" b="1" i="1" dirty="0"/>
              <a:t>- Сущности изменения предметной концепции.</a:t>
            </a:r>
          </a:p>
          <a:p>
            <a:pPr marL="0" indent="0">
              <a:buNone/>
            </a:pPr>
            <a:r>
              <a:rPr lang="ru-RU" sz="2600" b="1" i="1" dirty="0"/>
              <a:t>- Подходы к современному уроку и пример конструирования современного урока в системе «школа 2100»</a:t>
            </a:r>
          </a:p>
        </p:txBody>
      </p:sp>
    </p:spTree>
    <p:extLst>
      <p:ext uri="{BB962C8B-B14F-4D97-AF65-F5344CB8AC3E}">
        <p14:creationId xmlns:p14="http://schemas.microsoft.com/office/powerpoint/2010/main" val="3361131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FFFF"/>
                </a:solidFill>
              </a:rPr>
              <a:t>Ключевые предложения по модернизации содержания и технологий. Биология.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6712" y="1066801"/>
            <a:ext cx="8512176" cy="4954488"/>
          </a:xfrm>
        </p:spPr>
        <p:txBody>
          <a:bodyPr/>
          <a:lstStyle/>
          <a:p>
            <a:pPr lvl="0"/>
            <a:r>
              <a:rPr lang="ru-RU" sz="2600" dirty="0">
                <a:solidFill>
                  <a:srgbClr val="000000"/>
                </a:solidFill>
              </a:rPr>
              <a:t>6. Уровневый подход в общем биологическом образовании(формальный, рефлексивный, функциональный). </a:t>
            </a:r>
          </a:p>
          <a:p>
            <a:pPr lvl="0">
              <a:buFontTx/>
              <a:buChar char="-"/>
            </a:pPr>
            <a:r>
              <a:rPr lang="ru-RU" sz="2400" dirty="0">
                <a:solidFill>
                  <a:srgbClr val="000000"/>
                </a:solidFill>
              </a:rPr>
              <a:t>различение по уровням сложности предметного содержания, видов учебной деятельности с этим содержанием, результатов обучения.</a:t>
            </a:r>
          </a:p>
          <a:p>
            <a:pPr marL="0" lvl="0" indent="0">
              <a:buNone/>
            </a:pPr>
            <a:r>
              <a:rPr lang="ru-RU" sz="2400" dirty="0">
                <a:solidFill>
                  <a:srgbClr val="000000"/>
                </a:solidFill>
              </a:rPr>
              <a:t>Разрабатывается АНО ДПО Открытым Институтом «Развивающее Образование», Авторским клубом «Открытое образование» (Воронцов А.Б.)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</a:rPr>
              <a:t>Подробнее с подходом можно познакомиться в разделе 4. </a:t>
            </a:r>
            <a:r>
              <a:rPr lang="ru-RU" sz="2400" u="sng" dirty="0">
                <a:solidFill>
                  <a:srgbClr val="007193"/>
                </a:solidFill>
                <a:latin typeface="Open Sans"/>
                <a:hlinkClick r:id="rId3"/>
              </a:rPr>
              <a:t>Методическое сопровождение в реализации требований ФГОС</a:t>
            </a:r>
            <a:r>
              <a:rPr lang="ru-RU" sz="2400" u="sng" dirty="0">
                <a:solidFill>
                  <a:srgbClr val="007193"/>
                </a:solidFill>
                <a:latin typeface="Open Sans"/>
              </a:rPr>
              <a:t>.</a:t>
            </a:r>
            <a:r>
              <a:rPr lang="ru-RU" sz="2400" dirty="0">
                <a:solidFill>
                  <a:srgbClr val="007193"/>
                </a:solidFill>
                <a:latin typeface="Open Sans"/>
              </a:rPr>
              <a:t>   </a:t>
            </a:r>
            <a:r>
              <a:rPr lang="ru-RU" sz="2400" dirty="0">
                <a:solidFill>
                  <a:srgbClr val="3A3A3A"/>
                </a:solidFill>
                <a:latin typeface="Open Sans"/>
              </a:rPr>
              <a:t>Естествознание_3-уровневые задания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30746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900" b="1" dirty="0"/>
              <a:t>Три целевых ориентира школьного обучения, три уровня усвоения: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108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None/>
            </a:pPr>
            <a:r>
              <a:rPr kumimoji="1" lang="ru-RU" altLang="ru-RU" sz="2600" kern="1200" dirty="0"/>
              <a:t>Зона ближайшего развития. </a:t>
            </a:r>
          </a:p>
          <a:p>
            <a:pPr eaLnBrk="1" hangingPunct="1">
              <a:lnSpc>
                <a:spcPct val="108000"/>
              </a:lnSpc>
              <a:spcBef>
                <a:spcPct val="0"/>
              </a:spcBef>
              <a:spcAft>
                <a:spcPts val="800"/>
              </a:spcAft>
              <a:buClrTx/>
              <a:buSzTx/>
            </a:pPr>
            <a:r>
              <a:rPr kumimoji="1" lang="ru-RU" altLang="ru-RU" sz="2600" kern="1200" dirty="0">
                <a:solidFill>
                  <a:srgbClr val="CE3618"/>
                </a:solidFill>
              </a:rPr>
              <a:t>Формальный уровень </a:t>
            </a:r>
            <a:r>
              <a:rPr kumimoji="1" lang="ru-RU" altLang="ru-RU" sz="2600" kern="1200" dirty="0"/>
              <a:t>- действие по образцу, ориентация на его внешние характеристики.</a:t>
            </a:r>
            <a:endParaRPr kumimoji="1" lang="ru-RU" altLang="ru-RU" sz="2600" i="1" kern="1200" dirty="0"/>
          </a:p>
          <a:p>
            <a:pPr eaLnBrk="1" hangingPunct="1">
              <a:lnSpc>
                <a:spcPct val="108000"/>
              </a:lnSpc>
              <a:spcBef>
                <a:spcPct val="0"/>
              </a:spcBef>
              <a:spcAft>
                <a:spcPts val="800"/>
              </a:spcAft>
              <a:buClrTx/>
              <a:buSzTx/>
            </a:pPr>
            <a:r>
              <a:rPr kumimoji="1" lang="ru-RU" altLang="ru-RU" sz="2600" kern="1200" dirty="0">
                <a:solidFill>
                  <a:srgbClr val="CE3618"/>
                </a:solidFill>
              </a:rPr>
              <a:t>Рефлексивный уровень </a:t>
            </a:r>
            <a:r>
              <a:rPr kumimoji="1" lang="ru-RU" altLang="ru-RU" sz="2600" kern="1200" dirty="0"/>
              <a:t>– действие с пониманием, ориентация на существенное  отношение как основу способа действия.</a:t>
            </a:r>
          </a:p>
          <a:p>
            <a:pPr eaLnBrk="1" hangingPunct="1">
              <a:lnSpc>
                <a:spcPct val="108000"/>
              </a:lnSpc>
              <a:spcBef>
                <a:spcPct val="0"/>
              </a:spcBef>
              <a:spcAft>
                <a:spcPts val="800"/>
              </a:spcAft>
              <a:buClrTx/>
              <a:buSzTx/>
            </a:pPr>
            <a:r>
              <a:rPr kumimoji="1" lang="ru-RU" altLang="ru-RU" sz="2600" kern="1200" dirty="0">
                <a:solidFill>
                  <a:srgbClr val="CE3618"/>
                </a:solidFill>
              </a:rPr>
              <a:t>Функциональный уровень </a:t>
            </a:r>
            <a:r>
              <a:rPr kumimoji="1" lang="ru-RU" altLang="ru-RU" sz="2600" kern="1200" dirty="0"/>
              <a:t>– свободное действие, ориентация на поле возможностей способа действия. </a:t>
            </a:r>
          </a:p>
        </p:txBody>
      </p:sp>
    </p:spTree>
    <p:extLst>
      <p:ext uri="{BB962C8B-B14F-4D97-AF65-F5344CB8AC3E}">
        <p14:creationId xmlns:p14="http://schemas.microsoft.com/office/powerpoint/2010/main" val="4205221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5042" y="0"/>
            <a:ext cx="6990459" cy="912679"/>
          </a:xfrm>
        </p:spPr>
        <p:txBody>
          <a:bodyPr/>
          <a:lstStyle/>
          <a:p>
            <a:pPr lvl="0" algn="ctr" eaLnBrk="1" hangingPunct="1"/>
            <a:r>
              <a:rPr kumimoji="1" lang="ru-RU" altLang="ru-RU" sz="2900" b="1" kern="1200" dirty="0"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Три категории ключевых компетенций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6712" y="1163783"/>
            <a:ext cx="8512176" cy="4857506"/>
          </a:xfrm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ru-RU" altLang="ru-RU" sz="2400" kern="1200" dirty="0"/>
              <a:t>Интерактивно использовать средства: </a:t>
            </a:r>
            <a:br>
              <a:rPr lang="ru-RU" altLang="ru-RU" sz="2400" kern="1200" dirty="0"/>
            </a:br>
            <a:r>
              <a:rPr lang="ru-RU" altLang="ru-RU" sz="2400" kern="1200" dirty="0"/>
              <a:t>-  язык, символы и текст; </a:t>
            </a:r>
            <a:br>
              <a:rPr lang="ru-RU" altLang="ru-RU" sz="2400" kern="1200" dirty="0"/>
            </a:br>
            <a:r>
              <a:rPr lang="ru-RU" altLang="ru-RU" sz="2400" kern="1200" dirty="0"/>
              <a:t>- знания и информацию;</a:t>
            </a:r>
            <a:br>
              <a:rPr lang="ru-RU" altLang="ru-RU" sz="2400" kern="1200" dirty="0"/>
            </a:br>
            <a:r>
              <a:rPr lang="ru-RU" altLang="ru-RU" sz="2400" kern="1200" dirty="0"/>
              <a:t>- новые технологии;</a:t>
            </a:r>
          </a:p>
          <a:p>
            <a:pPr marL="514350" indent="-514350" eaLnBrk="1" hangingPunct="1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ru-RU" sz="2400" dirty="0"/>
              <a:t>Взаимодействовать  в гетерогенных  группах: </a:t>
            </a:r>
            <a:br>
              <a:rPr lang="ru-RU" sz="2400" dirty="0"/>
            </a:br>
            <a:r>
              <a:rPr lang="ru-RU" sz="2400" dirty="0"/>
              <a:t>- способность хорошо относиться к другим; </a:t>
            </a:r>
            <a:br>
              <a:rPr lang="ru-RU" sz="2400" dirty="0"/>
            </a:br>
            <a:r>
              <a:rPr lang="ru-RU" sz="2400" dirty="0"/>
              <a:t>- способность действовать  кооперации; </a:t>
            </a:r>
            <a:br>
              <a:rPr lang="ru-RU" sz="2400" dirty="0"/>
            </a:br>
            <a:r>
              <a:rPr lang="ru-RU" sz="2400" dirty="0"/>
              <a:t>- способность разрешать конфликты; </a:t>
            </a:r>
          </a:p>
          <a:p>
            <a:pPr marL="514350" indent="-514350" eaLnBrk="1" hangingPunct="1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ru-RU" sz="2400" dirty="0"/>
              <a:t>Действовать автономно:</a:t>
            </a:r>
            <a:br>
              <a:rPr lang="ru-RU" sz="2400" dirty="0"/>
            </a:br>
            <a:r>
              <a:rPr lang="ru-RU" sz="2400" dirty="0"/>
              <a:t>- способность действовать, удерживая план;</a:t>
            </a:r>
            <a:br>
              <a:rPr lang="ru-RU" sz="2400" dirty="0"/>
            </a:br>
            <a:r>
              <a:rPr lang="ru-RU" sz="2400" dirty="0"/>
              <a:t>- способность намечать жизненные планы (проекты);</a:t>
            </a:r>
            <a:br>
              <a:rPr lang="ru-RU" sz="2400" dirty="0"/>
            </a:br>
            <a:r>
              <a:rPr lang="ru-RU" sz="2400" dirty="0"/>
              <a:t>- способность защищать права, интересы, ограничения и потребности.</a:t>
            </a:r>
          </a:p>
        </p:txBody>
      </p:sp>
    </p:spTree>
    <p:extLst>
      <p:ext uri="{BB962C8B-B14F-4D97-AF65-F5344CB8AC3E}">
        <p14:creationId xmlns:p14="http://schemas.microsoft.com/office/powerpoint/2010/main" val="3472746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900" dirty="0"/>
              <a:t>Уровни освоения предметного содержания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548" y="1381125"/>
            <a:ext cx="8512176" cy="464016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11" name="Группа 12"/>
          <p:cNvGrpSpPr>
            <a:grpSpLocks/>
          </p:cNvGrpSpPr>
          <p:nvPr/>
        </p:nvGrpSpPr>
        <p:grpSpPr bwMode="auto">
          <a:xfrm>
            <a:off x="145873" y="1275602"/>
            <a:ext cx="8878485" cy="4851208"/>
            <a:chOff x="38120" y="1283533"/>
            <a:chExt cx="8877964" cy="4850941"/>
          </a:xfrm>
        </p:grpSpPr>
        <p:cxnSp>
          <p:nvCxnSpPr>
            <p:cNvPr id="12" name="AutoShape 5"/>
            <p:cNvCxnSpPr>
              <a:cxnSpLocks noChangeShapeType="1"/>
            </p:cNvCxnSpPr>
            <p:nvPr/>
          </p:nvCxnSpPr>
          <p:spPr bwMode="auto">
            <a:xfrm flipV="1">
              <a:off x="2477965" y="1448913"/>
              <a:ext cx="4049475" cy="12916"/>
            </a:xfrm>
            <a:prstGeom prst="straightConnector1">
              <a:avLst/>
            </a:prstGeom>
            <a:noFill/>
            <a:ln w="22225">
              <a:solidFill>
                <a:srgbClr val="365F9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38120" y="1314926"/>
              <a:ext cx="2158873" cy="617504"/>
            </a:xfrm>
            <a:prstGeom prst="rect">
              <a:avLst/>
            </a:prstGeom>
            <a:solidFill>
              <a:srgbClr val="FFC00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lIns="90000" tIns="90000" rIns="90000" bIns="90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F0F1B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Задачная ситуация</a:t>
              </a:r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6712301" y="1283533"/>
              <a:ext cx="2158873" cy="617504"/>
            </a:xfrm>
            <a:prstGeom prst="rect">
              <a:avLst/>
            </a:prstGeom>
            <a:solidFill>
              <a:srgbClr val="FFC00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lIns="90000" tIns="90000" rIns="90000" bIns="90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F0F1B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Готовая схема действия</a:t>
              </a:r>
            </a:p>
          </p:txBody>
        </p:sp>
        <p:sp>
          <p:nvSpPr>
            <p:cNvPr id="15" name="AutoShape 9"/>
            <p:cNvSpPr>
              <a:spLocks noChangeArrowheads="1"/>
            </p:cNvSpPr>
            <p:nvPr/>
          </p:nvSpPr>
          <p:spPr bwMode="auto">
            <a:xfrm>
              <a:off x="3092291" y="3247073"/>
              <a:ext cx="2582712" cy="717511"/>
            </a:xfrm>
            <a:prstGeom prst="roundRect">
              <a:avLst>
                <a:gd name="adj" fmla="val 0"/>
              </a:avLst>
            </a:prstGeom>
            <a:solidFill>
              <a:srgbClr val="00B050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F0F1B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Внутренняя структура задачной ситуации</a:t>
              </a:r>
            </a:p>
          </p:txBody>
        </p:sp>
        <p:cxnSp>
          <p:nvCxnSpPr>
            <p:cNvPr id="16" name="AutoShape 10"/>
            <p:cNvCxnSpPr>
              <a:cxnSpLocks noChangeShapeType="1"/>
            </p:cNvCxnSpPr>
            <p:nvPr/>
          </p:nvCxnSpPr>
          <p:spPr bwMode="auto">
            <a:xfrm>
              <a:off x="2558922" y="2358717"/>
              <a:ext cx="3968517" cy="0"/>
            </a:xfrm>
            <a:prstGeom prst="straightConnector1">
              <a:avLst/>
            </a:prstGeom>
            <a:noFill/>
            <a:ln w="22225">
              <a:solidFill>
                <a:srgbClr val="365F9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6792134" y="2335956"/>
              <a:ext cx="2123950" cy="715260"/>
            </a:xfrm>
            <a:prstGeom prst="rect">
              <a:avLst/>
            </a:prstGeom>
            <a:solidFill>
              <a:srgbClr val="00B05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lIns="90000" tIns="90000" rIns="90000" bIns="90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F0F1B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Схема действия</a:t>
              </a:r>
            </a:p>
          </p:txBody>
        </p:sp>
        <p:cxnSp>
          <p:nvCxnSpPr>
            <p:cNvPr id="19" name="AutoShape 13"/>
            <p:cNvCxnSpPr>
              <a:cxnSpLocks noChangeShapeType="1"/>
            </p:cNvCxnSpPr>
            <p:nvPr/>
          </p:nvCxnSpPr>
          <p:spPr bwMode="auto">
            <a:xfrm>
              <a:off x="2237788" y="2920711"/>
              <a:ext cx="854503" cy="468885"/>
            </a:xfrm>
            <a:prstGeom prst="straightConnector1">
              <a:avLst/>
            </a:prstGeom>
            <a:noFill/>
            <a:ln w="22225">
              <a:solidFill>
                <a:srgbClr val="365F9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14"/>
            <p:cNvCxnSpPr>
              <a:cxnSpLocks noChangeShapeType="1"/>
            </p:cNvCxnSpPr>
            <p:nvPr/>
          </p:nvCxnSpPr>
          <p:spPr bwMode="auto">
            <a:xfrm flipV="1">
              <a:off x="5718121" y="2932259"/>
              <a:ext cx="1074013" cy="433799"/>
            </a:xfrm>
            <a:prstGeom prst="straightConnector1">
              <a:avLst/>
            </a:prstGeom>
            <a:noFill/>
            <a:ln w="22225">
              <a:solidFill>
                <a:srgbClr val="365F9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15"/>
            <p:cNvCxnSpPr>
              <a:cxnSpLocks noChangeShapeType="1"/>
            </p:cNvCxnSpPr>
            <p:nvPr/>
          </p:nvCxnSpPr>
          <p:spPr bwMode="auto">
            <a:xfrm>
              <a:off x="4265093" y="2113462"/>
              <a:ext cx="574641" cy="461938"/>
            </a:xfrm>
            <a:prstGeom prst="straightConnector1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16"/>
            <p:cNvCxnSpPr>
              <a:cxnSpLocks noChangeShapeType="1"/>
            </p:cNvCxnSpPr>
            <p:nvPr/>
          </p:nvCxnSpPr>
          <p:spPr bwMode="auto">
            <a:xfrm flipV="1">
              <a:off x="4255859" y="2101694"/>
              <a:ext cx="574641" cy="461938"/>
            </a:xfrm>
            <a:prstGeom prst="straightConnector1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23" name="AutoShape 20"/>
            <p:cNvSpPr>
              <a:spLocks noChangeArrowheads="1"/>
            </p:cNvSpPr>
            <p:nvPr/>
          </p:nvSpPr>
          <p:spPr bwMode="auto">
            <a:xfrm>
              <a:off x="2695439" y="5347961"/>
              <a:ext cx="2489964" cy="786513"/>
            </a:xfrm>
            <a:prstGeom prst="roundRect">
              <a:avLst>
                <a:gd name="adj" fmla="val 4491"/>
              </a:avLst>
            </a:prstGeom>
            <a:solidFill>
              <a:srgbClr val="4F81B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F0F1B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В</a:t>
              </a:r>
              <a:r>
                <a:rPr kumimoji="1" lang="ru-RU" alt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F0F1B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нутренняя структура задачной ситуации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ru-RU" alt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F0F1B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AutoShape 21"/>
            <p:cNvCxnSpPr>
              <a:cxnSpLocks noChangeShapeType="1"/>
            </p:cNvCxnSpPr>
            <p:nvPr/>
          </p:nvCxnSpPr>
          <p:spPr bwMode="auto">
            <a:xfrm flipV="1">
              <a:off x="2237788" y="4759630"/>
              <a:ext cx="4559226" cy="4811"/>
            </a:xfrm>
            <a:prstGeom prst="straightConnector1">
              <a:avLst/>
            </a:prstGeom>
            <a:noFill/>
            <a:ln w="22225">
              <a:solidFill>
                <a:srgbClr val="365F9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23"/>
            <p:cNvCxnSpPr>
              <a:cxnSpLocks noChangeShapeType="1"/>
            </p:cNvCxnSpPr>
            <p:nvPr/>
          </p:nvCxnSpPr>
          <p:spPr bwMode="auto">
            <a:xfrm>
              <a:off x="2196993" y="4992235"/>
              <a:ext cx="498446" cy="650839"/>
            </a:xfrm>
            <a:prstGeom prst="straightConnector1">
              <a:avLst/>
            </a:prstGeom>
            <a:noFill/>
            <a:ln w="22225">
              <a:solidFill>
                <a:srgbClr val="365F9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24"/>
            <p:cNvCxnSpPr>
              <a:cxnSpLocks noChangeShapeType="1"/>
              <a:stCxn id="30" idx="3"/>
            </p:cNvCxnSpPr>
            <p:nvPr/>
          </p:nvCxnSpPr>
          <p:spPr bwMode="auto">
            <a:xfrm flipV="1">
              <a:off x="7610844" y="4928741"/>
              <a:ext cx="542893" cy="783763"/>
            </a:xfrm>
            <a:prstGeom prst="straightConnector1">
              <a:avLst/>
            </a:prstGeom>
            <a:noFill/>
            <a:ln w="22225">
              <a:solidFill>
                <a:srgbClr val="365F9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8" name="AutoShape 25"/>
            <p:cNvCxnSpPr>
              <a:cxnSpLocks noChangeShapeType="1"/>
            </p:cNvCxnSpPr>
            <p:nvPr/>
          </p:nvCxnSpPr>
          <p:spPr bwMode="auto">
            <a:xfrm>
              <a:off x="4235634" y="4479609"/>
              <a:ext cx="563529" cy="436539"/>
            </a:xfrm>
            <a:prstGeom prst="straightConnector1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26"/>
            <p:cNvCxnSpPr>
              <a:cxnSpLocks noChangeShapeType="1"/>
            </p:cNvCxnSpPr>
            <p:nvPr/>
          </p:nvCxnSpPr>
          <p:spPr bwMode="auto">
            <a:xfrm flipV="1">
              <a:off x="4234046" y="4510528"/>
              <a:ext cx="565117" cy="436539"/>
            </a:xfrm>
            <a:prstGeom prst="straightConnector1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5444034" y="5382738"/>
              <a:ext cx="2166810" cy="659531"/>
            </a:xfrm>
            <a:prstGeom prst="rect">
              <a:avLst/>
            </a:prstGeom>
            <a:solidFill>
              <a:srgbClr val="4F81BD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lIns="90000" tIns="90000" rIns="90000" bIns="90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F0F1B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Поле возможностей</a:t>
              </a:r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6815653" y="4145665"/>
              <a:ext cx="2084266" cy="802155"/>
            </a:xfrm>
            <a:prstGeom prst="rect">
              <a:avLst/>
            </a:prstGeom>
            <a:solidFill>
              <a:srgbClr val="4F81BD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lIns="90000" tIns="90000" rIns="90000" bIns="90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F0F1B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Схема</a:t>
              </a:r>
              <a:r>
                <a:rPr kumimoji="1" lang="ru-RU" altLang="ru-RU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F0F1B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действия</a:t>
              </a:r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>
              <a:off x="113838" y="2241136"/>
              <a:ext cx="2123950" cy="691123"/>
            </a:xfrm>
            <a:prstGeom prst="rect">
              <a:avLst/>
            </a:prstGeom>
            <a:solidFill>
              <a:srgbClr val="00B05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lIns="90000" tIns="90000" rIns="90000" bIns="90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F0F1B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Задачная ситуация</a:t>
              </a:r>
            </a:p>
          </p:txBody>
        </p:sp>
        <p:sp>
          <p:nvSpPr>
            <p:cNvPr id="34" name="Rectangle 22"/>
            <p:cNvSpPr>
              <a:spLocks noChangeArrowheads="1"/>
            </p:cNvSpPr>
            <p:nvPr/>
          </p:nvSpPr>
          <p:spPr bwMode="auto">
            <a:xfrm>
              <a:off x="155110" y="4145665"/>
              <a:ext cx="2082678" cy="707914"/>
            </a:xfrm>
            <a:prstGeom prst="rect">
              <a:avLst/>
            </a:prstGeom>
            <a:solidFill>
              <a:srgbClr val="4F81BD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lIns="90000" tIns="90000" rIns="90000" bIns="90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F0F1B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Задачная ситуация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2560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900" b="1" dirty="0"/>
              <a:t>Варианты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2400" kern="1200" dirty="0"/>
              <a:t>Давать учебную программу «маленькими порциями», не связанными между собой. </a:t>
            </a:r>
            <a:br>
              <a:rPr lang="ru-RU" sz="2400" kern="1200" dirty="0"/>
            </a:br>
            <a:r>
              <a:rPr lang="ru-RU" sz="2400" kern="1200" dirty="0"/>
              <a:t>Нет общей «картинки» учебного предмета, нет «карты» основных, ключевых, ядерных элементов (понятий), с помощью которых удерживается весь учебный курс (учебный предмет)</a:t>
            </a:r>
          </a:p>
          <a:p>
            <a:pPr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2400" kern="1200" dirty="0"/>
              <a:t>Организовать освоение базовых (т.е. универсальных) способов репрезентации: </a:t>
            </a:r>
            <a:br>
              <a:rPr lang="ru-RU" sz="2400" kern="1200" dirty="0"/>
            </a:br>
            <a:r>
              <a:rPr lang="ru-RU" sz="2400" kern="1200" dirty="0"/>
              <a:t>- вычленения</a:t>
            </a:r>
            <a:br>
              <a:rPr lang="ru-RU" sz="2400" kern="1200" dirty="0"/>
            </a:br>
            <a:r>
              <a:rPr lang="ru-RU" sz="2400" kern="1200" dirty="0"/>
              <a:t>- описания, </a:t>
            </a:r>
            <a:br>
              <a:rPr lang="ru-RU" sz="2400" kern="1200" dirty="0"/>
            </a:br>
            <a:r>
              <a:rPr lang="ru-RU" sz="2400" kern="1200" dirty="0"/>
              <a:t>- измерения, </a:t>
            </a:r>
            <a:br>
              <a:rPr lang="ru-RU" sz="2400" kern="1200" dirty="0"/>
            </a:br>
            <a:r>
              <a:rPr lang="ru-RU" sz="2400" kern="1200" dirty="0"/>
              <a:t>- первичной категоризации, </a:t>
            </a:r>
            <a:br>
              <a:rPr lang="ru-RU" sz="2400" kern="1200" dirty="0"/>
            </a:br>
            <a:r>
              <a:rPr lang="ru-RU" sz="2400" kern="1200" dirty="0"/>
              <a:t>- схематизации. </a:t>
            </a:r>
          </a:p>
          <a:p>
            <a:pPr marL="0" lvl="0" indent="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defRPr/>
            </a:pPr>
            <a:endParaRPr lang="ru-RU" sz="2400" kern="1200" dirty="0"/>
          </a:p>
          <a:p>
            <a:pPr marL="0" lvl="0" indent="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defRPr/>
            </a:pPr>
            <a:endParaRPr lang="ru-RU" sz="2400" kern="1200" dirty="0"/>
          </a:p>
        </p:txBody>
      </p:sp>
    </p:spTree>
    <p:extLst>
      <p:ext uri="{BB962C8B-B14F-4D97-AF65-F5344CB8AC3E}">
        <p14:creationId xmlns:p14="http://schemas.microsoft.com/office/powerpoint/2010/main" val="1286605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Что такое способ действия?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dirty="0">
                <a:solidFill>
                  <a:srgbClr val="0000FF"/>
                </a:solidFill>
              </a:rPr>
              <a:t> </a:t>
            </a:r>
            <a:r>
              <a:rPr lang="ru-RU" sz="2400" dirty="0"/>
              <a:t>- </a:t>
            </a:r>
            <a:r>
              <a:rPr lang="ru-RU" sz="2400" b="1" dirty="0"/>
              <a:t>система операций</a:t>
            </a:r>
            <a:r>
              <a:rPr lang="ru-RU" sz="2400" dirty="0"/>
              <a:t>, обеспечивающих преобразование объекта для достижения поставленной цели: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/>
              <a:t>Объект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/>
              <a:t>Способ действия                операция 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/>
              <a:t>                                              операция 2            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/>
              <a:t>                                              операция 3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/>
              <a:t>Результат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380508" y="2942659"/>
            <a:ext cx="10945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380509" y="3366655"/>
            <a:ext cx="1094509" cy="13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3380508" y="3804505"/>
            <a:ext cx="109451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2279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План действий педагогов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6712" y="1122219"/>
            <a:ext cx="8512176" cy="5541817"/>
          </a:xfrm>
        </p:spPr>
        <p:txBody>
          <a:bodyPr/>
          <a:lstStyle/>
          <a:p>
            <a:r>
              <a:rPr lang="ru-RU" sz="2400" dirty="0"/>
              <a:t>Выделение сквозных содержательных линий</a:t>
            </a:r>
          </a:p>
          <a:p>
            <a:r>
              <a:rPr lang="ru-RU" sz="2400" dirty="0"/>
              <a:t>Определение ключевых понятий, предметных средств и предметных действий в сквозных линиях</a:t>
            </a:r>
          </a:p>
          <a:p>
            <a:r>
              <a:rPr lang="ru-RU" sz="2400" dirty="0"/>
              <a:t>Внесение изменений в рабочую программу (коллективная и индивидуальная линия)</a:t>
            </a:r>
          </a:p>
          <a:p>
            <a:r>
              <a:rPr lang="ru-RU" sz="2400" dirty="0"/>
              <a:t>Разработка диагностических заданий под отдельные операции ключевых понятий (общих способов действия)</a:t>
            </a:r>
          </a:p>
          <a:p>
            <a:r>
              <a:rPr lang="ru-RU" sz="2400" dirty="0"/>
              <a:t>Разработка заданий репродуктивного, рефлексивного, функционального и творческого уровней для оценки «меры присвоения»  учащимися ключевого понятия</a:t>
            </a:r>
          </a:p>
          <a:p>
            <a:r>
              <a:rPr lang="ru-RU" sz="2400" dirty="0"/>
              <a:t>Разработка форматов фиксации оценки</a:t>
            </a:r>
          </a:p>
          <a:p>
            <a:r>
              <a:rPr lang="ru-RU" sz="2400" dirty="0"/>
              <a:t>Запуск данного подхода в практику</a:t>
            </a:r>
          </a:p>
        </p:txBody>
      </p:sp>
    </p:spTree>
    <p:extLst>
      <p:ext uri="{BB962C8B-B14F-4D97-AF65-F5344CB8AC3E}">
        <p14:creationId xmlns:p14="http://schemas.microsoft.com/office/powerpoint/2010/main" val="444170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900" dirty="0"/>
              <a:t>разработка технологии освоения ключевого понятия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Условия:</a:t>
            </a:r>
          </a:p>
          <a:p>
            <a:r>
              <a:rPr lang="ru-RU" sz="2400" dirty="0" err="1"/>
              <a:t>блочно</a:t>
            </a:r>
            <a:r>
              <a:rPr lang="ru-RU" sz="2400" dirty="0"/>
              <a:t>-модульный принцип устройства и программы, и образовательного процесса. Модуль = одной учебной задачи;</a:t>
            </a:r>
          </a:p>
          <a:p>
            <a:r>
              <a:rPr lang="ru-RU" sz="2400" dirty="0"/>
              <a:t>чередование коллективных (групповых) занятий в классе (постановка и решение учебной задачи) и индивидуальных (индивидуально-групповых) занятий дома (самостоятельная работа);</a:t>
            </a:r>
          </a:p>
          <a:p>
            <a:r>
              <a:rPr lang="ru-RU" sz="2400" dirty="0"/>
              <a:t>Предъявление отсроченного результата освоение темы (учебной задачи</a:t>
            </a:r>
            <a:r>
              <a:rPr lang="ru-RU" dirty="0"/>
              <a:t>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093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948" y="1717432"/>
            <a:ext cx="2967849" cy="2203403"/>
          </a:xfrm>
          <a:prstGeom prst="rect">
            <a:avLst/>
          </a:prstGeom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26473" y="1303699"/>
            <a:ext cx="8035636" cy="4335101"/>
          </a:xfrm>
        </p:spPr>
        <p:txBody>
          <a:bodyPr/>
          <a:lstStyle/>
          <a:p>
            <a:pPr marL="2160000" algn="l"/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Со всеми вопросами и предложениями, обращайтесь на сайт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http://dl.kipk.ru/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160000" algn="l"/>
            <a:endParaRPr lang="ru-RU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160000" algn="l"/>
            <a:endParaRPr lang="ru-RU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160000" algn="l"/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Здесь всегда вам рады!</a:t>
            </a:r>
          </a:p>
          <a:p>
            <a:pPr algn="l"/>
            <a:endParaRPr lang="ru-RU" sz="2800" dirty="0"/>
          </a:p>
          <a:p>
            <a:pPr algn="l"/>
            <a:r>
              <a:rPr lang="ru-RU" sz="2800" dirty="0"/>
              <a:t>Биктимирова Лидия Ивановна, </a:t>
            </a:r>
          </a:p>
          <a:p>
            <a:pPr algn="l"/>
            <a:r>
              <a:rPr lang="ru-RU" sz="2800" dirty="0" err="1"/>
              <a:t>эл.почта</a:t>
            </a:r>
            <a:r>
              <a:rPr lang="ru-RU" sz="2800" dirty="0"/>
              <a:t>: </a:t>
            </a:r>
            <a:r>
              <a:rPr lang="en-US" sz="2800" dirty="0">
                <a:hlinkClick r:id="rId4"/>
              </a:rPr>
              <a:t>biktimirova@kipk.ru</a:t>
            </a:r>
            <a:r>
              <a:rPr lang="ru-RU" sz="2800" dirty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404" y="0"/>
            <a:ext cx="6990459" cy="912679"/>
          </a:xfrm>
        </p:spPr>
        <p:txBody>
          <a:bodyPr/>
          <a:lstStyle/>
          <a:p>
            <a:pPr algn="ctr"/>
            <a:r>
              <a:rPr lang="ru-RU" sz="2900" b="1" dirty="0"/>
              <a:t>Основная цель современного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6712" y="1163783"/>
            <a:ext cx="8512176" cy="4857506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ФГОС предъявляет новые требования к результатам обучения: </a:t>
            </a:r>
          </a:p>
          <a:p>
            <a:r>
              <a:rPr lang="ru-RU" sz="2400" dirty="0"/>
              <a:t>Соответствие актуальным и перспективным потребностям личности, общества и государства</a:t>
            </a:r>
          </a:p>
          <a:p>
            <a:r>
              <a:rPr lang="ru-RU" sz="2400" dirty="0"/>
              <a:t>Подготовка разносторонне развитой личности гражданина своей страны, способной к: </a:t>
            </a:r>
          </a:p>
          <a:p>
            <a:pPr>
              <a:buFontTx/>
              <a:buChar char="-"/>
            </a:pPr>
            <a:r>
              <a:rPr lang="ru-RU" sz="2400" dirty="0"/>
              <a:t>социальной адаптации в обществе, </a:t>
            </a:r>
          </a:p>
          <a:p>
            <a:pPr>
              <a:buFontTx/>
              <a:buChar char="-"/>
            </a:pPr>
            <a:r>
              <a:rPr lang="ru-RU" sz="2400" dirty="0"/>
              <a:t>началу трудовой деятельности,</a:t>
            </a:r>
          </a:p>
          <a:p>
            <a:pPr>
              <a:buFontTx/>
              <a:buChar char="-"/>
            </a:pPr>
            <a:r>
              <a:rPr lang="ru-RU" sz="2400" dirty="0"/>
              <a:t>самообразованию, </a:t>
            </a:r>
          </a:p>
          <a:p>
            <a:pPr>
              <a:buFontTx/>
              <a:buChar char="-"/>
            </a:pPr>
            <a:r>
              <a:rPr lang="ru-RU" sz="2400" dirty="0"/>
              <a:t>самосовершенствованию.</a:t>
            </a:r>
          </a:p>
        </p:txBody>
      </p:sp>
    </p:spTree>
    <p:extLst>
      <p:ext uri="{BB962C8B-B14F-4D97-AF65-F5344CB8AC3E}">
        <p14:creationId xmlns:p14="http://schemas.microsoft.com/office/powerpoint/2010/main" val="47336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ФГОС предлагает путь достижения результатов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Учащиеся должны научиться решать жизненные задачи. </a:t>
            </a:r>
          </a:p>
          <a:p>
            <a:pPr marL="0" indent="0">
              <a:buNone/>
            </a:pPr>
            <a:r>
              <a:rPr lang="ru-RU" sz="2400" dirty="0"/>
              <a:t>- Но как этому научить?</a:t>
            </a:r>
          </a:p>
          <a:p>
            <a:pPr marL="0" indent="0">
              <a:buNone/>
            </a:pPr>
            <a:r>
              <a:rPr lang="ru-RU" sz="2400" dirty="0"/>
              <a:t>- Как сделать, чтобы наши ученики не из-под палки, а играя, самостоятельно могли открывать новые знания? </a:t>
            </a:r>
          </a:p>
          <a:p>
            <a:pPr marL="360000" indent="0">
              <a:buNone/>
            </a:pPr>
            <a:r>
              <a:rPr lang="ru-RU" sz="2400" i="1" dirty="0"/>
              <a:t>Погружаться в деятельность, решать учебные и практические задачи, - это не так просто. Натаскивание учащихся в шаблонных упражнениях убивает интерес, тормозит развитие. Нужны задачи, пробуждающие любознательность и соразмерные знаниям учеников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- Где и как учиться самому учителю, чтобы учить?!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1592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900" b="1" dirty="0"/>
              <a:t>Пролог «Искушение цивилизацией» - </a:t>
            </a:r>
            <a:br>
              <a:rPr lang="ru-RU" sz="2900" b="1" dirty="0"/>
            </a:br>
            <a:r>
              <a:rPr lang="ru-RU" sz="2900" b="1" dirty="0" err="1"/>
              <a:t>Дарио</a:t>
            </a:r>
            <a:r>
              <a:rPr lang="ru-RU" sz="2900" b="1" dirty="0"/>
              <a:t> </a:t>
            </a:r>
            <a:r>
              <a:rPr lang="ru-RU" sz="2900" b="1" dirty="0" err="1"/>
              <a:t>Салас</a:t>
            </a:r>
            <a:endParaRPr lang="ru-RU" sz="2900" b="1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66713" y="900447"/>
            <a:ext cx="8375506" cy="560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Диалог с известным чилийским философом и писателем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Дарио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Салас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. </a:t>
            </a:r>
            <a:r>
              <a:rPr lang="en-US" altLang="ru-RU" sz="2400" dirty="0">
                <a:hlinkClick r:id="rId2"/>
              </a:rPr>
              <a:t>https://youtu.be/N6_5qE_bX2Q</a:t>
            </a:r>
            <a:r>
              <a:rPr lang="ru-RU" altLang="ru-RU" sz="2400" dirty="0"/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 – «Нас учат то физическим законам, то химическим.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На уроках биологии рассказывают, как устроен человек, а на уроках астрономии, как рождаются звёзды.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Но как всё это связано между собой никто не объясняет…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Но ведь должны быть закономерности, объясняющие, как работает наш мир весь целиком, единые законы,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управляющие человеком и Вселенной, микро- и макромиром… Что-то, что увязывает всё в единую картину мироздания…».</a:t>
            </a:r>
            <a:r>
              <a:rPr lang="ru-RU" altLang="ru-RU" sz="220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dirty="0">
              <a:solidFill>
                <a:srgbClr val="000000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400" b="1" dirty="0">
                <a:solidFill>
                  <a:srgbClr val="CE3618"/>
                </a:solidFill>
              </a:rPr>
              <a:t>Поиск ответа на этот вопрос -  первый шаг в обновлении содержания биологического образования</a:t>
            </a:r>
            <a:r>
              <a:rPr lang="ru-RU" altLang="ru-RU" sz="2400" dirty="0">
                <a:solidFill>
                  <a:srgbClr val="000000"/>
                </a:solidFill>
              </a:rPr>
              <a:t>. 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294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3899" y="44450"/>
            <a:ext cx="6990459" cy="1027605"/>
          </a:xfrm>
        </p:spPr>
        <p:txBody>
          <a:bodyPr/>
          <a:lstStyle/>
          <a:p>
            <a:pPr marL="319088" lvl="0" indent="-319088" algn="ctr">
              <a:spcBef>
                <a:spcPts val="700"/>
              </a:spcBef>
            </a:pPr>
            <a:r>
              <a:rPr lang="ru-RU" sz="2900" b="1" dirty="0">
                <a:latin typeface="Arial" pitchFamily="34" charset="0"/>
                <a:ea typeface="+mn-ea"/>
                <a:cs typeface="Arial" pitchFamily="34" charset="0"/>
              </a:rPr>
              <a:t>Вызовы современной ситуации в образовании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6712" y="1072055"/>
            <a:ext cx="8512176" cy="4949233"/>
          </a:xfrm>
        </p:spPr>
        <p:txBody>
          <a:bodyPr/>
          <a:lstStyle/>
          <a:p>
            <a:r>
              <a:rPr lang="ru-RU" sz="2200" dirty="0"/>
              <a:t>Школа как институт образования уже не способен удовлетворить образовательные запросы современных детей и их родители.</a:t>
            </a:r>
          </a:p>
          <a:p>
            <a:r>
              <a:rPr lang="ru-RU" sz="2200" dirty="0"/>
              <a:t>ФЗ-273 статьи 15,17,34,44 дают возможность выбирать формы образования, формы обучения и формы взаимодействия ОО.</a:t>
            </a:r>
          </a:p>
          <a:p>
            <a:r>
              <a:rPr lang="ru-RU" sz="2200" dirty="0"/>
              <a:t>Нестабильная образовательная политика не дает уверенности в завтрашнем дне ни педагогам, ни детям, ни их родителям.</a:t>
            </a:r>
          </a:p>
          <a:p>
            <a:r>
              <a:rPr lang="ru-RU" sz="2200" dirty="0"/>
              <a:t>Открытое (неформальное) образование более мобильно и дает возможность оперативно реагировать на запросы потребителей образования.</a:t>
            </a:r>
          </a:p>
          <a:p>
            <a:r>
              <a:rPr lang="ru-RU" sz="2200" dirty="0"/>
              <a:t>В итоге – часть детей «уходят» из формального образования, но нет возможности за его пределами решить проблему получения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97323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ФЦПРО выделил учительские трудности: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6712" y="1094509"/>
            <a:ext cx="8512176" cy="49267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0000"/>
                </a:solidFill>
                <a:latin typeface="Helvetica Neue"/>
              </a:rPr>
              <a:t>Описание образовательных результатов (расплывчато)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0000"/>
                </a:solidFill>
                <a:latin typeface="Helvetica Neue"/>
              </a:rPr>
              <a:t>Формулировка задания, организация диалога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0000"/>
                </a:solidFill>
                <a:latin typeface="Helvetica Neue"/>
              </a:rPr>
              <a:t>Много сил на подготовку, трудно организовать детское действие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0000"/>
                </a:solidFill>
                <a:latin typeface="Helvetica Neue"/>
              </a:rPr>
              <a:t>Активные формы работы требуют много времени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0000"/>
                </a:solidFill>
                <a:latin typeface="Helvetica Neue"/>
              </a:rPr>
              <a:t>Неготовность к </a:t>
            </a:r>
            <a:r>
              <a:rPr lang="ru-RU" sz="2200" dirty="0" err="1">
                <a:solidFill>
                  <a:srgbClr val="000000"/>
                </a:solidFill>
                <a:latin typeface="Helvetica Neue"/>
              </a:rPr>
              <a:t>деятельностным</a:t>
            </a:r>
            <a:r>
              <a:rPr lang="ru-RU" sz="2200" dirty="0">
                <a:solidFill>
                  <a:srgbClr val="000000"/>
                </a:solidFill>
                <a:latin typeface="Helvetica Neue"/>
              </a:rPr>
              <a:t> формам, групповой работе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0000"/>
                </a:solidFill>
                <a:latin typeface="Helvetica Neue"/>
              </a:rPr>
              <a:t>Читательская некомпетентность, трудности при работе с кейсами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0000"/>
                </a:solidFill>
                <a:latin typeface="Helvetica Neue"/>
              </a:rPr>
              <a:t>Низкая учебная самостоятельность, инициативность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0000"/>
                </a:solidFill>
                <a:latin typeface="Helvetica Neue"/>
              </a:rPr>
              <a:t>Снижение учебной мотивации, безответственность 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CE3618"/>
                </a:solidFill>
                <a:latin typeface="Helvetica Neue"/>
              </a:rPr>
              <a:t>Как преодолеть эти трудности?  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00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15804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Инновации в системе образования связаны с внесением изменений в: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цели, содержание, методы и технологии, формы организации и систему управления; </a:t>
            </a:r>
          </a:p>
          <a:p>
            <a:r>
              <a:rPr lang="ru-RU" sz="2400" dirty="0"/>
              <a:t> стили педагогической деятельности и организации учебно-познавательного процесса; </a:t>
            </a:r>
          </a:p>
          <a:p>
            <a:r>
              <a:rPr lang="ru-RU" sz="2400" dirty="0"/>
              <a:t> систему контроля и оценки уровня образования; </a:t>
            </a:r>
          </a:p>
          <a:p>
            <a:r>
              <a:rPr lang="ru-RU" sz="2400" dirty="0"/>
              <a:t> систему финансирования; в учебно-методическое обеспечение; в систему воспитательной работы; </a:t>
            </a:r>
          </a:p>
          <a:p>
            <a:r>
              <a:rPr lang="ru-RU" sz="2400" dirty="0"/>
              <a:t> учебный план и учебные программы; </a:t>
            </a:r>
          </a:p>
          <a:p>
            <a:r>
              <a:rPr lang="ru-RU" sz="2400" dirty="0"/>
              <a:t> деятельность учащегося и преподавателя.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77407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Ключевые предложения по модернизации содержания и технологий. Биология.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600" dirty="0"/>
              <a:t>1. Основополагающие дидактические единицы - </a:t>
            </a:r>
            <a:r>
              <a:rPr lang="ru-RU" sz="2600" b="1" dirty="0"/>
              <a:t>общебиологические понятия </a:t>
            </a:r>
            <a:r>
              <a:rPr lang="ru-RU" sz="2600" dirty="0"/>
              <a:t>и закономерности. </a:t>
            </a:r>
          </a:p>
          <a:p>
            <a:r>
              <a:rPr lang="ru-RU" sz="2600" dirty="0"/>
              <a:t>2. Основные идеи содержания общего биологического образования – </a:t>
            </a:r>
            <a:br>
              <a:rPr lang="ru-RU" sz="2600" dirty="0"/>
            </a:br>
            <a:r>
              <a:rPr lang="ru-RU" sz="2600" b="1" dirty="0"/>
              <a:t>идеи взаимосвязи </a:t>
            </a:r>
            <a:r>
              <a:rPr lang="ru-RU" sz="2600" dirty="0"/>
              <a:t>(системный и экологический подходы) и развития (эволюционный подход). </a:t>
            </a:r>
          </a:p>
          <a:p>
            <a:pPr marL="0" indent="0">
              <a:buNone/>
            </a:pPr>
            <a:r>
              <a:rPr lang="ru-RU" sz="2600" dirty="0"/>
              <a:t>Эти идеи способствуют формированию системно-целостных представлений </a:t>
            </a:r>
            <a:r>
              <a:rPr lang="ru-RU" sz="2600" b="1" dirty="0"/>
              <a:t>о единстве живой материи</a:t>
            </a:r>
            <a:r>
              <a:rPr lang="ru-RU" sz="2600" dirty="0"/>
              <a:t>, общих законах ее развития, о живой природе как изменяющемся целом. </a:t>
            </a:r>
          </a:p>
          <a:p>
            <a:pPr marL="0" indent="0"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97707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Ключевые предложения по модернизации содержания и технологий. Биология.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600" dirty="0"/>
              <a:t>3. Познание живых систем осуществляется в ходе </a:t>
            </a:r>
            <a:r>
              <a:rPr lang="ru-RU" sz="2600" b="1" dirty="0"/>
              <a:t>поисковой учебной деятельности </a:t>
            </a:r>
          </a:p>
          <a:p>
            <a:pPr marL="0" indent="0">
              <a:buNone/>
            </a:pPr>
            <a:r>
              <a:rPr lang="ru-RU" sz="2600" dirty="0"/>
              <a:t>- описание, объяснение, предсказание эмпирических фактов, оперирование с теоретическими биологическими закономерностями, выполнение проектных и учебно-исследовательских работ. </a:t>
            </a:r>
          </a:p>
          <a:p>
            <a:r>
              <a:rPr lang="ru-RU" sz="2600" dirty="0"/>
              <a:t>4. </a:t>
            </a:r>
            <a:r>
              <a:rPr lang="ru-RU" sz="2600" b="1" dirty="0"/>
              <a:t>Междисциплинарный синтез </a:t>
            </a:r>
            <a:r>
              <a:rPr lang="ru-RU" sz="2600" dirty="0"/>
              <a:t>основ естественных наук на всех уровнях ОБО, специализация и дифференциация основ биологических наук на уровне профильного обучения.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098666"/>
      </p:ext>
    </p:extLst>
  </p:cSld>
  <p:clrMapOvr>
    <a:masterClrMapping/>
  </p:clrMapOvr>
</p:sld>
</file>

<file path=ppt/theme/theme1.xml><?xml version="1.0" encoding="utf-8"?>
<a:theme xmlns:a="http://schemas.openxmlformats.org/drawingml/2006/main" name="5_ипк новый">
  <a:themeElements>
    <a:clrScheme name="Другая 5">
      <a:dk1>
        <a:srgbClr val="000000"/>
      </a:dk1>
      <a:lt1>
        <a:srgbClr val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C00000"/>
      </a:hlink>
      <a:folHlink>
        <a:srgbClr val="002060"/>
      </a:folHlink>
    </a:clrScheme>
    <a:fontScheme name="5_ипк новый">
      <a:majorFont>
        <a:latin typeface="Optima Cyr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ипк новый 1">
        <a:dk1>
          <a:srgbClr val="000000"/>
        </a:dk1>
        <a:lt1>
          <a:srgbClr val="FFFFFF"/>
        </a:lt1>
        <a:dk2>
          <a:srgbClr val="FFFFFF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открытие 20.02.13 Microsoft Office PowerPoint</Template>
  <TotalTime>5554</TotalTime>
  <Words>913</Words>
  <Application>Microsoft Office PowerPoint</Application>
  <PresentationFormat>Экран (4:3)</PresentationFormat>
  <Paragraphs>123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5_ипк новый</vt:lpstr>
      <vt:lpstr>По материалам  ХХII научно-практической  конференции «МАРО»</vt:lpstr>
      <vt:lpstr>Основная цель современного образования</vt:lpstr>
      <vt:lpstr>ФГОС предлагает путь достижения результатов</vt:lpstr>
      <vt:lpstr>Пролог «Искушение цивилизацией» -  Дарио Салас</vt:lpstr>
      <vt:lpstr>Вызовы современной ситуации в образовании</vt:lpstr>
      <vt:lpstr>ФЦПРО выделил учительские трудности: </vt:lpstr>
      <vt:lpstr>Инновации в системе образования связаны с внесением изменений в: </vt:lpstr>
      <vt:lpstr>Ключевые предложения по модернизации содержания и технологий. Биология.</vt:lpstr>
      <vt:lpstr>Ключевые предложения по модернизации содержания и технологий. Биология.</vt:lpstr>
      <vt:lpstr>Ключевые предложения по модернизации содержания и технологий. Биология. </vt:lpstr>
      <vt:lpstr>Ключевые предложения по модернизации содержания и технологий. Биология. </vt:lpstr>
      <vt:lpstr>Три целевых ориентира школьного обучения, три уровня усвоения:</vt:lpstr>
      <vt:lpstr>Три категории ключевых компетенций </vt:lpstr>
      <vt:lpstr>Уровни освоения предметного содержания</vt:lpstr>
      <vt:lpstr>Варианты обучения</vt:lpstr>
      <vt:lpstr>Что такое способ действия?</vt:lpstr>
      <vt:lpstr>План действий педагогов</vt:lpstr>
      <vt:lpstr>разработка технологии освоения ключевого понятия</vt:lpstr>
      <vt:lpstr>Презентация PowerPoint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работы Института  на второе полугодие 2013 года</dc:title>
  <dc:creator>Admin</dc:creator>
  <cp:lastModifiedBy>RTF</cp:lastModifiedBy>
  <cp:revision>728</cp:revision>
  <cp:lastPrinted>2017-05-30T02:03:15Z</cp:lastPrinted>
  <dcterms:created xsi:type="dcterms:W3CDTF">2013-10-16T01:52:50Z</dcterms:created>
  <dcterms:modified xsi:type="dcterms:W3CDTF">2017-09-04T10:36:59Z</dcterms:modified>
</cp:coreProperties>
</file>