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notesMasterIdLst>
    <p:notesMasterId r:id="rId22"/>
  </p:notesMasterIdLst>
  <p:sldIdLst>
    <p:sldId id="256" r:id="rId4"/>
    <p:sldId id="293" r:id="rId5"/>
    <p:sldId id="315" r:id="rId6"/>
    <p:sldId id="316" r:id="rId7"/>
    <p:sldId id="318" r:id="rId8"/>
    <p:sldId id="317" r:id="rId9"/>
    <p:sldId id="320" r:id="rId10"/>
    <p:sldId id="326" r:id="rId11"/>
    <p:sldId id="324" r:id="rId12"/>
    <p:sldId id="325" r:id="rId13"/>
    <p:sldId id="331" r:id="rId14"/>
    <p:sldId id="330" r:id="rId15"/>
    <p:sldId id="321" r:id="rId16"/>
    <p:sldId id="323" r:id="rId17"/>
    <p:sldId id="322" r:id="rId18"/>
    <p:sldId id="329" r:id="rId19"/>
    <p:sldId id="313" r:id="rId20"/>
    <p:sldId id="309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6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03ACD1-7337-4047-A87B-DE6C0360C3F2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EBD8A0D9-4F85-4DEC-B20E-30B1CD3F14DB}">
      <dgm:prSet phldrT="[Текст]" custT="1"/>
      <dgm:spPr/>
      <dgm:t>
        <a:bodyPr/>
        <a:lstStyle/>
        <a:p>
          <a:r>
            <a:rPr lang="ru-RU" sz="1400" b="1" dirty="0" smtClean="0"/>
            <a:t>29.12. 2010</a:t>
          </a:r>
        </a:p>
        <a:p>
          <a:r>
            <a:rPr lang="ru-RU" sz="1400" b="1" dirty="0" smtClean="0"/>
            <a:t>ФГОС ООО</a:t>
          </a:r>
          <a:endParaRPr lang="ru-RU" sz="1400" b="1" dirty="0"/>
        </a:p>
      </dgm:t>
    </dgm:pt>
    <dgm:pt modelId="{3CD4EE8F-B8F6-4C34-86C3-6C2C93F1D616}" type="parTrans" cxnId="{E3836747-23E5-4DF1-9964-261788BE154E}">
      <dgm:prSet/>
      <dgm:spPr/>
      <dgm:t>
        <a:bodyPr/>
        <a:lstStyle/>
        <a:p>
          <a:endParaRPr lang="ru-RU"/>
        </a:p>
      </dgm:t>
    </dgm:pt>
    <dgm:pt modelId="{512D81AD-ED16-4434-844B-1E983AD85F9C}" type="sibTrans" cxnId="{E3836747-23E5-4DF1-9964-261788BE154E}">
      <dgm:prSet/>
      <dgm:spPr/>
      <dgm:t>
        <a:bodyPr/>
        <a:lstStyle/>
        <a:p>
          <a:endParaRPr lang="ru-RU"/>
        </a:p>
      </dgm:t>
    </dgm:pt>
    <dgm:pt modelId="{6EF8D619-8298-43CD-8A95-28CAFBC53E6A}">
      <dgm:prSet phldrT="[Текст]" custT="1"/>
      <dgm:spPr/>
      <dgm:t>
        <a:bodyPr/>
        <a:lstStyle/>
        <a:p>
          <a:r>
            <a:rPr lang="ru-RU" sz="1200" dirty="0" smtClean="0"/>
            <a:t>17.02. 2012 ФГОС СОО</a:t>
          </a:r>
          <a:endParaRPr lang="ru-RU" sz="1200" dirty="0"/>
        </a:p>
      </dgm:t>
    </dgm:pt>
    <dgm:pt modelId="{28487E77-3B41-4A0A-BECE-4367D229AE9B}" type="parTrans" cxnId="{61AEF4D3-CAB2-4828-A475-53C2A0C5FAA1}">
      <dgm:prSet/>
      <dgm:spPr/>
      <dgm:t>
        <a:bodyPr/>
        <a:lstStyle/>
        <a:p>
          <a:endParaRPr lang="ru-RU"/>
        </a:p>
      </dgm:t>
    </dgm:pt>
    <dgm:pt modelId="{D9CE40D5-6AA4-4CAD-9FC7-FCA40A23D301}" type="sibTrans" cxnId="{61AEF4D3-CAB2-4828-A475-53C2A0C5FAA1}">
      <dgm:prSet/>
      <dgm:spPr/>
      <dgm:t>
        <a:bodyPr/>
        <a:lstStyle/>
        <a:p>
          <a:endParaRPr lang="ru-RU"/>
        </a:p>
      </dgm:t>
    </dgm:pt>
    <dgm:pt modelId="{9BA25475-39D6-4DFC-A5EF-B44C3F6C98B7}">
      <dgm:prSet phldrT="[Текст]" custT="1"/>
      <dgm:spPr/>
      <dgm:t>
        <a:bodyPr vert="vert270"/>
        <a:lstStyle/>
        <a:p>
          <a:r>
            <a:rPr lang="ru-RU" sz="1300" dirty="0" smtClean="0"/>
            <a:t>31.04.2014 г. Приказ </a:t>
          </a:r>
          <a:r>
            <a:rPr lang="ru-RU" sz="1300" dirty="0" err="1" smtClean="0"/>
            <a:t>МОиН</a:t>
          </a:r>
          <a:r>
            <a:rPr lang="ru-RU" sz="1300" dirty="0" smtClean="0"/>
            <a:t> РФ «Об утверждении </a:t>
          </a:r>
          <a:r>
            <a:rPr lang="ru-RU" sz="1300" dirty="0" err="1" smtClean="0"/>
            <a:t>фед.перечня</a:t>
          </a:r>
          <a:r>
            <a:rPr lang="ru-RU" sz="1300" dirty="0" smtClean="0"/>
            <a:t> учебников…»</a:t>
          </a:r>
          <a:endParaRPr lang="ru-RU" sz="1300" dirty="0"/>
        </a:p>
      </dgm:t>
    </dgm:pt>
    <dgm:pt modelId="{6BCA9BBA-0C95-4233-A80A-7F5B4B2B2980}" type="parTrans" cxnId="{4DBD8932-CEB5-4AE2-B9CB-D001A40CF9BB}">
      <dgm:prSet/>
      <dgm:spPr/>
      <dgm:t>
        <a:bodyPr/>
        <a:lstStyle/>
        <a:p>
          <a:endParaRPr lang="ru-RU"/>
        </a:p>
      </dgm:t>
    </dgm:pt>
    <dgm:pt modelId="{27856EFD-8335-4549-BFF5-D43A1E9925C9}" type="sibTrans" cxnId="{4DBD8932-CEB5-4AE2-B9CB-D001A40CF9BB}">
      <dgm:prSet/>
      <dgm:spPr/>
      <dgm:t>
        <a:bodyPr/>
        <a:lstStyle/>
        <a:p>
          <a:endParaRPr lang="ru-RU"/>
        </a:p>
      </dgm:t>
    </dgm:pt>
    <dgm:pt modelId="{2AE98B79-227A-405B-8AC5-830C4F9ED4FD}">
      <dgm:prSet phldrT="[Текст]" custT="1"/>
      <dgm:spPr/>
      <dgm:t>
        <a:bodyPr/>
        <a:lstStyle/>
        <a:p>
          <a:r>
            <a:rPr lang="ru-RU" sz="1200" dirty="0" smtClean="0"/>
            <a:t>08.04.2015  ПООП ООО</a:t>
          </a:r>
        </a:p>
        <a:p>
          <a:r>
            <a:rPr lang="ru-RU" sz="1400" b="1" dirty="0" smtClean="0"/>
            <a:t>1.09.2015       ФГОС ООО     (5 </a:t>
          </a:r>
          <a:r>
            <a:rPr lang="ru-RU" sz="1400" b="1" dirty="0" err="1" smtClean="0"/>
            <a:t>кл</a:t>
          </a:r>
          <a:r>
            <a:rPr lang="ru-RU" sz="1400" b="1" dirty="0" smtClean="0"/>
            <a:t>.)</a:t>
          </a:r>
          <a:endParaRPr lang="ru-RU" sz="1400" b="1" dirty="0"/>
        </a:p>
      </dgm:t>
    </dgm:pt>
    <dgm:pt modelId="{A33832F6-0405-4238-AFBA-A89F60A9C2B4}" type="parTrans" cxnId="{B284FB91-C676-41DF-A143-A40EF7C6F973}">
      <dgm:prSet/>
      <dgm:spPr/>
      <dgm:t>
        <a:bodyPr/>
        <a:lstStyle/>
        <a:p>
          <a:endParaRPr lang="ru-RU"/>
        </a:p>
      </dgm:t>
    </dgm:pt>
    <dgm:pt modelId="{481349B8-C58F-4652-AD3D-E45AD8591591}" type="sibTrans" cxnId="{B284FB91-C676-41DF-A143-A40EF7C6F973}">
      <dgm:prSet/>
      <dgm:spPr/>
      <dgm:t>
        <a:bodyPr/>
        <a:lstStyle/>
        <a:p>
          <a:endParaRPr lang="ru-RU"/>
        </a:p>
      </dgm:t>
    </dgm:pt>
    <dgm:pt modelId="{19F8D4DB-61AE-450A-8B90-168E4A7DE4CC}">
      <dgm:prSet phldrT="[Текст]" custT="1"/>
      <dgm:spPr/>
      <dgm:t>
        <a:bodyPr vert="vert270"/>
        <a:lstStyle/>
        <a:p>
          <a:r>
            <a:rPr lang="ru-RU" sz="1300" dirty="0" smtClean="0"/>
            <a:t>26.01.2016 г. Приказ </a:t>
          </a:r>
          <a:r>
            <a:rPr lang="ru-RU" sz="1300" dirty="0" err="1" smtClean="0"/>
            <a:t>МОиН</a:t>
          </a:r>
          <a:r>
            <a:rPr lang="ru-RU" sz="1300" dirty="0" smtClean="0"/>
            <a:t> РФ   «О внесении изменений в  </a:t>
          </a:r>
          <a:r>
            <a:rPr lang="ru-RU" sz="1300" dirty="0" err="1" smtClean="0"/>
            <a:t>фед.перечень</a:t>
          </a:r>
          <a:r>
            <a:rPr lang="ru-RU" sz="1300" dirty="0" smtClean="0"/>
            <a:t> учебников…»</a:t>
          </a:r>
          <a:endParaRPr lang="ru-RU" sz="1300" dirty="0"/>
        </a:p>
      </dgm:t>
    </dgm:pt>
    <dgm:pt modelId="{D1EC950A-4BB7-4905-9658-9973DB28E8C9}" type="parTrans" cxnId="{D0A32ABF-4DD6-4F08-8F99-B7F734E58DE1}">
      <dgm:prSet/>
      <dgm:spPr/>
      <dgm:t>
        <a:bodyPr/>
        <a:lstStyle/>
        <a:p>
          <a:endParaRPr lang="ru-RU"/>
        </a:p>
      </dgm:t>
    </dgm:pt>
    <dgm:pt modelId="{FFF2E815-8C4C-45DA-B394-DB956C71366C}" type="sibTrans" cxnId="{D0A32ABF-4DD6-4F08-8F99-B7F734E58DE1}">
      <dgm:prSet/>
      <dgm:spPr/>
      <dgm:t>
        <a:bodyPr/>
        <a:lstStyle/>
        <a:p>
          <a:endParaRPr lang="ru-RU"/>
        </a:p>
      </dgm:t>
    </dgm:pt>
    <dgm:pt modelId="{5DA60E78-C760-41DF-81DB-AF64F772455B}">
      <dgm:prSet phldrT="[Текст]" custT="1"/>
      <dgm:spPr/>
      <dgm:t>
        <a:bodyPr/>
        <a:lstStyle/>
        <a:p>
          <a:r>
            <a:rPr lang="ru-RU" sz="1200" dirty="0" smtClean="0"/>
            <a:t>28.06. 2016  ПООП СОО</a:t>
          </a:r>
          <a:endParaRPr lang="ru-RU" sz="1200" dirty="0"/>
        </a:p>
      </dgm:t>
    </dgm:pt>
    <dgm:pt modelId="{2005D989-9CDE-49B7-83DF-8FD7E0436B31}" type="parTrans" cxnId="{34264F3A-5728-4841-BF7F-1FBD272851B3}">
      <dgm:prSet/>
      <dgm:spPr/>
      <dgm:t>
        <a:bodyPr/>
        <a:lstStyle/>
        <a:p>
          <a:endParaRPr lang="ru-RU"/>
        </a:p>
      </dgm:t>
    </dgm:pt>
    <dgm:pt modelId="{3D4696E1-3885-4863-98A4-4AD2614AFE17}" type="sibTrans" cxnId="{34264F3A-5728-4841-BF7F-1FBD272851B3}">
      <dgm:prSet/>
      <dgm:spPr/>
      <dgm:t>
        <a:bodyPr/>
        <a:lstStyle/>
        <a:p>
          <a:endParaRPr lang="ru-RU"/>
        </a:p>
      </dgm:t>
    </dgm:pt>
    <dgm:pt modelId="{19A45367-98E0-435F-863E-2B051D546E14}">
      <dgm:prSet phldrT="[Текст]" custT="1"/>
      <dgm:spPr/>
      <dgm:t>
        <a:bodyPr vert="vert270"/>
        <a:lstStyle/>
        <a:p>
          <a:r>
            <a:rPr lang="ru-RU" sz="1300" dirty="0" smtClean="0"/>
            <a:t>10-20.04.2017 обсуждение Концепции </a:t>
          </a:r>
          <a:r>
            <a:rPr lang="ru-RU" sz="1300" dirty="0" err="1" smtClean="0"/>
            <a:t>модерн-ции</a:t>
          </a:r>
          <a:r>
            <a:rPr lang="ru-RU" sz="1300" dirty="0" smtClean="0"/>
            <a:t> учебного предмета «Химия»…</a:t>
          </a:r>
          <a:endParaRPr lang="ru-RU" sz="1300" dirty="0"/>
        </a:p>
      </dgm:t>
    </dgm:pt>
    <dgm:pt modelId="{DD63F244-1CFA-45E1-B281-7BB17DB951AF}" type="parTrans" cxnId="{730A3AEF-F745-4E0D-861F-20BE9FE08CD9}">
      <dgm:prSet/>
      <dgm:spPr/>
      <dgm:t>
        <a:bodyPr/>
        <a:lstStyle/>
        <a:p>
          <a:endParaRPr lang="ru-RU"/>
        </a:p>
      </dgm:t>
    </dgm:pt>
    <dgm:pt modelId="{81D27884-7C1F-43E7-88FD-A6D7319FDBDF}" type="sibTrans" cxnId="{730A3AEF-F745-4E0D-861F-20BE9FE08CD9}">
      <dgm:prSet/>
      <dgm:spPr/>
      <dgm:t>
        <a:bodyPr/>
        <a:lstStyle/>
        <a:p>
          <a:endParaRPr lang="ru-RU"/>
        </a:p>
      </dgm:t>
    </dgm:pt>
    <dgm:pt modelId="{050D96BB-A5C2-40DB-8176-A4CF291C059A}">
      <dgm:prSet phldrT="[Текст]" custT="1"/>
      <dgm:spPr/>
      <dgm:t>
        <a:bodyPr/>
        <a:lstStyle/>
        <a:p>
          <a:r>
            <a:rPr lang="ru-RU" sz="1400" b="1" dirty="0" smtClean="0"/>
            <a:t>2018 -2019 ФГОС 8 </a:t>
          </a:r>
          <a:r>
            <a:rPr lang="ru-RU" sz="1400" b="1" dirty="0" err="1" smtClean="0"/>
            <a:t>кл</a:t>
          </a:r>
          <a:r>
            <a:rPr lang="ru-RU" sz="1400" b="1" dirty="0" smtClean="0"/>
            <a:t>. (в </a:t>
          </a:r>
          <a:r>
            <a:rPr lang="ru-RU" sz="1400" b="1" dirty="0" err="1" smtClean="0"/>
            <a:t>уч</a:t>
          </a:r>
          <a:r>
            <a:rPr lang="ru-RU" sz="1400" b="1" dirty="0" smtClean="0"/>
            <a:t>. предмете «Химия»)</a:t>
          </a:r>
          <a:endParaRPr lang="ru-RU" sz="1400" b="1" dirty="0"/>
        </a:p>
      </dgm:t>
    </dgm:pt>
    <dgm:pt modelId="{79D79153-67CF-4F98-9ED5-BF18F2B0EAC6}" type="parTrans" cxnId="{8A5C9975-A934-47B7-991B-C0A3BA3CB622}">
      <dgm:prSet/>
      <dgm:spPr/>
      <dgm:t>
        <a:bodyPr/>
        <a:lstStyle/>
        <a:p>
          <a:endParaRPr lang="ru-RU"/>
        </a:p>
      </dgm:t>
    </dgm:pt>
    <dgm:pt modelId="{3AA1BDA6-440B-4C3E-A999-8D58515781D4}" type="sibTrans" cxnId="{8A5C9975-A934-47B7-991B-C0A3BA3CB622}">
      <dgm:prSet/>
      <dgm:spPr/>
      <dgm:t>
        <a:bodyPr/>
        <a:lstStyle/>
        <a:p>
          <a:endParaRPr lang="ru-RU"/>
        </a:p>
      </dgm:t>
    </dgm:pt>
    <dgm:pt modelId="{777EB80D-FE72-4D6B-AFB5-C5835DE2765E}">
      <dgm:prSet phldrT="[Текст]" custT="1"/>
      <dgm:spPr/>
      <dgm:t>
        <a:bodyPr/>
        <a:lstStyle/>
        <a:p>
          <a:r>
            <a:rPr lang="ru-RU" sz="1400" b="1" dirty="0" err="1" smtClean="0"/>
            <a:t>Нацио-нальный</a:t>
          </a:r>
          <a:r>
            <a:rPr lang="ru-RU" sz="1400" b="1" dirty="0" smtClean="0"/>
            <a:t> проект «</a:t>
          </a:r>
          <a:r>
            <a:rPr lang="ru-RU" sz="1400" b="1" dirty="0" err="1" smtClean="0"/>
            <a:t>Образо-вание</a:t>
          </a:r>
          <a:r>
            <a:rPr lang="ru-RU" sz="1400" b="1" dirty="0" smtClean="0"/>
            <a:t>»</a:t>
          </a:r>
          <a:endParaRPr lang="ru-RU" sz="1400" b="1" dirty="0"/>
        </a:p>
      </dgm:t>
    </dgm:pt>
    <dgm:pt modelId="{85F091CD-4B61-46F5-B1E7-17563D7F7E28}" type="parTrans" cxnId="{405FC7CC-1568-41B0-8109-2689C153C3A9}">
      <dgm:prSet/>
      <dgm:spPr/>
      <dgm:t>
        <a:bodyPr/>
        <a:lstStyle/>
        <a:p>
          <a:endParaRPr lang="ru-RU"/>
        </a:p>
      </dgm:t>
    </dgm:pt>
    <dgm:pt modelId="{60066DC4-88E0-46F5-B6E3-434B7EDF76ED}" type="sibTrans" cxnId="{405FC7CC-1568-41B0-8109-2689C153C3A9}">
      <dgm:prSet/>
      <dgm:spPr/>
      <dgm:t>
        <a:bodyPr/>
        <a:lstStyle/>
        <a:p>
          <a:endParaRPr lang="ru-RU"/>
        </a:p>
      </dgm:t>
    </dgm:pt>
    <dgm:pt modelId="{A9EB3A48-2F41-418F-82F3-85D4923463A6}" type="pres">
      <dgm:prSet presAssocID="{2D03ACD1-7337-4047-A87B-DE6C0360C3F2}" presName="Name0" presStyleCnt="0">
        <dgm:presLayoutVars>
          <dgm:dir/>
          <dgm:resizeHandles val="exact"/>
        </dgm:presLayoutVars>
      </dgm:prSet>
      <dgm:spPr/>
    </dgm:pt>
    <dgm:pt modelId="{BDAB8B0E-5541-441E-885E-63D52FE0AF3F}" type="pres">
      <dgm:prSet presAssocID="{2D03ACD1-7337-4047-A87B-DE6C0360C3F2}" presName="arrow" presStyleLbl="bgShp" presStyleIdx="0" presStyleCnt="1" custScaleY="31264" custLinFactNeighborY="4018"/>
      <dgm:spPr>
        <a:solidFill>
          <a:schemeClr val="accent1">
            <a:lumMod val="50000"/>
          </a:schemeClr>
        </a:solidFill>
      </dgm:spPr>
    </dgm:pt>
    <dgm:pt modelId="{7F254D94-E064-4E12-B04E-27579DE0913E}" type="pres">
      <dgm:prSet presAssocID="{2D03ACD1-7337-4047-A87B-DE6C0360C3F2}" presName="points" presStyleCnt="0"/>
      <dgm:spPr/>
    </dgm:pt>
    <dgm:pt modelId="{3C82E213-AEE8-4A0F-8D12-B1696533579F}" type="pres">
      <dgm:prSet presAssocID="{EBD8A0D9-4F85-4DEC-B20E-30B1CD3F14DB}" presName="compositeA" presStyleCnt="0"/>
      <dgm:spPr/>
    </dgm:pt>
    <dgm:pt modelId="{2ED2DD60-879C-4E87-8FBA-0D5899DC7299}" type="pres">
      <dgm:prSet presAssocID="{EBD8A0D9-4F85-4DEC-B20E-30B1CD3F14DB}" presName="textA" presStyleLbl="revTx" presStyleIdx="0" presStyleCnt="9" custScaleX="216287" custScaleY="91709" custLinFactNeighborY="205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973D15-F2CF-493A-8FA3-02F99A840429}" type="pres">
      <dgm:prSet presAssocID="{EBD8A0D9-4F85-4DEC-B20E-30B1CD3F14DB}" presName="circleA" presStyleLbl="node1" presStyleIdx="0" presStyleCnt="9"/>
      <dgm:spPr/>
    </dgm:pt>
    <dgm:pt modelId="{2CDB6B97-2851-44F6-9422-EAB2FDE3EB98}" type="pres">
      <dgm:prSet presAssocID="{EBD8A0D9-4F85-4DEC-B20E-30B1CD3F14DB}" presName="spaceA" presStyleCnt="0"/>
      <dgm:spPr/>
    </dgm:pt>
    <dgm:pt modelId="{3C62A07C-012A-4931-BCFF-43FDCF906356}" type="pres">
      <dgm:prSet presAssocID="{512D81AD-ED16-4434-844B-1E983AD85F9C}" presName="space" presStyleCnt="0"/>
      <dgm:spPr/>
    </dgm:pt>
    <dgm:pt modelId="{6C74E796-71CC-410D-9177-7057A54BAC55}" type="pres">
      <dgm:prSet presAssocID="{6EF8D619-8298-43CD-8A95-28CAFBC53E6A}" presName="compositeB" presStyleCnt="0"/>
      <dgm:spPr/>
    </dgm:pt>
    <dgm:pt modelId="{D65286DA-93BF-4BBE-BA74-E169F6A3F5E2}" type="pres">
      <dgm:prSet presAssocID="{6EF8D619-8298-43CD-8A95-28CAFBC53E6A}" presName="textB" presStyleLbl="revTx" presStyleIdx="1" presStyleCnt="9" custScaleX="185915" custLinFactNeighborY="-13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800CE9-5F31-48CF-9311-99D123EAC037}" type="pres">
      <dgm:prSet presAssocID="{6EF8D619-8298-43CD-8A95-28CAFBC53E6A}" presName="circleB" presStyleLbl="node1" presStyleIdx="1" presStyleCnt="9"/>
      <dgm:spPr/>
    </dgm:pt>
    <dgm:pt modelId="{65009130-96E1-47B5-94B8-9EF7463A1584}" type="pres">
      <dgm:prSet presAssocID="{6EF8D619-8298-43CD-8A95-28CAFBC53E6A}" presName="spaceB" presStyleCnt="0"/>
      <dgm:spPr/>
    </dgm:pt>
    <dgm:pt modelId="{BCC0A361-D6A3-4AB5-9F14-10CA28ACB3A8}" type="pres">
      <dgm:prSet presAssocID="{D9CE40D5-6AA4-4CAD-9FC7-FCA40A23D301}" presName="space" presStyleCnt="0"/>
      <dgm:spPr/>
    </dgm:pt>
    <dgm:pt modelId="{ABD33F76-A7BF-46EB-A6C1-855CAD93B914}" type="pres">
      <dgm:prSet presAssocID="{9BA25475-39D6-4DFC-A5EF-B44C3F6C98B7}" presName="compositeA" presStyleCnt="0"/>
      <dgm:spPr/>
    </dgm:pt>
    <dgm:pt modelId="{8F3617ED-3E85-417B-B56B-44615BCE7C41}" type="pres">
      <dgm:prSet presAssocID="{9BA25475-39D6-4DFC-A5EF-B44C3F6C98B7}" presName="textA" presStyleLbl="revTx" presStyleIdx="2" presStyleCnt="9" custScaleX="220378" custScaleY="105694" custLinFactNeighborX="21178" custLinFactNeighborY="8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C170C4-7CF1-4866-87F4-C40768C08499}" type="pres">
      <dgm:prSet presAssocID="{9BA25475-39D6-4DFC-A5EF-B44C3F6C98B7}" presName="circleA" presStyleLbl="node1" presStyleIdx="2" presStyleCnt="9"/>
      <dgm:spPr/>
    </dgm:pt>
    <dgm:pt modelId="{136C6782-E23F-48A3-92CE-FB9FEC244C86}" type="pres">
      <dgm:prSet presAssocID="{9BA25475-39D6-4DFC-A5EF-B44C3F6C98B7}" presName="spaceA" presStyleCnt="0"/>
      <dgm:spPr/>
    </dgm:pt>
    <dgm:pt modelId="{954AB4A4-9486-453D-9EAB-F750370E7C1D}" type="pres">
      <dgm:prSet presAssocID="{27856EFD-8335-4549-BFF5-D43A1E9925C9}" presName="space" presStyleCnt="0"/>
      <dgm:spPr/>
    </dgm:pt>
    <dgm:pt modelId="{46F387A0-25DF-465E-AF94-248FE0925E5B}" type="pres">
      <dgm:prSet presAssocID="{2AE98B79-227A-405B-8AC5-830C4F9ED4FD}" presName="compositeB" presStyleCnt="0"/>
      <dgm:spPr/>
    </dgm:pt>
    <dgm:pt modelId="{896286AE-7F1A-472F-82D7-AB8869007A70}" type="pres">
      <dgm:prSet presAssocID="{2AE98B79-227A-405B-8AC5-830C4F9ED4FD}" presName="textB" presStyleLbl="revTx" presStyleIdx="3" presStyleCnt="9" custScaleX="356939" custLinFactNeighborY="-13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E5A94-55B3-4E94-83E5-A13EEB3F5E9F}" type="pres">
      <dgm:prSet presAssocID="{2AE98B79-227A-405B-8AC5-830C4F9ED4FD}" presName="circleB" presStyleLbl="node1" presStyleIdx="3" presStyleCnt="9"/>
      <dgm:spPr/>
    </dgm:pt>
    <dgm:pt modelId="{8130ADDC-6C08-42EA-9A08-51EB2415E801}" type="pres">
      <dgm:prSet presAssocID="{2AE98B79-227A-405B-8AC5-830C4F9ED4FD}" presName="spaceB" presStyleCnt="0"/>
      <dgm:spPr/>
    </dgm:pt>
    <dgm:pt modelId="{AFCFE0C6-FF9B-49F6-A007-E293A0469ACE}" type="pres">
      <dgm:prSet presAssocID="{481349B8-C58F-4652-AD3D-E45AD8591591}" presName="space" presStyleCnt="0"/>
      <dgm:spPr/>
    </dgm:pt>
    <dgm:pt modelId="{5B854841-1CFA-4848-9840-59894DECE3CB}" type="pres">
      <dgm:prSet presAssocID="{19F8D4DB-61AE-450A-8B90-168E4A7DE4CC}" presName="compositeA" presStyleCnt="0"/>
      <dgm:spPr/>
    </dgm:pt>
    <dgm:pt modelId="{A2306E22-6F62-48A8-AD10-0EC3299BAAAB}" type="pres">
      <dgm:prSet presAssocID="{19F8D4DB-61AE-450A-8B90-168E4A7DE4CC}" presName="textA" presStyleLbl="revTx" presStyleIdx="4" presStyleCnt="9" custScaleX="234987" custLinFactNeighborY="205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145A6-FE03-4E2B-A2FA-EF4239CD7F08}" type="pres">
      <dgm:prSet presAssocID="{19F8D4DB-61AE-450A-8B90-168E4A7DE4CC}" presName="circleA" presStyleLbl="node1" presStyleIdx="4" presStyleCnt="9"/>
      <dgm:spPr/>
    </dgm:pt>
    <dgm:pt modelId="{CB7C8813-48C1-49E1-A7B9-89C0A2E7C0E9}" type="pres">
      <dgm:prSet presAssocID="{19F8D4DB-61AE-450A-8B90-168E4A7DE4CC}" presName="spaceA" presStyleCnt="0"/>
      <dgm:spPr/>
    </dgm:pt>
    <dgm:pt modelId="{10996D43-CF56-4902-AA0A-98787B62F38C}" type="pres">
      <dgm:prSet presAssocID="{FFF2E815-8C4C-45DA-B394-DB956C71366C}" presName="space" presStyleCnt="0"/>
      <dgm:spPr/>
    </dgm:pt>
    <dgm:pt modelId="{BE6F2BF1-D597-4906-BBDC-CE2D62BC57DE}" type="pres">
      <dgm:prSet presAssocID="{5DA60E78-C760-41DF-81DB-AF64F772455B}" presName="compositeB" presStyleCnt="0"/>
      <dgm:spPr/>
    </dgm:pt>
    <dgm:pt modelId="{31442077-D24B-4046-97E8-110E7B22F503}" type="pres">
      <dgm:prSet presAssocID="{5DA60E78-C760-41DF-81DB-AF64F772455B}" presName="textB" presStyleLbl="revTx" presStyleIdx="5" presStyleCnt="9" custScaleX="188872" custLinFactNeighborY="-174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A94C2C-BFF5-469B-8F80-48296922905B}" type="pres">
      <dgm:prSet presAssocID="{5DA60E78-C760-41DF-81DB-AF64F772455B}" presName="circleB" presStyleLbl="node1" presStyleIdx="5" presStyleCnt="9"/>
      <dgm:spPr/>
    </dgm:pt>
    <dgm:pt modelId="{1E3B1E2E-FDEE-4A4A-B36F-35691E67DE87}" type="pres">
      <dgm:prSet presAssocID="{5DA60E78-C760-41DF-81DB-AF64F772455B}" presName="spaceB" presStyleCnt="0"/>
      <dgm:spPr/>
    </dgm:pt>
    <dgm:pt modelId="{805B11F8-D854-4A9B-A63F-BE566AE8C733}" type="pres">
      <dgm:prSet presAssocID="{3D4696E1-3885-4863-98A4-4AD2614AFE17}" presName="space" presStyleCnt="0"/>
      <dgm:spPr/>
    </dgm:pt>
    <dgm:pt modelId="{17F6013A-9487-4F20-B4F7-C16F0B24F44F}" type="pres">
      <dgm:prSet presAssocID="{19A45367-98E0-435F-863E-2B051D546E14}" presName="compositeA" presStyleCnt="0"/>
      <dgm:spPr/>
    </dgm:pt>
    <dgm:pt modelId="{FBF0721A-6C02-40CC-81CF-302EF3ADE5FC}" type="pres">
      <dgm:prSet presAssocID="{19A45367-98E0-435F-863E-2B051D546E14}" presName="textA" presStyleLbl="revTx" presStyleIdx="6" presStyleCnt="9" custScaleX="232143" custLinFactNeighborX="17725" custLinFactNeighborY="16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45E492-BC73-4D05-873F-6F4BD71C7A65}" type="pres">
      <dgm:prSet presAssocID="{19A45367-98E0-435F-863E-2B051D546E14}" presName="circleA" presStyleLbl="node1" presStyleIdx="6" presStyleCnt="9"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264F014F-0E40-461A-9B7F-75EBBD4B1BC0}" type="pres">
      <dgm:prSet presAssocID="{19A45367-98E0-435F-863E-2B051D546E14}" presName="spaceA" presStyleCnt="0"/>
      <dgm:spPr/>
    </dgm:pt>
    <dgm:pt modelId="{3D52C214-F344-4A0A-8508-E9DD244F501E}" type="pres">
      <dgm:prSet presAssocID="{81D27884-7C1F-43E7-88FD-A6D7319FDBDF}" presName="space" presStyleCnt="0"/>
      <dgm:spPr/>
    </dgm:pt>
    <dgm:pt modelId="{903D4978-3679-41D7-BC7D-EFF820C2AC96}" type="pres">
      <dgm:prSet presAssocID="{050D96BB-A5C2-40DB-8176-A4CF291C059A}" presName="compositeB" presStyleCnt="0"/>
      <dgm:spPr/>
    </dgm:pt>
    <dgm:pt modelId="{073A581F-9D1B-49B6-AE14-AEE4B1CD1B56}" type="pres">
      <dgm:prSet presAssocID="{050D96BB-A5C2-40DB-8176-A4CF291C059A}" presName="textB" presStyleLbl="revTx" presStyleIdx="7" presStyleCnt="9" custScaleX="294526" custLinFactX="200000" custLinFactNeighborX="214663" custLinFactNeighborY="-8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A0538A-80EB-4C65-8E7F-43A391FF4F29}" type="pres">
      <dgm:prSet presAssocID="{050D96BB-A5C2-40DB-8176-A4CF291C059A}" presName="circleB" presStyleLbl="node1" presStyleIdx="7" presStyleCnt="9" custLinFactNeighborX="55900" custLinFactNeighborY="14056"/>
      <dgm:spPr>
        <a:solidFill>
          <a:srgbClr val="C00000"/>
        </a:solidFill>
      </dgm:spPr>
    </dgm:pt>
    <dgm:pt modelId="{05303325-C1A2-47B2-9DE5-A0086C0C67F7}" type="pres">
      <dgm:prSet presAssocID="{050D96BB-A5C2-40DB-8176-A4CF291C059A}" presName="spaceB" presStyleCnt="0"/>
      <dgm:spPr/>
    </dgm:pt>
    <dgm:pt modelId="{9EEFB478-EC64-4856-9CBD-ACC4F7A93AED}" type="pres">
      <dgm:prSet presAssocID="{3AA1BDA6-440B-4C3E-A999-8D58515781D4}" presName="space" presStyleCnt="0"/>
      <dgm:spPr/>
    </dgm:pt>
    <dgm:pt modelId="{FE5E01BA-AD9F-4AEE-BD2A-0F242C0DC209}" type="pres">
      <dgm:prSet presAssocID="{777EB80D-FE72-4D6B-AFB5-C5835DE2765E}" presName="compositeA" presStyleCnt="0"/>
      <dgm:spPr/>
    </dgm:pt>
    <dgm:pt modelId="{F6B22A84-F72F-4511-8F06-8FFB582376E1}" type="pres">
      <dgm:prSet presAssocID="{777EB80D-FE72-4D6B-AFB5-C5835DE2765E}" presName="textA" presStyleLbl="revTx" presStyleIdx="8" presStyleCnt="9" custScaleX="245804" custLinFactX="-93089" custLinFactNeighborX="-100000" custLinFactNeighborY="119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BAE892-9AC5-4C08-86EA-74BDE5015D5C}" type="pres">
      <dgm:prSet presAssocID="{777EB80D-FE72-4D6B-AFB5-C5835DE2765E}" presName="circleA" presStyleLbl="node1" presStyleIdx="8" presStyleCnt="9" custLinFactNeighborX="99272" custLinFactNeighborY="14057"/>
      <dgm:spPr>
        <a:solidFill>
          <a:srgbClr val="C00000"/>
        </a:solidFill>
      </dgm:spPr>
    </dgm:pt>
    <dgm:pt modelId="{ECB5EBC5-78CF-4B2C-B23D-E920F87EAAC4}" type="pres">
      <dgm:prSet presAssocID="{777EB80D-FE72-4D6B-AFB5-C5835DE2765E}" presName="spaceA" presStyleCnt="0"/>
      <dgm:spPr/>
    </dgm:pt>
  </dgm:ptLst>
  <dgm:cxnLst>
    <dgm:cxn modelId="{B284FB91-C676-41DF-A143-A40EF7C6F973}" srcId="{2D03ACD1-7337-4047-A87B-DE6C0360C3F2}" destId="{2AE98B79-227A-405B-8AC5-830C4F9ED4FD}" srcOrd="3" destOrd="0" parTransId="{A33832F6-0405-4238-AFBA-A89F60A9C2B4}" sibTransId="{481349B8-C58F-4652-AD3D-E45AD8591591}"/>
    <dgm:cxn modelId="{785821F2-4EEF-4165-867E-E9FADF446BCC}" type="presOf" srcId="{777EB80D-FE72-4D6B-AFB5-C5835DE2765E}" destId="{F6B22A84-F72F-4511-8F06-8FFB582376E1}" srcOrd="0" destOrd="0" presId="urn:microsoft.com/office/officeart/2005/8/layout/hProcess11"/>
    <dgm:cxn modelId="{DD07A1C8-A91F-4A96-8CB6-C21317E9D7F5}" type="presOf" srcId="{2AE98B79-227A-405B-8AC5-830C4F9ED4FD}" destId="{896286AE-7F1A-472F-82D7-AB8869007A70}" srcOrd="0" destOrd="0" presId="urn:microsoft.com/office/officeart/2005/8/layout/hProcess11"/>
    <dgm:cxn modelId="{D44FE6AC-995A-4ED9-8743-2B3F5D3AAAD2}" type="presOf" srcId="{19A45367-98E0-435F-863E-2B051D546E14}" destId="{FBF0721A-6C02-40CC-81CF-302EF3ADE5FC}" srcOrd="0" destOrd="0" presId="urn:microsoft.com/office/officeart/2005/8/layout/hProcess11"/>
    <dgm:cxn modelId="{6AE31D27-BB30-4026-B11C-6AAED1DFA2A2}" type="presOf" srcId="{EBD8A0D9-4F85-4DEC-B20E-30B1CD3F14DB}" destId="{2ED2DD60-879C-4E87-8FBA-0D5899DC7299}" srcOrd="0" destOrd="0" presId="urn:microsoft.com/office/officeart/2005/8/layout/hProcess11"/>
    <dgm:cxn modelId="{61AEF4D3-CAB2-4828-A475-53C2A0C5FAA1}" srcId="{2D03ACD1-7337-4047-A87B-DE6C0360C3F2}" destId="{6EF8D619-8298-43CD-8A95-28CAFBC53E6A}" srcOrd="1" destOrd="0" parTransId="{28487E77-3B41-4A0A-BECE-4367D229AE9B}" sibTransId="{D9CE40D5-6AA4-4CAD-9FC7-FCA40A23D301}"/>
    <dgm:cxn modelId="{E3836747-23E5-4DF1-9964-261788BE154E}" srcId="{2D03ACD1-7337-4047-A87B-DE6C0360C3F2}" destId="{EBD8A0D9-4F85-4DEC-B20E-30B1CD3F14DB}" srcOrd="0" destOrd="0" parTransId="{3CD4EE8F-B8F6-4C34-86C3-6C2C93F1D616}" sibTransId="{512D81AD-ED16-4434-844B-1E983AD85F9C}"/>
    <dgm:cxn modelId="{110EAD50-3774-45D6-B9B1-5A437631718B}" type="presOf" srcId="{9BA25475-39D6-4DFC-A5EF-B44C3F6C98B7}" destId="{8F3617ED-3E85-417B-B56B-44615BCE7C41}" srcOrd="0" destOrd="0" presId="urn:microsoft.com/office/officeart/2005/8/layout/hProcess11"/>
    <dgm:cxn modelId="{CC70BAF9-EAA6-4681-92E0-B7CEBE392B38}" type="presOf" srcId="{2D03ACD1-7337-4047-A87B-DE6C0360C3F2}" destId="{A9EB3A48-2F41-418F-82F3-85D4923463A6}" srcOrd="0" destOrd="0" presId="urn:microsoft.com/office/officeart/2005/8/layout/hProcess11"/>
    <dgm:cxn modelId="{4DBD8932-CEB5-4AE2-B9CB-D001A40CF9BB}" srcId="{2D03ACD1-7337-4047-A87B-DE6C0360C3F2}" destId="{9BA25475-39D6-4DFC-A5EF-B44C3F6C98B7}" srcOrd="2" destOrd="0" parTransId="{6BCA9BBA-0C95-4233-A80A-7F5B4B2B2980}" sibTransId="{27856EFD-8335-4549-BFF5-D43A1E9925C9}"/>
    <dgm:cxn modelId="{405FC7CC-1568-41B0-8109-2689C153C3A9}" srcId="{2D03ACD1-7337-4047-A87B-DE6C0360C3F2}" destId="{777EB80D-FE72-4D6B-AFB5-C5835DE2765E}" srcOrd="8" destOrd="0" parTransId="{85F091CD-4B61-46F5-B1E7-17563D7F7E28}" sibTransId="{60066DC4-88E0-46F5-B6E3-434B7EDF76ED}"/>
    <dgm:cxn modelId="{34264F3A-5728-4841-BF7F-1FBD272851B3}" srcId="{2D03ACD1-7337-4047-A87B-DE6C0360C3F2}" destId="{5DA60E78-C760-41DF-81DB-AF64F772455B}" srcOrd="5" destOrd="0" parTransId="{2005D989-9CDE-49B7-83DF-8FD7E0436B31}" sibTransId="{3D4696E1-3885-4863-98A4-4AD2614AFE17}"/>
    <dgm:cxn modelId="{003AE2F8-EC63-4307-9D2C-B9825D95EE7D}" type="presOf" srcId="{050D96BB-A5C2-40DB-8176-A4CF291C059A}" destId="{073A581F-9D1B-49B6-AE14-AEE4B1CD1B56}" srcOrd="0" destOrd="0" presId="urn:microsoft.com/office/officeart/2005/8/layout/hProcess11"/>
    <dgm:cxn modelId="{70D0AE9C-C4B3-45F8-8A17-684E006F430D}" type="presOf" srcId="{19F8D4DB-61AE-450A-8B90-168E4A7DE4CC}" destId="{A2306E22-6F62-48A8-AD10-0EC3299BAAAB}" srcOrd="0" destOrd="0" presId="urn:microsoft.com/office/officeart/2005/8/layout/hProcess11"/>
    <dgm:cxn modelId="{730A3AEF-F745-4E0D-861F-20BE9FE08CD9}" srcId="{2D03ACD1-7337-4047-A87B-DE6C0360C3F2}" destId="{19A45367-98E0-435F-863E-2B051D546E14}" srcOrd="6" destOrd="0" parTransId="{DD63F244-1CFA-45E1-B281-7BB17DB951AF}" sibTransId="{81D27884-7C1F-43E7-88FD-A6D7319FDBDF}"/>
    <dgm:cxn modelId="{7981FBFE-7ED4-4887-8278-E419076407CD}" type="presOf" srcId="{5DA60E78-C760-41DF-81DB-AF64F772455B}" destId="{31442077-D24B-4046-97E8-110E7B22F503}" srcOrd="0" destOrd="0" presId="urn:microsoft.com/office/officeart/2005/8/layout/hProcess11"/>
    <dgm:cxn modelId="{8A5C9975-A934-47B7-991B-C0A3BA3CB622}" srcId="{2D03ACD1-7337-4047-A87B-DE6C0360C3F2}" destId="{050D96BB-A5C2-40DB-8176-A4CF291C059A}" srcOrd="7" destOrd="0" parTransId="{79D79153-67CF-4F98-9ED5-BF18F2B0EAC6}" sibTransId="{3AA1BDA6-440B-4C3E-A999-8D58515781D4}"/>
    <dgm:cxn modelId="{D0A32ABF-4DD6-4F08-8F99-B7F734E58DE1}" srcId="{2D03ACD1-7337-4047-A87B-DE6C0360C3F2}" destId="{19F8D4DB-61AE-450A-8B90-168E4A7DE4CC}" srcOrd="4" destOrd="0" parTransId="{D1EC950A-4BB7-4905-9658-9973DB28E8C9}" sibTransId="{FFF2E815-8C4C-45DA-B394-DB956C71366C}"/>
    <dgm:cxn modelId="{EF17E005-24FC-43B2-94AE-2F15693984B6}" type="presOf" srcId="{6EF8D619-8298-43CD-8A95-28CAFBC53E6A}" destId="{D65286DA-93BF-4BBE-BA74-E169F6A3F5E2}" srcOrd="0" destOrd="0" presId="urn:microsoft.com/office/officeart/2005/8/layout/hProcess11"/>
    <dgm:cxn modelId="{1AB17CA6-D929-4AD8-B3E6-BF217F2A1559}" type="presParOf" srcId="{A9EB3A48-2F41-418F-82F3-85D4923463A6}" destId="{BDAB8B0E-5541-441E-885E-63D52FE0AF3F}" srcOrd="0" destOrd="0" presId="urn:microsoft.com/office/officeart/2005/8/layout/hProcess11"/>
    <dgm:cxn modelId="{D7B88698-A0DA-4160-ABD9-A6E29AB17C92}" type="presParOf" srcId="{A9EB3A48-2F41-418F-82F3-85D4923463A6}" destId="{7F254D94-E064-4E12-B04E-27579DE0913E}" srcOrd="1" destOrd="0" presId="urn:microsoft.com/office/officeart/2005/8/layout/hProcess11"/>
    <dgm:cxn modelId="{85E0814E-B482-42E9-B250-81249854D72A}" type="presParOf" srcId="{7F254D94-E064-4E12-B04E-27579DE0913E}" destId="{3C82E213-AEE8-4A0F-8D12-B1696533579F}" srcOrd="0" destOrd="0" presId="urn:microsoft.com/office/officeart/2005/8/layout/hProcess11"/>
    <dgm:cxn modelId="{175132C2-86F3-487E-B370-8709E8AF72FE}" type="presParOf" srcId="{3C82E213-AEE8-4A0F-8D12-B1696533579F}" destId="{2ED2DD60-879C-4E87-8FBA-0D5899DC7299}" srcOrd="0" destOrd="0" presId="urn:microsoft.com/office/officeart/2005/8/layout/hProcess11"/>
    <dgm:cxn modelId="{374FA611-4B91-44D9-BE1D-925691AF13FB}" type="presParOf" srcId="{3C82E213-AEE8-4A0F-8D12-B1696533579F}" destId="{F4973D15-F2CF-493A-8FA3-02F99A840429}" srcOrd="1" destOrd="0" presId="urn:microsoft.com/office/officeart/2005/8/layout/hProcess11"/>
    <dgm:cxn modelId="{5BC8F6E6-059E-46C6-9F23-A31B03CD312D}" type="presParOf" srcId="{3C82E213-AEE8-4A0F-8D12-B1696533579F}" destId="{2CDB6B97-2851-44F6-9422-EAB2FDE3EB98}" srcOrd="2" destOrd="0" presId="urn:microsoft.com/office/officeart/2005/8/layout/hProcess11"/>
    <dgm:cxn modelId="{4E9B7411-FC84-4972-A404-364A60A9CBEF}" type="presParOf" srcId="{7F254D94-E064-4E12-B04E-27579DE0913E}" destId="{3C62A07C-012A-4931-BCFF-43FDCF906356}" srcOrd="1" destOrd="0" presId="urn:microsoft.com/office/officeart/2005/8/layout/hProcess11"/>
    <dgm:cxn modelId="{E32CBFFE-10D9-4EA3-9FB9-AB29C1A441BB}" type="presParOf" srcId="{7F254D94-E064-4E12-B04E-27579DE0913E}" destId="{6C74E796-71CC-410D-9177-7057A54BAC55}" srcOrd="2" destOrd="0" presId="urn:microsoft.com/office/officeart/2005/8/layout/hProcess11"/>
    <dgm:cxn modelId="{38750111-3D81-49BE-9728-03402F41A142}" type="presParOf" srcId="{6C74E796-71CC-410D-9177-7057A54BAC55}" destId="{D65286DA-93BF-4BBE-BA74-E169F6A3F5E2}" srcOrd="0" destOrd="0" presId="urn:microsoft.com/office/officeart/2005/8/layout/hProcess11"/>
    <dgm:cxn modelId="{BA2711C6-2DF7-4C71-8D71-0CE8A1849134}" type="presParOf" srcId="{6C74E796-71CC-410D-9177-7057A54BAC55}" destId="{78800CE9-5F31-48CF-9311-99D123EAC037}" srcOrd="1" destOrd="0" presId="urn:microsoft.com/office/officeart/2005/8/layout/hProcess11"/>
    <dgm:cxn modelId="{3A506D75-99B2-401C-A3E1-778C8ADB5391}" type="presParOf" srcId="{6C74E796-71CC-410D-9177-7057A54BAC55}" destId="{65009130-96E1-47B5-94B8-9EF7463A1584}" srcOrd="2" destOrd="0" presId="urn:microsoft.com/office/officeart/2005/8/layout/hProcess11"/>
    <dgm:cxn modelId="{74BA80C0-9270-4020-8371-5DA01E4A67CF}" type="presParOf" srcId="{7F254D94-E064-4E12-B04E-27579DE0913E}" destId="{BCC0A361-D6A3-4AB5-9F14-10CA28ACB3A8}" srcOrd="3" destOrd="0" presId="urn:microsoft.com/office/officeart/2005/8/layout/hProcess11"/>
    <dgm:cxn modelId="{97EA8587-490B-4A5A-8CBA-E1ED862DEA9D}" type="presParOf" srcId="{7F254D94-E064-4E12-B04E-27579DE0913E}" destId="{ABD33F76-A7BF-46EB-A6C1-855CAD93B914}" srcOrd="4" destOrd="0" presId="urn:microsoft.com/office/officeart/2005/8/layout/hProcess11"/>
    <dgm:cxn modelId="{832F49A3-FC09-4D73-8677-74EF3CE8550C}" type="presParOf" srcId="{ABD33F76-A7BF-46EB-A6C1-855CAD93B914}" destId="{8F3617ED-3E85-417B-B56B-44615BCE7C41}" srcOrd="0" destOrd="0" presId="urn:microsoft.com/office/officeart/2005/8/layout/hProcess11"/>
    <dgm:cxn modelId="{1FA17AE3-40C4-4C14-B813-ACD2230499AF}" type="presParOf" srcId="{ABD33F76-A7BF-46EB-A6C1-855CAD93B914}" destId="{15C170C4-7CF1-4866-87F4-C40768C08499}" srcOrd="1" destOrd="0" presId="urn:microsoft.com/office/officeart/2005/8/layout/hProcess11"/>
    <dgm:cxn modelId="{6F53BE2F-50C0-4CE2-A01A-9C55350C70BC}" type="presParOf" srcId="{ABD33F76-A7BF-46EB-A6C1-855CAD93B914}" destId="{136C6782-E23F-48A3-92CE-FB9FEC244C86}" srcOrd="2" destOrd="0" presId="urn:microsoft.com/office/officeart/2005/8/layout/hProcess11"/>
    <dgm:cxn modelId="{BC5BF61C-E598-42AC-9B4D-05703BB767E3}" type="presParOf" srcId="{7F254D94-E064-4E12-B04E-27579DE0913E}" destId="{954AB4A4-9486-453D-9EAB-F750370E7C1D}" srcOrd="5" destOrd="0" presId="urn:microsoft.com/office/officeart/2005/8/layout/hProcess11"/>
    <dgm:cxn modelId="{F694448C-D0D4-42E5-8520-73CE2B53F8C4}" type="presParOf" srcId="{7F254D94-E064-4E12-B04E-27579DE0913E}" destId="{46F387A0-25DF-465E-AF94-248FE0925E5B}" srcOrd="6" destOrd="0" presId="urn:microsoft.com/office/officeart/2005/8/layout/hProcess11"/>
    <dgm:cxn modelId="{36416B14-B3D7-4614-9B1C-9699420E5F64}" type="presParOf" srcId="{46F387A0-25DF-465E-AF94-248FE0925E5B}" destId="{896286AE-7F1A-472F-82D7-AB8869007A70}" srcOrd="0" destOrd="0" presId="urn:microsoft.com/office/officeart/2005/8/layout/hProcess11"/>
    <dgm:cxn modelId="{882F4F75-6DCB-472D-A55F-0A8EDE554C16}" type="presParOf" srcId="{46F387A0-25DF-465E-AF94-248FE0925E5B}" destId="{A12E5A94-55B3-4E94-83E5-A13EEB3F5E9F}" srcOrd="1" destOrd="0" presId="urn:microsoft.com/office/officeart/2005/8/layout/hProcess11"/>
    <dgm:cxn modelId="{67C2DA13-FA4D-405C-B8D3-14A9D6AADF4D}" type="presParOf" srcId="{46F387A0-25DF-465E-AF94-248FE0925E5B}" destId="{8130ADDC-6C08-42EA-9A08-51EB2415E801}" srcOrd="2" destOrd="0" presId="urn:microsoft.com/office/officeart/2005/8/layout/hProcess11"/>
    <dgm:cxn modelId="{D33E7165-B0BB-4F9A-8C7F-1F6810A30974}" type="presParOf" srcId="{7F254D94-E064-4E12-B04E-27579DE0913E}" destId="{AFCFE0C6-FF9B-49F6-A007-E293A0469ACE}" srcOrd="7" destOrd="0" presId="urn:microsoft.com/office/officeart/2005/8/layout/hProcess11"/>
    <dgm:cxn modelId="{40E8BF78-3E83-4080-99EF-A7E1E483C9F3}" type="presParOf" srcId="{7F254D94-E064-4E12-B04E-27579DE0913E}" destId="{5B854841-1CFA-4848-9840-59894DECE3CB}" srcOrd="8" destOrd="0" presId="urn:microsoft.com/office/officeart/2005/8/layout/hProcess11"/>
    <dgm:cxn modelId="{C15D90C2-8659-47F0-A357-F8D3175BAFE3}" type="presParOf" srcId="{5B854841-1CFA-4848-9840-59894DECE3CB}" destId="{A2306E22-6F62-48A8-AD10-0EC3299BAAAB}" srcOrd="0" destOrd="0" presId="urn:microsoft.com/office/officeart/2005/8/layout/hProcess11"/>
    <dgm:cxn modelId="{6AB1EFDD-B907-403C-ABF0-4196610E777A}" type="presParOf" srcId="{5B854841-1CFA-4848-9840-59894DECE3CB}" destId="{934145A6-FE03-4E2B-A2FA-EF4239CD7F08}" srcOrd="1" destOrd="0" presId="urn:microsoft.com/office/officeart/2005/8/layout/hProcess11"/>
    <dgm:cxn modelId="{D4378640-B6DB-47DB-89B7-F684127A0390}" type="presParOf" srcId="{5B854841-1CFA-4848-9840-59894DECE3CB}" destId="{CB7C8813-48C1-49E1-A7B9-89C0A2E7C0E9}" srcOrd="2" destOrd="0" presId="urn:microsoft.com/office/officeart/2005/8/layout/hProcess11"/>
    <dgm:cxn modelId="{2F3DB0BF-E185-4F3F-ABC0-59245C275217}" type="presParOf" srcId="{7F254D94-E064-4E12-B04E-27579DE0913E}" destId="{10996D43-CF56-4902-AA0A-98787B62F38C}" srcOrd="9" destOrd="0" presId="urn:microsoft.com/office/officeart/2005/8/layout/hProcess11"/>
    <dgm:cxn modelId="{469366CF-2B23-4B44-9A71-5966ABE068EA}" type="presParOf" srcId="{7F254D94-E064-4E12-B04E-27579DE0913E}" destId="{BE6F2BF1-D597-4906-BBDC-CE2D62BC57DE}" srcOrd="10" destOrd="0" presId="urn:microsoft.com/office/officeart/2005/8/layout/hProcess11"/>
    <dgm:cxn modelId="{1BAFC408-9579-4DDD-B896-14CC3FEBFAF1}" type="presParOf" srcId="{BE6F2BF1-D597-4906-BBDC-CE2D62BC57DE}" destId="{31442077-D24B-4046-97E8-110E7B22F503}" srcOrd="0" destOrd="0" presId="urn:microsoft.com/office/officeart/2005/8/layout/hProcess11"/>
    <dgm:cxn modelId="{4DD06F92-1FE3-40F7-8102-8E24782A93B5}" type="presParOf" srcId="{BE6F2BF1-D597-4906-BBDC-CE2D62BC57DE}" destId="{34A94C2C-BFF5-469B-8F80-48296922905B}" srcOrd="1" destOrd="0" presId="urn:microsoft.com/office/officeart/2005/8/layout/hProcess11"/>
    <dgm:cxn modelId="{7552AB88-32CE-4989-B3B0-19643AD75FEE}" type="presParOf" srcId="{BE6F2BF1-D597-4906-BBDC-CE2D62BC57DE}" destId="{1E3B1E2E-FDEE-4A4A-B36F-35691E67DE87}" srcOrd="2" destOrd="0" presId="urn:microsoft.com/office/officeart/2005/8/layout/hProcess11"/>
    <dgm:cxn modelId="{70831EC5-F673-4F73-AAE8-7A0D3B5D35C5}" type="presParOf" srcId="{7F254D94-E064-4E12-B04E-27579DE0913E}" destId="{805B11F8-D854-4A9B-A63F-BE566AE8C733}" srcOrd="11" destOrd="0" presId="urn:microsoft.com/office/officeart/2005/8/layout/hProcess11"/>
    <dgm:cxn modelId="{5BD6736C-6370-4AB4-9F27-4C6A9241967C}" type="presParOf" srcId="{7F254D94-E064-4E12-B04E-27579DE0913E}" destId="{17F6013A-9487-4F20-B4F7-C16F0B24F44F}" srcOrd="12" destOrd="0" presId="urn:microsoft.com/office/officeart/2005/8/layout/hProcess11"/>
    <dgm:cxn modelId="{75B6BD6A-A8A9-4AB9-B98D-A6856BFBE051}" type="presParOf" srcId="{17F6013A-9487-4F20-B4F7-C16F0B24F44F}" destId="{FBF0721A-6C02-40CC-81CF-302EF3ADE5FC}" srcOrd="0" destOrd="0" presId="urn:microsoft.com/office/officeart/2005/8/layout/hProcess11"/>
    <dgm:cxn modelId="{4CA74157-D60D-4A54-AA06-45920EC9CEA4}" type="presParOf" srcId="{17F6013A-9487-4F20-B4F7-C16F0B24F44F}" destId="{C145E492-BC73-4D05-873F-6F4BD71C7A65}" srcOrd="1" destOrd="0" presId="urn:microsoft.com/office/officeart/2005/8/layout/hProcess11"/>
    <dgm:cxn modelId="{4E50A824-A2FE-42D3-8C0B-F2D55324FB9B}" type="presParOf" srcId="{17F6013A-9487-4F20-B4F7-C16F0B24F44F}" destId="{264F014F-0E40-461A-9B7F-75EBBD4B1BC0}" srcOrd="2" destOrd="0" presId="urn:microsoft.com/office/officeart/2005/8/layout/hProcess11"/>
    <dgm:cxn modelId="{5D2C89C2-5FCB-400A-8678-20B69F07521B}" type="presParOf" srcId="{7F254D94-E064-4E12-B04E-27579DE0913E}" destId="{3D52C214-F344-4A0A-8508-E9DD244F501E}" srcOrd="13" destOrd="0" presId="urn:microsoft.com/office/officeart/2005/8/layout/hProcess11"/>
    <dgm:cxn modelId="{AFA09B7C-9E01-4FB2-A2C9-A5C81559203C}" type="presParOf" srcId="{7F254D94-E064-4E12-B04E-27579DE0913E}" destId="{903D4978-3679-41D7-BC7D-EFF820C2AC96}" srcOrd="14" destOrd="0" presId="urn:microsoft.com/office/officeart/2005/8/layout/hProcess11"/>
    <dgm:cxn modelId="{8EF5FA26-C607-4A62-ABBB-5860A694ED1E}" type="presParOf" srcId="{903D4978-3679-41D7-BC7D-EFF820C2AC96}" destId="{073A581F-9D1B-49B6-AE14-AEE4B1CD1B56}" srcOrd="0" destOrd="0" presId="urn:microsoft.com/office/officeart/2005/8/layout/hProcess11"/>
    <dgm:cxn modelId="{62791038-22C6-4D59-BC1F-74CDECCE74AC}" type="presParOf" srcId="{903D4978-3679-41D7-BC7D-EFF820C2AC96}" destId="{35A0538A-80EB-4C65-8E7F-43A391FF4F29}" srcOrd="1" destOrd="0" presId="urn:microsoft.com/office/officeart/2005/8/layout/hProcess11"/>
    <dgm:cxn modelId="{1D04B087-40D9-4A64-9E8D-C7551FB29712}" type="presParOf" srcId="{903D4978-3679-41D7-BC7D-EFF820C2AC96}" destId="{05303325-C1A2-47B2-9DE5-A0086C0C67F7}" srcOrd="2" destOrd="0" presId="urn:microsoft.com/office/officeart/2005/8/layout/hProcess11"/>
    <dgm:cxn modelId="{5922C219-D308-4404-9BDC-E935809E0FC0}" type="presParOf" srcId="{7F254D94-E064-4E12-B04E-27579DE0913E}" destId="{9EEFB478-EC64-4856-9CBD-ACC4F7A93AED}" srcOrd="15" destOrd="0" presId="urn:microsoft.com/office/officeart/2005/8/layout/hProcess11"/>
    <dgm:cxn modelId="{5F92A49B-A8FC-407A-96C3-B1D8AA3C8A17}" type="presParOf" srcId="{7F254D94-E064-4E12-B04E-27579DE0913E}" destId="{FE5E01BA-AD9F-4AEE-BD2A-0F242C0DC209}" srcOrd="16" destOrd="0" presId="urn:microsoft.com/office/officeart/2005/8/layout/hProcess11"/>
    <dgm:cxn modelId="{73C8BBFE-1D63-4A97-9B48-90FBC4AE2B51}" type="presParOf" srcId="{FE5E01BA-AD9F-4AEE-BD2A-0F242C0DC209}" destId="{F6B22A84-F72F-4511-8F06-8FFB582376E1}" srcOrd="0" destOrd="0" presId="urn:microsoft.com/office/officeart/2005/8/layout/hProcess11"/>
    <dgm:cxn modelId="{C5E29E30-6FC0-402C-80D6-019E9DB294F3}" type="presParOf" srcId="{FE5E01BA-AD9F-4AEE-BD2A-0F242C0DC209}" destId="{C5BAE892-9AC5-4C08-86EA-74BDE5015D5C}" srcOrd="1" destOrd="0" presId="urn:microsoft.com/office/officeart/2005/8/layout/hProcess11"/>
    <dgm:cxn modelId="{7A34AB36-B877-4798-94A7-E3A00FFFAFEF}" type="presParOf" srcId="{FE5E01BA-AD9F-4AEE-BD2A-0F242C0DC209}" destId="{ECB5EBC5-78CF-4B2C-B23D-E920F87EAAC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A15D0B-FA23-4EE2-BD0B-7B178B960234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90C86E-D2B1-4DE8-860B-960E7F5537B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План. </a:t>
          </a:r>
          <a:r>
            <a:rPr lang="ru-RU" sz="2400" b="1" dirty="0" err="1" smtClean="0">
              <a:solidFill>
                <a:schemeClr val="tx1"/>
              </a:solidFill>
            </a:rPr>
            <a:t>резуль-таты</a:t>
          </a:r>
          <a:endParaRPr lang="ru-RU" sz="2400" b="1" dirty="0">
            <a:solidFill>
              <a:schemeClr val="tx1"/>
            </a:solidFill>
          </a:endParaRPr>
        </a:p>
      </dgm:t>
    </dgm:pt>
    <dgm:pt modelId="{3DEE6F21-14E5-414F-BE3D-8E1BE731FDED}" type="parTrans" cxnId="{0AAF31F6-65A7-45BC-BC3B-B0B505A33B0B}">
      <dgm:prSet/>
      <dgm:spPr/>
      <dgm:t>
        <a:bodyPr/>
        <a:lstStyle/>
        <a:p>
          <a:endParaRPr lang="ru-RU"/>
        </a:p>
      </dgm:t>
    </dgm:pt>
    <dgm:pt modelId="{E2B98190-9C35-4506-8DDB-060F462115B1}" type="sibTrans" cxnId="{0AAF31F6-65A7-45BC-BC3B-B0B505A33B0B}">
      <dgm:prSet/>
      <dgm:spPr/>
      <dgm:t>
        <a:bodyPr/>
        <a:lstStyle/>
        <a:p>
          <a:endParaRPr lang="ru-RU"/>
        </a:p>
      </dgm:t>
    </dgm:pt>
    <dgm:pt modelId="{EA45C39B-7461-42DE-9719-DC041BDE85E8}">
      <dgm:prSet phldrT="[Текст]" custT="1"/>
      <dgm:spPr/>
      <dgm:t>
        <a:bodyPr/>
        <a:lstStyle/>
        <a:p>
          <a:r>
            <a:rPr lang="ru-RU" sz="2400" b="1" dirty="0" err="1" smtClean="0">
              <a:solidFill>
                <a:schemeClr val="tx1"/>
              </a:solidFill>
            </a:rPr>
            <a:t>Содер-жание</a:t>
          </a:r>
          <a:endParaRPr lang="ru-RU" sz="2400" b="1" dirty="0" smtClean="0">
            <a:solidFill>
              <a:schemeClr val="tx1"/>
            </a:solidFill>
          </a:endParaRPr>
        </a:p>
      </dgm:t>
    </dgm:pt>
    <dgm:pt modelId="{0E44CE04-7674-4E81-9265-56A12CD63C55}" type="parTrans" cxnId="{C9E7F032-AB7B-4D82-8C78-5930E084E587}">
      <dgm:prSet/>
      <dgm:spPr/>
      <dgm:t>
        <a:bodyPr/>
        <a:lstStyle/>
        <a:p>
          <a:endParaRPr lang="ru-RU"/>
        </a:p>
      </dgm:t>
    </dgm:pt>
    <dgm:pt modelId="{2965031C-7D5D-46EC-8017-5A5032CD9974}" type="sibTrans" cxnId="{C9E7F032-AB7B-4D82-8C78-5930E084E587}">
      <dgm:prSet/>
      <dgm:spPr/>
      <dgm:t>
        <a:bodyPr/>
        <a:lstStyle/>
        <a:p>
          <a:endParaRPr lang="ru-RU"/>
        </a:p>
      </dgm:t>
    </dgm:pt>
    <dgm:pt modelId="{69DB42B1-F992-4DA0-941B-5B8A48EA31F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Методы обучения</a:t>
          </a:r>
          <a:endParaRPr lang="ru-RU" sz="2400" b="1" dirty="0">
            <a:solidFill>
              <a:schemeClr val="tx1"/>
            </a:solidFill>
          </a:endParaRPr>
        </a:p>
      </dgm:t>
    </dgm:pt>
    <dgm:pt modelId="{82B16494-8318-4B51-BF4E-E49A01C5313C}" type="parTrans" cxnId="{87160450-168E-4D21-9FBB-6DAD4AFEA7F4}">
      <dgm:prSet/>
      <dgm:spPr/>
      <dgm:t>
        <a:bodyPr/>
        <a:lstStyle/>
        <a:p>
          <a:endParaRPr lang="ru-RU"/>
        </a:p>
      </dgm:t>
    </dgm:pt>
    <dgm:pt modelId="{FA3191A8-1134-4221-860D-AE49C124AC1A}" type="sibTrans" cxnId="{87160450-168E-4D21-9FBB-6DAD4AFEA7F4}">
      <dgm:prSet/>
      <dgm:spPr/>
      <dgm:t>
        <a:bodyPr/>
        <a:lstStyle/>
        <a:p>
          <a:endParaRPr lang="ru-RU"/>
        </a:p>
      </dgm:t>
    </dgm:pt>
    <dgm:pt modelId="{C0038438-8C83-4C0B-B87F-67B8AEF957E5}">
      <dgm:prSet phldrT="[Текст]" custT="1"/>
      <dgm:spPr/>
      <dgm:t>
        <a:bodyPr/>
        <a:lstStyle/>
        <a:p>
          <a:r>
            <a:rPr lang="ru-RU" sz="2400" b="1" dirty="0" err="1" smtClean="0">
              <a:solidFill>
                <a:schemeClr val="tx1"/>
              </a:solidFill>
            </a:rPr>
            <a:t>Оцен-ие</a:t>
          </a:r>
          <a:r>
            <a:rPr lang="ru-RU" sz="2400" b="1" dirty="0" smtClean="0">
              <a:solidFill>
                <a:schemeClr val="tx1"/>
              </a:solidFill>
            </a:rPr>
            <a:t> </a:t>
          </a:r>
          <a:r>
            <a:rPr lang="ru-RU" sz="2400" b="1" dirty="0" err="1" smtClean="0">
              <a:solidFill>
                <a:schemeClr val="tx1"/>
              </a:solidFill>
            </a:rPr>
            <a:t>достиж</a:t>
          </a:r>
          <a:r>
            <a:rPr lang="ru-RU" sz="2400" b="1" dirty="0" smtClean="0">
              <a:solidFill>
                <a:schemeClr val="tx1"/>
              </a:solidFill>
            </a:rPr>
            <a:t>. </a:t>
          </a:r>
          <a:r>
            <a:rPr lang="ru-RU" sz="2400" b="1" dirty="0" err="1" smtClean="0">
              <a:solidFill>
                <a:schemeClr val="tx1"/>
              </a:solidFill>
            </a:rPr>
            <a:t>планир</a:t>
          </a:r>
          <a:r>
            <a:rPr lang="ru-RU" sz="2400" b="1" dirty="0" smtClean="0">
              <a:solidFill>
                <a:schemeClr val="tx1"/>
              </a:solidFill>
            </a:rPr>
            <a:t>. </a:t>
          </a:r>
          <a:r>
            <a:rPr lang="ru-RU" sz="2400" b="1" dirty="0" err="1" smtClean="0">
              <a:solidFill>
                <a:schemeClr val="tx1"/>
              </a:solidFill>
            </a:rPr>
            <a:t>рез-ов</a:t>
          </a:r>
          <a:endParaRPr lang="ru-RU" sz="2400" b="1" dirty="0">
            <a:solidFill>
              <a:schemeClr val="tx1"/>
            </a:solidFill>
          </a:endParaRPr>
        </a:p>
      </dgm:t>
    </dgm:pt>
    <dgm:pt modelId="{2CC1509F-797B-44E6-92F2-73F83679C40F}" type="parTrans" cxnId="{A5CD91FF-F35E-4755-A3E4-88C161F7DE3B}">
      <dgm:prSet/>
      <dgm:spPr/>
      <dgm:t>
        <a:bodyPr/>
        <a:lstStyle/>
        <a:p>
          <a:endParaRPr lang="ru-RU"/>
        </a:p>
      </dgm:t>
    </dgm:pt>
    <dgm:pt modelId="{78DC7942-85E5-4708-88F2-EA94578A90BA}" type="sibTrans" cxnId="{A5CD91FF-F35E-4755-A3E4-88C161F7DE3B}">
      <dgm:prSet/>
      <dgm:spPr/>
      <dgm:t>
        <a:bodyPr/>
        <a:lstStyle/>
        <a:p>
          <a:endParaRPr lang="ru-RU"/>
        </a:p>
      </dgm:t>
    </dgm:pt>
    <dgm:pt modelId="{98F5C362-859D-4413-81AF-4FAE6673D6A4}" type="pres">
      <dgm:prSet presAssocID="{06A15D0B-FA23-4EE2-BD0B-7B178B96023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DB5454-4ED7-45DB-BCDD-A25523B5FFAB}" type="pres">
      <dgm:prSet presAssocID="{0290C86E-D2B1-4DE8-860B-960E7F5537B9}" presName="compNode" presStyleCnt="0"/>
      <dgm:spPr/>
    </dgm:pt>
    <dgm:pt modelId="{4DF0A23E-5032-4D7E-AA59-D6D4BB9A559A}" type="pres">
      <dgm:prSet presAssocID="{0290C86E-D2B1-4DE8-860B-960E7F5537B9}" presName="noGeometry" presStyleCnt="0"/>
      <dgm:spPr/>
    </dgm:pt>
    <dgm:pt modelId="{19074B82-8494-4DCB-ABF3-62B3C55C500A}" type="pres">
      <dgm:prSet presAssocID="{0290C86E-D2B1-4DE8-860B-960E7F5537B9}" presName="childTextVisible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70160-BE73-4F8B-8010-257CB5A555E2}" type="pres">
      <dgm:prSet presAssocID="{0290C86E-D2B1-4DE8-860B-960E7F5537B9}" presName="childTextHidden" presStyleLbl="bgAccFollowNode1" presStyleIdx="0" presStyleCnt="4"/>
      <dgm:spPr/>
      <dgm:t>
        <a:bodyPr/>
        <a:lstStyle/>
        <a:p>
          <a:endParaRPr lang="ru-RU"/>
        </a:p>
      </dgm:t>
    </dgm:pt>
    <dgm:pt modelId="{706AB974-4BEF-4640-B898-A039CCBBA9EF}" type="pres">
      <dgm:prSet presAssocID="{0290C86E-D2B1-4DE8-860B-960E7F5537B9}" presName="parentText" presStyleLbl="node1" presStyleIdx="0" presStyleCnt="4" custScaleX="255606" custScaleY="222322" custLinFactNeighborY="-95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65599-CEE4-4465-934B-3BCFC882A089}" type="pres">
      <dgm:prSet presAssocID="{0290C86E-D2B1-4DE8-860B-960E7F5537B9}" presName="aSpace" presStyleCnt="0"/>
      <dgm:spPr/>
    </dgm:pt>
    <dgm:pt modelId="{81E2C0F0-6A36-4252-B8A6-33FF85F8AD4E}" type="pres">
      <dgm:prSet presAssocID="{EA45C39B-7461-42DE-9719-DC041BDE85E8}" presName="compNode" presStyleCnt="0"/>
      <dgm:spPr/>
    </dgm:pt>
    <dgm:pt modelId="{4DEB03D4-1566-42C0-BE27-FA24CFF10CA8}" type="pres">
      <dgm:prSet presAssocID="{EA45C39B-7461-42DE-9719-DC041BDE85E8}" presName="noGeometry" presStyleCnt="0"/>
      <dgm:spPr/>
    </dgm:pt>
    <dgm:pt modelId="{6E43EBE3-99D3-45AC-BA24-88975185C60D}" type="pres">
      <dgm:prSet presAssocID="{EA45C39B-7461-42DE-9719-DC041BDE85E8}" presName="childTextVisible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5D6170-9F79-4B4D-A43F-44D05AC2B4AA}" type="pres">
      <dgm:prSet presAssocID="{EA45C39B-7461-42DE-9719-DC041BDE85E8}" presName="childTextHidden" presStyleLbl="bgAccFollowNode1" presStyleIdx="1" presStyleCnt="4"/>
      <dgm:spPr/>
      <dgm:t>
        <a:bodyPr/>
        <a:lstStyle/>
        <a:p>
          <a:endParaRPr lang="ru-RU"/>
        </a:p>
      </dgm:t>
    </dgm:pt>
    <dgm:pt modelId="{D241710E-D17D-47DF-8E1F-114D5A90103F}" type="pres">
      <dgm:prSet presAssocID="{EA45C39B-7461-42DE-9719-DC041BDE85E8}" presName="parentText" presStyleLbl="node1" presStyleIdx="1" presStyleCnt="4" custScaleX="221567" custScaleY="174118" custLinFactNeighborX="-6067" custLinFactNeighborY="-58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6B8A4-34C2-4BBD-960D-38A8E72EA7C8}" type="pres">
      <dgm:prSet presAssocID="{EA45C39B-7461-42DE-9719-DC041BDE85E8}" presName="aSpace" presStyleCnt="0"/>
      <dgm:spPr/>
    </dgm:pt>
    <dgm:pt modelId="{CB77C68E-D9B7-4037-9BC1-7851D1927975}" type="pres">
      <dgm:prSet presAssocID="{69DB42B1-F992-4DA0-941B-5B8A48EA31FB}" presName="compNode" presStyleCnt="0"/>
      <dgm:spPr/>
    </dgm:pt>
    <dgm:pt modelId="{6E1EF7B2-64DD-4E45-AFD5-E83028F39922}" type="pres">
      <dgm:prSet presAssocID="{69DB42B1-F992-4DA0-941B-5B8A48EA31FB}" presName="noGeometry" presStyleCnt="0"/>
      <dgm:spPr/>
    </dgm:pt>
    <dgm:pt modelId="{59EC18B5-C7CC-4799-96FB-C32BB4156B3A}" type="pres">
      <dgm:prSet presAssocID="{69DB42B1-F992-4DA0-941B-5B8A48EA31FB}" presName="childTextVisible" presStyleLbl="bgAccFollowNode1" presStyleIdx="2" presStyleCnt="4">
        <dgm:presLayoutVars>
          <dgm:bulletEnabled val="1"/>
        </dgm:presLayoutVars>
      </dgm:prSet>
      <dgm:spPr/>
    </dgm:pt>
    <dgm:pt modelId="{41DD8247-5CCF-4E65-A793-82B909B5378D}" type="pres">
      <dgm:prSet presAssocID="{69DB42B1-F992-4DA0-941B-5B8A48EA31FB}" presName="childTextHidden" presStyleLbl="bgAccFollowNode1" presStyleIdx="2" presStyleCnt="4"/>
      <dgm:spPr/>
    </dgm:pt>
    <dgm:pt modelId="{497CDAEB-C1F1-4052-BE4A-1B7920B0DF5F}" type="pres">
      <dgm:prSet presAssocID="{69DB42B1-F992-4DA0-941B-5B8A48EA31FB}" presName="parentText" presStyleLbl="node1" presStyleIdx="2" presStyleCnt="4" custScaleX="297879" custScaleY="182146" custLinFactNeighborX="-2966" custLinFactNeighborY="-982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D61C9-17F6-4973-B4AA-770DD0FE8B7C}" type="pres">
      <dgm:prSet presAssocID="{69DB42B1-F992-4DA0-941B-5B8A48EA31FB}" presName="aSpace" presStyleCnt="0"/>
      <dgm:spPr/>
    </dgm:pt>
    <dgm:pt modelId="{33560464-7EED-4D4F-90A2-71E054164EA7}" type="pres">
      <dgm:prSet presAssocID="{C0038438-8C83-4C0B-B87F-67B8AEF957E5}" presName="compNode" presStyleCnt="0"/>
      <dgm:spPr/>
    </dgm:pt>
    <dgm:pt modelId="{982C2255-DF3A-4189-97B1-E87F3C658110}" type="pres">
      <dgm:prSet presAssocID="{C0038438-8C83-4C0B-B87F-67B8AEF957E5}" presName="noGeometry" presStyleCnt="0"/>
      <dgm:spPr/>
    </dgm:pt>
    <dgm:pt modelId="{2A718D49-3E6D-4104-8648-EFF57E19F4E0}" type="pres">
      <dgm:prSet presAssocID="{C0038438-8C83-4C0B-B87F-67B8AEF957E5}" presName="childTextVisible" presStyleLbl="bgAccFollowNode1" presStyleIdx="3" presStyleCnt="4">
        <dgm:presLayoutVars>
          <dgm:bulletEnabled val="1"/>
        </dgm:presLayoutVars>
      </dgm:prSet>
      <dgm:spPr/>
    </dgm:pt>
    <dgm:pt modelId="{251DB1E1-1375-43DE-9E52-7EFEA16BBDAC}" type="pres">
      <dgm:prSet presAssocID="{C0038438-8C83-4C0B-B87F-67B8AEF957E5}" presName="childTextHidden" presStyleLbl="bgAccFollowNode1" presStyleIdx="3" presStyleCnt="4"/>
      <dgm:spPr/>
    </dgm:pt>
    <dgm:pt modelId="{D53F65CC-BFAB-4766-9B03-72886A777EEE}" type="pres">
      <dgm:prSet presAssocID="{C0038438-8C83-4C0B-B87F-67B8AEF957E5}" presName="parentText" presStyleLbl="node1" presStyleIdx="3" presStyleCnt="4" custScaleX="286066" custScaleY="2246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3286C7-9DDF-4023-BF38-68B533DF358C}" type="presOf" srcId="{EA45C39B-7461-42DE-9719-DC041BDE85E8}" destId="{D241710E-D17D-47DF-8E1F-114D5A90103F}" srcOrd="0" destOrd="0" presId="urn:microsoft.com/office/officeart/2005/8/layout/hProcess6"/>
    <dgm:cxn modelId="{C9E7F032-AB7B-4D82-8C78-5930E084E587}" srcId="{06A15D0B-FA23-4EE2-BD0B-7B178B960234}" destId="{EA45C39B-7461-42DE-9719-DC041BDE85E8}" srcOrd="1" destOrd="0" parTransId="{0E44CE04-7674-4E81-9265-56A12CD63C55}" sibTransId="{2965031C-7D5D-46EC-8017-5A5032CD9974}"/>
    <dgm:cxn modelId="{AFAC72AB-E43E-49F1-B875-56F2D1BF3CFA}" type="presOf" srcId="{C0038438-8C83-4C0B-B87F-67B8AEF957E5}" destId="{D53F65CC-BFAB-4766-9B03-72886A777EEE}" srcOrd="0" destOrd="0" presId="urn:microsoft.com/office/officeart/2005/8/layout/hProcess6"/>
    <dgm:cxn modelId="{76AD5E1A-FBE8-4640-B48D-357BED7BB17F}" type="presOf" srcId="{0290C86E-D2B1-4DE8-860B-960E7F5537B9}" destId="{706AB974-4BEF-4640-B898-A039CCBBA9EF}" srcOrd="0" destOrd="0" presId="urn:microsoft.com/office/officeart/2005/8/layout/hProcess6"/>
    <dgm:cxn modelId="{A5CD91FF-F35E-4755-A3E4-88C161F7DE3B}" srcId="{06A15D0B-FA23-4EE2-BD0B-7B178B960234}" destId="{C0038438-8C83-4C0B-B87F-67B8AEF957E5}" srcOrd="3" destOrd="0" parTransId="{2CC1509F-797B-44E6-92F2-73F83679C40F}" sibTransId="{78DC7942-85E5-4708-88F2-EA94578A90BA}"/>
    <dgm:cxn modelId="{87160450-168E-4D21-9FBB-6DAD4AFEA7F4}" srcId="{06A15D0B-FA23-4EE2-BD0B-7B178B960234}" destId="{69DB42B1-F992-4DA0-941B-5B8A48EA31FB}" srcOrd="2" destOrd="0" parTransId="{82B16494-8318-4B51-BF4E-E49A01C5313C}" sibTransId="{FA3191A8-1134-4221-860D-AE49C124AC1A}"/>
    <dgm:cxn modelId="{61439363-2200-4788-B64B-53C149567A9C}" type="presOf" srcId="{06A15D0B-FA23-4EE2-BD0B-7B178B960234}" destId="{98F5C362-859D-4413-81AF-4FAE6673D6A4}" srcOrd="0" destOrd="0" presId="urn:microsoft.com/office/officeart/2005/8/layout/hProcess6"/>
    <dgm:cxn modelId="{880E7460-DD7E-4797-98EC-F04C33867EA2}" type="presOf" srcId="{69DB42B1-F992-4DA0-941B-5B8A48EA31FB}" destId="{497CDAEB-C1F1-4052-BE4A-1B7920B0DF5F}" srcOrd="0" destOrd="0" presId="urn:microsoft.com/office/officeart/2005/8/layout/hProcess6"/>
    <dgm:cxn modelId="{0AAF31F6-65A7-45BC-BC3B-B0B505A33B0B}" srcId="{06A15D0B-FA23-4EE2-BD0B-7B178B960234}" destId="{0290C86E-D2B1-4DE8-860B-960E7F5537B9}" srcOrd="0" destOrd="0" parTransId="{3DEE6F21-14E5-414F-BE3D-8E1BE731FDED}" sibTransId="{E2B98190-9C35-4506-8DDB-060F462115B1}"/>
    <dgm:cxn modelId="{C9366344-E206-44C1-97D6-8D78ADB43070}" type="presParOf" srcId="{98F5C362-859D-4413-81AF-4FAE6673D6A4}" destId="{CADB5454-4ED7-45DB-BCDD-A25523B5FFAB}" srcOrd="0" destOrd="0" presId="urn:microsoft.com/office/officeart/2005/8/layout/hProcess6"/>
    <dgm:cxn modelId="{7B32CD6A-9637-4AE6-84EB-94C6DA02DD3F}" type="presParOf" srcId="{CADB5454-4ED7-45DB-BCDD-A25523B5FFAB}" destId="{4DF0A23E-5032-4D7E-AA59-D6D4BB9A559A}" srcOrd="0" destOrd="0" presId="urn:microsoft.com/office/officeart/2005/8/layout/hProcess6"/>
    <dgm:cxn modelId="{C4E81C14-D3B2-443A-9609-8AC3FA0F7602}" type="presParOf" srcId="{CADB5454-4ED7-45DB-BCDD-A25523B5FFAB}" destId="{19074B82-8494-4DCB-ABF3-62B3C55C500A}" srcOrd="1" destOrd="0" presId="urn:microsoft.com/office/officeart/2005/8/layout/hProcess6"/>
    <dgm:cxn modelId="{8F32F211-1E3C-42D9-A52A-B6322C7B36E0}" type="presParOf" srcId="{CADB5454-4ED7-45DB-BCDD-A25523B5FFAB}" destId="{E1C70160-BE73-4F8B-8010-257CB5A555E2}" srcOrd="2" destOrd="0" presId="urn:microsoft.com/office/officeart/2005/8/layout/hProcess6"/>
    <dgm:cxn modelId="{281C01DE-EEAE-4DF0-98A3-8B7EF6991D15}" type="presParOf" srcId="{CADB5454-4ED7-45DB-BCDD-A25523B5FFAB}" destId="{706AB974-4BEF-4640-B898-A039CCBBA9EF}" srcOrd="3" destOrd="0" presId="urn:microsoft.com/office/officeart/2005/8/layout/hProcess6"/>
    <dgm:cxn modelId="{DD05ACB0-9EAC-47A8-8760-F56946D5E1B1}" type="presParOf" srcId="{98F5C362-859D-4413-81AF-4FAE6673D6A4}" destId="{0B465599-CEE4-4465-934B-3BCFC882A089}" srcOrd="1" destOrd="0" presId="urn:microsoft.com/office/officeart/2005/8/layout/hProcess6"/>
    <dgm:cxn modelId="{79B27CDB-893F-4B0F-9D51-68067E2BB47A}" type="presParOf" srcId="{98F5C362-859D-4413-81AF-4FAE6673D6A4}" destId="{81E2C0F0-6A36-4252-B8A6-33FF85F8AD4E}" srcOrd="2" destOrd="0" presId="urn:microsoft.com/office/officeart/2005/8/layout/hProcess6"/>
    <dgm:cxn modelId="{B9949F5C-377E-4BDE-AA3C-6FA34DE34A32}" type="presParOf" srcId="{81E2C0F0-6A36-4252-B8A6-33FF85F8AD4E}" destId="{4DEB03D4-1566-42C0-BE27-FA24CFF10CA8}" srcOrd="0" destOrd="0" presId="urn:microsoft.com/office/officeart/2005/8/layout/hProcess6"/>
    <dgm:cxn modelId="{6939B150-F50D-4B17-AFE4-905B021097D1}" type="presParOf" srcId="{81E2C0F0-6A36-4252-B8A6-33FF85F8AD4E}" destId="{6E43EBE3-99D3-45AC-BA24-88975185C60D}" srcOrd="1" destOrd="0" presId="urn:microsoft.com/office/officeart/2005/8/layout/hProcess6"/>
    <dgm:cxn modelId="{8C779735-5643-4647-8A0D-D69A624D052E}" type="presParOf" srcId="{81E2C0F0-6A36-4252-B8A6-33FF85F8AD4E}" destId="{7A5D6170-9F79-4B4D-A43F-44D05AC2B4AA}" srcOrd="2" destOrd="0" presId="urn:microsoft.com/office/officeart/2005/8/layout/hProcess6"/>
    <dgm:cxn modelId="{01603993-1DA3-41B5-802B-255E18012252}" type="presParOf" srcId="{81E2C0F0-6A36-4252-B8A6-33FF85F8AD4E}" destId="{D241710E-D17D-47DF-8E1F-114D5A90103F}" srcOrd="3" destOrd="0" presId="urn:microsoft.com/office/officeart/2005/8/layout/hProcess6"/>
    <dgm:cxn modelId="{89974470-C19F-47CA-9675-FD6AFEB1FBFF}" type="presParOf" srcId="{98F5C362-859D-4413-81AF-4FAE6673D6A4}" destId="{7DA6B8A4-34C2-4BBD-960D-38A8E72EA7C8}" srcOrd="3" destOrd="0" presId="urn:microsoft.com/office/officeart/2005/8/layout/hProcess6"/>
    <dgm:cxn modelId="{5BD3B481-8B5E-42F5-A443-42FEAE901648}" type="presParOf" srcId="{98F5C362-859D-4413-81AF-4FAE6673D6A4}" destId="{CB77C68E-D9B7-4037-9BC1-7851D1927975}" srcOrd="4" destOrd="0" presId="urn:microsoft.com/office/officeart/2005/8/layout/hProcess6"/>
    <dgm:cxn modelId="{3A574047-1F82-4890-9EF1-E5EECB3BAB3D}" type="presParOf" srcId="{CB77C68E-D9B7-4037-9BC1-7851D1927975}" destId="{6E1EF7B2-64DD-4E45-AFD5-E83028F39922}" srcOrd="0" destOrd="0" presId="urn:microsoft.com/office/officeart/2005/8/layout/hProcess6"/>
    <dgm:cxn modelId="{5BB5980F-19B5-4D45-B034-992A10886BCB}" type="presParOf" srcId="{CB77C68E-D9B7-4037-9BC1-7851D1927975}" destId="{59EC18B5-C7CC-4799-96FB-C32BB4156B3A}" srcOrd="1" destOrd="0" presId="urn:microsoft.com/office/officeart/2005/8/layout/hProcess6"/>
    <dgm:cxn modelId="{38916C5A-F8C7-4259-9C77-4AAF25808197}" type="presParOf" srcId="{CB77C68E-D9B7-4037-9BC1-7851D1927975}" destId="{41DD8247-5CCF-4E65-A793-82B909B5378D}" srcOrd="2" destOrd="0" presId="urn:microsoft.com/office/officeart/2005/8/layout/hProcess6"/>
    <dgm:cxn modelId="{DD55B32F-09A4-41C6-8C5E-E4D8A48D7779}" type="presParOf" srcId="{CB77C68E-D9B7-4037-9BC1-7851D1927975}" destId="{497CDAEB-C1F1-4052-BE4A-1B7920B0DF5F}" srcOrd="3" destOrd="0" presId="urn:microsoft.com/office/officeart/2005/8/layout/hProcess6"/>
    <dgm:cxn modelId="{879242AA-77E1-4175-B62B-60529F28C0B2}" type="presParOf" srcId="{98F5C362-859D-4413-81AF-4FAE6673D6A4}" destId="{3EDD61C9-17F6-4973-B4AA-770DD0FE8B7C}" srcOrd="5" destOrd="0" presId="urn:microsoft.com/office/officeart/2005/8/layout/hProcess6"/>
    <dgm:cxn modelId="{44C95251-B4A8-465B-8D77-C33D82FA9432}" type="presParOf" srcId="{98F5C362-859D-4413-81AF-4FAE6673D6A4}" destId="{33560464-7EED-4D4F-90A2-71E054164EA7}" srcOrd="6" destOrd="0" presId="urn:microsoft.com/office/officeart/2005/8/layout/hProcess6"/>
    <dgm:cxn modelId="{EEAC8846-58BB-4054-ACEF-F2114D8F3DC6}" type="presParOf" srcId="{33560464-7EED-4D4F-90A2-71E054164EA7}" destId="{982C2255-DF3A-4189-97B1-E87F3C658110}" srcOrd="0" destOrd="0" presId="urn:microsoft.com/office/officeart/2005/8/layout/hProcess6"/>
    <dgm:cxn modelId="{8FE5A686-9B06-4DDB-8699-FF15E931CA1C}" type="presParOf" srcId="{33560464-7EED-4D4F-90A2-71E054164EA7}" destId="{2A718D49-3E6D-4104-8648-EFF57E19F4E0}" srcOrd="1" destOrd="0" presId="urn:microsoft.com/office/officeart/2005/8/layout/hProcess6"/>
    <dgm:cxn modelId="{76E6E67A-DB2D-4AFE-B84A-E57F349405E3}" type="presParOf" srcId="{33560464-7EED-4D4F-90A2-71E054164EA7}" destId="{251DB1E1-1375-43DE-9E52-7EFEA16BBDAC}" srcOrd="2" destOrd="0" presId="urn:microsoft.com/office/officeart/2005/8/layout/hProcess6"/>
    <dgm:cxn modelId="{2278D15A-BE08-4321-8C20-926F59629C0E}" type="presParOf" srcId="{33560464-7EED-4D4F-90A2-71E054164EA7}" destId="{D53F65CC-BFAB-4766-9B03-72886A777EEE}" srcOrd="3" destOrd="0" presId="urn:microsoft.com/office/officeart/2005/8/layout/hProcess6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EC196A-691A-4A3F-91AA-33F8FB3B62E2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6D6904-5213-49DF-B212-A58EE5EE4204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Содержание</a:t>
          </a:r>
          <a:endParaRPr lang="ru-RU" sz="2400" b="1" dirty="0">
            <a:solidFill>
              <a:schemeClr val="tx1"/>
            </a:solidFill>
          </a:endParaRPr>
        </a:p>
      </dgm:t>
    </dgm:pt>
    <dgm:pt modelId="{CB0ADE35-5F36-4C42-86AA-DE6C3ADE280E}" type="parTrans" cxnId="{DFA8082E-C9E4-4FA2-B00A-07967C419A5E}">
      <dgm:prSet/>
      <dgm:spPr/>
      <dgm:t>
        <a:bodyPr/>
        <a:lstStyle/>
        <a:p>
          <a:endParaRPr lang="ru-RU"/>
        </a:p>
      </dgm:t>
    </dgm:pt>
    <dgm:pt modelId="{F6F07E52-34AA-4ACB-8DD7-E47913932885}" type="sibTrans" cxnId="{DFA8082E-C9E4-4FA2-B00A-07967C419A5E}">
      <dgm:prSet/>
      <dgm:spPr/>
      <dgm:t>
        <a:bodyPr/>
        <a:lstStyle/>
        <a:p>
          <a:endParaRPr lang="ru-RU"/>
        </a:p>
      </dgm:t>
    </dgm:pt>
    <dgm:pt modelId="{57BE5BA8-F8DB-4702-8FBD-5420DEA41B4F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Методы обучения</a:t>
          </a:r>
          <a:endParaRPr lang="ru-RU" sz="2400" b="1" dirty="0">
            <a:solidFill>
              <a:schemeClr val="tx1"/>
            </a:solidFill>
          </a:endParaRPr>
        </a:p>
      </dgm:t>
    </dgm:pt>
    <dgm:pt modelId="{7A6ABEB7-7042-4984-B4A7-5C6E9BC2CAEF}" type="parTrans" cxnId="{FD755653-DF70-48AC-8D34-45A3C070B59A}">
      <dgm:prSet/>
      <dgm:spPr/>
      <dgm:t>
        <a:bodyPr/>
        <a:lstStyle/>
        <a:p>
          <a:endParaRPr lang="ru-RU"/>
        </a:p>
      </dgm:t>
    </dgm:pt>
    <dgm:pt modelId="{62B2B3D7-502F-42B0-932F-08A58E14B19E}" type="sibTrans" cxnId="{FD755653-DF70-48AC-8D34-45A3C070B59A}">
      <dgm:prSet/>
      <dgm:spPr/>
      <dgm:t>
        <a:bodyPr/>
        <a:lstStyle/>
        <a:p>
          <a:endParaRPr lang="ru-RU"/>
        </a:p>
      </dgm:t>
    </dgm:pt>
    <dgm:pt modelId="{C6E9FE34-90BB-4454-B9E2-66B57DEC2D1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Оценивание</a:t>
          </a:r>
          <a:r>
            <a:rPr lang="ru-RU" sz="1800" dirty="0" smtClean="0"/>
            <a:t> </a:t>
          </a:r>
          <a:endParaRPr lang="ru-RU" sz="1800" dirty="0"/>
        </a:p>
      </dgm:t>
    </dgm:pt>
    <dgm:pt modelId="{CC095B0A-E5C6-4B14-8CED-24C589358481}" type="parTrans" cxnId="{A89A5212-9E53-49F5-A8EB-F00B079F8F71}">
      <dgm:prSet/>
      <dgm:spPr/>
      <dgm:t>
        <a:bodyPr/>
        <a:lstStyle/>
        <a:p>
          <a:endParaRPr lang="ru-RU"/>
        </a:p>
      </dgm:t>
    </dgm:pt>
    <dgm:pt modelId="{9D3447C5-9229-41F8-B38B-A4F6D61987FD}" type="sibTrans" cxnId="{A89A5212-9E53-49F5-A8EB-F00B079F8F71}">
      <dgm:prSet/>
      <dgm:spPr/>
      <dgm:t>
        <a:bodyPr/>
        <a:lstStyle/>
        <a:p>
          <a:endParaRPr lang="ru-RU"/>
        </a:p>
      </dgm:t>
    </dgm:pt>
    <dgm:pt modelId="{CB7A237F-EDDB-41BC-9315-9EE405BBF18E}" type="pres">
      <dgm:prSet presAssocID="{05EC196A-691A-4A3F-91AA-33F8FB3B62E2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0A051B-0C13-4744-A5AF-2896CCA8DFA4}" type="pres">
      <dgm:prSet presAssocID="{606D6904-5213-49DF-B212-A58EE5EE4204}" presName="compNode" presStyleCnt="0"/>
      <dgm:spPr/>
    </dgm:pt>
    <dgm:pt modelId="{C93D52F0-F9C5-4373-8E55-6A9818593D01}" type="pres">
      <dgm:prSet presAssocID="{606D6904-5213-49DF-B212-A58EE5EE4204}" presName="noGeometry" presStyleCnt="0"/>
      <dgm:spPr/>
    </dgm:pt>
    <dgm:pt modelId="{27EE13DE-74E7-4C9C-9EE9-5E7767632AF1}" type="pres">
      <dgm:prSet presAssocID="{606D6904-5213-49DF-B212-A58EE5EE4204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1B96E-DE00-47F0-8ECE-2AC281DE31E5}" type="pres">
      <dgm:prSet presAssocID="{606D6904-5213-49DF-B212-A58EE5EE4204}" presName="childTextHidden" presStyleLbl="bgAccFollowNode1" presStyleIdx="0" presStyleCnt="3"/>
      <dgm:spPr/>
      <dgm:t>
        <a:bodyPr/>
        <a:lstStyle/>
        <a:p>
          <a:endParaRPr lang="ru-RU"/>
        </a:p>
      </dgm:t>
    </dgm:pt>
    <dgm:pt modelId="{CA9E20BC-D3E2-4F06-88CA-5DFD19788C49}" type="pres">
      <dgm:prSet presAssocID="{606D6904-5213-49DF-B212-A58EE5EE4204}" presName="parentText" presStyleLbl="node1" presStyleIdx="0" presStyleCnt="3" custScaleX="290739" custScaleY="14634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8808B8-BD78-4712-BC7D-F43832F3BF66}" type="pres">
      <dgm:prSet presAssocID="{606D6904-5213-49DF-B212-A58EE5EE4204}" presName="aSpace" presStyleCnt="0"/>
      <dgm:spPr/>
    </dgm:pt>
    <dgm:pt modelId="{85479738-FFEA-41FA-B775-BD575582EF05}" type="pres">
      <dgm:prSet presAssocID="{57BE5BA8-F8DB-4702-8FBD-5420DEA41B4F}" presName="compNode" presStyleCnt="0"/>
      <dgm:spPr/>
    </dgm:pt>
    <dgm:pt modelId="{975B5E7F-D3B2-4F78-9B91-598D357BDA73}" type="pres">
      <dgm:prSet presAssocID="{57BE5BA8-F8DB-4702-8FBD-5420DEA41B4F}" presName="noGeometry" presStyleCnt="0"/>
      <dgm:spPr/>
    </dgm:pt>
    <dgm:pt modelId="{A2DF6FE7-94C8-4445-BA22-21BA59A700FB}" type="pres">
      <dgm:prSet presAssocID="{57BE5BA8-F8DB-4702-8FBD-5420DEA41B4F}" presName="childTextVisible" presStyleLbl="bgAccFollowNode1" presStyleIdx="1" presStyleCnt="3">
        <dgm:presLayoutVars>
          <dgm:bulletEnabled val="1"/>
        </dgm:presLayoutVars>
      </dgm:prSet>
      <dgm:spPr/>
    </dgm:pt>
    <dgm:pt modelId="{AC0BFA4C-E189-4456-86E4-8A1F04C2FB9C}" type="pres">
      <dgm:prSet presAssocID="{57BE5BA8-F8DB-4702-8FBD-5420DEA41B4F}" presName="childTextHidden" presStyleLbl="bgAccFollowNode1" presStyleIdx="1" presStyleCnt="3"/>
      <dgm:spPr/>
    </dgm:pt>
    <dgm:pt modelId="{AF6A1569-6CBA-40B1-93B1-B14A96D204D3}" type="pres">
      <dgm:prSet presAssocID="{57BE5BA8-F8DB-4702-8FBD-5420DEA41B4F}" presName="parentText" presStyleLbl="node1" presStyleIdx="1" presStyleCnt="3" custScaleX="206239" custScaleY="1435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8AB232-7614-4825-9056-603292E7C163}" type="pres">
      <dgm:prSet presAssocID="{57BE5BA8-F8DB-4702-8FBD-5420DEA41B4F}" presName="aSpace" presStyleCnt="0"/>
      <dgm:spPr/>
    </dgm:pt>
    <dgm:pt modelId="{D12FE17C-BCB9-470B-9E9D-D577FDA73F0C}" type="pres">
      <dgm:prSet presAssocID="{C6E9FE34-90BB-4454-B9E2-66B57DEC2D1C}" presName="compNode" presStyleCnt="0"/>
      <dgm:spPr/>
    </dgm:pt>
    <dgm:pt modelId="{879F0CBD-A1CD-4F9E-AF29-D4CFDFE1DECB}" type="pres">
      <dgm:prSet presAssocID="{C6E9FE34-90BB-4454-B9E2-66B57DEC2D1C}" presName="noGeometry" presStyleCnt="0"/>
      <dgm:spPr/>
    </dgm:pt>
    <dgm:pt modelId="{FDF6D99B-F4FD-4C25-A5A2-EF5D8264C2AB}" type="pres">
      <dgm:prSet presAssocID="{C6E9FE34-90BB-4454-B9E2-66B57DEC2D1C}" presName="childTextVisible" presStyleLbl="bgAccFollowNode1" presStyleIdx="2" presStyleCnt="3" custLinFactNeighborX="188" custLinFactNeighborY="-19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F3F06-F982-49D4-A72B-E3588155D33A}" type="pres">
      <dgm:prSet presAssocID="{C6E9FE34-90BB-4454-B9E2-66B57DEC2D1C}" presName="childTextHidden" presStyleLbl="bgAccFollowNode1" presStyleIdx="2" presStyleCnt="3"/>
      <dgm:spPr/>
      <dgm:t>
        <a:bodyPr/>
        <a:lstStyle/>
        <a:p>
          <a:endParaRPr lang="ru-RU"/>
        </a:p>
      </dgm:t>
    </dgm:pt>
    <dgm:pt modelId="{CCAC2D0D-0458-477C-BB9E-AA17187E1A31}" type="pres">
      <dgm:prSet presAssocID="{C6E9FE34-90BB-4454-B9E2-66B57DEC2D1C}" presName="parentText" presStyleLbl="node1" presStyleIdx="2" presStyleCnt="3" custScaleX="282018" custScaleY="1524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56ED35-ED9C-476B-A882-C973DB7BAB37}" type="presOf" srcId="{05EC196A-691A-4A3F-91AA-33F8FB3B62E2}" destId="{CB7A237F-EDDB-41BC-9315-9EE405BBF18E}" srcOrd="0" destOrd="0" presId="urn:microsoft.com/office/officeart/2005/8/layout/hProcess6"/>
    <dgm:cxn modelId="{A89A5212-9E53-49F5-A8EB-F00B079F8F71}" srcId="{05EC196A-691A-4A3F-91AA-33F8FB3B62E2}" destId="{C6E9FE34-90BB-4454-B9E2-66B57DEC2D1C}" srcOrd="2" destOrd="0" parTransId="{CC095B0A-E5C6-4B14-8CED-24C589358481}" sibTransId="{9D3447C5-9229-41F8-B38B-A4F6D61987FD}"/>
    <dgm:cxn modelId="{CF804F51-B69C-4A94-A9F8-D6E498DB33C2}" type="presOf" srcId="{606D6904-5213-49DF-B212-A58EE5EE4204}" destId="{CA9E20BC-D3E2-4F06-88CA-5DFD19788C49}" srcOrd="0" destOrd="0" presId="urn:microsoft.com/office/officeart/2005/8/layout/hProcess6"/>
    <dgm:cxn modelId="{FD755653-DF70-48AC-8D34-45A3C070B59A}" srcId="{05EC196A-691A-4A3F-91AA-33F8FB3B62E2}" destId="{57BE5BA8-F8DB-4702-8FBD-5420DEA41B4F}" srcOrd="1" destOrd="0" parTransId="{7A6ABEB7-7042-4984-B4A7-5C6E9BC2CAEF}" sibTransId="{62B2B3D7-502F-42B0-932F-08A58E14B19E}"/>
    <dgm:cxn modelId="{71FC335F-8EBF-44CA-8B1C-D1BE9E41BA6A}" type="presOf" srcId="{57BE5BA8-F8DB-4702-8FBD-5420DEA41B4F}" destId="{AF6A1569-6CBA-40B1-93B1-B14A96D204D3}" srcOrd="0" destOrd="0" presId="urn:microsoft.com/office/officeart/2005/8/layout/hProcess6"/>
    <dgm:cxn modelId="{DFA8082E-C9E4-4FA2-B00A-07967C419A5E}" srcId="{05EC196A-691A-4A3F-91AA-33F8FB3B62E2}" destId="{606D6904-5213-49DF-B212-A58EE5EE4204}" srcOrd="0" destOrd="0" parTransId="{CB0ADE35-5F36-4C42-86AA-DE6C3ADE280E}" sibTransId="{F6F07E52-34AA-4ACB-8DD7-E47913932885}"/>
    <dgm:cxn modelId="{C3640D62-C9DA-48F1-BAA0-80BAD498DCAA}" type="presOf" srcId="{C6E9FE34-90BB-4454-B9E2-66B57DEC2D1C}" destId="{CCAC2D0D-0458-477C-BB9E-AA17187E1A31}" srcOrd="0" destOrd="0" presId="urn:microsoft.com/office/officeart/2005/8/layout/hProcess6"/>
    <dgm:cxn modelId="{52B64957-5C88-4542-B219-3C22E93EDE55}" type="presParOf" srcId="{CB7A237F-EDDB-41BC-9315-9EE405BBF18E}" destId="{6A0A051B-0C13-4744-A5AF-2896CCA8DFA4}" srcOrd="0" destOrd="0" presId="urn:microsoft.com/office/officeart/2005/8/layout/hProcess6"/>
    <dgm:cxn modelId="{7EF85BB5-DF59-4FC6-A0FD-ECA880D4EC77}" type="presParOf" srcId="{6A0A051B-0C13-4744-A5AF-2896CCA8DFA4}" destId="{C93D52F0-F9C5-4373-8E55-6A9818593D01}" srcOrd="0" destOrd="0" presId="urn:microsoft.com/office/officeart/2005/8/layout/hProcess6"/>
    <dgm:cxn modelId="{D1FDBC96-1233-4590-9229-BB9918809549}" type="presParOf" srcId="{6A0A051B-0C13-4744-A5AF-2896CCA8DFA4}" destId="{27EE13DE-74E7-4C9C-9EE9-5E7767632AF1}" srcOrd="1" destOrd="0" presId="urn:microsoft.com/office/officeart/2005/8/layout/hProcess6"/>
    <dgm:cxn modelId="{6593D569-6FBF-495C-8B80-2C5B1CE49E9D}" type="presParOf" srcId="{6A0A051B-0C13-4744-A5AF-2896CCA8DFA4}" destId="{5461B96E-DE00-47F0-8ECE-2AC281DE31E5}" srcOrd="2" destOrd="0" presId="urn:microsoft.com/office/officeart/2005/8/layout/hProcess6"/>
    <dgm:cxn modelId="{8079EA42-365C-4399-8F26-5C114ACD3F19}" type="presParOf" srcId="{6A0A051B-0C13-4744-A5AF-2896CCA8DFA4}" destId="{CA9E20BC-D3E2-4F06-88CA-5DFD19788C49}" srcOrd="3" destOrd="0" presId="urn:microsoft.com/office/officeart/2005/8/layout/hProcess6"/>
    <dgm:cxn modelId="{09FA8553-C2F2-4CC1-8C6D-FB33E34CA558}" type="presParOf" srcId="{CB7A237F-EDDB-41BC-9315-9EE405BBF18E}" destId="{E48808B8-BD78-4712-BC7D-F43832F3BF66}" srcOrd="1" destOrd="0" presId="urn:microsoft.com/office/officeart/2005/8/layout/hProcess6"/>
    <dgm:cxn modelId="{830260AF-AE8D-4D39-B1FF-F489D1049BB9}" type="presParOf" srcId="{CB7A237F-EDDB-41BC-9315-9EE405BBF18E}" destId="{85479738-FFEA-41FA-B775-BD575582EF05}" srcOrd="2" destOrd="0" presId="urn:microsoft.com/office/officeart/2005/8/layout/hProcess6"/>
    <dgm:cxn modelId="{97532063-3955-4500-B552-198FF3E3CC36}" type="presParOf" srcId="{85479738-FFEA-41FA-B775-BD575582EF05}" destId="{975B5E7F-D3B2-4F78-9B91-598D357BDA73}" srcOrd="0" destOrd="0" presId="urn:microsoft.com/office/officeart/2005/8/layout/hProcess6"/>
    <dgm:cxn modelId="{85570416-758A-4EBA-9ED9-D88594EE885F}" type="presParOf" srcId="{85479738-FFEA-41FA-B775-BD575582EF05}" destId="{A2DF6FE7-94C8-4445-BA22-21BA59A700FB}" srcOrd="1" destOrd="0" presId="urn:microsoft.com/office/officeart/2005/8/layout/hProcess6"/>
    <dgm:cxn modelId="{C8F66AB0-3B03-4164-A502-D2556DE33BF6}" type="presParOf" srcId="{85479738-FFEA-41FA-B775-BD575582EF05}" destId="{AC0BFA4C-E189-4456-86E4-8A1F04C2FB9C}" srcOrd="2" destOrd="0" presId="urn:microsoft.com/office/officeart/2005/8/layout/hProcess6"/>
    <dgm:cxn modelId="{27423D8A-33BA-47B4-8633-2ABD21FE1F12}" type="presParOf" srcId="{85479738-FFEA-41FA-B775-BD575582EF05}" destId="{AF6A1569-6CBA-40B1-93B1-B14A96D204D3}" srcOrd="3" destOrd="0" presId="urn:microsoft.com/office/officeart/2005/8/layout/hProcess6"/>
    <dgm:cxn modelId="{51A9E0A9-E1AD-4731-88E1-D1F02E03F9A0}" type="presParOf" srcId="{CB7A237F-EDDB-41BC-9315-9EE405BBF18E}" destId="{CC8AB232-7614-4825-9056-603292E7C163}" srcOrd="3" destOrd="0" presId="urn:microsoft.com/office/officeart/2005/8/layout/hProcess6"/>
    <dgm:cxn modelId="{646EB105-D714-4A50-8811-26158AF57D34}" type="presParOf" srcId="{CB7A237F-EDDB-41BC-9315-9EE405BBF18E}" destId="{D12FE17C-BCB9-470B-9E9D-D577FDA73F0C}" srcOrd="4" destOrd="0" presId="urn:microsoft.com/office/officeart/2005/8/layout/hProcess6"/>
    <dgm:cxn modelId="{1377EA87-BFEA-4F66-A1BB-D08F522007ED}" type="presParOf" srcId="{D12FE17C-BCB9-470B-9E9D-D577FDA73F0C}" destId="{879F0CBD-A1CD-4F9E-AF29-D4CFDFE1DECB}" srcOrd="0" destOrd="0" presId="urn:microsoft.com/office/officeart/2005/8/layout/hProcess6"/>
    <dgm:cxn modelId="{F202FDC3-A067-4928-B7C9-CDF1F2C3A61F}" type="presParOf" srcId="{D12FE17C-BCB9-470B-9E9D-D577FDA73F0C}" destId="{FDF6D99B-F4FD-4C25-A5A2-EF5D8264C2AB}" srcOrd="1" destOrd="0" presId="urn:microsoft.com/office/officeart/2005/8/layout/hProcess6"/>
    <dgm:cxn modelId="{A699CCD1-CECE-4D8D-99BA-D8DBA0ED68C4}" type="presParOf" srcId="{D12FE17C-BCB9-470B-9E9D-D577FDA73F0C}" destId="{9A9F3F06-F982-49D4-A72B-E3588155D33A}" srcOrd="2" destOrd="0" presId="urn:microsoft.com/office/officeart/2005/8/layout/hProcess6"/>
    <dgm:cxn modelId="{8152332A-FDA4-4F28-82D3-9C0981F9116B}" type="presParOf" srcId="{D12FE17C-BCB9-470B-9E9D-D577FDA73F0C}" destId="{CCAC2D0D-0458-477C-BB9E-AA17187E1A31}" srcOrd="3" destOrd="0" presId="urn:microsoft.com/office/officeart/2005/8/layout/hProcess6"/>
  </dgm:cxnLst>
  <dgm:bg>
    <a:solidFill>
      <a:schemeClr val="bg1"/>
    </a:solidFill>
  </dgm:bg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AB8B0E-5541-441E-885E-63D52FE0AF3F}">
      <dsp:nvSpPr>
        <dsp:cNvPr id="0" name=""/>
        <dsp:cNvSpPr/>
      </dsp:nvSpPr>
      <dsp:spPr>
        <a:xfrm>
          <a:off x="0" y="2032000"/>
          <a:ext cx="9144000" cy="560284"/>
        </a:xfrm>
        <a:prstGeom prst="notchedRightArrow">
          <a:avLst/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D2DD60-879C-4E87-8FBA-0D5899DC7299}">
      <dsp:nvSpPr>
        <dsp:cNvPr id="0" name=""/>
        <dsp:cNvSpPr/>
      </dsp:nvSpPr>
      <dsp:spPr>
        <a:xfrm>
          <a:off x="6241" y="405280"/>
          <a:ext cx="802064" cy="1643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29.12. 2010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ФГОС ООО</a:t>
          </a:r>
          <a:endParaRPr lang="ru-RU" sz="1400" b="1" kern="1200" dirty="0"/>
        </a:p>
      </dsp:txBody>
      <dsp:txXfrm>
        <a:off x="6241" y="405280"/>
        <a:ext cx="802064" cy="1643525"/>
      </dsp:txXfrm>
    </dsp:sp>
    <dsp:sp modelId="{F4973D15-F2CF-493A-8FA3-02F99A840429}">
      <dsp:nvSpPr>
        <dsp:cNvPr id="0" name=""/>
        <dsp:cNvSpPr/>
      </dsp:nvSpPr>
      <dsp:spPr>
        <a:xfrm>
          <a:off x="221857" y="2017573"/>
          <a:ext cx="448027" cy="3708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5286DA-93BF-4BBE-BA74-E169F6A3F5E2}">
      <dsp:nvSpPr>
        <dsp:cNvPr id="0" name=""/>
        <dsp:cNvSpPr/>
      </dsp:nvSpPr>
      <dsp:spPr>
        <a:xfrm>
          <a:off x="826847" y="2448271"/>
          <a:ext cx="689435" cy="1792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17.02. 2012 ФГОС СОО</a:t>
          </a:r>
          <a:endParaRPr lang="ru-RU" sz="1200" kern="1200" dirty="0"/>
        </a:p>
      </dsp:txBody>
      <dsp:txXfrm>
        <a:off x="826847" y="2448271"/>
        <a:ext cx="689435" cy="1792108"/>
      </dsp:txXfrm>
    </dsp:sp>
    <dsp:sp modelId="{78800CE9-5F31-48CF-9311-99D123EAC037}">
      <dsp:nvSpPr>
        <dsp:cNvPr id="0" name=""/>
        <dsp:cNvSpPr/>
      </dsp:nvSpPr>
      <dsp:spPr>
        <a:xfrm>
          <a:off x="986148" y="2054719"/>
          <a:ext cx="448027" cy="3708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3617ED-3E85-417B-B56B-44615BCE7C41}">
      <dsp:nvSpPr>
        <dsp:cNvPr id="0" name=""/>
        <dsp:cNvSpPr/>
      </dsp:nvSpPr>
      <dsp:spPr>
        <a:xfrm>
          <a:off x="1613359" y="131621"/>
          <a:ext cx="817235" cy="1894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31.04.2014 г. Приказ </a:t>
          </a:r>
          <a:r>
            <a:rPr lang="ru-RU" sz="1300" kern="1200" dirty="0" err="1" smtClean="0"/>
            <a:t>МОиН</a:t>
          </a:r>
          <a:r>
            <a:rPr lang="ru-RU" sz="1300" kern="1200" dirty="0" smtClean="0"/>
            <a:t> РФ «Об утверждении </a:t>
          </a:r>
          <a:r>
            <a:rPr lang="ru-RU" sz="1300" kern="1200" dirty="0" err="1" smtClean="0"/>
            <a:t>фед.перечня</a:t>
          </a:r>
          <a:r>
            <a:rPr lang="ru-RU" sz="1300" kern="1200" dirty="0" smtClean="0"/>
            <a:t> учебников…»</a:t>
          </a:r>
          <a:endParaRPr lang="ru-RU" sz="1300" kern="1200" dirty="0"/>
        </a:p>
      </dsp:txBody>
      <dsp:txXfrm>
        <a:off x="1613359" y="131621"/>
        <a:ext cx="817235" cy="1894151"/>
      </dsp:txXfrm>
    </dsp:sp>
    <dsp:sp modelId="{15C170C4-7CF1-4866-87F4-C40768C08499}">
      <dsp:nvSpPr>
        <dsp:cNvPr id="0" name=""/>
        <dsp:cNvSpPr/>
      </dsp:nvSpPr>
      <dsp:spPr>
        <a:xfrm>
          <a:off x="1758025" y="2080229"/>
          <a:ext cx="448027" cy="3708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6286AE-7F1A-472F-82D7-AB8869007A70}">
      <dsp:nvSpPr>
        <dsp:cNvPr id="0" name=""/>
        <dsp:cNvSpPr/>
      </dsp:nvSpPr>
      <dsp:spPr>
        <a:xfrm>
          <a:off x="2370601" y="2448271"/>
          <a:ext cx="1323649" cy="1792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08.04.2015  ПООП ООО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1.09.2015       ФГОС ООО     (5 </a:t>
          </a:r>
          <a:r>
            <a:rPr lang="ru-RU" sz="1400" b="1" kern="1200" dirty="0" err="1" smtClean="0"/>
            <a:t>кл</a:t>
          </a:r>
          <a:r>
            <a:rPr lang="ru-RU" sz="1400" b="1" kern="1200" dirty="0" smtClean="0"/>
            <a:t>.)</a:t>
          </a:r>
          <a:endParaRPr lang="ru-RU" sz="1400" b="1" kern="1200" dirty="0"/>
        </a:p>
      </dsp:txBody>
      <dsp:txXfrm>
        <a:off x="2370601" y="2448271"/>
        <a:ext cx="1323649" cy="1792108"/>
      </dsp:txXfrm>
    </dsp:sp>
    <dsp:sp modelId="{A12E5A94-55B3-4E94-83E5-A13EEB3F5E9F}">
      <dsp:nvSpPr>
        <dsp:cNvPr id="0" name=""/>
        <dsp:cNvSpPr/>
      </dsp:nvSpPr>
      <dsp:spPr>
        <a:xfrm>
          <a:off x="2847009" y="2054719"/>
          <a:ext cx="448027" cy="3708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306E22-6F62-48A8-AD10-0EC3299BAAAB}">
      <dsp:nvSpPr>
        <dsp:cNvPr id="0" name=""/>
        <dsp:cNvSpPr/>
      </dsp:nvSpPr>
      <dsp:spPr>
        <a:xfrm>
          <a:off x="3712792" y="368134"/>
          <a:ext cx="871410" cy="1792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26.01.2016 г. Приказ </a:t>
          </a:r>
          <a:r>
            <a:rPr lang="ru-RU" sz="1300" kern="1200" dirty="0" err="1" smtClean="0"/>
            <a:t>МОиН</a:t>
          </a:r>
          <a:r>
            <a:rPr lang="ru-RU" sz="1300" kern="1200" dirty="0" smtClean="0"/>
            <a:t> РФ   «О внесении изменений в  </a:t>
          </a:r>
          <a:r>
            <a:rPr lang="ru-RU" sz="1300" kern="1200" dirty="0" err="1" smtClean="0"/>
            <a:t>фед.перечень</a:t>
          </a:r>
          <a:r>
            <a:rPr lang="ru-RU" sz="1300" kern="1200" dirty="0" smtClean="0"/>
            <a:t> учебников…»</a:t>
          </a:r>
          <a:endParaRPr lang="ru-RU" sz="1300" kern="1200" dirty="0"/>
        </a:p>
      </dsp:txBody>
      <dsp:txXfrm>
        <a:off x="3712792" y="368134"/>
        <a:ext cx="871410" cy="1792108"/>
      </dsp:txXfrm>
    </dsp:sp>
    <dsp:sp modelId="{934145A6-FE03-4E2B-A2FA-EF4239CD7F08}">
      <dsp:nvSpPr>
        <dsp:cNvPr id="0" name=""/>
        <dsp:cNvSpPr/>
      </dsp:nvSpPr>
      <dsp:spPr>
        <a:xfrm>
          <a:off x="3963080" y="2054719"/>
          <a:ext cx="448027" cy="3708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442077-D24B-4046-97E8-110E7B22F503}">
      <dsp:nvSpPr>
        <dsp:cNvPr id="0" name=""/>
        <dsp:cNvSpPr/>
      </dsp:nvSpPr>
      <dsp:spPr>
        <a:xfrm>
          <a:off x="4602744" y="2376264"/>
          <a:ext cx="700400" cy="1792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28.06. 2016  ПООП СОО</a:t>
          </a:r>
          <a:endParaRPr lang="ru-RU" sz="1200" kern="1200" dirty="0"/>
        </a:p>
      </dsp:txBody>
      <dsp:txXfrm>
        <a:off x="4602744" y="2376264"/>
        <a:ext cx="700400" cy="1792108"/>
      </dsp:txXfrm>
    </dsp:sp>
    <dsp:sp modelId="{34A94C2C-BFF5-469B-8F80-48296922905B}">
      <dsp:nvSpPr>
        <dsp:cNvPr id="0" name=""/>
        <dsp:cNvSpPr/>
      </dsp:nvSpPr>
      <dsp:spPr>
        <a:xfrm>
          <a:off x="4767528" y="2054719"/>
          <a:ext cx="448027" cy="3708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F0721A-6C02-40CC-81CF-302EF3ADE5FC}">
      <dsp:nvSpPr>
        <dsp:cNvPr id="0" name=""/>
        <dsp:cNvSpPr/>
      </dsp:nvSpPr>
      <dsp:spPr>
        <a:xfrm>
          <a:off x="5387416" y="288027"/>
          <a:ext cx="860863" cy="1792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92456" tIns="92456" rIns="92456" bIns="92456" numCol="1" spcCol="1270" anchor="b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10-20.04.2017 обсуждение Концепции </a:t>
          </a:r>
          <a:r>
            <a:rPr lang="ru-RU" sz="1300" kern="1200" dirty="0" err="1" smtClean="0"/>
            <a:t>модерн-ции</a:t>
          </a:r>
          <a:r>
            <a:rPr lang="ru-RU" sz="1300" kern="1200" dirty="0" smtClean="0"/>
            <a:t> учебного предмета «Химия»…</a:t>
          </a:r>
          <a:endParaRPr lang="ru-RU" sz="1300" kern="1200" dirty="0"/>
        </a:p>
      </dsp:txBody>
      <dsp:txXfrm>
        <a:off x="5387416" y="288027"/>
        <a:ext cx="860863" cy="1792108"/>
      </dsp:txXfrm>
    </dsp:sp>
    <dsp:sp modelId="{C145E492-BC73-4D05-873F-6F4BD71C7A65}">
      <dsp:nvSpPr>
        <dsp:cNvPr id="0" name=""/>
        <dsp:cNvSpPr/>
      </dsp:nvSpPr>
      <dsp:spPr>
        <a:xfrm>
          <a:off x="5566701" y="2054719"/>
          <a:ext cx="448027" cy="370833"/>
        </a:xfrm>
        <a:prstGeom prst="ellipse">
          <a:avLst/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3A581F-9D1B-49B6-AE14-AEE4B1CD1B56}">
      <dsp:nvSpPr>
        <dsp:cNvPr id="0" name=""/>
        <dsp:cNvSpPr/>
      </dsp:nvSpPr>
      <dsp:spPr>
        <a:xfrm>
          <a:off x="7738801" y="2531031"/>
          <a:ext cx="1092200" cy="1792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2018 -2019 ФГОС 8 </a:t>
          </a:r>
          <a:r>
            <a:rPr lang="ru-RU" sz="1400" b="1" kern="1200" dirty="0" err="1" smtClean="0"/>
            <a:t>кл</a:t>
          </a:r>
          <a:r>
            <a:rPr lang="ru-RU" sz="1400" b="1" kern="1200" dirty="0" smtClean="0"/>
            <a:t>. (в </a:t>
          </a:r>
          <a:r>
            <a:rPr lang="ru-RU" sz="1400" b="1" kern="1200" dirty="0" err="1" smtClean="0"/>
            <a:t>уч</a:t>
          </a:r>
          <a:r>
            <a:rPr lang="ru-RU" sz="1400" b="1" kern="1200" dirty="0" smtClean="0"/>
            <a:t>. предмете «Химия»)</a:t>
          </a:r>
          <a:endParaRPr lang="ru-RU" sz="1400" b="1" kern="1200" dirty="0"/>
        </a:p>
      </dsp:txBody>
      <dsp:txXfrm>
        <a:off x="7738801" y="2531031"/>
        <a:ext cx="1092200" cy="1792108"/>
      </dsp:txXfrm>
    </dsp:sp>
    <dsp:sp modelId="{35A0538A-80EB-4C65-8E7F-43A391FF4F29}">
      <dsp:nvSpPr>
        <dsp:cNvPr id="0" name=""/>
        <dsp:cNvSpPr/>
      </dsp:nvSpPr>
      <dsp:spPr>
        <a:xfrm>
          <a:off x="6812223" y="2106843"/>
          <a:ext cx="448027" cy="370833"/>
        </a:xfrm>
        <a:prstGeom prst="ellipse">
          <a:avLst/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B22A84-F72F-4511-8F06-8FFB582376E1}">
      <dsp:nvSpPr>
        <dsp:cNvPr id="0" name=""/>
        <dsp:cNvSpPr/>
      </dsp:nvSpPr>
      <dsp:spPr>
        <a:xfrm>
          <a:off x="6595796" y="214318"/>
          <a:ext cx="911523" cy="17921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/>
            <a:t>Нацио-нальный</a:t>
          </a:r>
          <a:r>
            <a:rPr lang="ru-RU" sz="1400" b="1" kern="1200" dirty="0" smtClean="0"/>
            <a:t> проект «</a:t>
          </a:r>
          <a:r>
            <a:rPr lang="ru-RU" sz="1400" b="1" kern="1200" dirty="0" err="1" smtClean="0"/>
            <a:t>Образо-вание</a:t>
          </a:r>
          <a:r>
            <a:rPr lang="ru-RU" sz="1400" b="1" kern="1200" dirty="0" smtClean="0"/>
            <a:t>»</a:t>
          </a:r>
          <a:endParaRPr lang="ru-RU" sz="1400" b="1" kern="1200" dirty="0"/>
        </a:p>
      </dsp:txBody>
      <dsp:txXfrm>
        <a:off x="6595796" y="214318"/>
        <a:ext cx="911523" cy="1792108"/>
      </dsp:txXfrm>
    </dsp:sp>
    <dsp:sp modelId="{C5BAE892-9AC5-4C08-86EA-74BDE5015D5C}">
      <dsp:nvSpPr>
        <dsp:cNvPr id="0" name=""/>
        <dsp:cNvSpPr/>
      </dsp:nvSpPr>
      <dsp:spPr>
        <a:xfrm>
          <a:off x="8026945" y="2106847"/>
          <a:ext cx="448027" cy="370833"/>
        </a:xfrm>
        <a:prstGeom prst="ellipse">
          <a:avLst/>
        </a:prstGeom>
        <a:solidFill>
          <a:srgbClr val="C0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74B82-8494-4DCB-ABF3-62B3C55C500A}">
      <dsp:nvSpPr>
        <dsp:cNvPr id="0" name=""/>
        <dsp:cNvSpPr/>
      </dsp:nvSpPr>
      <dsp:spPr>
        <a:xfrm>
          <a:off x="856737" y="952040"/>
          <a:ext cx="1335881" cy="1167728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6AB974-4BEF-4640-B898-A039CCBBA9EF}">
      <dsp:nvSpPr>
        <dsp:cNvPr id="0" name=""/>
        <dsp:cNvSpPr/>
      </dsp:nvSpPr>
      <dsp:spPr>
        <a:xfrm>
          <a:off x="3089" y="729600"/>
          <a:ext cx="1707296" cy="14849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План. </a:t>
          </a:r>
          <a:r>
            <a:rPr lang="ru-RU" sz="2400" b="1" kern="1200" dirty="0" err="1" smtClean="0">
              <a:solidFill>
                <a:schemeClr val="tx1"/>
              </a:solidFill>
            </a:rPr>
            <a:t>резуль-таты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253117" y="947070"/>
        <a:ext cx="1207240" cy="1050038"/>
      </dsp:txXfrm>
    </dsp:sp>
    <dsp:sp modelId="{6E43EBE3-99D3-45AC-BA24-88975185C60D}">
      <dsp:nvSpPr>
        <dsp:cNvPr id="0" name=""/>
        <dsp:cNvSpPr/>
      </dsp:nvSpPr>
      <dsp:spPr>
        <a:xfrm>
          <a:off x="3016079" y="952040"/>
          <a:ext cx="1335881" cy="1167728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41710E-D17D-47DF-8E1F-114D5A90103F}">
      <dsp:nvSpPr>
        <dsp:cNvPr id="0" name=""/>
        <dsp:cNvSpPr/>
      </dsp:nvSpPr>
      <dsp:spPr>
        <a:xfrm>
          <a:off x="2235587" y="915568"/>
          <a:ext cx="1479936" cy="11630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/>
              </a:solidFill>
            </a:rPr>
            <a:t>Содер-жание</a:t>
          </a:r>
          <a:endParaRPr lang="ru-RU" sz="2400" b="1" kern="1200" dirty="0" smtClean="0">
            <a:solidFill>
              <a:schemeClr val="tx1"/>
            </a:solidFill>
          </a:endParaRPr>
        </a:p>
      </dsp:txBody>
      <dsp:txXfrm>
        <a:off x="2452319" y="1085886"/>
        <a:ext cx="1046472" cy="822368"/>
      </dsp:txXfrm>
    </dsp:sp>
    <dsp:sp modelId="{59EC18B5-C7CC-4799-96FB-C32BB4156B3A}">
      <dsp:nvSpPr>
        <dsp:cNvPr id="0" name=""/>
        <dsp:cNvSpPr/>
      </dsp:nvSpPr>
      <dsp:spPr>
        <a:xfrm>
          <a:off x="5430280" y="952040"/>
          <a:ext cx="1335881" cy="1167728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7CDAEB-C1F1-4052-BE4A-1B7920B0DF5F}">
      <dsp:nvSpPr>
        <dsp:cNvPr id="0" name=""/>
        <dsp:cNvSpPr/>
      </dsp:nvSpPr>
      <dsp:spPr>
        <a:xfrm>
          <a:off x="4415641" y="861946"/>
          <a:ext cx="1989654" cy="12166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Методы обучения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707019" y="1040117"/>
        <a:ext cx="1406898" cy="860285"/>
      </dsp:txXfrm>
    </dsp:sp>
    <dsp:sp modelId="{2A718D49-3E6D-4104-8648-EFF57E19F4E0}">
      <dsp:nvSpPr>
        <dsp:cNvPr id="0" name=""/>
        <dsp:cNvSpPr/>
      </dsp:nvSpPr>
      <dsp:spPr>
        <a:xfrm>
          <a:off x="7805029" y="952040"/>
          <a:ext cx="1335881" cy="1167728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3F65CC-BFAB-4766-9B03-72886A777EEE}">
      <dsp:nvSpPr>
        <dsp:cNvPr id="0" name=""/>
        <dsp:cNvSpPr/>
      </dsp:nvSpPr>
      <dsp:spPr>
        <a:xfrm>
          <a:off x="6849654" y="785794"/>
          <a:ext cx="1910751" cy="15002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/>
              </a:solidFill>
            </a:rPr>
            <a:t>Оцен-ие</a:t>
          </a:r>
          <a:r>
            <a:rPr lang="ru-RU" sz="2400" b="1" kern="1200" dirty="0" smtClean="0">
              <a:solidFill>
                <a:schemeClr val="tx1"/>
              </a:solidFill>
            </a:rPr>
            <a:t> </a:t>
          </a:r>
          <a:r>
            <a:rPr lang="ru-RU" sz="2400" b="1" kern="1200" dirty="0" err="1" smtClean="0">
              <a:solidFill>
                <a:schemeClr val="tx1"/>
              </a:solidFill>
            </a:rPr>
            <a:t>достиж</a:t>
          </a:r>
          <a:r>
            <a:rPr lang="ru-RU" sz="2400" b="1" kern="1200" dirty="0" smtClean="0">
              <a:solidFill>
                <a:schemeClr val="tx1"/>
              </a:solidFill>
            </a:rPr>
            <a:t>. </a:t>
          </a:r>
          <a:r>
            <a:rPr lang="ru-RU" sz="2400" b="1" kern="1200" dirty="0" err="1" smtClean="0">
              <a:solidFill>
                <a:schemeClr val="tx1"/>
              </a:solidFill>
            </a:rPr>
            <a:t>планир</a:t>
          </a:r>
          <a:r>
            <a:rPr lang="ru-RU" sz="2400" b="1" kern="1200" dirty="0" smtClean="0">
              <a:solidFill>
                <a:schemeClr val="tx1"/>
              </a:solidFill>
            </a:rPr>
            <a:t>. </a:t>
          </a:r>
          <a:r>
            <a:rPr lang="ru-RU" sz="2400" b="1" kern="1200" dirty="0" err="1" smtClean="0">
              <a:solidFill>
                <a:schemeClr val="tx1"/>
              </a:solidFill>
            </a:rPr>
            <a:t>рез-ов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7129477" y="1005496"/>
        <a:ext cx="1351105" cy="10608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EE13DE-74E7-4C9C-9EE9-5E7767632AF1}">
      <dsp:nvSpPr>
        <dsp:cNvPr id="0" name=""/>
        <dsp:cNvSpPr/>
      </dsp:nvSpPr>
      <dsp:spPr>
        <a:xfrm>
          <a:off x="1311445" y="391134"/>
          <a:ext cx="1802010" cy="157518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9E20BC-D3E2-4F06-88CA-5DFD19788C49}">
      <dsp:nvSpPr>
        <dsp:cNvPr id="0" name=""/>
        <dsp:cNvSpPr/>
      </dsp:nvSpPr>
      <dsp:spPr>
        <a:xfrm>
          <a:off x="1658" y="519447"/>
          <a:ext cx="2619574" cy="1318558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Содержание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385286" y="712545"/>
        <a:ext cx="1852318" cy="932362"/>
      </dsp:txXfrm>
    </dsp:sp>
    <dsp:sp modelId="{A2DF6FE7-94C8-4445-BA22-21BA59A700FB}">
      <dsp:nvSpPr>
        <dsp:cNvPr id="0" name=""/>
        <dsp:cNvSpPr/>
      </dsp:nvSpPr>
      <dsp:spPr>
        <a:xfrm>
          <a:off x="4155194" y="391134"/>
          <a:ext cx="1802010" cy="157518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6A1569-6CBA-40B1-93B1-B14A96D204D3}">
      <dsp:nvSpPr>
        <dsp:cNvPr id="0" name=""/>
        <dsp:cNvSpPr/>
      </dsp:nvSpPr>
      <dsp:spPr>
        <a:xfrm>
          <a:off x="3226082" y="531845"/>
          <a:ext cx="1858224" cy="1293762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Методы обучения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3498213" y="721312"/>
        <a:ext cx="1313962" cy="914828"/>
      </dsp:txXfrm>
    </dsp:sp>
    <dsp:sp modelId="{FDF6D99B-F4FD-4C25-A5A2-EF5D8264C2AB}">
      <dsp:nvSpPr>
        <dsp:cNvPr id="0" name=""/>
        <dsp:cNvSpPr/>
      </dsp:nvSpPr>
      <dsp:spPr>
        <a:xfrm>
          <a:off x="7341989" y="361111"/>
          <a:ext cx="1802010" cy="157518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AC2D0D-0458-477C-BB9E-AA17187E1A31}">
      <dsp:nvSpPr>
        <dsp:cNvPr id="0" name=""/>
        <dsp:cNvSpPr/>
      </dsp:nvSpPr>
      <dsp:spPr>
        <a:xfrm>
          <a:off x="6069831" y="491931"/>
          <a:ext cx="2540997" cy="1373591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Оценивание</a:t>
          </a: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6441951" y="693089"/>
        <a:ext cx="1796757" cy="971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910AEAA-BF84-4906-A56A-4343DDB4BAFE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2470A01-96DA-4423-8EA7-26B627D16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5573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Рисунок 19" descr="1.t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25" y="0"/>
            <a:ext cx="1368425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3348038" y="0"/>
            <a:ext cx="0" cy="15843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70000" y="115888"/>
            <a:ext cx="1862138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latin typeface="Calibri" pitchFamily="34" charset="0"/>
              </a:rPr>
              <a:t>КРАСНОЯРСКИЙ</a:t>
            </a:r>
          </a:p>
          <a:p>
            <a:pPr>
              <a:defRPr/>
            </a:pPr>
            <a:r>
              <a:rPr lang="ru-RU" sz="2800">
                <a:latin typeface="Calibri" pitchFamily="34" charset="0"/>
              </a:rPr>
              <a:t>ИНСТИТУТ</a:t>
            </a:r>
            <a:endParaRPr lang="ru-RU">
              <a:latin typeface="Calibri" pitchFamily="34" charset="0"/>
            </a:endParaRPr>
          </a:p>
          <a:p>
            <a:pPr>
              <a:defRPr/>
            </a:pPr>
            <a:r>
              <a:rPr lang="ru-RU">
                <a:latin typeface="Calibri" pitchFamily="34" charset="0"/>
              </a:rPr>
              <a:t>ПОВЫШЕНИЯ</a:t>
            </a:r>
          </a:p>
          <a:p>
            <a:pPr>
              <a:defRPr/>
            </a:pPr>
            <a:r>
              <a:rPr lang="ru-RU">
                <a:latin typeface="Calibri" pitchFamily="34" charset="0"/>
              </a:rPr>
              <a:t>КВАЛИФИКАЦИИ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3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solidFill>
            <a:srgbClr val="E95E40"/>
          </a:solidFill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103B0B8-7254-4EE0-A5C2-38C4AF95B8C7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14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987D165-7656-4121-8C64-0AD5B53EE3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E68DA-2010-445B-8A5C-97C6E6C2E887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5A177-4B9B-4587-9E4C-AB223AD91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1C905-67C1-48F9-A816-44954712250C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C12DB-ADE5-4C36-AC41-485E53366D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D1616EA-57AF-4856-B49E-538A9B279104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869B0F5-C463-47E0-8A4D-D503CE40F7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386FD-C38F-4E37-B902-C6C27613FD12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0C6DA-706B-40B3-ADCF-9F654CA37F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5573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" name="Рисунок 19" descr="1.t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25" y="0"/>
            <a:ext cx="1368425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3348038" y="0"/>
            <a:ext cx="0" cy="15843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70000" y="115888"/>
            <a:ext cx="1862138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>
                <a:latin typeface="Calibri" pitchFamily="34" charset="0"/>
              </a:rPr>
              <a:t>КРАСНОЯРСКИЙ</a:t>
            </a:r>
          </a:p>
          <a:p>
            <a:pPr>
              <a:defRPr/>
            </a:pPr>
            <a:r>
              <a:rPr lang="ru-RU" sz="2800">
                <a:latin typeface="Calibri" pitchFamily="34" charset="0"/>
              </a:rPr>
              <a:t>ИНСТИТУТ</a:t>
            </a:r>
            <a:endParaRPr lang="ru-RU">
              <a:latin typeface="Calibri" pitchFamily="34" charset="0"/>
            </a:endParaRPr>
          </a:p>
          <a:p>
            <a:pPr>
              <a:defRPr/>
            </a:pPr>
            <a:r>
              <a:rPr lang="ru-RU">
                <a:latin typeface="Calibri" pitchFamily="34" charset="0"/>
              </a:rPr>
              <a:t>ПОВЫШЕНИЯ</a:t>
            </a:r>
          </a:p>
          <a:p>
            <a:pPr>
              <a:defRPr/>
            </a:pPr>
            <a:r>
              <a:rPr lang="ru-RU">
                <a:latin typeface="Calibri" pitchFamily="34" charset="0"/>
              </a:rPr>
              <a:t>КВАЛИФИКАЦИИ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b="1" cap="all" baseline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3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solidFill>
            <a:srgbClr val="E95E40"/>
          </a:solidFill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80F869-931B-448F-98EE-12C8AF676920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14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492500" y="236538"/>
            <a:ext cx="4460875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D0A2554-9169-4C6F-BA3D-79559D552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26224" y="62136"/>
            <a:ext cx="6138264" cy="9906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813520"/>
            <a:ext cx="8153400" cy="4495800"/>
          </a:xfrm>
        </p:spPr>
        <p:txBody>
          <a:bodyPr/>
          <a:lstStyle>
            <a:lvl1pPr>
              <a:buFont typeface="Wingdings" pitchFamily="2" charset="2"/>
              <a:buChar char="q"/>
              <a:defRPr>
                <a:solidFill>
                  <a:srgbClr val="FF0000"/>
                </a:solidFill>
              </a:defRPr>
            </a:lvl1pPr>
            <a:lvl2pPr>
              <a:defRPr>
                <a:solidFill>
                  <a:srgbClr val="FF0000"/>
                </a:solidFill>
              </a:defRPr>
            </a:lvl2pPr>
            <a:lvl3pPr>
              <a:defRPr>
                <a:solidFill>
                  <a:srgbClr val="FF0000"/>
                </a:solidFill>
              </a:defRPr>
            </a:lvl3pPr>
            <a:lvl4pPr>
              <a:defRPr>
                <a:solidFill>
                  <a:srgbClr val="FF0000"/>
                </a:solidFill>
              </a:defRPr>
            </a:lvl4pPr>
            <a:lvl5pPr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0" y="6376988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1EF49-815B-4D20-8D58-E1EEAF6CB829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6376988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7AE9E57-A18B-4948-995B-E2B3750E7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70BB0-BC28-4D33-84AF-F1744E12C1E0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D1EA4D2-32B4-4448-A7F2-AA3D15AC6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E0C1640-C59F-4EA0-A435-3217C7778DBD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916CE62-ED88-4E3C-A603-11E4FF2DE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C0F8E21-BCAC-4DAA-8453-01C6BB1473A3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3C6583F-BCBE-4A42-B821-9F4204C42F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CD04E-B9F7-4C52-8822-EA254C197ADB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37D6C-1CEE-49C6-889A-004728691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40D4F-77A8-4697-9246-3FAB5F568938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45376DF-E9D0-4B26-998B-D26084F791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41AE6-50A1-46B8-808F-AFF4093C505D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D9D22D6-5ED8-40C7-9783-54156736C0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580DC-586D-41E5-91BC-9A0891524C90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A3763-BC0F-498E-AFB7-FD74E6F40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4E7BA80-18CA-4B58-9356-1F7D843A5FB7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44F6347B-D50B-47D9-AED1-5FA86C904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A8FB4-9745-42EA-B0C1-5383DF42789A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A4010-9A6B-41DD-8E1B-397DE7C52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C1FF8-5E11-405C-8A0B-C9675F5616EB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D3059-5C28-4540-9695-46F376867F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1257483-8596-4D69-9CB1-7CE9F7437FC7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E4D8B94-83D4-4DE5-A693-72D2E5056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CF8C564-3160-4148-AA77-9949D44833E6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A5D6BAF-696E-482F-8FA2-88728F1EA3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0E850-D49A-46D5-9EA6-9AEB945EEDA5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FB8D4-16C2-4865-BE6F-54F59FF48C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71E08-9C94-4359-AE23-E68EEA907B56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61B7BDE-15E7-4806-AA30-8A309B9AF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68FD7-1AD7-456F-9012-1D9290699DE5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FAE96-E981-4FBE-87AB-32F529466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6EF01B-3CB9-4063-8149-38EB8967B480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AD1B1BD6-940E-4DC6-8B30-7486297C1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9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8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11255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989138"/>
            <a:ext cx="81534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373536-9A51-4637-94E0-E998C0E34129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493713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4937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54FF95-9C7C-481E-91BC-4BFA0B733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4" name="Рисунок 9" descr="1.tif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44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Заголовок 21"/>
          <p:cNvSpPr>
            <a:spLocks noGrp="1"/>
          </p:cNvSpPr>
          <p:nvPr>
            <p:ph type="title"/>
          </p:nvPr>
        </p:nvSpPr>
        <p:spPr bwMode="auto">
          <a:xfrm>
            <a:off x="2771775" y="44450"/>
            <a:ext cx="51990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555875" y="0"/>
            <a:ext cx="0" cy="11255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63" r:id="rId2"/>
    <p:sldLayoutId id="2147484382" r:id="rId3"/>
    <p:sldLayoutId id="2147484383" r:id="rId4"/>
    <p:sldLayoutId id="2147484384" r:id="rId5"/>
    <p:sldLayoutId id="2147484364" r:id="rId6"/>
    <p:sldLayoutId id="2147484385" r:id="rId7"/>
    <p:sldLayoutId id="2147484365" r:id="rId8"/>
    <p:sldLayoutId id="2147484386" r:id="rId9"/>
    <p:sldLayoutId id="2147484366" r:id="rId10"/>
    <p:sldLayoutId id="2147484387" r:id="rId11"/>
    <p:sldLayoutId id="214748438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33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22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57150"/>
            <a:ext cx="1027113" cy="691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Дата 3"/>
          <p:cNvSpPr txBox="1">
            <a:spLocks/>
          </p:cNvSpPr>
          <p:nvPr/>
        </p:nvSpPr>
        <p:spPr>
          <a:xfrm>
            <a:off x="1116013" y="6376988"/>
            <a:ext cx="2133600" cy="365125"/>
          </a:xfrm>
          <a:prstGeom prst="rect">
            <a:avLst/>
          </a:prstGeom>
        </p:spPr>
        <p:txBody>
          <a:bodyPr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37B95A-EA12-45EC-9E09-AE937AFF1B51}" type="datetimeFigureOut">
              <a:rPr lang="ru-RU" smtClean="0">
                <a:cs typeface="+mn-cs"/>
              </a:rPr>
              <a:pPr>
                <a:defRPr/>
              </a:pPr>
              <a:t>03.09.2018</a:t>
            </a:fld>
            <a:endParaRPr lang="ru-RU">
              <a:cs typeface="+mn-cs"/>
            </a:endParaRPr>
          </a:p>
        </p:txBody>
      </p:sp>
      <p:sp>
        <p:nvSpPr>
          <p:cNvPr id="10" name="Номер слайда 5"/>
          <p:cNvSpPr txBox="1">
            <a:spLocks/>
          </p:cNvSpPr>
          <p:nvPr/>
        </p:nvSpPr>
        <p:spPr>
          <a:xfrm>
            <a:off x="6948488" y="6376988"/>
            <a:ext cx="2133600" cy="365125"/>
          </a:xfrm>
          <a:prstGeom prst="rect">
            <a:avLst/>
          </a:prstGeom>
        </p:spPr>
        <p:txBody>
          <a:bodyPr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A20E2D-94E8-455D-B0EB-95E9BC796572}" type="slidenum">
              <a:rPr lang="ru-RU" smtClean="0">
                <a:cs typeface="+mn-cs"/>
              </a:rPr>
              <a:pPr>
                <a:defRPr/>
              </a:pPr>
              <a:t>‹#›</a:t>
            </a:fld>
            <a:endParaRPr lang="ru-RU">
              <a:cs typeface="+mn-cs"/>
            </a:endParaRPr>
          </a:p>
        </p:txBody>
      </p:sp>
      <p:sp>
        <p:nvSpPr>
          <p:cNvPr id="2054" name="Заголовок 1"/>
          <p:cNvSpPr>
            <a:spLocks noGrp="1"/>
          </p:cNvSpPr>
          <p:nvPr>
            <p:ph type="title"/>
          </p:nvPr>
        </p:nvSpPr>
        <p:spPr bwMode="auto">
          <a:xfrm>
            <a:off x="1428750" y="274638"/>
            <a:ext cx="72580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5" name="Текст 2"/>
          <p:cNvSpPr>
            <a:spLocks noGrp="1"/>
          </p:cNvSpPr>
          <p:nvPr>
            <p:ph type="body" idx="1"/>
          </p:nvPr>
        </p:nvSpPr>
        <p:spPr bwMode="auto">
          <a:xfrm>
            <a:off x="1428750" y="1600200"/>
            <a:ext cx="72580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pic>
        <p:nvPicPr>
          <p:cNvPr id="2057" name="Picture 1" descr="2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1400" y="0"/>
            <a:ext cx="17526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73" r:id="rId7"/>
    <p:sldLayoutId id="2147484374" r:id="rId8"/>
    <p:sldLayoutId id="2147484375" r:id="rId9"/>
    <p:sldLayoutId id="2147484376" r:id="rId10"/>
    <p:sldLayoutId id="21474843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1125538"/>
          </a:xfrm>
          <a:prstGeom prst="rect">
            <a:avLst/>
          </a:prstGeom>
          <a:solidFill>
            <a:srgbClr val="E95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75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989138"/>
            <a:ext cx="81534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2024CA-A64B-4F26-96B5-B8E0F8E1B23E}" type="datetimeFigureOut">
              <a:rPr lang="ru-RU"/>
              <a:pPr>
                <a:defRPr/>
              </a:pPr>
              <a:t>03.09.2018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493713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4937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0736D3-FC7C-4513-AFA1-7A0D55D0E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3082" name="Рисунок 9" descr="1.tif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443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Заголовок 21"/>
          <p:cNvSpPr>
            <a:spLocks noGrp="1"/>
          </p:cNvSpPr>
          <p:nvPr>
            <p:ph type="title"/>
          </p:nvPr>
        </p:nvSpPr>
        <p:spPr bwMode="auto">
          <a:xfrm>
            <a:off x="2771775" y="44450"/>
            <a:ext cx="51990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555875" y="0"/>
            <a:ext cx="0" cy="112553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9" r:id="rId1"/>
    <p:sldLayoutId id="2147484390" r:id="rId2"/>
    <p:sldLayoutId id="2147484391" r:id="rId3"/>
    <p:sldLayoutId id="2147484392" r:id="rId4"/>
    <p:sldLayoutId id="2147484393" r:id="rId5"/>
    <p:sldLayoutId id="2147484378" r:id="rId6"/>
    <p:sldLayoutId id="2147484394" r:id="rId7"/>
    <p:sldLayoutId id="2147484379" r:id="rId8"/>
    <p:sldLayoutId id="2147484395" r:id="rId9"/>
    <p:sldLayoutId id="2147484380" r:id="rId10"/>
    <p:sldLayoutId id="21474843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Optima Cyr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rgbClr val="FF0000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rgbClr val="FF0000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rgbClr val="FF0000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rgbClr val="FF0000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rgbClr val="FF0000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2286000"/>
            <a:ext cx="8358187" cy="20907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Федеральный государственный образовательный стандарт: </a:t>
            </a:r>
            <a:br>
              <a:rPr lang="ru-RU" dirty="0" smtClean="0"/>
            </a:br>
            <a:r>
              <a:rPr lang="ru-RU" b="1" i="1" dirty="0" smtClean="0"/>
              <a:t>каковы изменения в деятельности учителя химии?</a:t>
            </a:r>
            <a:endParaRPr lang="ru-RU" b="1" i="1" dirty="0"/>
          </a:p>
        </p:txBody>
      </p:sp>
      <p:sp>
        <p:nvSpPr>
          <p:cNvPr id="2048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38" y="6072188"/>
            <a:ext cx="6786562" cy="785812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/>
                </a:solidFill>
              </a:rPr>
              <a:t>Наталья Леонидовна </a:t>
            </a:r>
            <a:r>
              <a:rPr lang="ru-RU" dirty="0" err="1" smtClean="0">
                <a:solidFill>
                  <a:schemeClr val="bg1"/>
                </a:solidFill>
              </a:rPr>
              <a:t>Солянкина</a:t>
            </a:r>
            <a:r>
              <a:rPr lang="ru-RU" dirty="0" smtClean="0">
                <a:solidFill>
                  <a:schemeClr val="bg1"/>
                </a:solidFill>
              </a:rPr>
              <a:t>, к.п.н., доцент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одержимое 11"/>
          <p:cNvGraphicFramePr>
            <a:graphicFrameLocks noGrp="1"/>
          </p:cNvGraphicFramePr>
          <p:nvPr>
            <p:ph sz="quarter" idx="2"/>
          </p:nvPr>
        </p:nvGraphicFramePr>
        <p:xfrm>
          <a:off x="0" y="3500438"/>
          <a:ext cx="9144000" cy="3071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699" name="Заголовок 1"/>
          <p:cNvSpPr>
            <a:spLocks noGrp="1"/>
          </p:cNvSpPr>
          <p:nvPr>
            <p:ph type="title"/>
          </p:nvPr>
        </p:nvSpPr>
        <p:spPr>
          <a:xfrm>
            <a:off x="2571750" y="44450"/>
            <a:ext cx="6429375" cy="990600"/>
          </a:xfrm>
        </p:spPr>
        <p:txBody>
          <a:bodyPr/>
          <a:lstStyle/>
          <a:p>
            <a:r>
              <a:rPr lang="ru-RU" b="1" smtClean="0"/>
              <a:t>ГОС и ФГОС: </a:t>
            </a:r>
            <a:br>
              <a:rPr lang="ru-RU" b="1" smtClean="0"/>
            </a:br>
            <a:r>
              <a:rPr lang="ru-RU" b="1" smtClean="0"/>
              <a:t>в чем различие?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43813" y="3714750"/>
            <a:ext cx="1214437" cy="461963"/>
          </a:xfrm>
          <a:prstGeom prst="rect">
            <a:avLst/>
          </a:prstGeom>
          <a:solidFill>
            <a:schemeClr val="bg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</a:rPr>
              <a:t>ФГОС</a:t>
            </a:r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>
            <a:off x="7786688" y="142875"/>
            <a:ext cx="500062" cy="584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</a:rPr>
              <a:t>3</a:t>
            </a:r>
          </a:p>
        </p:txBody>
      </p:sp>
      <p:graphicFrame>
        <p:nvGraphicFramePr>
          <p:cNvPr id="14" name="Схема 13"/>
          <p:cNvGraphicFramePr/>
          <p:nvPr/>
        </p:nvGraphicFramePr>
        <p:xfrm>
          <a:off x="0" y="1142984"/>
          <a:ext cx="9144000" cy="2357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313" y="1143000"/>
            <a:ext cx="1500187" cy="461963"/>
          </a:xfrm>
          <a:prstGeom prst="rect">
            <a:avLst/>
          </a:prstGeom>
          <a:solidFill>
            <a:schemeClr val="bg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</a:rPr>
              <a:t>ГОС</a:t>
            </a:r>
          </a:p>
        </p:txBody>
      </p:sp>
      <p:sp>
        <p:nvSpPr>
          <p:cNvPr id="16" name="Выгнутая вниз стрелка 15"/>
          <p:cNvSpPr/>
          <p:nvPr/>
        </p:nvSpPr>
        <p:spPr>
          <a:xfrm rot="10800000" flipV="1">
            <a:off x="571500" y="5724525"/>
            <a:ext cx="7286625" cy="106203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низ стрелка 12"/>
          <p:cNvSpPr/>
          <p:nvPr/>
        </p:nvSpPr>
        <p:spPr>
          <a:xfrm rot="10800000">
            <a:off x="642938" y="3357563"/>
            <a:ext cx="5000625" cy="10001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низ стрелка 16"/>
          <p:cNvSpPr/>
          <p:nvPr/>
        </p:nvSpPr>
        <p:spPr>
          <a:xfrm rot="10800000">
            <a:off x="795338" y="3509963"/>
            <a:ext cx="2633662" cy="9906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2571750" y="44450"/>
            <a:ext cx="6429375" cy="990600"/>
          </a:xfrm>
        </p:spPr>
        <p:txBody>
          <a:bodyPr/>
          <a:lstStyle/>
          <a:p>
            <a:r>
              <a:rPr lang="ru-RU" b="1" smtClean="0"/>
              <a:t>ГОС и ФГОС: </a:t>
            </a:r>
            <a:br>
              <a:rPr lang="ru-RU" b="1" smtClean="0"/>
            </a:br>
            <a:r>
              <a:rPr lang="ru-RU" b="1" smtClean="0"/>
              <a:t>в чем различие?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6200" y="1285875"/>
            <a:ext cx="4995863" cy="5572125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b="1" u="sng" dirty="0" smtClean="0"/>
              <a:t>Типы уроков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500" dirty="0" smtClean="0"/>
              <a:t>Урок изучения новых знаний и способов действий (комбинированный урок).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500" dirty="0" smtClean="0"/>
              <a:t>Урок закрепления знаний и способов действий.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500" dirty="0" smtClean="0"/>
              <a:t>Урок комплексного применения знаний и способов действий.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500" dirty="0" smtClean="0"/>
              <a:t>Урок обобщения и систематизации знаний.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500" dirty="0" smtClean="0"/>
              <a:t>Урок проверки, оценки и коррекции знаний и способов действий</a:t>
            </a:r>
            <a:endParaRPr lang="ru-RU" sz="2500" dirty="0" smtClean="0">
              <a:cs typeface="Arial" pitchFamily="34" charset="0"/>
            </a:endParaRPr>
          </a:p>
          <a:p>
            <a:pPr>
              <a:defRPr/>
            </a:pPr>
            <a:endParaRPr lang="ru-RU" sz="2800" b="1" u="sng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72063" y="1285875"/>
            <a:ext cx="4071937" cy="557212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b="1" u="sng" dirty="0" smtClean="0"/>
              <a:t>Типы уроков</a:t>
            </a:r>
          </a:p>
          <a:p>
            <a:pPr marL="533400" indent="-533400" eaLnBrk="1" hangingPunct="1">
              <a:buFont typeface="Arial" pitchFamily="34" charset="0"/>
              <a:buChar char="•"/>
              <a:defRPr/>
            </a:pPr>
            <a:r>
              <a:rPr lang="ru-RU" sz="2800" dirty="0" smtClean="0"/>
              <a:t>Урок «открытия» нового знания;</a:t>
            </a:r>
          </a:p>
          <a:p>
            <a:pPr marL="533400" indent="-533400" eaLnBrk="1" hangingPunct="1">
              <a:buFont typeface="Arial" pitchFamily="34" charset="0"/>
              <a:buChar char="•"/>
              <a:defRPr/>
            </a:pPr>
            <a:r>
              <a:rPr lang="ru-RU" sz="2800" dirty="0" smtClean="0"/>
              <a:t>Урок рефлексии и отработки умений;</a:t>
            </a:r>
          </a:p>
          <a:p>
            <a:pPr marL="533400" indent="-533400" eaLnBrk="1" hangingPunct="1">
              <a:buFont typeface="Arial" pitchFamily="34" charset="0"/>
              <a:buChar char="•"/>
              <a:defRPr/>
            </a:pPr>
            <a:r>
              <a:rPr lang="ru-RU" sz="2800" dirty="0" smtClean="0"/>
              <a:t>Урок </a:t>
            </a:r>
            <a:r>
              <a:rPr lang="ru-RU" sz="2800" dirty="0" err="1" smtClean="0"/>
              <a:t>общеметодологи</a:t>
            </a:r>
            <a:r>
              <a:rPr lang="ru-RU" sz="2800" dirty="0" smtClean="0"/>
              <a:t>-</a:t>
            </a:r>
          </a:p>
          <a:p>
            <a:pPr marL="533400" indent="-533400" eaLnBrk="1" hangingPunct="1">
              <a:buFont typeface="Arial" pitchFamily="34" charset="0"/>
              <a:buChar char="•"/>
              <a:defRPr/>
            </a:pPr>
            <a:r>
              <a:rPr lang="ru-RU" sz="2800" dirty="0" smtClean="0"/>
              <a:t>ческой направленности;</a:t>
            </a:r>
          </a:p>
          <a:p>
            <a:pPr marL="533400" indent="-533400" eaLnBrk="1" hangingPunct="1">
              <a:buFont typeface="Arial" pitchFamily="34" charset="0"/>
              <a:buChar char="•"/>
              <a:defRPr/>
            </a:pPr>
            <a:r>
              <a:rPr lang="ru-RU" sz="2800" dirty="0" smtClean="0"/>
              <a:t>Урок развивающего контроля	</a:t>
            </a:r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88" y="928688"/>
            <a:ext cx="135731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</a:rPr>
              <a:t>ГОС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00938" y="857250"/>
            <a:ext cx="1357312" cy="461963"/>
          </a:xfrm>
          <a:prstGeom prst="rect">
            <a:avLst/>
          </a:prstGeom>
          <a:solidFill>
            <a:schemeClr val="bg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</a:rPr>
              <a:t>ФГОС</a:t>
            </a:r>
          </a:p>
        </p:txBody>
      </p:sp>
      <p:sp>
        <p:nvSpPr>
          <p:cNvPr id="30727" name="TextBox 6"/>
          <p:cNvSpPr txBox="1">
            <a:spLocks noChangeArrowheads="1"/>
          </p:cNvSpPr>
          <p:nvPr/>
        </p:nvSpPr>
        <p:spPr bwMode="auto">
          <a:xfrm>
            <a:off x="7786688" y="142875"/>
            <a:ext cx="500062" cy="584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2571750" y="274638"/>
            <a:ext cx="6392863" cy="633412"/>
          </a:xfrm>
        </p:spPr>
        <p:txBody>
          <a:bodyPr/>
          <a:lstStyle/>
          <a:p>
            <a:pPr eaLnBrk="1" hangingPunct="1"/>
            <a:r>
              <a:rPr lang="ru-RU" altLang="ru-RU" sz="3600" b="1" smtClean="0"/>
              <a:t>ВИД УРОКА = ФОРМА УРОКА</a:t>
            </a:r>
            <a:r>
              <a:rPr lang="ru-RU" sz="3600" b="1" smtClean="0"/>
              <a:t> </a:t>
            </a:r>
            <a:r>
              <a:rPr lang="ru-RU" sz="3200" smtClean="0"/>
              <a:t>(Т.В. Рогозина)</a:t>
            </a:r>
          </a:p>
        </p:txBody>
      </p:sp>
      <p:pic>
        <p:nvPicPr>
          <p:cNvPr id="3174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0063" y="1428750"/>
            <a:ext cx="8496300" cy="5310188"/>
          </a:xfrm>
          <a:noFill/>
        </p:spPr>
      </p:pic>
      <p:sp>
        <p:nvSpPr>
          <p:cNvPr id="31748" name="TextBox 3"/>
          <p:cNvSpPr txBox="1">
            <a:spLocks noChangeArrowheads="1"/>
          </p:cNvSpPr>
          <p:nvPr/>
        </p:nvSpPr>
        <p:spPr bwMode="auto">
          <a:xfrm>
            <a:off x="8429625" y="428625"/>
            <a:ext cx="500063" cy="584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Содержимое 2"/>
          <p:cNvSpPr>
            <a:spLocks noGrp="1"/>
          </p:cNvSpPr>
          <p:nvPr>
            <p:ph sz="quarter" idx="1"/>
          </p:nvPr>
        </p:nvSpPr>
        <p:spPr>
          <a:xfrm>
            <a:off x="179388" y="1052513"/>
            <a:ext cx="8607425" cy="5519737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ФГОС ООО п.12: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   </a:t>
            </a:r>
            <a:r>
              <a:rPr lang="ru-RU" sz="2400" b="1" dirty="0" smtClean="0"/>
              <a:t> Достижение</a:t>
            </a:r>
            <a:r>
              <a:rPr lang="ru-RU" sz="2400" b="1" u="sng" dirty="0" smtClean="0"/>
              <a:t> предметных и </a:t>
            </a:r>
            <a:r>
              <a:rPr lang="ru-RU" sz="2400" b="1" u="sng" dirty="0" err="1" smtClean="0"/>
              <a:t>метапредметных</a:t>
            </a:r>
            <a:r>
              <a:rPr lang="ru-RU" sz="2400" b="1" u="sng" dirty="0" smtClean="0"/>
              <a:t> результатов </a:t>
            </a:r>
            <a:r>
              <a:rPr lang="ru-RU" sz="2400" b="1" dirty="0" smtClean="0"/>
              <a:t>освоения основной образовательной программы основного общего образования, необходимых для продолжения образования, является </a:t>
            </a:r>
            <a:r>
              <a:rPr lang="ru-RU" sz="2400" b="1" i="1" dirty="0" smtClean="0">
                <a:solidFill>
                  <a:srgbClr val="C00000"/>
                </a:solidFill>
              </a:rPr>
              <a:t>предметом итоговой оценки </a:t>
            </a:r>
            <a:r>
              <a:rPr lang="ru-RU" sz="2400" b="1" dirty="0" smtClean="0"/>
              <a:t>освоения обучающимися основной образовательной программы основного общего образования.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b="1" dirty="0" smtClean="0"/>
              <a:t>…К результатам индивидуальных достижений обучающихся, </a:t>
            </a:r>
            <a:r>
              <a:rPr lang="ru-RU" sz="2400" b="1" i="1" dirty="0" smtClean="0">
                <a:solidFill>
                  <a:srgbClr val="C00000"/>
                </a:solidFill>
              </a:rPr>
              <a:t>не подлежащим итоговой оценке, </a:t>
            </a:r>
            <a:r>
              <a:rPr lang="ru-RU" sz="2400" b="1" dirty="0" smtClean="0"/>
              <a:t>относятся ценностные ориентации обучающегося и индивидуальные личностные характеристики. Обобщенная оценка этих и других </a:t>
            </a:r>
            <a:r>
              <a:rPr lang="ru-RU" sz="2400" b="1" u="sng" dirty="0" smtClean="0"/>
              <a:t>личностных результатов </a:t>
            </a:r>
            <a:r>
              <a:rPr lang="ru-RU" sz="2400" b="1" dirty="0" smtClean="0"/>
              <a:t>освоения обучающимися основных образовательных программ должна осуществляться в ходе различных мониторинговых исследований.</a:t>
            </a:r>
            <a:endParaRPr lang="ru-RU" sz="2400" dirty="0" smtClean="0"/>
          </a:p>
          <a:p>
            <a:pPr>
              <a:buFont typeface="Wingdings" pitchFamily="2" charset="2"/>
              <a:buNone/>
              <a:defRPr/>
            </a:pPr>
            <a:endParaRPr lang="ru-RU" sz="2400" dirty="0" smtClean="0"/>
          </a:p>
          <a:p>
            <a:pPr>
              <a:defRPr/>
            </a:pPr>
            <a:endParaRPr lang="ru-RU" sz="2400" dirty="0" smtClean="0"/>
          </a:p>
        </p:txBody>
      </p:sp>
      <p:sp>
        <p:nvSpPr>
          <p:cNvPr id="32771" name="Заголовок 1"/>
          <p:cNvSpPr>
            <a:spLocks noGrp="1"/>
          </p:cNvSpPr>
          <p:nvPr>
            <p:ph type="title"/>
          </p:nvPr>
        </p:nvSpPr>
        <p:spPr>
          <a:xfrm>
            <a:off x="2571750" y="0"/>
            <a:ext cx="6051550" cy="990600"/>
          </a:xfrm>
        </p:spPr>
        <p:txBody>
          <a:bodyPr/>
          <a:lstStyle/>
          <a:p>
            <a:r>
              <a:rPr lang="ru-RU" b="1" smtClean="0"/>
              <a:t>ГОС и ФГОС: </a:t>
            </a:r>
            <a:br>
              <a:rPr lang="ru-RU" b="1" smtClean="0"/>
            </a:br>
            <a:r>
              <a:rPr lang="ru-RU" b="1" smtClean="0"/>
              <a:t>в чем различие?</a:t>
            </a:r>
          </a:p>
        </p:txBody>
      </p:sp>
      <p:sp>
        <p:nvSpPr>
          <p:cNvPr id="32772" name="TextBox 5"/>
          <p:cNvSpPr txBox="1">
            <a:spLocks noChangeArrowheads="1"/>
          </p:cNvSpPr>
          <p:nvPr/>
        </p:nvSpPr>
        <p:spPr bwMode="auto">
          <a:xfrm>
            <a:off x="7500938" y="214313"/>
            <a:ext cx="500062" cy="584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Содержимое 2"/>
          <p:cNvSpPr>
            <a:spLocks noGrp="1"/>
          </p:cNvSpPr>
          <p:nvPr>
            <p:ph sz="quarter" idx="1"/>
          </p:nvPr>
        </p:nvSpPr>
        <p:spPr>
          <a:xfrm>
            <a:off x="179388" y="1700213"/>
            <a:ext cx="8785225" cy="4681537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2400" b="1" dirty="0" smtClean="0"/>
              <a:t>   </a:t>
            </a:r>
            <a:r>
              <a:rPr lang="ru-RU" sz="2400" b="1" dirty="0" smtClean="0">
                <a:solidFill>
                  <a:srgbClr val="FF0000"/>
                </a:solidFill>
              </a:rPr>
              <a:t>ФГОС ООО п.12: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400" b="1" dirty="0" smtClean="0"/>
              <a:t>   </a:t>
            </a:r>
            <a:r>
              <a:rPr lang="ru-RU" sz="2800" b="1" dirty="0" smtClean="0">
                <a:solidFill>
                  <a:srgbClr val="FF0000"/>
                </a:solidFill>
              </a:rPr>
              <a:t>При итоговом оценивании </a:t>
            </a:r>
            <a:r>
              <a:rPr lang="ru-RU" sz="2800" b="1" dirty="0" smtClean="0"/>
              <a:t>результатов освоения обучающимися основной образовательной программы основного общего образования должны учитываться </a:t>
            </a:r>
            <a:r>
              <a:rPr lang="ru-RU" sz="2800" b="1" dirty="0" err="1" smtClean="0"/>
              <a:t>сформированность</a:t>
            </a:r>
            <a:r>
              <a:rPr lang="ru-RU" sz="2800" b="1" dirty="0" smtClean="0"/>
              <a:t> умений выполнения </a:t>
            </a:r>
            <a:r>
              <a:rPr lang="ru-RU" sz="2800" b="1" i="1" dirty="0" smtClean="0"/>
              <a:t>проектной деятельности </a:t>
            </a:r>
            <a:r>
              <a:rPr lang="ru-RU" sz="2800" b="1" dirty="0" smtClean="0"/>
              <a:t>и способность к </a:t>
            </a:r>
            <a:r>
              <a:rPr lang="ru-RU" sz="2800" b="1" i="1" dirty="0" smtClean="0"/>
              <a:t>решению учебно-практических и учебно-познавательных задач</a:t>
            </a:r>
          </a:p>
          <a:p>
            <a:pPr>
              <a:defRPr/>
            </a:pPr>
            <a:endParaRPr lang="ru-RU" sz="2400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571750" y="0"/>
            <a:ext cx="61944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4000" b="1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ГОС и ФГОС: </a:t>
            </a:r>
            <a:br>
              <a:rPr lang="ru-RU" sz="4000" b="1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</a:br>
            <a:r>
              <a:rPr lang="ru-RU" sz="4000" b="1" dirty="0">
                <a:solidFill>
                  <a:schemeClr val="bg1"/>
                </a:solidFill>
                <a:latin typeface="Calibri" pitchFamily="34" charset="0"/>
                <a:ea typeface="+mj-ea"/>
                <a:cs typeface="+mj-cs"/>
              </a:rPr>
              <a:t>в чем различие?</a:t>
            </a: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7500938" y="214313"/>
            <a:ext cx="500062" cy="584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</a:rPr>
              <a:t>7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Содержимое 2"/>
          <p:cNvSpPr>
            <a:spLocks noGrp="1"/>
          </p:cNvSpPr>
          <p:nvPr>
            <p:ph sz="quarter" idx="1"/>
          </p:nvPr>
        </p:nvSpPr>
        <p:spPr>
          <a:xfrm>
            <a:off x="142875" y="1214438"/>
            <a:ext cx="8785225" cy="528161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2400" b="1" dirty="0" smtClean="0"/>
              <a:t>    </a:t>
            </a:r>
            <a:r>
              <a:rPr lang="ru-RU" sz="2800" b="1" dirty="0" smtClean="0">
                <a:solidFill>
                  <a:srgbClr val="FF0000"/>
                </a:solidFill>
              </a:rPr>
              <a:t>ФГОС ООО п.12: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dirty="0" smtClean="0"/>
              <a:t>   </a:t>
            </a:r>
            <a:r>
              <a:rPr lang="ru-RU" sz="2800" b="1" dirty="0" smtClean="0">
                <a:solidFill>
                  <a:srgbClr val="FF0000"/>
                </a:solidFill>
              </a:rPr>
              <a:t>Итоговая оценка </a:t>
            </a:r>
            <a:r>
              <a:rPr lang="ru-RU" sz="2800" b="1" dirty="0" smtClean="0"/>
              <a:t>результатов освоения основной образовательной программы основного общего образования включает </a:t>
            </a:r>
            <a:r>
              <a:rPr lang="ru-RU" sz="2800" b="1" i="1" dirty="0" smtClean="0">
                <a:solidFill>
                  <a:srgbClr val="FF0000"/>
                </a:solidFill>
              </a:rPr>
              <a:t>две составляющие</a:t>
            </a:r>
            <a:r>
              <a:rPr lang="ru-RU" sz="2800" b="1" dirty="0" smtClean="0"/>
              <a:t>:</a:t>
            </a:r>
            <a:endParaRPr lang="ru-RU" sz="2800" dirty="0" smtClean="0"/>
          </a:p>
          <a:p>
            <a:pPr>
              <a:defRPr/>
            </a:pPr>
            <a:r>
              <a:rPr lang="ru-RU" sz="2400" b="1" i="1" dirty="0" smtClean="0"/>
              <a:t>результаты промежуточной аттестации обучающихся, отражающие динамику их индивидуальных образовательных достижений в соответствии с планируемыми результатами освоения ООП ООО;</a:t>
            </a:r>
            <a:endParaRPr lang="ru-RU" sz="2400" i="1" dirty="0" smtClean="0"/>
          </a:p>
          <a:p>
            <a:pPr>
              <a:defRPr/>
            </a:pPr>
            <a:r>
              <a:rPr lang="ru-RU" sz="2400" b="1" i="1" dirty="0" smtClean="0"/>
              <a:t>результаты государственной (итоговой) аттестации выпускников, характеризующие уровень достижения планируемых результатов освоения основной образовательной программы ООП ООО.</a:t>
            </a:r>
            <a:endParaRPr lang="ru-RU" sz="2400" i="1" dirty="0" smtClean="0"/>
          </a:p>
          <a:p>
            <a:pPr>
              <a:buFont typeface="Wingdings" pitchFamily="2" charset="2"/>
              <a:buNone/>
              <a:defRPr/>
            </a:pPr>
            <a:endParaRPr lang="ru-RU" sz="2400" dirty="0" smtClean="0"/>
          </a:p>
          <a:p>
            <a:pPr>
              <a:defRPr/>
            </a:pPr>
            <a:endParaRPr lang="ru-RU" sz="2400" dirty="0" smtClean="0"/>
          </a:p>
        </p:txBody>
      </p:sp>
      <p:sp>
        <p:nvSpPr>
          <p:cNvPr id="34819" name="Заголовок 1"/>
          <p:cNvSpPr>
            <a:spLocks noGrp="1"/>
          </p:cNvSpPr>
          <p:nvPr>
            <p:ph type="title"/>
          </p:nvPr>
        </p:nvSpPr>
        <p:spPr>
          <a:xfrm>
            <a:off x="2571750" y="71438"/>
            <a:ext cx="6194425" cy="990600"/>
          </a:xfrm>
        </p:spPr>
        <p:txBody>
          <a:bodyPr/>
          <a:lstStyle/>
          <a:p>
            <a:r>
              <a:rPr lang="ru-RU" b="1" smtClean="0"/>
              <a:t>ГОС и ФГОС: </a:t>
            </a:r>
            <a:br>
              <a:rPr lang="ru-RU" b="1" smtClean="0"/>
            </a:br>
            <a:r>
              <a:rPr lang="ru-RU" b="1" smtClean="0"/>
              <a:t>в чем различие?</a:t>
            </a:r>
          </a:p>
        </p:txBody>
      </p:sp>
      <p:sp>
        <p:nvSpPr>
          <p:cNvPr id="34820" name="TextBox 5"/>
          <p:cNvSpPr txBox="1">
            <a:spLocks noChangeArrowheads="1"/>
          </p:cNvSpPr>
          <p:nvPr/>
        </p:nvSpPr>
        <p:spPr bwMode="auto">
          <a:xfrm>
            <a:off x="7500938" y="214313"/>
            <a:ext cx="500062" cy="584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2571750" y="44450"/>
            <a:ext cx="6572250" cy="990600"/>
          </a:xfrm>
        </p:spPr>
        <p:txBody>
          <a:bodyPr/>
          <a:lstStyle/>
          <a:p>
            <a:r>
              <a:rPr lang="ru-RU" b="1" smtClean="0"/>
              <a:t>ВЫВОД: </a:t>
            </a:r>
            <a:r>
              <a:rPr lang="ru-RU" smtClean="0"/>
              <a:t>каковы изменения в деятельности  педагога?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28625" y="1857375"/>
            <a:ext cx="8572500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/>
            </a:pPr>
            <a:r>
              <a:rPr lang="ru-RU" altLang="ru-RU" sz="2900" dirty="0">
                <a:latin typeface="Times New Roman" pitchFamily="18" charset="0"/>
                <a:cs typeface="+mn-cs"/>
              </a:rPr>
              <a:t> </a:t>
            </a:r>
            <a:r>
              <a:rPr lang="ru-RU" altLang="ru-RU" sz="3200" b="1" dirty="0">
                <a:latin typeface="Times New Roman" pitchFamily="18" charset="0"/>
                <a:cs typeface="+mn-cs"/>
              </a:rPr>
              <a:t>от «учу предмету» – к «учу ребенка» (!);</a:t>
            </a:r>
          </a:p>
          <a:p>
            <a:pPr marL="265113" indent="-265113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altLang="ru-RU" sz="3200" b="1" dirty="0">
                <a:latin typeface="Times New Roman" pitchFamily="18" charset="0"/>
                <a:cs typeface="+mn-cs"/>
              </a:rPr>
              <a:t> </a:t>
            </a:r>
          </a:p>
          <a:p>
            <a:pPr marL="265113" indent="-265113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q"/>
              <a:defRPr/>
            </a:pPr>
            <a:r>
              <a:rPr lang="ru-RU" altLang="ru-RU" sz="3200" b="1" dirty="0">
                <a:latin typeface="Times New Roman" pitchFamily="18" charset="0"/>
                <a:cs typeface="+mn-cs"/>
              </a:rPr>
              <a:t>от «к классу с ответом» - «к классу с вопросом» ;</a:t>
            </a:r>
          </a:p>
          <a:p>
            <a:pPr marL="265113" indent="-265113"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altLang="ru-RU" dirty="0">
              <a:latin typeface="Times New Roman" pitchFamily="18" charset="0"/>
              <a:cs typeface="+mn-cs"/>
            </a:endParaRPr>
          </a:p>
          <a:p>
            <a:pPr marL="265113" indent="-265113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ru-RU" altLang="ru-RU" sz="3200" b="1" dirty="0">
                <a:latin typeface="Times New Roman" pitchFamily="18" charset="0"/>
                <a:cs typeface="+mn-cs"/>
              </a:rPr>
              <a:t>от демонстрационно-наглядного метода обучения  к  </a:t>
            </a:r>
            <a:r>
              <a:rPr lang="ru-RU" altLang="ru-RU" sz="3200" b="1" dirty="0" err="1">
                <a:latin typeface="Times New Roman" pitchFamily="18" charset="0"/>
                <a:cs typeface="+mn-cs"/>
              </a:rPr>
              <a:t>деятельностному</a:t>
            </a:r>
            <a:r>
              <a:rPr lang="ru-RU" altLang="ru-RU" sz="2900" dirty="0">
                <a:latin typeface="Times New Roman" pitchFamily="18" charset="0"/>
                <a:cs typeface="+mn-cs"/>
              </a:rPr>
              <a:t>;</a:t>
            </a:r>
          </a:p>
          <a:p>
            <a:pPr marL="265113" indent="-265113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ru-RU" altLang="ru-RU" sz="2900" dirty="0">
              <a:latin typeface="Times New Roman" pitchFamily="18" charset="0"/>
              <a:cs typeface="+mn-cs"/>
            </a:endParaRPr>
          </a:p>
          <a:p>
            <a:pPr marL="265113" indent="-265113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altLang="ru-RU" sz="2900" i="1" dirty="0"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2643188" y="-142875"/>
            <a:ext cx="6248400" cy="1387475"/>
          </a:xfrm>
        </p:spPr>
        <p:txBody>
          <a:bodyPr/>
          <a:lstStyle/>
          <a:p>
            <a:r>
              <a:rPr lang="ru-RU" sz="2700" b="1" smtClean="0"/>
              <a:t>ЗАДАЧИ И МЕХАНИЗМЫ РЕАЛИЗАЦИИ НАЦИОНАЛЬНОЙ СИСТЕМЫ </a:t>
            </a:r>
            <a:br>
              <a:rPr lang="ru-RU" sz="2700" b="1" smtClean="0"/>
            </a:br>
            <a:r>
              <a:rPr lang="ru-RU" sz="2700" b="1" smtClean="0"/>
              <a:t>ПРОФ.РОСТА ПЕД.РАБОТНИКОВ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82550" y="1143000"/>
          <a:ext cx="8989944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7714"/>
                <a:gridCol w="2843842"/>
                <a:gridCol w="3228388"/>
              </a:tblGrid>
              <a:tr h="588258"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 smtClean="0"/>
                        <a:t>Задачи</a:t>
                      </a:r>
                      <a:endParaRPr lang="ru-RU" sz="3600" b="0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 smtClean="0"/>
                        <a:t>Документы </a:t>
                      </a:r>
                      <a:endParaRPr lang="ru-RU" sz="3600" b="0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0" dirty="0" smtClean="0"/>
                        <a:t>Механизмы </a:t>
                      </a:r>
                      <a:endParaRPr lang="ru-RU" sz="3600" b="0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641598">
                <a:tc>
                  <a:txBody>
                    <a:bodyPr/>
                    <a:lstStyle/>
                    <a:p>
                      <a:pPr marL="342900" indent="-3429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Обеспечить связь между квалификацией и вознаграждением в пространстве РФ;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Обеспечить условия для ПР педагогов на основе целевых показателей (перечень детских ОР, включение в НСПР);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Обеспечить связь между оценкой</a:t>
                      </a:r>
                      <a:r>
                        <a:rPr lang="ru-RU" sz="2000" baseline="0" dirty="0" smtClean="0"/>
                        <a:t> трудовых действий (??) педагога и ПК</a:t>
                      </a:r>
                      <a:endParaRPr lang="ru-RU" sz="2000" dirty="0" smtClean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профессиональный стандарт педагога;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изменения в номенклатуру должностей педагогических работников;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новый порядок аттестации педагогических кадров;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2000" dirty="0" smtClean="0"/>
                        <a:t>стандарт функционирования </a:t>
                      </a:r>
                      <a:r>
                        <a:rPr lang="ru-RU" sz="2000" dirty="0" err="1" smtClean="0"/>
                        <a:t>аккредитационного</a:t>
                      </a:r>
                      <a:r>
                        <a:rPr lang="ru-RU" sz="2000" dirty="0" smtClean="0"/>
                        <a:t> центра проф. мастерства (2019)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ru-RU" sz="2000" dirty="0" smtClean="0"/>
                        <a:t>стандартизация уровней квалификации учителей (ПС);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ru-RU" sz="2000" dirty="0" smtClean="0"/>
                        <a:t>введение ЕФОМ для оценки их квалификации;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добровольная сертификация профессиональных навыков в </a:t>
                      </a:r>
                      <a:r>
                        <a:rPr lang="ru-RU" sz="2000" dirty="0" err="1" smtClean="0"/>
                        <a:t>аккредитационных</a:t>
                      </a:r>
                      <a:r>
                        <a:rPr lang="ru-RU" sz="2000" dirty="0" smtClean="0"/>
                        <a:t> центрах;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ru-RU" sz="2000" dirty="0" smtClean="0"/>
                        <a:t>увязывание</a:t>
                      </a:r>
                      <a:r>
                        <a:rPr lang="ru-RU" sz="2000" baseline="0" dirty="0" smtClean="0"/>
                        <a:t> содержания ПК и профессиональных потребностей педагогов</a:t>
                      </a:r>
                      <a:endParaRPr lang="ru-RU" sz="2000" dirty="0" smtClean="0"/>
                    </a:p>
                    <a:p>
                      <a:endParaRPr lang="ru-RU" sz="1400" dirty="0"/>
                    </a:p>
                  </a:txBody>
                  <a:tcPr marL="68580" marR="6858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1357313" y="2714625"/>
            <a:ext cx="6643687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002060"/>
                </a:solidFill>
              </a:rPr>
              <a:t>Благодарю за внимание! </a:t>
            </a:r>
          </a:p>
          <a:p>
            <a:pPr algn="ctr"/>
            <a:endParaRPr lang="ru-RU" sz="2800" i="1">
              <a:solidFill>
                <a:srgbClr val="002060"/>
              </a:solidFill>
            </a:endParaRPr>
          </a:p>
          <a:p>
            <a:pPr algn="ctr"/>
            <a:endParaRPr lang="en-US" sz="2800" i="1">
              <a:solidFill>
                <a:srgbClr val="002060"/>
              </a:solidFill>
            </a:endParaRPr>
          </a:p>
          <a:p>
            <a:pPr algn="ctr"/>
            <a:endParaRPr lang="ru-RU" sz="2800" i="1">
              <a:solidFill>
                <a:srgbClr val="002060"/>
              </a:solidFill>
            </a:endParaRPr>
          </a:p>
          <a:p>
            <a:pPr algn="ctr"/>
            <a:r>
              <a:rPr lang="ru-RU" sz="2400">
                <a:solidFill>
                  <a:srgbClr val="002060"/>
                </a:solidFill>
              </a:rPr>
              <a:t>Солянкина Наталья Леонидовна </a:t>
            </a:r>
            <a:r>
              <a:rPr lang="en-US" sz="2400">
                <a:solidFill>
                  <a:srgbClr val="C00000"/>
                </a:solidFill>
              </a:rPr>
              <a:t>solyankina@kipk.ru</a:t>
            </a:r>
            <a:endParaRPr lang="ru-RU" sz="24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2571750" y="115888"/>
            <a:ext cx="6572250" cy="990600"/>
          </a:xfrm>
        </p:spPr>
        <p:txBody>
          <a:bodyPr/>
          <a:lstStyle/>
          <a:p>
            <a:r>
              <a:rPr lang="ru-RU" sz="3200" b="1" smtClean="0"/>
              <a:t>ХРОНОЛОГИЯ </a:t>
            </a:r>
            <a:br>
              <a:rPr lang="ru-RU" sz="3200" b="1" smtClean="0"/>
            </a:br>
            <a:r>
              <a:rPr lang="ru-RU" sz="3200" b="1" smtClean="0"/>
              <a:t>ДОКУМЕНТОВ и СОБЫТИЙ</a:t>
            </a:r>
            <a:endParaRPr lang="ru-RU" sz="2800" i="1" smtClean="0"/>
          </a:p>
        </p:txBody>
      </p:sp>
      <p:graphicFrame>
        <p:nvGraphicFramePr>
          <p:cNvPr id="11" name="Схема 10"/>
          <p:cNvGraphicFramePr/>
          <p:nvPr/>
        </p:nvGraphicFramePr>
        <p:xfrm>
          <a:off x="119346" y="1928802"/>
          <a:ext cx="9144000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5500688" y="1785938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2571750" y="44450"/>
            <a:ext cx="6429375" cy="990600"/>
          </a:xfrm>
        </p:spPr>
        <p:txBody>
          <a:bodyPr/>
          <a:lstStyle/>
          <a:p>
            <a:r>
              <a:rPr lang="ru-RU" sz="2800" b="1" smtClean="0"/>
              <a:t>ЗАДАЧИ И РЕЗУЛЬТАТЫ ФЕДЕРАЛЬНОГО ПРОЕКТА «СОВРЕМЕННАЯ ШКОЛА» </a:t>
            </a:r>
            <a:r>
              <a:rPr lang="ru-RU" sz="2800" smtClean="0"/>
              <a:t>(нац.проект «Образование»)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214438"/>
          <a:ext cx="91440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26"/>
                <a:gridCol w="4429156"/>
                <a:gridCol w="1785918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Задача из Указа Президента РФ  от 7 мая 2018 г. № 204: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Сроки реализации</a:t>
                      </a: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200" b="0" i="1" dirty="0" smtClean="0"/>
                        <a:t>Внедрение на уровнях основного общего и среднего общего образования новых методов обучения и воспитания, образовательных технологий, обеспечивающих освоение обучающимися базовых навыков и умений, повышение их мотивации к обучению и вовлеченности в образовательный процесс…</a:t>
                      </a:r>
                      <a:endParaRPr lang="ru-RU" sz="2200" b="0" i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u="sng" dirty="0" smtClean="0"/>
                        <a:t>Обновлены ФГОС ОО</a:t>
                      </a:r>
                      <a:r>
                        <a:rPr lang="ru-RU" sz="2400" b="0" dirty="0" smtClean="0"/>
                        <a:t>, в том числе </a:t>
                      </a:r>
                      <a:r>
                        <a:rPr lang="ru-RU" sz="2400" b="0" u="sng" dirty="0" smtClean="0"/>
                        <a:t>требования к результатам </a:t>
                      </a:r>
                      <a:r>
                        <a:rPr lang="ru-RU" sz="2400" b="0" dirty="0" smtClean="0"/>
                        <a:t>освоения образовательной программы общего образования в части формирования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базовых знаний, умений и навыков</a:t>
                      </a:r>
                      <a:r>
                        <a:rPr lang="ru-RU" sz="2400" b="0" dirty="0" smtClean="0"/>
                        <a:t>, формализации «гибких компетенций», и </a:t>
                      </a:r>
                      <a:r>
                        <a:rPr lang="ru-RU" sz="2400" b="0" u="sng" dirty="0" smtClean="0"/>
                        <a:t>ПООП</a:t>
                      </a: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b="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31.12.2019 -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31.12.2021</a:t>
                      </a:r>
                      <a:endParaRPr lang="ru-RU" sz="2000" b="1" dirty="0"/>
                    </a:p>
                  </a:txBody>
                  <a:tcPr marL="68580" marR="6858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/>
                        <a:t>Обеспечено </a:t>
                      </a:r>
                      <a:r>
                        <a:rPr lang="ru-RU" sz="2400" b="0" u="sng" dirty="0" smtClean="0"/>
                        <a:t>внедрение обновленных ПООП</a:t>
                      </a:r>
                      <a:r>
                        <a:rPr lang="ru-RU" sz="2400" b="0" dirty="0" smtClean="0"/>
                        <a:t>, разработанных в рамках федерального проекта, в общеобразовательных организаций всех субъектов Российской Федерации</a:t>
                      </a: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400" b="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31.12.2022</a:t>
                      </a:r>
                    </a:p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ru-RU" sz="2000" b="1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2571750" y="44450"/>
            <a:ext cx="6429375" cy="990600"/>
          </a:xfrm>
        </p:spPr>
        <p:txBody>
          <a:bodyPr/>
          <a:lstStyle/>
          <a:p>
            <a:r>
              <a:rPr lang="ru-RU" smtClean="0"/>
              <a:t>ГОС и ФГОС: </a:t>
            </a:r>
            <a:br>
              <a:rPr lang="ru-RU" smtClean="0"/>
            </a:br>
            <a:r>
              <a:rPr lang="ru-RU" smtClean="0"/>
              <a:t>в чем различие?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1589088"/>
            <a:ext cx="4281487" cy="4572000"/>
          </a:xfrm>
        </p:spPr>
        <p:txBody>
          <a:bodyPr/>
          <a:lstStyle/>
          <a:p>
            <a:r>
              <a:rPr lang="ru-RU" smtClean="0"/>
              <a:t>включающие в себя федеральный и региональный (национально-региональный) компоненты, а также компонент образовательного учреждения</a:t>
            </a:r>
          </a:p>
        </p:txBody>
      </p:sp>
      <p:sp>
        <p:nvSpPr>
          <p:cNvPr id="23556" name="Содержимое 3"/>
          <p:cNvSpPr>
            <a:spLocks noGrp="1"/>
          </p:cNvSpPr>
          <p:nvPr>
            <p:ph sz="quarter" idx="2"/>
          </p:nvPr>
        </p:nvSpPr>
        <p:spPr>
          <a:xfrm>
            <a:off x="4643438" y="1589088"/>
            <a:ext cx="4087812" cy="4572000"/>
          </a:xfrm>
        </p:spPr>
        <p:txBody>
          <a:bodyPr/>
          <a:lstStyle/>
          <a:p>
            <a:r>
              <a:rPr lang="ru-RU" smtClean="0"/>
              <a:t> «совокупность требований, обязательных при реализации основных образовательных программ образовательными учреждениями, имеющими государственную аккредитацию».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88" y="1285875"/>
            <a:ext cx="1357312" cy="461963"/>
          </a:xfrm>
          <a:prstGeom prst="rect">
            <a:avLst/>
          </a:prstGeom>
          <a:solidFill>
            <a:schemeClr val="bg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</a:rPr>
              <a:t>ГОС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43750" y="1285875"/>
            <a:ext cx="1357313" cy="461963"/>
          </a:xfrm>
          <a:prstGeom prst="rect">
            <a:avLst/>
          </a:prstGeom>
          <a:solidFill>
            <a:schemeClr val="bg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</a:rPr>
              <a:t>ФГОС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2571750" y="44450"/>
            <a:ext cx="6429375" cy="990600"/>
          </a:xfrm>
        </p:spPr>
        <p:txBody>
          <a:bodyPr/>
          <a:lstStyle/>
          <a:p>
            <a:r>
              <a:rPr lang="ru-RU" smtClean="0"/>
              <a:t>ГОС и ФГОС: </a:t>
            </a:r>
            <a:br>
              <a:rPr lang="ru-RU" smtClean="0"/>
            </a:br>
            <a:r>
              <a:rPr lang="ru-RU" smtClean="0"/>
              <a:t>в чем различие?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6200" y="1357313"/>
            <a:ext cx="3995738" cy="428625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defRPr/>
            </a:pPr>
            <a:r>
              <a:rPr lang="ru-RU" sz="2800" dirty="0" smtClean="0"/>
              <a:t>совокупность </a:t>
            </a:r>
            <a:r>
              <a:rPr lang="ru-RU" sz="2800" b="1" u="sng" dirty="0" smtClean="0">
                <a:solidFill>
                  <a:srgbClr val="C00000"/>
                </a:solidFill>
              </a:rPr>
              <a:t>норм </a:t>
            </a:r>
            <a:r>
              <a:rPr lang="ru-RU" sz="2800" dirty="0" smtClean="0"/>
              <a:t>реализации основных образовательных программ </a:t>
            </a:r>
            <a:r>
              <a:rPr lang="ru-RU" sz="2800" b="1" u="sng" dirty="0" smtClean="0"/>
              <a:t>по каждому учебному предмету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86250" y="1285875"/>
            <a:ext cx="4857750" cy="478631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sz="2800" dirty="0" smtClean="0"/>
              <a:t>совокупность </a:t>
            </a:r>
            <a:r>
              <a:rPr lang="ru-RU" sz="2800" b="1" u="sng" dirty="0" smtClean="0">
                <a:solidFill>
                  <a:srgbClr val="C00000"/>
                </a:solidFill>
              </a:rPr>
              <a:t>требований</a:t>
            </a:r>
            <a:r>
              <a:rPr lang="ru-RU" sz="2800" dirty="0" smtClean="0"/>
              <a:t>, обязательных при реализации основных образовательных программ определенного уровня (НОО, ООО, СОО) </a:t>
            </a:r>
            <a:r>
              <a:rPr lang="ru-RU" sz="2800" b="1" u="sng" dirty="0" smtClean="0"/>
              <a:t>образовательными организациями</a:t>
            </a:r>
            <a:r>
              <a:rPr lang="ru-RU" sz="2800" dirty="0" smtClean="0"/>
              <a:t>, имеющими государственную аккредитацию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88" y="928688"/>
            <a:ext cx="135731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</a:rPr>
              <a:t>ГОС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00938" y="857250"/>
            <a:ext cx="1357312" cy="461963"/>
          </a:xfrm>
          <a:prstGeom prst="rect">
            <a:avLst/>
          </a:prstGeom>
          <a:solidFill>
            <a:schemeClr val="bg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</a:rPr>
              <a:t>ФГОС</a:t>
            </a:r>
          </a:p>
        </p:txBody>
      </p:sp>
      <p:sp>
        <p:nvSpPr>
          <p:cNvPr id="24583" name="TextBox 6"/>
          <p:cNvSpPr txBox="1">
            <a:spLocks noChangeArrowheads="1"/>
          </p:cNvSpPr>
          <p:nvPr/>
        </p:nvSpPr>
        <p:spPr bwMode="auto">
          <a:xfrm>
            <a:off x="7929563" y="142875"/>
            <a:ext cx="500062" cy="584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2571750" y="44450"/>
            <a:ext cx="6429375" cy="990600"/>
          </a:xfrm>
        </p:spPr>
        <p:txBody>
          <a:bodyPr/>
          <a:lstStyle/>
          <a:p>
            <a:r>
              <a:rPr lang="ru-RU" smtClean="0"/>
              <a:t>ГОС и ФГОС: </a:t>
            </a:r>
            <a:br>
              <a:rPr lang="ru-RU" smtClean="0"/>
            </a:br>
            <a:r>
              <a:rPr lang="ru-RU" smtClean="0"/>
              <a:t>в чем различие?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6200" y="1285875"/>
            <a:ext cx="4424363" cy="542925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b="1" dirty="0" smtClean="0"/>
              <a:t>определяют в обязательном порядке: </a:t>
            </a:r>
            <a:r>
              <a:rPr lang="ru-RU" sz="2800" dirty="0" smtClean="0"/>
              <a:t>- обязательный минимум содержания основных образовательных программ по учебному предмету;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-  максимальный объем учебной нагрузки обучающихся;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-  требования к уровню подготовки выпускников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429125" y="1285875"/>
            <a:ext cx="4714875" cy="557212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sz="2800" b="1" dirty="0" smtClean="0"/>
              <a:t>включают в себя требования к: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 - </a:t>
            </a:r>
            <a:r>
              <a:rPr lang="ru-RU" sz="2800" dirty="0" smtClean="0"/>
              <a:t>структуре основных образовательных программ ОО и их объему;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-  условиям реализации основных образовательных программ ОО;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-  результатам освоения основных образовательных программ ОО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88" y="928688"/>
            <a:ext cx="135731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</a:rPr>
              <a:t>ГОС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00938" y="857250"/>
            <a:ext cx="1357312" cy="461963"/>
          </a:xfrm>
          <a:prstGeom prst="rect">
            <a:avLst/>
          </a:prstGeom>
          <a:solidFill>
            <a:schemeClr val="bg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</a:rPr>
              <a:t>ФГОС</a:t>
            </a:r>
          </a:p>
        </p:txBody>
      </p:sp>
      <p:sp>
        <p:nvSpPr>
          <p:cNvPr id="25607" name="TextBox 6"/>
          <p:cNvSpPr txBox="1">
            <a:spLocks noChangeArrowheads="1"/>
          </p:cNvSpPr>
          <p:nvPr/>
        </p:nvSpPr>
        <p:spPr bwMode="auto">
          <a:xfrm>
            <a:off x="7929563" y="142875"/>
            <a:ext cx="500062" cy="584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2571750" y="44450"/>
            <a:ext cx="6429375" cy="990600"/>
          </a:xfrm>
        </p:spPr>
        <p:txBody>
          <a:bodyPr/>
          <a:lstStyle/>
          <a:p>
            <a:r>
              <a:rPr lang="ru-RU" b="1" smtClean="0"/>
              <a:t>ГОС и ФГОС: </a:t>
            </a:r>
            <a:br>
              <a:rPr lang="ru-RU" b="1" smtClean="0"/>
            </a:br>
            <a:r>
              <a:rPr lang="ru-RU" b="1" smtClean="0"/>
              <a:t>в чем различие?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6200" y="1285875"/>
            <a:ext cx="4352925" cy="5572125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b="1" dirty="0" smtClean="0"/>
              <a:t>Требования к уровню подготовки выпускников </a:t>
            </a:r>
            <a:r>
              <a:rPr lang="ru-RU" sz="2800" dirty="0" smtClean="0"/>
              <a:t>задаются категориями </a:t>
            </a:r>
            <a:r>
              <a:rPr lang="ru-RU" sz="2800" b="1" dirty="0" smtClean="0">
                <a:solidFill>
                  <a:srgbClr val="C00000"/>
                </a:solidFill>
              </a:rPr>
              <a:t>«знать»; «уметь»; «использовать».</a:t>
            </a:r>
          </a:p>
          <a:p>
            <a:pPr>
              <a:defRPr/>
            </a:pPr>
            <a:r>
              <a:rPr lang="ru-RU" sz="2800" b="1" dirty="0" smtClean="0"/>
              <a:t>Образовательные результаты </a:t>
            </a:r>
            <a:r>
              <a:rPr lang="ru-RU" sz="2800" dirty="0" smtClean="0"/>
              <a:t>предусматривают </a:t>
            </a:r>
            <a:r>
              <a:rPr lang="ru-RU" sz="2800" b="1" dirty="0" smtClean="0">
                <a:solidFill>
                  <a:srgbClr val="C00000"/>
                </a:solidFill>
              </a:rPr>
              <a:t>предметные </a:t>
            </a:r>
            <a:r>
              <a:rPr lang="ru-RU" sz="2800" dirty="0" smtClean="0"/>
              <a:t>результаты</a:t>
            </a:r>
          </a:p>
          <a:p>
            <a:pPr>
              <a:buFontTx/>
              <a:buChar char="-"/>
              <a:defRPr/>
            </a:pPr>
            <a:endParaRPr lang="ru-RU" sz="2800" b="1" u="sng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429125" y="1285875"/>
            <a:ext cx="4714875" cy="557212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b="1" dirty="0" smtClean="0"/>
              <a:t>Требования</a:t>
            </a:r>
            <a:r>
              <a:rPr lang="ru-RU" dirty="0" smtClean="0"/>
              <a:t> к результатам освоения ООП задаются составом </a:t>
            </a:r>
            <a:r>
              <a:rPr lang="ru-RU" b="1" dirty="0" smtClean="0"/>
              <a:t>образовательных результатов </a:t>
            </a:r>
            <a:r>
              <a:rPr lang="ru-RU" dirty="0" smtClean="0"/>
              <a:t>(ОР):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3200" dirty="0" smtClean="0">
                <a:solidFill>
                  <a:srgbClr val="C00000"/>
                </a:solidFill>
              </a:rPr>
              <a:t>- </a:t>
            </a:r>
            <a:r>
              <a:rPr lang="ru-RU" sz="2800" b="1" dirty="0" smtClean="0">
                <a:solidFill>
                  <a:srgbClr val="C00000"/>
                </a:solidFill>
              </a:rPr>
              <a:t>личностные</a:t>
            </a:r>
            <a:r>
              <a:rPr lang="ru-RU" dirty="0" smtClean="0"/>
              <a:t> результаты;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 - </a:t>
            </a:r>
            <a:r>
              <a:rPr lang="ru-RU" sz="2800" b="1" dirty="0" err="1" smtClean="0">
                <a:solidFill>
                  <a:srgbClr val="C00000"/>
                </a:solidFill>
              </a:rPr>
              <a:t>метапредметные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результаты;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dirty="0" smtClean="0"/>
              <a:t>- </a:t>
            </a:r>
            <a:r>
              <a:rPr lang="ru-RU" sz="2800" b="1" dirty="0" smtClean="0">
                <a:solidFill>
                  <a:srgbClr val="C00000"/>
                </a:solidFill>
              </a:rPr>
              <a:t>предметные</a:t>
            </a:r>
            <a:r>
              <a:rPr lang="ru-RU" dirty="0" smtClean="0"/>
              <a:t> результаты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88" y="928688"/>
            <a:ext cx="135731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</a:rPr>
              <a:t>ГОС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00938" y="857250"/>
            <a:ext cx="1357312" cy="461963"/>
          </a:xfrm>
          <a:prstGeom prst="rect">
            <a:avLst/>
          </a:prstGeom>
          <a:solidFill>
            <a:schemeClr val="bg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</a:rPr>
              <a:t>ФГОС</a:t>
            </a:r>
          </a:p>
        </p:txBody>
      </p:sp>
      <p:sp>
        <p:nvSpPr>
          <p:cNvPr id="26631" name="TextBox 6"/>
          <p:cNvSpPr txBox="1">
            <a:spLocks noChangeArrowheads="1"/>
          </p:cNvSpPr>
          <p:nvPr/>
        </p:nvSpPr>
        <p:spPr bwMode="auto">
          <a:xfrm>
            <a:off x="7786688" y="142875"/>
            <a:ext cx="500062" cy="584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2571750" y="44450"/>
            <a:ext cx="6429375" cy="990600"/>
          </a:xfrm>
        </p:spPr>
        <p:txBody>
          <a:bodyPr/>
          <a:lstStyle/>
          <a:p>
            <a:r>
              <a:rPr lang="ru-RU" b="1" smtClean="0"/>
              <a:t>ГОС и ФГОС: </a:t>
            </a:r>
            <a:br>
              <a:rPr lang="ru-RU" b="1" smtClean="0"/>
            </a:br>
            <a:r>
              <a:rPr lang="ru-RU" b="1" smtClean="0"/>
              <a:t>в чем различие?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6200" y="1285875"/>
            <a:ext cx="4352925" cy="5572125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b="1" dirty="0" smtClean="0"/>
              <a:t>Структура Рабочей  программы учебного предмета: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dirty="0" smtClean="0"/>
              <a:t>…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- Содержание учебного предмета…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- Требования к уровню подготовки учащихся</a:t>
            </a:r>
          </a:p>
          <a:p>
            <a:pPr>
              <a:defRPr/>
            </a:pPr>
            <a:endParaRPr lang="ru-RU" sz="2800" dirty="0" smtClean="0"/>
          </a:p>
          <a:p>
            <a:pPr>
              <a:buFontTx/>
              <a:buChar char="-"/>
              <a:defRPr/>
            </a:pPr>
            <a:endParaRPr lang="ru-RU" sz="2800" b="1" u="sng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429125" y="1285875"/>
            <a:ext cx="4714875" cy="557212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2800" b="1" dirty="0" smtClean="0"/>
              <a:t>Структура Рабочей  программы учебного предмета: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- Планируемые результаты освоения содержания учебного предмета;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- Содержание учебного предмета;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- Тематическое планирование</a:t>
            </a:r>
          </a:p>
          <a:p>
            <a:pPr>
              <a:defRPr/>
            </a:pPr>
            <a:endParaRPr lang="ru-RU" sz="28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57188" y="928688"/>
            <a:ext cx="135731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</a:rPr>
              <a:t>ГОС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00938" y="857250"/>
            <a:ext cx="1357312" cy="461963"/>
          </a:xfrm>
          <a:prstGeom prst="rect">
            <a:avLst/>
          </a:prstGeom>
          <a:solidFill>
            <a:schemeClr val="bg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</a:rPr>
              <a:t>ФГОС</a:t>
            </a:r>
          </a:p>
        </p:txBody>
      </p:sp>
      <p:sp>
        <p:nvSpPr>
          <p:cNvPr id="27655" name="TextBox 6"/>
          <p:cNvSpPr txBox="1">
            <a:spLocks noChangeArrowheads="1"/>
          </p:cNvSpPr>
          <p:nvPr/>
        </p:nvSpPr>
        <p:spPr bwMode="auto">
          <a:xfrm>
            <a:off x="7786688" y="142875"/>
            <a:ext cx="500062" cy="584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571750" y="44450"/>
            <a:ext cx="6429375" cy="990600"/>
          </a:xfrm>
        </p:spPr>
        <p:txBody>
          <a:bodyPr/>
          <a:lstStyle/>
          <a:p>
            <a:r>
              <a:rPr lang="ru-RU" b="1" smtClean="0"/>
              <a:t>ГОС и ФГОС: </a:t>
            </a:r>
            <a:br>
              <a:rPr lang="ru-RU" b="1" smtClean="0"/>
            </a:br>
            <a:r>
              <a:rPr lang="ru-RU" b="1" smtClean="0"/>
              <a:t>в чем различие?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6200" y="1285875"/>
            <a:ext cx="4210050" cy="5572125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FontTx/>
              <a:buChar char="-"/>
              <a:defRPr/>
            </a:pPr>
            <a:endParaRPr lang="ru-RU" sz="2800" b="1" u="sng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86250" y="1285875"/>
            <a:ext cx="4857750" cy="557212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dirty="0" smtClean="0"/>
              <a:t>Каждая группа ОР должна быть отражена в Рабочей программе учебного предмета «Химия» в          п. </a:t>
            </a:r>
            <a:r>
              <a:rPr lang="ru-RU" b="1" i="1" dirty="0" smtClean="0"/>
              <a:t>«Планируемые результаты освоения учебного предмета»</a:t>
            </a:r>
          </a:p>
          <a:p>
            <a:pPr>
              <a:defRPr/>
            </a:pPr>
            <a:r>
              <a:rPr lang="ru-RU" dirty="0" smtClean="0"/>
              <a:t>Планируемые результаты задаются категориями </a:t>
            </a:r>
            <a:r>
              <a:rPr lang="ru-RU" sz="2800" b="1" dirty="0" smtClean="0">
                <a:solidFill>
                  <a:srgbClr val="C00000"/>
                </a:solidFill>
              </a:rPr>
              <a:t>«действия»/ «операции»</a:t>
            </a:r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88" y="928688"/>
            <a:ext cx="135731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</a:rPr>
              <a:t>ГОС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00938" y="857250"/>
            <a:ext cx="1357312" cy="461963"/>
          </a:xfrm>
          <a:prstGeom prst="rect">
            <a:avLst/>
          </a:prstGeom>
          <a:solidFill>
            <a:schemeClr val="bg1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</a:rPr>
              <a:t>ФГОС</a:t>
            </a:r>
          </a:p>
        </p:txBody>
      </p: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7786688" y="142875"/>
            <a:ext cx="500062" cy="58420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1">
      <a:dk1>
        <a:sysClr val="windowText" lastClr="000000"/>
      </a:dk1>
      <a:lt1>
        <a:sysClr val="window" lastClr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Другая 3">
      <a:dk1>
        <a:sysClr val="windowText" lastClr="000000"/>
      </a:dk1>
      <a:lt1>
        <a:sysClr val="window" lastClr="FFFFFF"/>
      </a:lt1>
      <a:dk2>
        <a:srgbClr val="1F497D"/>
      </a:dk2>
      <a:lt2>
        <a:srgbClr val="1F497D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ипк новый">
  <a:themeElements>
    <a:clrScheme name="Другая 1">
      <a:dk1>
        <a:sysClr val="windowText" lastClr="000000"/>
      </a:dk1>
      <a:lt1>
        <a:sysClr val="window" lastClr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FFFFFF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FFFFFF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условия реализации программ -2014</Template>
  <TotalTime>1632</TotalTime>
  <Words>956</Words>
  <Application>Microsoft Office PowerPoint</Application>
  <PresentationFormat>Экран (4:3)</PresentationFormat>
  <Paragraphs>146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Обычная</vt:lpstr>
      <vt:lpstr>Специальное оформление</vt:lpstr>
      <vt:lpstr>ипк новый</vt:lpstr>
      <vt:lpstr>Федеральный государственный образовательный стандарт:  каковы изменения в деятельности учителя химии?</vt:lpstr>
      <vt:lpstr>ХРОНОЛОГИЯ  ДОКУМЕНТОВ и СОБЫТИЙ</vt:lpstr>
      <vt:lpstr>ЗАДАЧИ И РЕЗУЛЬТАТЫ ФЕДЕРАЛЬНОГО ПРОЕКТА «СОВРЕМЕННАЯ ШКОЛА» (нац.проект «Образование»)</vt:lpstr>
      <vt:lpstr>ГОС и ФГОС:  в чем различие?</vt:lpstr>
      <vt:lpstr>ГОС и ФГОС:  в чем различие?</vt:lpstr>
      <vt:lpstr>ГОС и ФГОС:  в чем различие?</vt:lpstr>
      <vt:lpstr>ГОС и ФГОС:  в чем различие?</vt:lpstr>
      <vt:lpstr>ГОС и ФГОС:  в чем различие?</vt:lpstr>
      <vt:lpstr>ГОС и ФГОС:  в чем различие?</vt:lpstr>
      <vt:lpstr>ГОС и ФГОС:  в чем различие?</vt:lpstr>
      <vt:lpstr>ГОС и ФГОС:  в чем различие?</vt:lpstr>
      <vt:lpstr>ВИД УРОКА = ФОРМА УРОКА (Т.В. Рогозина)</vt:lpstr>
      <vt:lpstr>ГОС и ФГОС:  в чем различие?</vt:lpstr>
      <vt:lpstr>Презентация PowerPoint</vt:lpstr>
      <vt:lpstr>ГОС и ФГОС:  в чем различие?</vt:lpstr>
      <vt:lpstr>ВЫВОД: каковы изменения в деятельности  педагога?</vt:lpstr>
      <vt:lpstr>ЗАДАЧИ И МЕХАНИЗМЫ РЕАЛИЗАЦИИ НАЦИОНАЛЬНОЙ СИСТЕМЫ  ПРОФ.РОСТА ПЕД.РАБОТНИКОВ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Площадка  стажерских практик деятельностного типа: условия, процесс, результаты</dc:title>
  <dc:creator>Андреева Светлана Юрьевна</dc:creator>
  <cp:lastModifiedBy>Татьяна Копылова</cp:lastModifiedBy>
  <cp:revision>228</cp:revision>
  <dcterms:created xsi:type="dcterms:W3CDTF">2015-08-26T09:17:58Z</dcterms:created>
  <dcterms:modified xsi:type="dcterms:W3CDTF">2018-09-03T01:40:39Z</dcterms:modified>
</cp:coreProperties>
</file>