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88" y="-4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644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46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0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54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206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799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052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215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119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502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904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0D2F44-6D6C-41C4-A3B5-C0A9D0CA299E}" type="datetimeFigureOut">
              <a:rPr lang="ru-RU" smtClean="0"/>
              <a:pPr/>
              <a:t>31.08.2017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27C1E-BFB7-4CCF-AA09-8C038DB854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99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5" y="260648"/>
            <a:ext cx="8568952" cy="2232248"/>
          </a:xfrm>
        </p:spPr>
        <p:txBody>
          <a:bodyPr>
            <a:normAutofit/>
          </a:bodyPr>
          <a:lstStyle/>
          <a:p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истема </a:t>
            </a:r>
            <a:r>
              <a:rPr lang="ru-RU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интерактивного тестирования и голосования SMART </a:t>
            </a:r>
            <a:r>
              <a:rPr lang="ru-RU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7" y="2384882"/>
            <a:ext cx="8352929" cy="342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628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Предлагаемый вид контроля является в достаточной мере объективным и качественным;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Повышает интерес к предмету;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Сложный материал усваивается быстрее и легче.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34" y="692696"/>
            <a:ext cx="6656714" cy="792088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комплекс системы входят: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412776"/>
            <a:ext cx="6912768" cy="511256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пульты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каждого ученика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(24 или 32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Центральный приемник (ресивер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Программное обеспечение (SMART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Notebook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SMART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2052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2240" y="19160"/>
            <a:ext cx="2411760" cy="2049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259632" y="4365104"/>
            <a:ext cx="2521281" cy="2105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Картинки по запросу системы тестирования smartresponse русский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7504" y="1944258"/>
            <a:ext cx="2113068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4581128"/>
            <a:ext cx="2638425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68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332656"/>
            <a:ext cx="9143999" cy="606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8096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115616" y="144016"/>
            <a:ext cx="7056784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 descr="Картинки по запросу системы тестирования smartresponse типы вопросо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80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системы тестирования smartresponse типы вопросо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44624"/>
            <a:ext cx="8640960" cy="6640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45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3528" y="620689"/>
            <a:ext cx="8496944" cy="5328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46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тестирования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4" name="Picture 4" descr="Картинки по запросу системы тестирования smartresponse типы вопросов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980728"/>
            <a:ext cx="7416824" cy="271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708412" y="2456167"/>
            <a:ext cx="5322627" cy="4380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199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41784"/>
            <a:ext cx="8507288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интерактивного тестирования</a:t>
            </a:r>
            <a:br>
              <a:rPr lang="ru-RU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Быстрое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достаточно удобное получение результатов тестирования 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 и правильность полученной оценки;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Интерактивное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является более интересным вид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Интерактивное тестирование является достаточно справедливым методом оценки полученных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знаний;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вид контроля более эффективен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экономической точки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тестирования,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получает информацию по владению учебным материалом по каждому отдельному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ученику.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1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интерактивного тестирования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/>
            </a:r>
            <a:b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заметить причины плохого написания теста;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Иногда ученикам просто не хватает установленного времени для прохождения теста;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и ответы интерактивного тестирования не могут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творческий уровень знаний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учеников;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  творческий подход от учителя 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составлению тестовых заданий для того , чтобы можно было быть уверенным в объективности и справедливости полученной оценки;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интерактивном тестировании, как и в любом процессе, нельзя забывать об элементе случайности. </a:t>
            </a:r>
          </a:p>
        </p:txBody>
      </p:sp>
    </p:spTree>
    <p:extLst>
      <p:ext uri="{BB962C8B-B14F-4D97-AF65-F5344CB8AC3E}">
        <p14:creationId xmlns:p14="http://schemas.microsoft.com/office/powerpoint/2010/main" val="3647309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192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Система интерактивного тестирования и голосования SMART RESPONSE PE</vt:lpstr>
      <vt:lpstr>В комплекс системы входят: 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Результаты тестирования</vt:lpstr>
      <vt:lpstr>Преимущества интерактивного тестирования </vt:lpstr>
      <vt:lpstr>Недостатки интерактивного тестирования </vt:lpstr>
      <vt:lpstr>Выводы  </vt:lpstr>
    </vt:vector>
  </TitlesOfParts>
  <Company>school 94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интерактивного тестирования и голосования SMART RESPONSE PE</dc:title>
  <dc:creator>Krikunova S.V.</dc:creator>
  <cp:lastModifiedBy>RTF</cp:lastModifiedBy>
  <cp:revision>12</cp:revision>
  <dcterms:created xsi:type="dcterms:W3CDTF">2016-12-07T04:11:07Z</dcterms:created>
  <dcterms:modified xsi:type="dcterms:W3CDTF">2017-08-31T11:49:05Z</dcterms:modified>
</cp:coreProperties>
</file>