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3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73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58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251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02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3746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778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289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3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0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55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01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79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1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1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6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CDA8F-57E6-422A-BB6B-07BA60D73DA1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8F80FA-400B-41EB-BE28-2408EBF12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93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8699" y="1313432"/>
            <a:ext cx="9144000" cy="2387600"/>
          </a:xfrm>
        </p:spPr>
        <p:txBody>
          <a:bodyPr/>
          <a:lstStyle/>
          <a:p>
            <a:r>
              <a:rPr lang="ru-RU" dirty="0" smtClean="0"/>
              <a:t>Создание и использование</a:t>
            </a:r>
            <a:r>
              <a:rPr lang="en-US" dirty="0" smtClean="0"/>
              <a:t> on-line</a:t>
            </a:r>
            <a:r>
              <a:rPr lang="ru-RU" dirty="0" smtClean="0"/>
              <a:t> курса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Платформа </a:t>
            </a:r>
            <a:r>
              <a:rPr lang="en-US" sz="2800" dirty="0" smtClean="0"/>
              <a:t>Stepik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59972" y="5354183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</a:rPr>
              <a:t>Штепа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 Юлия Леонидовна, 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МАОУ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СШ №143, учитель информатики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28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отчёты для преподавателя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5176" y="2160588"/>
            <a:ext cx="8341685" cy="3881437"/>
          </a:xfrm>
        </p:spPr>
      </p:pic>
    </p:spTree>
    <p:extLst>
      <p:ext uri="{BB962C8B-B14F-4D97-AF65-F5344CB8AC3E}">
        <p14:creationId xmlns:p14="http://schemas.microsoft.com/office/powerpoint/2010/main" val="3040586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Контакты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92855"/>
            <a:ext cx="8596668" cy="2233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 smtClean="0"/>
              <a:t>Штепа</a:t>
            </a:r>
            <a:r>
              <a:rPr lang="ru-RU" sz="2800" dirty="0" smtClean="0"/>
              <a:t> Юлия Леонидовна </a:t>
            </a:r>
            <a:endParaRPr lang="en-US" sz="2800" dirty="0" smtClean="0"/>
          </a:p>
          <a:p>
            <a:pPr marL="0" indent="0">
              <a:buNone/>
            </a:pPr>
            <a:r>
              <a:rPr lang="ru-RU" sz="2800" dirty="0" smtClean="0"/>
              <a:t>учитель информатики МАОУ СШ № 143</a:t>
            </a:r>
          </a:p>
          <a:p>
            <a:pPr marL="0" indent="0">
              <a:buNone/>
            </a:pPr>
            <a:r>
              <a:rPr lang="en-US" sz="2800" dirty="0" smtClean="0"/>
              <a:t>Email: jul143@mail.ru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0548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Зачем?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51661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Своеобразная редакция учебника </a:t>
            </a:r>
            <a:r>
              <a:rPr lang="ru-RU" sz="2400" dirty="0" err="1" smtClean="0"/>
              <a:t>Босовой</a:t>
            </a:r>
            <a:r>
              <a:rPr lang="ru-RU" sz="2400" dirty="0" smtClean="0"/>
              <a:t> Л. Л. </a:t>
            </a:r>
          </a:p>
          <a:p>
            <a:r>
              <a:rPr lang="ru-RU" sz="2400" dirty="0" smtClean="0"/>
              <a:t>Не упустить ребят, пропускающих уроки</a:t>
            </a:r>
          </a:p>
          <a:p>
            <a:r>
              <a:rPr lang="ru-RU" sz="2400" dirty="0" smtClean="0"/>
              <a:t>Больше практики, а значит знания языка</a:t>
            </a:r>
          </a:p>
          <a:p>
            <a:r>
              <a:rPr lang="ru-RU" sz="2400" dirty="0" smtClean="0"/>
              <a:t>Интереснее</a:t>
            </a:r>
          </a:p>
          <a:p>
            <a:r>
              <a:rPr lang="ru-RU" sz="2400" dirty="0" smtClean="0"/>
              <a:t>Экономия времени учащихся</a:t>
            </a:r>
          </a:p>
          <a:p>
            <a:r>
              <a:rPr lang="ru-RU" sz="2400" dirty="0" smtClean="0"/>
              <a:t>Можно учиться на телефоне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3182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Образовательные площадки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</a:pPr>
            <a:r>
              <a:rPr lang="en-US" sz="2400" dirty="0" smtClean="0"/>
              <a:t>stepik.org</a:t>
            </a:r>
            <a:endParaRPr lang="ru-RU" sz="2400" dirty="0" smtClean="0"/>
          </a:p>
          <a:p>
            <a:pPr>
              <a:spcBef>
                <a:spcPts val="3000"/>
              </a:spcBef>
            </a:pPr>
            <a:r>
              <a:rPr lang="en-US" sz="2400" dirty="0" smtClean="0"/>
              <a:t>lektorium.tv</a:t>
            </a:r>
          </a:p>
          <a:p>
            <a:pPr>
              <a:spcBef>
                <a:spcPts val="3000"/>
              </a:spcBef>
            </a:pPr>
            <a:r>
              <a:rPr lang="en-US" sz="2400" dirty="0" smtClean="0"/>
              <a:t>shultais.education</a:t>
            </a:r>
          </a:p>
          <a:p>
            <a:pPr>
              <a:spcBef>
                <a:spcPts val="3000"/>
              </a:spcBef>
            </a:pPr>
            <a:r>
              <a:rPr lang="en-US" sz="2400" dirty="0" smtClean="0"/>
              <a:t>coursera.org</a:t>
            </a:r>
          </a:p>
          <a:p>
            <a:pPr>
              <a:spcBef>
                <a:spcPts val="3000"/>
              </a:spcBef>
            </a:pPr>
            <a:r>
              <a:rPr lang="en-US" sz="2400" dirty="0"/>
              <a:t>geekbrains.ru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8617" y="1605073"/>
            <a:ext cx="1271729" cy="127172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2112" y="2695918"/>
            <a:ext cx="1438275" cy="10382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8133" y="3396302"/>
            <a:ext cx="1409345" cy="14093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0413" y="4558107"/>
            <a:ext cx="3079947" cy="79548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0341" y="5154578"/>
            <a:ext cx="1611771" cy="120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32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Почему</a:t>
            </a:r>
            <a:r>
              <a:rPr lang="en-US" sz="4800" dirty="0" smtClean="0"/>
              <a:t> stepik.org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83421"/>
            <a:ext cx="8596668" cy="388077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ru-RU" sz="2400" dirty="0" smtClean="0"/>
              <a:t>Большое разнообразие бесплатных курсов для школьников</a:t>
            </a:r>
          </a:p>
          <a:p>
            <a:pPr>
              <a:spcBef>
                <a:spcPts val="1800"/>
              </a:spcBef>
            </a:pPr>
            <a:r>
              <a:rPr lang="ru-RU" sz="2400" dirty="0" smtClean="0"/>
              <a:t>Интуитивно простая</a:t>
            </a:r>
          </a:p>
          <a:p>
            <a:pPr>
              <a:spcBef>
                <a:spcPts val="1800"/>
              </a:spcBef>
            </a:pPr>
            <a:r>
              <a:rPr lang="ru-RU" sz="2400" dirty="0" smtClean="0"/>
              <a:t>Можно создавать свои курсы бесплатно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8775" y="4811644"/>
            <a:ext cx="33813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140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Создание курса на площадке </a:t>
            </a:r>
            <a:r>
              <a:rPr lang="en-US" sz="4800" dirty="0" smtClean="0"/>
              <a:t>Stepik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529085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Площадка позволяет создавать курсы любому зарегистрированному пользователю</a:t>
            </a:r>
          </a:p>
          <a:p>
            <a:r>
              <a:rPr lang="ru-RU" sz="2400" dirty="0"/>
              <a:t>При работе над курсами на </a:t>
            </a:r>
            <a:r>
              <a:rPr lang="ru-RU" sz="2400" dirty="0" err="1"/>
              <a:t>Stepik</a:t>
            </a:r>
            <a:r>
              <a:rPr lang="ru-RU" sz="2400" dirty="0"/>
              <a:t> </a:t>
            </a:r>
            <a:r>
              <a:rPr lang="ru-RU" sz="2400" dirty="0" smtClean="0"/>
              <a:t>есть возможность пользоваться</a:t>
            </a:r>
            <a:r>
              <a:rPr lang="ru-RU" sz="2400" dirty="0"/>
              <a:t> справочным центром для </a:t>
            </a:r>
            <a:r>
              <a:rPr lang="ru-RU" sz="2400" dirty="0" smtClean="0"/>
              <a:t>преподавателей</a:t>
            </a:r>
          </a:p>
          <a:p>
            <a:r>
              <a:rPr lang="ru-RU" sz="2400" dirty="0" smtClean="0"/>
              <a:t>В помощь преподавателю </a:t>
            </a:r>
            <a:r>
              <a:rPr lang="ru-RU" sz="2400" dirty="0"/>
              <a:t>короткий гид-помощник по всем шагам при составлении </a:t>
            </a:r>
            <a:r>
              <a:rPr lang="ru-RU" sz="2400" dirty="0" smtClean="0"/>
              <a:t>курса</a:t>
            </a:r>
          </a:p>
          <a:p>
            <a:r>
              <a:rPr lang="ru-RU" sz="2400" dirty="0" smtClean="0"/>
              <a:t>Имеется более </a:t>
            </a:r>
            <a:r>
              <a:rPr lang="ru-RU" sz="2400" dirty="0"/>
              <a:t>подробный курс о том, как создать курс на </a:t>
            </a:r>
            <a:r>
              <a:rPr lang="ru-RU" sz="2400" dirty="0" err="1"/>
              <a:t>Stepik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57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Структура курса на </a:t>
            </a:r>
            <a:r>
              <a:rPr lang="en-US" sz="4800" dirty="0" smtClean="0"/>
              <a:t>Stepik</a:t>
            </a:r>
            <a:endParaRPr lang="ru-RU" sz="4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34" y="2081312"/>
            <a:ext cx="8596312" cy="109207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8150" y="3492571"/>
            <a:ext cx="8534905" cy="314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23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Виды шагов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5760" y="1719618"/>
            <a:ext cx="8596668" cy="4967785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/>
              <a:t>Теоретические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Текст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Видео</a:t>
            </a:r>
          </a:p>
          <a:p>
            <a:pPr>
              <a:spcBef>
                <a:spcPts val="1800"/>
              </a:spcBef>
            </a:pPr>
            <a:r>
              <a:rPr lang="ru-RU" sz="2600" dirty="0" smtClean="0"/>
              <a:t>Практические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Тест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Программирование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Численная задача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Математическая задача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Задача на сортировку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Задача на сопоставление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Табличная задача</a:t>
            </a:r>
          </a:p>
          <a:p>
            <a:pPr marL="900113" indent="-449263">
              <a:buFont typeface="Wingdings" panose="05000000000000000000" pitchFamily="2" charset="2"/>
              <a:buChar char="Ø"/>
            </a:pPr>
            <a:r>
              <a:rPr lang="ru-RU" sz="2400" dirty="0" smtClean="0"/>
              <a:t>И другие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411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отчёты для преподавателя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864" y="2251880"/>
            <a:ext cx="9135608" cy="2988860"/>
          </a:xfrm>
        </p:spPr>
      </p:pic>
    </p:spTree>
    <p:extLst>
      <p:ext uri="{BB962C8B-B14F-4D97-AF65-F5344CB8AC3E}">
        <p14:creationId xmlns:p14="http://schemas.microsoft.com/office/powerpoint/2010/main" val="3969619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отчёты для преподавателя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690" y="2079953"/>
            <a:ext cx="8596312" cy="3824343"/>
          </a:xfrm>
        </p:spPr>
      </p:pic>
    </p:spTree>
    <p:extLst>
      <p:ext uri="{BB962C8B-B14F-4D97-AF65-F5344CB8AC3E}">
        <p14:creationId xmlns:p14="http://schemas.microsoft.com/office/powerpoint/2010/main" val="6460964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143</Words>
  <Application>Microsoft Office PowerPoint</Application>
  <PresentationFormat>Произвольный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Создание и использование on-line курса</vt:lpstr>
      <vt:lpstr>Зачем?</vt:lpstr>
      <vt:lpstr>Образовательные площадки</vt:lpstr>
      <vt:lpstr>Почему stepik.org</vt:lpstr>
      <vt:lpstr>Создание курса на площадке Stepik</vt:lpstr>
      <vt:lpstr>Структура курса на Stepik</vt:lpstr>
      <vt:lpstr>Виды шагов</vt:lpstr>
      <vt:lpstr>Полезные отчёты для преподавателя</vt:lpstr>
      <vt:lpstr>Полезные отчёты для преподавателя</vt:lpstr>
      <vt:lpstr>Полезные отчёты для преподавателя</vt:lpstr>
      <vt:lpstr>Контакты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и использование on-line курса</dc:title>
  <dc:creator>Пользователь Windows</dc:creator>
  <cp:lastModifiedBy>Татьяна Копылова</cp:lastModifiedBy>
  <cp:revision>12</cp:revision>
  <dcterms:created xsi:type="dcterms:W3CDTF">2019-03-22T02:52:26Z</dcterms:created>
  <dcterms:modified xsi:type="dcterms:W3CDTF">2019-03-26T01:43:06Z</dcterms:modified>
</cp:coreProperties>
</file>