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38" y="-2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AF7530F-D47C-4AAD-88CF-7FE9B0F809FA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08D9BCA-8FDE-4862-B39D-F01159F96D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961904" y="2037867"/>
            <a:ext cx="5648623" cy="12043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Сетевые ресурсы для проведения внеклассных мероприятий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91880" y="5589240"/>
            <a:ext cx="5544616" cy="1080120"/>
          </a:xfrm>
        </p:spPr>
        <p:txBody>
          <a:bodyPr>
            <a:noAutofit/>
          </a:bodyPr>
          <a:lstStyle/>
          <a:p>
            <a:r>
              <a:rPr lang="ru-RU" sz="2000" dirty="0" err="1" smtClean="0"/>
              <a:t>Шадченова</a:t>
            </a:r>
            <a:r>
              <a:rPr lang="ru-RU" sz="2000" dirty="0" smtClean="0"/>
              <a:t> Алла Валерьевна, учитель МАОУ Гимназии №6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3789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Информационно-коммуникационные технологии в образовании</a:t>
            </a:r>
            <a:endParaRPr lang="ru-RU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08" y="1988840"/>
            <a:ext cx="3663095" cy="2523466"/>
          </a:xfrm>
        </p:spPr>
      </p:pic>
      <p:sp>
        <p:nvSpPr>
          <p:cNvPr id="5" name="TextBox 4"/>
          <p:cNvSpPr txBox="1"/>
          <p:nvPr/>
        </p:nvSpPr>
        <p:spPr>
          <a:xfrm>
            <a:off x="179512" y="1700808"/>
            <a:ext cx="2952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МОДЕЛИРОВАНИЕ НАУЧНО-ИССЛЕДОВАТЕЛЬСКОЙ ДЕЯТЕЛЬНОСТИ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3789040"/>
            <a:ext cx="3096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ОПЕРАТИВНАЯ КОНСУЛЬТАТИВНАЯ ПОМОЩЬ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1668180"/>
            <a:ext cx="2712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УЧЕБНЫЕ ЗАНЯТИЯ В ДИСТАНЦИОННОМ РЕЖИМЕ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1680" y="3512041"/>
            <a:ext cx="2627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/>
                </a:solidFill>
              </a:rPr>
              <a:t>ШИРОКИЙ ДОСТУП К УЧЕБНО-МЕТОДИЧЕСКОЙ И НАУЧНОЙ ИНФОРМАЦИИ </a:t>
            </a:r>
            <a:endParaRPr lang="ru-RU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21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520940" cy="54864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Информационно-коммуникационные технологии в воспитательной деятельности</a:t>
            </a:r>
            <a:endParaRPr lang="ru-RU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1268760"/>
            <a:ext cx="2160240" cy="1217946"/>
          </a:xfrm>
        </p:spPr>
      </p:pic>
      <p:sp>
        <p:nvSpPr>
          <p:cNvPr id="5" name="TextBox 4"/>
          <p:cNvSpPr txBox="1"/>
          <p:nvPr/>
        </p:nvSpPr>
        <p:spPr>
          <a:xfrm>
            <a:off x="78002" y="2347896"/>
            <a:ext cx="3861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Информационно-методические </a:t>
            </a:r>
          </a:p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материалы</a:t>
            </a:r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39452" y="1197885"/>
            <a:ext cx="1552425" cy="115001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05697" y="1619120"/>
            <a:ext cx="1368152" cy="13681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77864" y="3047784"/>
            <a:ext cx="1965108" cy="1546811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9792" y="3284984"/>
            <a:ext cx="1521371" cy="1592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749612" y="2924944"/>
            <a:ext cx="288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Средство обеспечения наглядности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30840" y="2356333"/>
            <a:ext cx="25696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Средство поиска информации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50488" y="4398209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Средство хранения информации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70768" y="4371645"/>
            <a:ext cx="2577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Средство обработки информации</a:t>
            </a:r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702" y="3128430"/>
            <a:ext cx="2247900" cy="1143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79512" y="437164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Средство коммуникации</a:t>
            </a:r>
            <a:endParaRPr lang="ru-RU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4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проведения внеклассного мероприятия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1340768"/>
            <a:ext cx="4187957" cy="31409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24128" y="1480915"/>
            <a:ext cx="2467342" cy="30008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Skype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Google+Hangouts</a:t>
            </a:r>
            <a:endParaRPr lang="en-US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WebRTC</a:t>
            </a:r>
            <a:endParaRPr lang="en-US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ooVoo</a:t>
            </a:r>
            <a:endParaRPr lang="en-US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err="1" smtClean="0"/>
              <a:t>TokBox</a:t>
            </a:r>
            <a:endParaRPr lang="en-US" b="1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GoToMeeting</a:t>
            </a:r>
            <a:r>
              <a:rPr lang="ru-RU" b="1" dirty="0" smtClean="0"/>
              <a:t>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b="1" dirty="0" smtClean="0"/>
              <a:t>Cisco WebEx</a:t>
            </a:r>
          </a:p>
        </p:txBody>
      </p:sp>
    </p:spTree>
    <p:extLst>
      <p:ext uri="{BB962C8B-B14F-4D97-AF65-F5344CB8AC3E}">
        <p14:creationId xmlns:p14="http://schemas.microsoft.com/office/powerpoint/2010/main" val="226184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проведения внеклассного мероприятия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49596" y="1340768"/>
            <a:ext cx="5400600" cy="3240360"/>
          </a:xfrm>
          <a:prstGeom prst="rect">
            <a:avLst/>
          </a:prstGeom>
        </p:spPr>
      </p:pic>
      <p:sp>
        <p:nvSpPr>
          <p:cNvPr id="3" name="Выноска-облако 2"/>
          <p:cNvSpPr/>
          <p:nvPr/>
        </p:nvSpPr>
        <p:spPr>
          <a:xfrm rot="20849804">
            <a:off x="122015" y="883134"/>
            <a:ext cx="2550704" cy="1152128"/>
          </a:xfrm>
          <a:prstGeom prst="cloudCallout">
            <a:avLst>
              <a:gd name="adj1" fmla="val 42762"/>
              <a:gd name="adj2" fmla="val 55886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Интерактивные музеи</a:t>
            </a:r>
            <a:endParaRPr lang="ru-RU" sz="1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551" y="2492896"/>
            <a:ext cx="4618449" cy="2187686"/>
          </a:xfrm>
          <a:prstGeom prst="rect">
            <a:avLst/>
          </a:prstGeom>
        </p:spPr>
      </p:pic>
      <p:sp>
        <p:nvSpPr>
          <p:cNvPr id="8" name="Выноска-облако 7"/>
          <p:cNvSpPr/>
          <p:nvPr/>
        </p:nvSpPr>
        <p:spPr>
          <a:xfrm rot="1435209">
            <a:off x="6280210" y="1065102"/>
            <a:ext cx="2550704" cy="1152128"/>
          </a:xfrm>
          <a:prstGeom prst="cloudCallout">
            <a:avLst>
              <a:gd name="adj1" fmla="val -4469"/>
              <a:gd name="adj2" fmla="val 82813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Сетевые викторины</a:t>
            </a:r>
            <a:endParaRPr lang="ru-RU" sz="1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207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проведения внеклассного мероприятия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568" y="1268760"/>
            <a:ext cx="4824536" cy="361840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00803">
            <a:off x="4109901" y="1533608"/>
            <a:ext cx="1598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 - </a:t>
            </a:r>
            <a:r>
              <a:rPr lang="ru-RU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квесты</a:t>
            </a:r>
            <a:endParaRPr lang="ru-RU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95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554782"/>
            <a:ext cx="3624500" cy="39330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16016" y="2060848"/>
            <a:ext cx="3744416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НАВРЕДИ!</a:t>
            </a:r>
            <a:endParaRPr lang="ru-RU" sz="4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410081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183</TotalTime>
  <Words>88</Words>
  <Application>Microsoft Office PowerPoint</Application>
  <PresentationFormat>Экран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Углы</vt:lpstr>
      <vt:lpstr>Сетевые ресурсы для проведения внеклассных мероприятий</vt:lpstr>
      <vt:lpstr>Информационно-коммуникационные технологии в образовании</vt:lpstr>
      <vt:lpstr>Информационно-коммуникационные технологии в воспитательной деятельности</vt:lpstr>
      <vt:lpstr>Формы проведения внеклассного мероприятия</vt:lpstr>
      <vt:lpstr>Формы проведения внеклассного мероприятия</vt:lpstr>
      <vt:lpstr>Формы проведения внеклассного мероприятия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Сетевые ресурсы для проведения внеклассных мероприятий</dc:title>
  <dc:creator>Шадченова Алла Валерьевна</dc:creator>
  <cp:lastModifiedBy>Татьяна Копылова</cp:lastModifiedBy>
  <cp:revision>16</cp:revision>
  <cp:lastPrinted>2019-03-22T06:44:06Z</cp:lastPrinted>
  <dcterms:created xsi:type="dcterms:W3CDTF">2019-03-22T01:39:23Z</dcterms:created>
  <dcterms:modified xsi:type="dcterms:W3CDTF">2019-03-26T09:01:40Z</dcterms:modified>
</cp:coreProperties>
</file>