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1" autoAdjust="0"/>
    <p:restoredTop sz="93165" autoAdjust="0"/>
  </p:normalViewPr>
  <p:slideViewPr>
    <p:cSldViewPr>
      <p:cViewPr varScale="1">
        <p:scale>
          <a:sx n="84" d="100"/>
          <a:sy n="84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E21C57-8DA5-4588-85E0-0A8930B498A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43AD83-F767-4630-BB2A-5A9840B605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4488" cy="26642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Базовые принципы формирующего оценивания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797152"/>
            <a:ext cx="5256584" cy="1368152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Выступление подготовила:</a:t>
            </a:r>
          </a:p>
          <a:p>
            <a:pPr algn="l"/>
            <a:r>
              <a:rPr lang="ru-RU" dirty="0"/>
              <a:t>руководитель ШМО начальной школы</a:t>
            </a:r>
          </a:p>
          <a:p>
            <a:pPr algn="l"/>
            <a:r>
              <a:rPr lang="ru-RU" dirty="0" err="1"/>
              <a:t>Голоушкина</a:t>
            </a:r>
            <a:r>
              <a:rPr lang="ru-RU" dirty="0"/>
              <a:t> Анастасия Васильевна </a:t>
            </a:r>
          </a:p>
        </p:txBody>
      </p:sp>
    </p:spTree>
    <p:extLst>
      <p:ext uri="{BB962C8B-B14F-4D97-AF65-F5344CB8AC3E}">
        <p14:creationId xmlns:p14="http://schemas.microsoft.com/office/powerpoint/2010/main" val="31170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Примеры листов самооценки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35318"/>
              </p:ext>
            </p:extLst>
          </p:nvPr>
        </p:nvGraphicFramePr>
        <p:xfrm>
          <a:off x="611558" y="1870075"/>
          <a:ext cx="8064897" cy="4503834"/>
        </p:xfrm>
        <a:graphic>
          <a:graphicData uri="http://schemas.openxmlformats.org/drawingml/2006/table">
            <a:tbl>
              <a:tblPr firstRow="1" firstCol="1" bandRow="1"/>
              <a:tblGrid>
                <a:gridCol w="619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1.Регулярно выполнял (а) домашние задания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2.По необходимости консультировался (ась) с учителем.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3.Улучшал (а) свои знания и исправлял (а) оценки.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4.Регулярно вел (а) записи в тетради.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5.Знаю, как работать со справочной литературой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Умею самостоятельно находить материал по заданной теме.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Делал (а) устное сообщение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 Участвовал (а) в беседах по изучаемому материалу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Я задавал вопросы, если мне встречалось непонятное слово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 Я могу рассказать о том, что я сегодня узнал на уроке.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9" marR="44059" marT="44059" marB="44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1" y="1472198"/>
            <a:ext cx="80648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 самооценки (заполняется в конце курса, четверти, в конце изучения темы)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94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618268"/>
              </p:ext>
            </p:extLst>
          </p:nvPr>
        </p:nvGraphicFramePr>
        <p:xfrm>
          <a:off x="503238" y="1340767"/>
          <a:ext cx="8183562" cy="5267352"/>
        </p:xfrm>
        <a:graphic>
          <a:graphicData uri="http://schemas.openxmlformats.org/drawingml/2006/table">
            <a:tbl>
              <a:tblPr firstRow="1" firstCol="1" bandRow="1"/>
              <a:tblGrid>
                <a:gridCol w="6373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Я был активен в группе.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Я сразу понял, как нужно выполнить задание.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Я предложил несколько вариантов выполнения работы.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Я не отвлекался от основной работы.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Я очень хотел успешно выполнить задание.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Я внимательно слушал, какие идеи предлагают другие участники группы.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7.Я очень хотел, чтобы наша группа выполнила работу правильно, оригинально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4139" y="535931"/>
            <a:ext cx="4762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 самооценки работы в группе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36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img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7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67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792088"/>
          </a:xfrm>
        </p:spPr>
        <p:txBody>
          <a:bodyPr/>
          <a:lstStyle/>
          <a:p>
            <a:pPr algn="ctr"/>
            <a:r>
              <a:rPr lang="ru-RU" dirty="0"/>
              <a:t>Формирующее оценивание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направлено на то, что учащийся самостоятельно может оценивать свои учебные достижения, выявить у себя «знания» и «незнания» и самое главное – возможность определить, что и как ему надо делать, чтобы продвинуться дальше, чтобы улучшить собственные результаты. </a:t>
            </a:r>
          </a:p>
          <a:p>
            <a:pPr marL="0" indent="0">
              <a:buNone/>
            </a:pPr>
            <a:r>
              <a:rPr lang="ru-RU" dirty="0"/>
              <a:t>ОЦЕНИВАНИЕ ДЛЯ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58697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Базовые принципы формирующего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Учебные цели должны быть открыты и понятны для детей. Учащиеся знают, что они делают и для чего, т.е. какого результата каждому необходимо добиться (результат у детей может быть разный, в зависимости от его уровня)</a:t>
            </a:r>
          </a:p>
        </p:txBody>
      </p:sp>
    </p:spTree>
    <p:extLst>
      <p:ext uri="{BB962C8B-B14F-4D97-AF65-F5344CB8AC3E}">
        <p14:creationId xmlns:p14="http://schemas.microsoft.com/office/powerpoint/2010/main" val="262180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Базовые принципы формирующего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Критерии оценивания обязательно должны быть обсуждены вместе с детьми и понятны детям. Лучше всего, если критерии к каждому заданию разрабатываются совместно, ведь лучше потерять минуту на уроке, чтобы потом получить колоссальный итоговый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170361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Базовые принципы формирующего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Необходимо выстроить постоянную обратную связь ученик-учитель-ученик. Обратная связь необходима КАЖДОМУ и на ЛЮБОМ этапе урока. Обязательно должна присутствовать взаимопроверка. </a:t>
            </a:r>
          </a:p>
        </p:txBody>
      </p:sp>
    </p:spTree>
    <p:extLst>
      <p:ext uri="{BB962C8B-B14F-4D97-AF65-F5344CB8AC3E}">
        <p14:creationId xmlns:p14="http://schemas.microsoft.com/office/powerpoint/2010/main" val="350023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Вывод из вышесказанного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38884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Сначала учитель ставит и объясняет учебные цели, затем со временем это делается совместно. Далее совместно с учащимися необходимо ввести критерии оценивания, а затем учащиеся выполняют задания, где оценивают друг друга и себя по этим критериям (не отходят от них). </a:t>
            </a:r>
          </a:p>
        </p:txBody>
      </p:sp>
    </p:spTree>
    <p:extLst>
      <p:ext uri="{BB962C8B-B14F-4D97-AF65-F5344CB8AC3E}">
        <p14:creationId xmlns:p14="http://schemas.microsoft.com/office/powerpoint/2010/main" val="116045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Для раскрытия потенциала ФО необходимо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38884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Профессиональная позиция педагога;</a:t>
            </a:r>
          </a:p>
          <a:p>
            <a:pPr marL="514350" indent="-514350">
              <a:buAutoNum type="arabicPeriod"/>
            </a:pPr>
            <a:r>
              <a:rPr lang="ru-RU" dirty="0"/>
              <a:t>Необходимо учитывать, что самостоятельное оценивание и обучение базируется на навыках, которые необходимо развивать;</a:t>
            </a:r>
          </a:p>
          <a:p>
            <a:pPr marL="514350" indent="-514350">
              <a:buAutoNum type="arabicPeriod"/>
            </a:pPr>
            <a:r>
              <a:rPr lang="ru-RU" dirty="0"/>
              <a:t>Необходимо помнить, что ФО не повышает успеваемость само по себе, а увеличивает знания</a:t>
            </a:r>
          </a:p>
        </p:txBody>
      </p:sp>
    </p:spTree>
    <p:extLst>
      <p:ext uri="{BB962C8B-B14F-4D97-AF65-F5344CB8AC3E}">
        <p14:creationId xmlns:p14="http://schemas.microsoft.com/office/powerpoint/2010/main" val="56843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8640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Где взять время?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38884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Например, как можно получить представление </a:t>
            </a:r>
            <a:r>
              <a:rPr lang="ru-RU" dirty="0" err="1"/>
              <a:t>представление</a:t>
            </a:r>
            <a:r>
              <a:rPr lang="ru-RU" dirty="0"/>
              <a:t> об уровне усвоения нового учебного материала?</a:t>
            </a:r>
          </a:p>
        </p:txBody>
      </p:sp>
    </p:spTree>
    <p:extLst>
      <p:ext uri="{BB962C8B-B14F-4D97-AF65-F5344CB8AC3E}">
        <p14:creationId xmlns:p14="http://schemas.microsoft.com/office/powerpoint/2010/main" val="274127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Так что же такое ФО или оценивание для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38884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Оценивание это больше, чем маркировка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Оценивание – это обратная связь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Оценивание направляет учение</a:t>
            </a:r>
          </a:p>
        </p:txBody>
      </p:sp>
    </p:spTree>
    <p:extLst>
      <p:ext uri="{BB962C8B-B14F-4D97-AF65-F5344CB8AC3E}">
        <p14:creationId xmlns:p14="http://schemas.microsoft.com/office/powerpoint/2010/main" val="2165668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555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 2</vt:lpstr>
      <vt:lpstr>Аспект</vt:lpstr>
      <vt:lpstr>Базовые принципы формирующего оценивания</vt:lpstr>
      <vt:lpstr>Формирующее оценивание  </vt:lpstr>
      <vt:lpstr>Базовые принципы формирующего оценивания</vt:lpstr>
      <vt:lpstr>Базовые принципы формирующего оценивания</vt:lpstr>
      <vt:lpstr>Базовые принципы формирующего оценивания</vt:lpstr>
      <vt:lpstr>Вывод из вышесказанного</vt:lpstr>
      <vt:lpstr>Для раскрытия потенциала ФО необходимо</vt:lpstr>
      <vt:lpstr>Где взять время?</vt:lpstr>
      <vt:lpstr>Так что же такое ФО или оценивание для обучения</vt:lpstr>
      <vt:lpstr>Примеры листов самооценки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принципы формирующего оценивания</dc:title>
  <dc:creator>Admin</dc:creator>
  <cp:lastModifiedBy>Учитель</cp:lastModifiedBy>
  <cp:revision>8</cp:revision>
  <dcterms:created xsi:type="dcterms:W3CDTF">2022-03-28T12:28:27Z</dcterms:created>
  <dcterms:modified xsi:type="dcterms:W3CDTF">2022-03-30T05:34:11Z</dcterms:modified>
</cp:coreProperties>
</file>