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78E3A-0D98-49C9-A91C-A48E73EF6DFC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7F1B-BC5B-4D97-9907-24B7D6498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5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30948D-E35F-495A-AF5E-E0BAEC55FC7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EC87F7-5337-4E5A-BCF9-56F7BE27C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вгений\Desktop\Банн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2"/>
            <a:ext cx="9143999" cy="6852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</a:t>
            </a:r>
            <a:r>
              <a:rPr lang="ru-RU" dirty="0" smtClean="0"/>
              <a:t> Красноярский педагогический марафон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z="5400" dirty="0" smtClean="0"/>
              <a:t>Игра как способ формирования основ финансовой грамотности</a:t>
            </a:r>
          </a:p>
          <a:p>
            <a:pPr marL="0" indent="0" algn="r">
              <a:buNone/>
            </a:pPr>
            <a:r>
              <a:rPr lang="ru-RU" sz="2400" dirty="0" smtClean="0"/>
              <a:t>Сергеева Людмила Сергеевна, </a:t>
            </a:r>
          </a:p>
          <a:p>
            <a:pPr marL="0" indent="0" algn="r">
              <a:buNone/>
            </a:pPr>
            <a:r>
              <a:rPr lang="ru-RU" sz="2400" dirty="0" smtClean="0"/>
              <a:t>учитель истории МАОУ Гимназии № 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580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Вызовы </a:t>
            </a:r>
            <a:r>
              <a:rPr lang="en-US" sz="6600" b="1" dirty="0" smtClean="0"/>
              <a:t>XXI</a:t>
            </a:r>
            <a:r>
              <a:rPr lang="ru-RU" sz="6600" b="1" dirty="0" smtClean="0"/>
              <a:t> века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5400" dirty="0" smtClean="0"/>
              <a:t>Требования ФГОС</a:t>
            </a:r>
          </a:p>
          <a:p>
            <a:r>
              <a:rPr lang="ru-RU" sz="5400" dirty="0" smtClean="0"/>
              <a:t>Написание ГИА</a:t>
            </a:r>
          </a:p>
          <a:p>
            <a:r>
              <a:rPr lang="ru-RU" sz="5400" dirty="0" smtClean="0"/>
              <a:t>Финансовая грамотность – одна из компетенций </a:t>
            </a:r>
            <a:r>
              <a:rPr lang="en-US" sz="5400" dirty="0" smtClean="0"/>
              <a:t>XXI</a:t>
            </a:r>
            <a:r>
              <a:rPr lang="ru-RU" sz="5400" dirty="0" smtClean="0"/>
              <a:t> века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959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Ответ на требования времени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Курс «Финансовая грамотность» в 9-х классах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Внеурочная деятельность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Интеграция в темы на уроках обществознания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6878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Возможности: финансовые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en-US" dirty="0" smtClean="0"/>
              <a:t>Drive your life</a:t>
            </a:r>
            <a:r>
              <a:rPr lang="ru-RU" dirty="0" smtClean="0"/>
              <a:t>»</a:t>
            </a:r>
            <a:r>
              <a:rPr lang="en-US" dirty="0" smtClean="0"/>
              <a:t> (</a:t>
            </a:r>
            <a:r>
              <a:rPr lang="ru-RU" dirty="0" smtClean="0"/>
              <a:t>выбор личных целей, финансовые навыки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«Денежный поток» (</a:t>
            </a:r>
            <a:r>
              <a:rPr lang="en-US" dirty="0" err="1" smtClean="0"/>
              <a:t>Cashflow</a:t>
            </a:r>
            <a:r>
              <a:rPr lang="en-US" dirty="0" smtClean="0"/>
              <a:t> – </a:t>
            </a:r>
            <a:r>
              <a:rPr lang="ru-RU" dirty="0" smtClean="0"/>
              <a:t>крысиные бега от Роберта </a:t>
            </a:r>
            <a:r>
              <a:rPr lang="ru-RU" dirty="0" err="1" smtClean="0"/>
              <a:t>Кийосаки</a:t>
            </a:r>
            <a:r>
              <a:rPr lang="ru-RU" dirty="0" smtClean="0"/>
              <a:t>) – навыки работы с деньгами, модель инвестиционной деятельности</a:t>
            </a:r>
          </a:p>
          <a:p>
            <a:r>
              <a:rPr lang="ru-RU" dirty="0" smtClean="0"/>
              <a:t>«Монополия» - построение финансовых планов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44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Находка: применение элементов финансовых игр </a:t>
            </a:r>
            <a:br>
              <a:rPr lang="ru-RU" dirty="0" smtClean="0"/>
            </a:br>
            <a:r>
              <a:rPr lang="ru-RU" dirty="0" smtClean="0"/>
              <a:t>на разных этапах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 smtClean="0"/>
              <a:t>Этап постановки целей и задач урока (игра «</a:t>
            </a:r>
            <a:r>
              <a:rPr lang="ru-RU" dirty="0" err="1" smtClean="0"/>
              <a:t>Зефирки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Основной этап урока (игра «Продаю шоколадку»)</a:t>
            </a:r>
          </a:p>
          <a:p>
            <a:r>
              <a:rPr lang="ru-RU" dirty="0" smtClean="0"/>
              <a:t>Этап закрепления изученного материала (игра «Инвестиции»)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03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качестве итога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 smtClean="0"/>
              <a:t> Обучающиеся получают возможность развивать</a:t>
            </a:r>
          </a:p>
          <a:p>
            <a:r>
              <a:rPr lang="ru-RU" dirty="0" smtClean="0"/>
              <a:t>умение </a:t>
            </a:r>
            <a:r>
              <a:rPr lang="ru-RU" dirty="0"/>
              <a:t>самостоятельно планировать пути достижения личных финансовых </a:t>
            </a:r>
            <a:r>
              <a:rPr lang="ru-RU" dirty="0" smtClean="0"/>
              <a:t>целей (в </a:t>
            </a:r>
            <a:r>
              <a:rPr lang="ru-RU" dirty="0"/>
              <a:t>том числе </a:t>
            </a:r>
            <a:r>
              <a:rPr lang="ru-RU" dirty="0" smtClean="0"/>
              <a:t>альтернативные), </a:t>
            </a:r>
            <a:r>
              <a:rPr lang="ru-RU" dirty="0"/>
              <a:t>осознанно выбирать наиболее эффективные способы решения финансовых </a:t>
            </a:r>
            <a:r>
              <a:rPr lang="ru-RU" dirty="0" smtClean="0"/>
              <a:t>задач</a:t>
            </a:r>
          </a:p>
          <a:p>
            <a:r>
              <a:rPr lang="ru-RU" dirty="0" smtClean="0"/>
              <a:t>навыки самоанализа и принятия </a:t>
            </a:r>
            <a:r>
              <a:rPr lang="ru-RU" dirty="0"/>
              <a:t>решений на основе сравнительного анализа финансовых альтернатив, планирования и прогнозирования будущих доходов и расходов личного </a:t>
            </a:r>
            <a:r>
              <a:rPr lang="ru-RU" dirty="0" smtClean="0"/>
              <a:t>бюджета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73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188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VI Красноярский педагогический марафон</vt:lpstr>
      <vt:lpstr>Вызовы XXI века</vt:lpstr>
      <vt:lpstr>Ответ на требования времени</vt:lpstr>
      <vt:lpstr>Возможности: финансовые игры</vt:lpstr>
      <vt:lpstr>Находка: применение элементов финансовых игр  на разных этапах урока</vt:lpstr>
      <vt:lpstr>В качестве итога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UserG4</cp:lastModifiedBy>
  <cp:revision>7</cp:revision>
  <cp:lastPrinted>2020-11-27T05:03:59Z</cp:lastPrinted>
  <dcterms:created xsi:type="dcterms:W3CDTF">2020-11-16T06:14:11Z</dcterms:created>
  <dcterms:modified xsi:type="dcterms:W3CDTF">2020-11-27T05:31:20Z</dcterms:modified>
</cp:coreProperties>
</file>