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310" r:id="rId3"/>
    <p:sldId id="311" r:id="rId4"/>
    <p:sldId id="312" r:id="rId5"/>
    <p:sldId id="258" r:id="rId6"/>
    <p:sldId id="298" r:id="rId7"/>
    <p:sldId id="257" r:id="rId8"/>
    <p:sldId id="272" r:id="rId9"/>
    <p:sldId id="259" r:id="rId10"/>
    <p:sldId id="295" r:id="rId11"/>
    <p:sldId id="304" r:id="rId12"/>
    <p:sldId id="271" r:id="rId13"/>
    <p:sldId id="306" r:id="rId14"/>
    <p:sldId id="308" r:id="rId15"/>
    <p:sldId id="315" r:id="rId16"/>
    <p:sldId id="309" r:id="rId17"/>
    <p:sldId id="313" r:id="rId18"/>
    <p:sldId id="316" r:id="rId19"/>
    <p:sldId id="317" r:id="rId20"/>
    <p:sldId id="303" r:id="rId21"/>
    <p:sldId id="307" r:id="rId22"/>
    <p:sldId id="265" r:id="rId23"/>
  </p:sldIdLst>
  <p:sldSz cx="9144000" cy="5143500" type="screen16x9"/>
  <p:notesSz cx="6858000" cy="9144000"/>
  <p:embeddedFontLst>
    <p:embeddedFont>
      <p:font typeface="Bebas Neue" panose="020B0604020202020204" charset="0"/>
      <p:regular r:id="rId25"/>
    </p:embeddedFont>
    <p:embeddedFont>
      <p:font typeface="Barlow Light" panose="020B0604020202020204" charset="0"/>
      <p:regular r:id="rId26"/>
      <p:bold r:id="rId27"/>
      <p:italic r:id="rId28"/>
      <p:boldItalic r:id="rId29"/>
    </p:embeddedFont>
    <p:embeddedFont>
      <p:font typeface="Barlow" panose="020B0604020202020204" charset="0"/>
      <p:regular r:id="rId30"/>
      <p:bold r:id="rId31"/>
      <p:italic r:id="rId32"/>
      <p:boldItalic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быльцова Олеся Тарасовна" initials="КО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BB0"/>
    <a:srgbClr val="67D1F4"/>
    <a:srgbClr val="C1ED79"/>
    <a:srgbClr val="4FDB8C"/>
    <a:srgbClr val="1591B9"/>
    <a:srgbClr val="4AC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6EC5275-DAFC-4D1D-BB08-226AE4820BEA}">
  <a:tblStyle styleId="{26EC5275-DAFC-4D1D-BB08-226AE4820B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D29FD1-D880-4DB6-BB14-3170E5B727E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64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4E52E-B0CA-4D1F-8E58-513C31011318}" type="doc">
      <dgm:prSet loTypeId="urn:microsoft.com/office/officeart/2005/8/layout/cycle1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D1B438F-FC12-4AA1-82F1-60968878B8CD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7E249287-A81B-4883-B85B-91C40C799F6E}" type="parTrans" cxnId="{795A5B73-8DB4-4A09-B421-EDBDC2F06840}">
      <dgm:prSet/>
      <dgm:spPr/>
      <dgm:t>
        <a:bodyPr/>
        <a:lstStyle/>
        <a:p>
          <a:endParaRPr lang="ru-RU"/>
        </a:p>
      </dgm:t>
    </dgm:pt>
    <dgm:pt modelId="{091EBF9A-0207-46CC-96AF-620E1A184CC6}" type="sibTrans" cxnId="{795A5B73-8DB4-4A09-B421-EDBDC2F06840}">
      <dgm:prSet/>
      <dgm:spPr/>
      <dgm:t>
        <a:bodyPr/>
        <a:lstStyle/>
        <a:p>
          <a:endParaRPr lang="ru-RU"/>
        </a:p>
      </dgm:t>
    </dgm:pt>
    <dgm:pt modelId="{BA3A9D81-46EA-457C-B1D4-3690E65F5415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F7B504BB-2B2A-480D-A138-BD5454884851}" type="parTrans" cxnId="{67DFEFE3-D0A6-4E54-804F-90F474BC7C51}">
      <dgm:prSet/>
      <dgm:spPr/>
      <dgm:t>
        <a:bodyPr/>
        <a:lstStyle/>
        <a:p>
          <a:endParaRPr lang="ru-RU"/>
        </a:p>
      </dgm:t>
    </dgm:pt>
    <dgm:pt modelId="{47C99860-BBD4-425F-B5AF-B35034091D37}" type="sibTrans" cxnId="{67DFEFE3-D0A6-4E54-804F-90F474BC7C51}">
      <dgm:prSet/>
      <dgm:spPr/>
      <dgm:t>
        <a:bodyPr/>
        <a:lstStyle/>
        <a:p>
          <a:endParaRPr lang="ru-RU"/>
        </a:p>
      </dgm:t>
    </dgm:pt>
    <dgm:pt modelId="{1D88BC59-3F8F-479A-8260-BBB1326E7670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0E6D6FB6-AA15-40F7-8D98-981BA3280697}" type="parTrans" cxnId="{471AFA67-EB43-4DE3-A69B-9D18BC029FF2}">
      <dgm:prSet/>
      <dgm:spPr/>
      <dgm:t>
        <a:bodyPr/>
        <a:lstStyle/>
        <a:p>
          <a:endParaRPr lang="ru-RU"/>
        </a:p>
      </dgm:t>
    </dgm:pt>
    <dgm:pt modelId="{7563D651-DF6C-4E6C-A4E8-9FD44EDAFDAF}" type="sibTrans" cxnId="{471AFA67-EB43-4DE3-A69B-9D18BC029FF2}">
      <dgm:prSet/>
      <dgm:spPr/>
      <dgm:t>
        <a:bodyPr/>
        <a:lstStyle/>
        <a:p>
          <a:endParaRPr lang="ru-RU"/>
        </a:p>
      </dgm:t>
    </dgm:pt>
    <dgm:pt modelId="{DB55A004-7EDF-4EF0-B799-BF933949F370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75000"/>
                </a:schemeClr>
              </a:solidFill>
            </a:rPr>
            <a:t>4</a:t>
          </a:r>
        </a:p>
      </dgm:t>
    </dgm:pt>
    <dgm:pt modelId="{245E17C2-4BAF-4387-B4D5-5CEAD9C49BA2}" type="parTrans" cxnId="{CB089E28-9693-413F-8E1C-71824A2F167F}">
      <dgm:prSet/>
      <dgm:spPr/>
      <dgm:t>
        <a:bodyPr/>
        <a:lstStyle/>
        <a:p>
          <a:endParaRPr lang="ru-RU"/>
        </a:p>
      </dgm:t>
    </dgm:pt>
    <dgm:pt modelId="{0B18D2EA-95FC-4C36-B0D2-D6A8380FA40B}" type="sibTrans" cxnId="{CB089E28-9693-413F-8E1C-71824A2F167F}">
      <dgm:prSet/>
      <dgm:spPr/>
      <dgm:t>
        <a:bodyPr/>
        <a:lstStyle/>
        <a:p>
          <a:endParaRPr lang="ru-RU"/>
        </a:p>
      </dgm:t>
    </dgm:pt>
    <dgm:pt modelId="{6689B708-9F78-4071-978C-E292A6A8C85C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0EA2B151-70EB-4D4E-A82F-BBD7CF25F8BC}" type="parTrans" cxnId="{B69D9F8A-F7E5-414D-A8E0-EDCDC180DE7C}">
      <dgm:prSet/>
      <dgm:spPr/>
      <dgm:t>
        <a:bodyPr/>
        <a:lstStyle/>
        <a:p>
          <a:endParaRPr lang="ru-RU"/>
        </a:p>
      </dgm:t>
    </dgm:pt>
    <dgm:pt modelId="{E170D46C-B7FA-42FD-BBA2-DE1445EFDA15}" type="sibTrans" cxnId="{B69D9F8A-F7E5-414D-A8E0-EDCDC180DE7C}">
      <dgm:prSet/>
      <dgm:spPr/>
      <dgm:t>
        <a:bodyPr/>
        <a:lstStyle/>
        <a:p>
          <a:endParaRPr lang="ru-RU"/>
        </a:p>
      </dgm:t>
    </dgm:pt>
    <dgm:pt modelId="{08097088-AC5C-425B-B4CF-9EC46745F38E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50000"/>
                </a:schemeClr>
              </a:solidFill>
            </a:rPr>
            <a:t>6</a:t>
          </a:r>
        </a:p>
      </dgm:t>
    </dgm:pt>
    <dgm:pt modelId="{F1FEEB96-C51A-41CD-808B-7386993F3B8B}" type="parTrans" cxnId="{0C977521-5A46-41D9-90EA-0999DBA2AD5D}">
      <dgm:prSet/>
      <dgm:spPr/>
      <dgm:t>
        <a:bodyPr/>
        <a:lstStyle/>
        <a:p>
          <a:endParaRPr lang="ru-RU"/>
        </a:p>
      </dgm:t>
    </dgm:pt>
    <dgm:pt modelId="{66C698BC-9041-4554-A420-00F361640F43}" type="sibTrans" cxnId="{0C977521-5A46-41D9-90EA-0999DBA2AD5D}">
      <dgm:prSet/>
      <dgm:spPr/>
      <dgm:t>
        <a:bodyPr/>
        <a:lstStyle/>
        <a:p>
          <a:endParaRPr lang="ru-RU"/>
        </a:p>
      </dgm:t>
    </dgm:pt>
    <dgm:pt modelId="{8F7DC89E-25B6-4969-B219-F5745B7179DC}">
      <dgm:prSet phldrT="[Текст]"/>
      <dgm:spPr/>
      <dgm:t>
        <a:bodyPr/>
        <a:lstStyle/>
        <a:p>
          <a:r>
            <a:rPr lang="ru-RU" dirty="0"/>
            <a:t>7</a:t>
          </a:r>
        </a:p>
      </dgm:t>
    </dgm:pt>
    <dgm:pt modelId="{BFCBFC29-3C57-44F7-9715-1BDA0AAF29E3}" type="parTrans" cxnId="{759EB964-D99E-470F-AA93-840500343783}">
      <dgm:prSet/>
      <dgm:spPr/>
      <dgm:t>
        <a:bodyPr/>
        <a:lstStyle/>
        <a:p>
          <a:endParaRPr lang="ru-RU"/>
        </a:p>
      </dgm:t>
    </dgm:pt>
    <dgm:pt modelId="{915936E8-6D8C-40E2-B096-134A2ECB91F9}" type="sibTrans" cxnId="{759EB964-D99E-470F-AA93-840500343783}">
      <dgm:prSet/>
      <dgm:spPr/>
      <dgm:t>
        <a:bodyPr/>
        <a:lstStyle/>
        <a:p>
          <a:endParaRPr lang="ru-RU"/>
        </a:p>
      </dgm:t>
    </dgm:pt>
    <dgm:pt modelId="{97C302F4-6CB8-4DEA-8411-CA154304B525}" type="pres">
      <dgm:prSet presAssocID="{E3E4E52E-B0CA-4D1F-8E58-513C310113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DFF64B-21DA-4A1D-8C35-7CE4D067AFAC}" type="pres">
      <dgm:prSet presAssocID="{AD1B438F-FC12-4AA1-82F1-60968878B8CD}" presName="dummy" presStyleCnt="0"/>
      <dgm:spPr/>
    </dgm:pt>
    <dgm:pt modelId="{B6F22B15-EC08-4F1E-B071-5AAC166ABB06}" type="pres">
      <dgm:prSet presAssocID="{AD1B438F-FC12-4AA1-82F1-60968878B8CD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7C735-32B4-48E1-B9BC-A045BA5EB3A1}" type="pres">
      <dgm:prSet presAssocID="{091EBF9A-0207-46CC-96AF-620E1A184CC6}" presName="sibTrans" presStyleLbl="node1" presStyleIdx="0" presStyleCnt="7"/>
      <dgm:spPr/>
      <dgm:t>
        <a:bodyPr/>
        <a:lstStyle/>
        <a:p>
          <a:endParaRPr lang="ru-RU"/>
        </a:p>
      </dgm:t>
    </dgm:pt>
    <dgm:pt modelId="{E60A0510-72CD-43F8-8AC0-C1F7FBD3F243}" type="pres">
      <dgm:prSet presAssocID="{BA3A9D81-46EA-457C-B1D4-3690E65F5415}" presName="dummy" presStyleCnt="0"/>
      <dgm:spPr/>
    </dgm:pt>
    <dgm:pt modelId="{A5261249-24F8-49C3-BB65-EE26EDEB0D2A}" type="pres">
      <dgm:prSet presAssocID="{BA3A9D81-46EA-457C-B1D4-3690E65F5415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93040-F464-41F6-82B7-9BFAB52BDBFD}" type="pres">
      <dgm:prSet presAssocID="{47C99860-BBD4-425F-B5AF-B35034091D37}" presName="sibTrans" presStyleLbl="node1" presStyleIdx="1" presStyleCnt="7"/>
      <dgm:spPr/>
      <dgm:t>
        <a:bodyPr/>
        <a:lstStyle/>
        <a:p>
          <a:endParaRPr lang="ru-RU"/>
        </a:p>
      </dgm:t>
    </dgm:pt>
    <dgm:pt modelId="{B17D7A1D-5BC5-492E-8F33-100BCB867A80}" type="pres">
      <dgm:prSet presAssocID="{1D88BC59-3F8F-479A-8260-BBB1326E7670}" presName="dummy" presStyleCnt="0"/>
      <dgm:spPr/>
    </dgm:pt>
    <dgm:pt modelId="{504A67FB-7E3D-4C8A-8F54-C25E70B55091}" type="pres">
      <dgm:prSet presAssocID="{1D88BC59-3F8F-479A-8260-BBB1326E7670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48EF3-C772-4718-BA1F-51B34EDE4348}" type="pres">
      <dgm:prSet presAssocID="{7563D651-DF6C-4E6C-A4E8-9FD44EDAFDAF}" presName="sibTrans" presStyleLbl="node1" presStyleIdx="2" presStyleCnt="7"/>
      <dgm:spPr/>
      <dgm:t>
        <a:bodyPr/>
        <a:lstStyle/>
        <a:p>
          <a:endParaRPr lang="ru-RU"/>
        </a:p>
      </dgm:t>
    </dgm:pt>
    <dgm:pt modelId="{2BB5D4FB-4B7A-4AAD-B418-45BD3FB93521}" type="pres">
      <dgm:prSet presAssocID="{DB55A004-7EDF-4EF0-B799-BF933949F370}" presName="dummy" presStyleCnt="0"/>
      <dgm:spPr/>
    </dgm:pt>
    <dgm:pt modelId="{986ED434-35D5-4C25-BCDB-BED180A8209D}" type="pres">
      <dgm:prSet presAssocID="{DB55A004-7EDF-4EF0-B799-BF933949F370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0E0D3-EBD2-4D89-853F-80D394EF7EC8}" type="pres">
      <dgm:prSet presAssocID="{0B18D2EA-95FC-4C36-B0D2-D6A8380FA40B}" presName="sibTrans" presStyleLbl="node1" presStyleIdx="3" presStyleCnt="7"/>
      <dgm:spPr/>
      <dgm:t>
        <a:bodyPr/>
        <a:lstStyle/>
        <a:p>
          <a:endParaRPr lang="ru-RU"/>
        </a:p>
      </dgm:t>
    </dgm:pt>
    <dgm:pt modelId="{52248A5D-3F96-4671-B344-90FE1D3DF4FC}" type="pres">
      <dgm:prSet presAssocID="{6689B708-9F78-4071-978C-E292A6A8C85C}" presName="dummy" presStyleCnt="0"/>
      <dgm:spPr/>
    </dgm:pt>
    <dgm:pt modelId="{0FA2DBF7-56DE-45B6-B013-61CC0D5D9E4E}" type="pres">
      <dgm:prSet presAssocID="{6689B708-9F78-4071-978C-E292A6A8C85C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8939B-BF24-4091-A8D8-71EFA0B8E925}" type="pres">
      <dgm:prSet presAssocID="{E170D46C-B7FA-42FD-BBA2-DE1445EFDA15}" presName="sibTrans" presStyleLbl="node1" presStyleIdx="4" presStyleCnt="7"/>
      <dgm:spPr/>
      <dgm:t>
        <a:bodyPr/>
        <a:lstStyle/>
        <a:p>
          <a:endParaRPr lang="ru-RU"/>
        </a:p>
      </dgm:t>
    </dgm:pt>
    <dgm:pt modelId="{0925D83F-E28B-4BD9-A3AE-640B4FE09EC9}" type="pres">
      <dgm:prSet presAssocID="{08097088-AC5C-425B-B4CF-9EC46745F38E}" presName="dummy" presStyleCnt="0"/>
      <dgm:spPr/>
    </dgm:pt>
    <dgm:pt modelId="{8E10972C-1D05-4A98-B3D4-2CCBA29CE48D}" type="pres">
      <dgm:prSet presAssocID="{08097088-AC5C-425B-B4CF-9EC46745F38E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A8E9B-98C6-4BA0-A8CA-E1689F7FB593}" type="pres">
      <dgm:prSet presAssocID="{66C698BC-9041-4554-A420-00F361640F43}" presName="sibTrans" presStyleLbl="node1" presStyleIdx="5" presStyleCnt="7"/>
      <dgm:spPr/>
      <dgm:t>
        <a:bodyPr/>
        <a:lstStyle/>
        <a:p>
          <a:endParaRPr lang="ru-RU"/>
        </a:p>
      </dgm:t>
    </dgm:pt>
    <dgm:pt modelId="{8738B915-9D99-46AA-9EFF-FD78A6DD58D7}" type="pres">
      <dgm:prSet presAssocID="{8F7DC89E-25B6-4969-B219-F5745B7179DC}" presName="dummy" presStyleCnt="0"/>
      <dgm:spPr/>
    </dgm:pt>
    <dgm:pt modelId="{5E42CBD8-4D8F-4BC1-9900-BCD5D4A3D685}" type="pres">
      <dgm:prSet presAssocID="{8F7DC89E-25B6-4969-B219-F5745B7179DC}" presName="node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420E1-9D69-43D4-927D-EDC935A8D9A0}" type="pres">
      <dgm:prSet presAssocID="{915936E8-6D8C-40E2-B096-134A2ECB91F9}" presName="sibTrans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ECC294F7-E9E9-4B4A-B8E0-F389862D9E0A}" type="presOf" srcId="{7563D651-DF6C-4E6C-A4E8-9FD44EDAFDAF}" destId="{29548EF3-C772-4718-BA1F-51B34EDE4348}" srcOrd="0" destOrd="0" presId="urn:microsoft.com/office/officeart/2005/8/layout/cycle1"/>
    <dgm:cxn modelId="{2BB508C5-131B-491F-99C0-6BF703038B3B}" type="presOf" srcId="{1D88BC59-3F8F-479A-8260-BBB1326E7670}" destId="{504A67FB-7E3D-4C8A-8F54-C25E70B55091}" srcOrd="0" destOrd="0" presId="urn:microsoft.com/office/officeart/2005/8/layout/cycle1"/>
    <dgm:cxn modelId="{63C3A2A7-77EA-42C7-81DD-D082DC40A38F}" type="presOf" srcId="{091EBF9A-0207-46CC-96AF-620E1A184CC6}" destId="{E997C735-32B4-48E1-B9BC-A045BA5EB3A1}" srcOrd="0" destOrd="0" presId="urn:microsoft.com/office/officeart/2005/8/layout/cycle1"/>
    <dgm:cxn modelId="{FF7594C4-7D7A-447A-9442-E57AC4C69FC1}" type="presOf" srcId="{0B18D2EA-95FC-4C36-B0D2-D6A8380FA40B}" destId="{FFD0E0D3-EBD2-4D89-853F-80D394EF7EC8}" srcOrd="0" destOrd="0" presId="urn:microsoft.com/office/officeart/2005/8/layout/cycle1"/>
    <dgm:cxn modelId="{0C977521-5A46-41D9-90EA-0999DBA2AD5D}" srcId="{E3E4E52E-B0CA-4D1F-8E58-513C31011318}" destId="{08097088-AC5C-425B-B4CF-9EC46745F38E}" srcOrd="5" destOrd="0" parTransId="{F1FEEB96-C51A-41CD-808B-7386993F3B8B}" sibTransId="{66C698BC-9041-4554-A420-00F361640F43}"/>
    <dgm:cxn modelId="{0B78DC8D-1AF3-4C18-97F9-DAAE71797308}" type="presOf" srcId="{BA3A9D81-46EA-457C-B1D4-3690E65F5415}" destId="{A5261249-24F8-49C3-BB65-EE26EDEB0D2A}" srcOrd="0" destOrd="0" presId="urn:microsoft.com/office/officeart/2005/8/layout/cycle1"/>
    <dgm:cxn modelId="{0240E942-E06B-4F2C-8D08-E774E9C74C82}" type="presOf" srcId="{DB55A004-7EDF-4EF0-B799-BF933949F370}" destId="{986ED434-35D5-4C25-BCDB-BED180A8209D}" srcOrd="0" destOrd="0" presId="urn:microsoft.com/office/officeart/2005/8/layout/cycle1"/>
    <dgm:cxn modelId="{795A5B73-8DB4-4A09-B421-EDBDC2F06840}" srcId="{E3E4E52E-B0CA-4D1F-8E58-513C31011318}" destId="{AD1B438F-FC12-4AA1-82F1-60968878B8CD}" srcOrd="0" destOrd="0" parTransId="{7E249287-A81B-4883-B85B-91C40C799F6E}" sibTransId="{091EBF9A-0207-46CC-96AF-620E1A184CC6}"/>
    <dgm:cxn modelId="{EDD4B8B7-A6AB-4A51-9DD7-546CF8FC96AD}" type="presOf" srcId="{47C99860-BBD4-425F-B5AF-B35034091D37}" destId="{6E793040-F464-41F6-82B7-9BFAB52BDBFD}" srcOrd="0" destOrd="0" presId="urn:microsoft.com/office/officeart/2005/8/layout/cycle1"/>
    <dgm:cxn modelId="{3F6B5809-1B0B-4489-A8BC-7576A0ED2734}" type="presOf" srcId="{AD1B438F-FC12-4AA1-82F1-60968878B8CD}" destId="{B6F22B15-EC08-4F1E-B071-5AAC166ABB06}" srcOrd="0" destOrd="0" presId="urn:microsoft.com/office/officeart/2005/8/layout/cycle1"/>
    <dgm:cxn modelId="{BC2DF240-3232-4C1D-8467-24F3E4526C7D}" type="presOf" srcId="{6689B708-9F78-4071-978C-E292A6A8C85C}" destId="{0FA2DBF7-56DE-45B6-B013-61CC0D5D9E4E}" srcOrd="0" destOrd="0" presId="urn:microsoft.com/office/officeart/2005/8/layout/cycle1"/>
    <dgm:cxn modelId="{4C1C25CB-D7E9-489D-9051-4C8557FAB2FA}" type="presOf" srcId="{E170D46C-B7FA-42FD-BBA2-DE1445EFDA15}" destId="{9408939B-BF24-4091-A8D8-71EFA0B8E925}" srcOrd="0" destOrd="0" presId="urn:microsoft.com/office/officeart/2005/8/layout/cycle1"/>
    <dgm:cxn modelId="{4666C408-D5F6-4FBF-9561-A371DF4C1411}" type="presOf" srcId="{08097088-AC5C-425B-B4CF-9EC46745F38E}" destId="{8E10972C-1D05-4A98-B3D4-2CCBA29CE48D}" srcOrd="0" destOrd="0" presId="urn:microsoft.com/office/officeart/2005/8/layout/cycle1"/>
    <dgm:cxn modelId="{CB089E28-9693-413F-8E1C-71824A2F167F}" srcId="{E3E4E52E-B0CA-4D1F-8E58-513C31011318}" destId="{DB55A004-7EDF-4EF0-B799-BF933949F370}" srcOrd="3" destOrd="0" parTransId="{245E17C2-4BAF-4387-B4D5-5CEAD9C49BA2}" sibTransId="{0B18D2EA-95FC-4C36-B0D2-D6A8380FA40B}"/>
    <dgm:cxn modelId="{B69D9F8A-F7E5-414D-A8E0-EDCDC180DE7C}" srcId="{E3E4E52E-B0CA-4D1F-8E58-513C31011318}" destId="{6689B708-9F78-4071-978C-E292A6A8C85C}" srcOrd="4" destOrd="0" parTransId="{0EA2B151-70EB-4D4E-A82F-BBD7CF25F8BC}" sibTransId="{E170D46C-B7FA-42FD-BBA2-DE1445EFDA15}"/>
    <dgm:cxn modelId="{759EB964-D99E-470F-AA93-840500343783}" srcId="{E3E4E52E-B0CA-4D1F-8E58-513C31011318}" destId="{8F7DC89E-25B6-4969-B219-F5745B7179DC}" srcOrd="6" destOrd="0" parTransId="{BFCBFC29-3C57-44F7-9715-1BDA0AAF29E3}" sibTransId="{915936E8-6D8C-40E2-B096-134A2ECB91F9}"/>
    <dgm:cxn modelId="{7B991BF0-C307-4457-9A91-B5FD7528A108}" type="presOf" srcId="{E3E4E52E-B0CA-4D1F-8E58-513C31011318}" destId="{97C302F4-6CB8-4DEA-8411-CA154304B525}" srcOrd="0" destOrd="0" presId="urn:microsoft.com/office/officeart/2005/8/layout/cycle1"/>
    <dgm:cxn modelId="{67DFEFE3-D0A6-4E54-804F-90F474BC7C51}" srcId="{E3E4E52E-B0CA-4D1F-8E58-513C31011318}" destId="{BA3A9D81-46EA-457C-B1D4-3690E65F5415}" srcOrd="1" destOrd="0" parTransId="{F7B504BB-2B2A-480D-A138-BD5454884851}" sibTransId="{47C99860-BBD4-425F-B5AF-B35034091D37}"/>
    <dgm:cxn modelId="{7B6AB915-54F7-4AD0-B474-0E267F53AF45}" type="presOf" srcId="{66C698BC-9041-4554-A420-00F361640F43}" destId="{04FA8E9B-98C6-4BA0-A8CA-E1689F7FB593}" srcOrd="0" destOrd="0" presId="urn:microsoft.com/office/officeart/2005/8/layout/cycle1"/>
    <dgm:cxn modelId="{7B1A3900-D18B-4362-B933-8BBC6D98A8B8}" type="presOf" srcId="{915936E8-6D8C-40E2-B096-134A2ECB91F9}" destId="{847420E1-9D69-43D4-927D-EDC935A8D9A0}" srcOrd="0" destOrd="0" presId="urn:microsoft.com/office/officeart/2005/8/layout/cycle1"/>
    <dgm:cxn modelId="{D3609158-A67F-4195-B7F8-0FA7DB2F7316}" type="presOf" srcId="{8F7DC89E-25B6-4969-B219-F5745B7179DC}" destId="{5E42CBD8-4D8F-4BC1-9900-BCD5D4A3D685}" srcOrd="0" destOrd="0" presId="urn:microsoft.com/office/officeart/2005/8/layout/cycle1"/>
    <dgm:cxn modelId="{471AFA67-EB43-4DE3-A69B-9D18BC029FF2}" srcId="{E3E4E52E-B0CA-4D1F-8E58-513C31011318}" destId="{1D88BC59-3F8F-479A-8260-BBB1326E7670}" srcOrd="2" destOrd="0" parTransId="{0E6D6FB6-AA15-40F7-8D98-981BA3280697}" sibTransId="{7563D651-DF6C-4E6C-A4E8-9FD44EDAFDAF}"/>
    <dgm:cxn modelId="{D82D8B07-54C0-4AE5-87A5-2EFBDD21F006}" type="presParOf" srcId="{97C302F4-6CB8-4DEA-8411-CA154304B525}" destId="{3ADFF64B-21DA-4A1D-8C35-7CE4D067AFAC}" srcOrd="0" destOrd="0" presId="urn:microsoft.com/office/officeart/2005/8/layout/cycle1"/>
    <dgm:cxn modelId="{2D3E458A-002C-4104-B031-E3445B6079CE}" type="presParOf" srcId="{97C302F4-6CB8-4DEA-8411-CA154304B525}" destId="{B6F22B15-EC08-4F1E-B071-5AAC166ABB06}" srcOrd="1" destOrd="0" presId="urn:microsoft.com/office/officeart/2005/8/layout/cycle1"/>
    <dgm:cxn modelId="{897BE95F-A5D6-48DB-91F2-A8379FB89FBC}" type="presParOf" srcId="{97C302F4-6CB8-4DEA-8411-CA154304B525}" destId="{E997C735-32B4-48E1-B9BC-A045BA5EB3A1}" srcOrd="2" destOrd="0" presId="urn:microsoft.com/office/officeart/2005/8/layout/cycle1"/>
    <dgm:cxn modelId="{DE814D87-5211-4810-BFE1-CF074B8AEB6F}" type="presParOf" srcId="{97C302F4-6CB8-4DEA-8411-CA154304B525}" destId="{E60A0510-72CD-43F8-8AC0-C1F7FBD3F243}" srcOrd="3" destOrd="0" presId="urn:microsoft.com/office/officeart/2005/8/layout/cycle1"/>
    <dgm:cxn modelId="{36619A93-4E7B-421A-BBF8-3EBC0881F8ED}" type="presParOf" srcId="{97C302F4-6CB8-4DEA-8411-CA154304B525}" destId="{A5261249-24F8-49C3-BB65-EE26EDEB0D2A}" srcOrd="4" destOrd="0" presId="urn:microsoft.com/office/officeart/2005/8/layout/cycle1"/>
    <dgm:cxn modelId="{B6AB8FD5-D9F6-4177-847A-26F5591FF496}" type="presParOf" srcId="{97C302F4-6CB8-4DEA-8411-CA154304B525}" destId="{6E793040-F464-41F6-82B7-9BFAB52BDBFD}" srcOrd="5" destOrd="0" presId="urn:microsoft.com/office/officeart/2005/8/layout/cycle1"/>
    <dgm:cxn modelId="{D75029FE-0450-42C5-801A-E7D1607E679E}" type="presParOf" srcId="{97C302F4-6CB8-4DEA-8411-CA154304B525}" destId="{B17D7A1D-5BC5-492E-8F33-100BCB867A80}" srcOrd="6" destOrd="0" presId="urn:microsoft.com/office/officeart/2005/8/layout/cycle1"/>
    <dgm:cxn modelId="{8CE9ABDF-B973-42DA-905C-863BC5E9E395}" type="presParOf" srcId="{97C302F4-6CB8-4DEA-8411-CA154304B525}" destId="{504A67FB-7E3D-4C8A-8F54-C25E70B55091}" srcOrd="7" destOrd="0" presId="urn:microsoft.com/office/officeart/2005/8/layout/cycle1"/>
    <dgm:cxn modelId="{B3F35132-6A39-44AB-BDD8-57EC48F48629}" type="presParOf" srcId="{97C302F4-6CB8-4DEA-8411-CA154304B525}" destId="{29548EF3-C772-4718-BA1F-51B34EDE4348}" srcOrd="8" destOrd="0" presId="urn:microsoft.com/office/officeart/2005/8/layout/cycle1"/>
    <dgm:cxn modelId="{CF056368-B253-43D7-8876-3FCB08AFACE3}" type="presParOf" srcId="{97C302F4-6CB8-4DEA-8411-CA154304B525}" destId="{2BB5D4FB-4B7A-4AAD-B418-45BD3FB93521}" srcOrd="9" destOrd="0" presId="urn:microsoft.com/office/officeart/2005/8/layout/cycle1"/>
    <dgm:cxn modelId="{A6F067B4-2B63-45D9-A417-44987B7767FD}" type="presParOf" srcId="{97C302F4-6CB8-4DEA-8411-CA154304B525}" destId="{986ED434-35D5-4C25-BCDB-BED180A8209D}" srcOrd="10" destOrd="0" presId="urn:microsoft.com/office/officeart/2005/8/layout/cycle1"/>
    <dgm:cxn modelId="{BC59816A-F55F-4DFF-8910-DF085B935262}" type="presParOf" srcId="{97C302F4-6CB8-4DEA-8411-CA154304B525}" destId="{FFD0E0D3-EBD2-4D89-853F-80D394EF7EC8}" srcOrd="11" destOrd="0" presId="urn:microsoft.com/office/officeart/2005/8/layout/cycle1"/>
    <dgm:cxn modelId="{169A87A2-22A2-497E-B553-0A09D15E4E40}" type="presParOf" srcId="{97C302F4-6CB8-4DEA-8411-CA154304B525}" destId="{52248A5D-3F96-4671-B344-90FE1D3DF4FC}" srcOrd="12" destOrd="0" presId="urn:microsoft.com/office/officeart/2005/8/layout/cycle1"/>
    <dgm:cxn modelId="{05C4DA18-BD05-4599-A450-63B7C78E2EC1}" type="presParOf" srcId="{97C302F4-6CB8-4DEA-8411-CA154304B525}" destId="{0FA2DBF7-56DE-45B6-B013-61CC0D5D9E4E}" srcOrd="13" destOrd="0" presId="urn:microsoft.com/office/officeart/2005/8/layout/cycle1"/>
    <dgm:cxn modelId="{65B4E1A6-7127-464B-9146-6326D05114C9}" type="presParOf" srcId="{97C302F4-6CB8-4DEA-8411-CA154304B525}" destId="{9408939B-BF24-4091-A8D8-71EFA0B8E925}" srcOrd="14" destOrd="0" presId="urn:microsoft.com/office/officeart/2005/8/layout/cycle1"/>
    <dgm:cxn modelId="{42FDDB47-DF09-4EDE-B562-A69A5B19BD5A}" type="presParOf" srcId="{97C302F4-6CB8-4DEA-8411-CA154304B525}" destId="{0925D83F-E28B-4BD9-A3AE-640B4FE09EC9}" srcOrd="15" destOrd="0" presId="urn:microsoft.com/office/officeart/2005/8/layout/cycle1"/>
    <dgm:cxn modelId="{E71EBF9C-915F-430A-BE41-670D7BD75194}" type="presParOf" srcId="{97C302F4-6CB8-4DEA-8411-CA154304B525}" destId="{8E10972C-1D05-4A98-B3D4-2CCBA29CE48D}" srcOrd="16" destOrd="0" presId="urn:microsoft.com/office/officeart/2005/8/layout/cycle1"/>
    <dgm:cxn modelId="{2FA8B9D4-662B-4C7D-B0DC-50335DF3DB90}" type="presParOf" srcId="{97C302F4-6CB8-4DEA-8411-CA154304B525}" destId="{04FA8E9B-98C6-4BA0-A8CA-E1689F7FB593}" srcOrd="17" destOrd="0" presId="urn:microsoft.com/office/officeart/2005/8/layout/cycle1"/>
    <dgm:cxn modelId="{E608ED63-E729-4231-94DD-7C5D705845F2}" type="presParOf" srcId="{97C302F4-6CB8-4DEA-8411-CA154304B525}" destId="{8738B915-9D99-46AA-9EFF-FD78A6DD58D7}" srcOrd="18" destOrd="0" presId="urn:microsoft.com/office/officeart/2005/8/layout/cycle1"/>
    <dgm:cxn modelId="{8E2BAFF3-FFB9-4583-9E7D-C6E01925C593}" type="presParOf" srcId="{97C302F4-6CB8-4DEA-8411-CA154304B525}" destId="{5E42CBD8-4D8F-4BC1-9900-BCD5D4A3D685}" srcOrd="19" destOrd="0" presId="urn:microsoft.com/office/officeart/2005/8/layout/cycle1"/>
    <dgm:cxn modelId="{779D892B-1075-4727-ACEC-BA481BD7D8EA}" type="presParOf" srcId="{97C302F4-6CB8-4DEA-8411-CA154304B525}" destId="{847420E1-9D69-43D4-927D-EDC935A8D9A0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22B15-EC08-4F1E-B071-5AAC166ABB06}">
      <dsp:nvSpPr>
        <dsp:cNvPr id="0" name=""/>
        <dsp:cNvSpPr/>
      </dsp:nvSpPr>
      <dsp:spPr>
        <a:xfrm>
          <a:off x="3014139" y="1415"/>
          <a:ext cx="644981" cy="644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1</a:t>
          </a:r>
        </a:p>
      </dsp:txBody>
      <dsp:txXfrm>
        <a:off x="3014139" y="1415"/>
        <a:ext cx="644981" cy="644981"/>
      </dsp:txXfrm>
    </dsp:sp>
    <dsp:sp modelId="{E997C735-32B4-48E1-B9BC-A045BA5EB3A1}">
      <dsp:nvSpPr>
        <dsp:cNvPr id="0" name=""/>
        <dsp:cNvSpPr/>
      </dsp:nvSpPr>
      <dsp:spPr>
        <a:xfrm>
          <a:off x="1001378" y="35780"/>
          <a:ext cx="3339697" cy="3339697"/>
        </a:xfrm>
        <a:prstGeom prst="circularArrow">
          <a:avLst>
            <a:gd name="adj1" fmla="val 3766"/>
            <a:gd name="adj2" fmla="val 234989"/>
            <a:gd name="adj3" fmla="val 19826269"/>
            <a:gd name="adj4" fmla="val 18606198"/>
            <a:gd name="adj5" fmla="val 4394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61249-24F8-49C3-BB65-EE26EDEB0D2A}">
      <dsp:nvSpPr>
        <dsp:cNvPr id="0" name=""/>
        <dsp:cNvSpPr/>
      </dsp:nvSpPr>
      <dsp:spPr>
        <a:xfrm>
          <a:off x="3843882" y="1041881"/>
          <a:ext cx="644981" cy="644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2</a:t>
          </a:r>
        </a:p>
      </dsp:txBody>
      <dsp:txXfrm>
        <a:off x="3843882" y="1041881"/>
        <a:ext cx="644981" cy="644981"/>
      </dsp:txXfrm>
    </dsp:sp>
    <dsp:sp modelId="{6E793040-F464-41F6-82B7-9BFAB52BDBFD}">
      <dsp:nvSpPr>
        <dsp:cNvPr id="0" name=""/>
        <dsp:cNvSpPr/>
      </dsp:nvSpPr>
      <dsp:spPr>
        <a:xfrm>
          <a:off x="1001378" y="35780"/>
          <a:ext cx="3339697" cy="3339697"/>
        </a:xfrm>
        <a:prstGeom prst="circularArrow">
          <a:avLst>
            <a:gd name="adj1" fmla="val 3766"/>
            <a:gd name="adj2" fmla="val 234989"/>
            <a:gd name="adj3" fmla="val 1229393"/>
            <a:gd name="adj4" fmla="val 21557931"/>
            <a:gd name="adj5" fmla="val 4394"/>
          </a:avLst>
        </a:prstGeom>
        <a:solidFill>
          <a:schemeClr val="accent3">
            <a:shade val="50000"/>
            <a:hueOff val="165010"/>
            <a:satOff val="-16397"/>
            <a:lumOff val="145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A67FB-7E3D-4C8A-8F54-C25E70B55091}">
      <dsp:nvSpPr>
        <dsp:cNvPr id="0" name=""/>
        <dsp:cNvSpPr/>
      </dsp:nvSpPr>
      <dsp:spPr>
        <a:xfrm>
          <a:off x="3547750" y="2339319"/>
          <a:ext cx="644981" cy="644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3</a:t>
          </a:r>
        </a:p>
      </dsp:txBody>
      <dsp:txXfrm>
        <a:off x="3547750" y="2339319"/>
        <a:ext cx="644981" cy="644981"/>
      </dsp:txXfrm>
    </dsp:sp>
    <dsp:sp modelId="{29548EF3-C772-4718-BA1F-51B34EDE4348}">
      <dsp:nvSpPr>
        <dsp:cNvPr id="0" name=""/>
        <dsp:cNvSpPr/>
      </dsp:nvSpPr>
      <dsp:spPr>
        <a:xfrm>
          <a:off x="1001378" y="35780"/>
          <a:ext cx="3339697" cy="3339697"/>
        </a:xfrm>
        <a:prstGeom prst="circularArrow">
          <a:avLst>
            <a:gd name="adj1" fmla="val 3766"/>
            <a:gd name="adj2" fmla="val 234989"/>
            <a:gd name="adj3" fmla="val 4436671"/>
            <a:gd name="adj4" fmla="val 3308508"/>
            <a:gd name="adj5" fmla="val 4394"/>
          </a:avLst>
        </a:prstGeom>
        <a:solidFill>
          <a:schemeClr val="accent3">
            <a:shade val="50000"/>
            <a:hueOff val="330020"/>
            <a:satOff val="-32794"/>
            <a:lumOff val="291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ED434-35D5-4C25-BCDB-BED180A8209D}">
      <dsp:nvSpPr>
        <dsp:cNvPr id="0" name=""/>
        <dsp:cNvSpPr/>
      </dsp:nvSpPr>
      <dsp:spPr>
        <a:xfrm>
          <a:off x="2348736" y="2916734"/>
          <a:ext cx="644981" cy="644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solidFill>
                <a:schemeClr val="accent4">
                  <a:lumMod val="75000"/>
                </a:schemeClr>
              </a:solidFill>
            </a:rPr>
            <a:t>4</a:t>
          </a:r>
        </a:p>
      </dsp:txBody>
      <dsp:txXfrm>
        <a:off x="2348736" y="2916734"/>
        <a:ext cx="644981" cy="644981"/>
      </dsp:txXfrm>
    </dsp:sp>
    <dsp:sp modelId="{FFD0E0D3-EBD2-4D89-853F-80D394EF7EC8}">
      <dsp:nvSpPr>
        <dsp:cNvPr id="0" name=""/>
        <dsp:cNvSpPr/>
      </dsp:nvSpPr>
      <dsp:spPr>
        <a:xfrm>
          <a:off x="1001378" y="35780"/>
          <a:ext cx="3339697" cy="3339697"/>
        </a:xfrm>
        <a:prstGeom prst="circularArrow">
          <a:avLst>
            <a:gd name="adj1" fmla="val 3766"/>
            <a:gd name="adj2" fmla="val 234989"/>
            <a:gd name="adj3" fmla="val 7256503"/>
            <a:gd name="adj4" fmla="val 6128340"/>
            <a:gd name="adj5" fmla="val 4394"/>
          </a:avLst>
        </a:prstGeom>
        <a:solidFill>
          <a:schemeClr val="accent3">
            <a:shade val="50000"/>
            <a:hueOff val="495030"/>
            <a:satOff val="-49191"/>
            <a:lumOff val="437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2DBF7-56DE-45B6-B013-61CC0D5D9E4E}">
      <dsp:nvSpPr>
        <dsp:cNvPr id="0" name=""/>
        <dsp:cNvSpPr/>
      </dsp:nvSpPr>
      <dsp:spPr>
        <a:xfrm>
          <a:off x="1149722" y="2339319"/>
          <a:ext cx="644981" cy="644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5</a:t>
          </a:r>
        </a:p>
      </dsp:txBody>
      <dsp:txXfrm>
        <a:off x="1149722" y="2339319"/>
        <a:ext cx="644981" cy="644981"/>
      </dsp:txXfrm>
    </dsp:sp>
    <dsp:sp modelId="{9408939B-BF24-4091-A8D8-71EFA0B8E925}">
      <dsp:nvSpPr>
        <dsp:cNvPr id="0" name=""/>
        <dsp:cNvSpPr/>
      </dsp:nvSpPr>
      <dsp:spPr>
        <a:xfrm>
          <a:off x="1001378" y="35780"/>
          <a:ext cx="3339697" cy="3339697"/>
        </a:xfrm>
        <a:prstGeom prst="circularArrow">
          <a:avLst>
            <a:gd name="adj1" fmla="val 3766"/>
            <a:gd name="adj2" fmla="val 234989"/>
            <a:gd name="adj3" fmla="val 10607079"/>
            <a:gd name="adj4" fmla="val 9335617"/>
            <a:gd name="adj5" fmla="val 4394"/>
          </a:avLst>
        </a:prstGeom>
        <a:solidFill>
          <a:schemeClr val="accent3">
            <a:shade val="50000"/>
            <a:hueOff val="495030"/>
            <a:satOff val="-49191"/>
            <a:lumOff val="437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0972C-1D05-4A98-B3D4-2CCBA29CE48D}">
      <dsp:nvSpPr>
        <dsp:cNvPr id="0" name=""/>
        <dsp:cNvSpPr/>
      </dsp:nvSpPr>
      <dsp:spPr>
        <a:xfrm>
          <a:off x="853591" y="1041881"/>
          <a:ext cx="644981" cy="644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solidFill>
                <a:schemeClr val="accent4">
                  <a:lumMod val="50000"/>
                </a:schemeClr>
              </a:solidFill>
            </a:rPr>
            <a:t>6</a:t>
          </a:r>
        </a:p>
      </dsp:txBody>
      <dsp:txXfrm>
        <a:off x="853591" y="1041881"/>
        <a:ext cx="644981" cy="644981"/>
      </dsp:txXfrm>
    </dsp:sp>
    <dsp:sp modelId="{04FA8E9B-98C6-4BA0-A8CA-E1689F7FB593}">
      <dsp:nvSpPr>
        <dsp:cNvPr id="0" name=""/>
        <dsp:cNvSpPr/>
      </dsp:nvSpPr>
      <dsp:spPr>
        <a:xfrm>
          <a:off x="1001378" y="35780"/>
          <a:ext cx="3339697" cy="3339697"/>
        </a:xfrm>
        <a:prstGeom prst="circularArrow">
          <a:avLst>
            <a:gd name="adj1" fmla="val 3766"/>
            <a:gd name="adj2" fmla="val 234989"/>
            <a:gd name="adj3" fmla="val 13558813"/>
            <a:gd name="adj4" fmla="val 12338742"/>
            <a:gd name="adj5" fmla="val 4394"/>
          </a:avLst>
        </a:prstGeom>
        <a:solidFill>
          <a:schemeClr val="accent3">
            <a:shade val="50000"/>
            <a:hueOff val="330020"/>
            <a:satOff val="-32794"/>
            <a:lumOff val="291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2CBD8-4D8F-4BC1-9900-BCD5D4A3D685}">
      <dsp:nvSpPr>
        <dsp:cNvPr id="0" name=""/>
        <dsp:cNvSpPr/>
      </dsp:nvSpPr>
      <dsp:spPr>
        <a:xfrm>
          <a:off x="1683334" y="1415"/>
          <a:ext cx="644981" cy="644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7</a:t>
          </a:r>
        </a:p>
      </dsp:txBody>
      <dsp:txXfrm>
        <a:off x="1683334" y="1415"/>
        <a:ext cx="644981" cy="644981"/>
      </dsp:txXfrm>
    </dsp:sp>
    <dsp:sp modelId="{847420E1-9D69-43D4-927D-EDC935A8D9A0}">
      <dsp:nvSpPr>
        <dsp:cNvPr id="0" name=""/>
        <dsp:cNvSpPr/>
      </dsp:nvSpPr>
      <dsp:spPr>
        <a:xfrm>
          <a:off x="1001378" y="35780"/>
          <a:ext cx="3339697" cy="3339697"/>
        </a:xfrm>
        <a:prstGeom prst="circularArrow">
          <a:avLst>
            <a:gd name="adj1" fmla="val 3766"/>
            <a:gd name="adj2" fmla="val 234989"/>
            <a:gd name="adj3" fmla="val 16740244"/>
            <a:gd name="adj4" fmla="val 15424767"/>
            <a:gd name="adj5" fmla="val 4394"/>
          </a:avLst>
        </a:prstGeom>
        <a:solidFill>
          <a:schemeClr val="accent3">
            <a:shade val="50000"/>
            <a:hueOff val="165010"/>
            <a:satOff val="-16397"/>
            <a:lumOff val="145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1248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86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6700" y="620225"/>
            <a:ext cx="5693400" cy="1958400"/>
          </a:xfrm>
          <a:prstGeom prst="rect">
            <a:avLst/>
          </a:prstGeom>
          <a:effectLst>
            <a:outerShdw blurRad="28575" dist="19050" dir="27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26700" y="620225"/>
            <a:ext cx="7433400" cy="72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26700" y="1419727"/>
            <a:ext cx="7433400" cy="4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55275" y="1576550"/>
            <a:ext cx="34731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815599" y="1576550"/>
            <a:ext cx="34731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/>
          <p:nvPr/>
        </p:nvSpPr>
        <p:spPr>
          <a:xfrm rot="5400000">
            <a:off x="390600" y="-390600"/>
            <a:ext cx="1005900" cy="17871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arlow Light"/>
              <a:buChar char="▸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arlow Light"/>
              <a:buChar char="▹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arlow Light"/>
              <a:buChar char="▹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ctrTitle"/>
          </p:nvPr>
        </p:nvSpPr>
        <p:spPr>
          <a:xfrm>
            <a:off x="626699" y="620224"/>
            <a:ext cx="6667235" cy="27715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3200" dirty="0">
                <a:latin typeface="+mn-lt"/>
              </a:rPr>
              <a:t>Итоги мониторинга системы организации воспитания, выявления, поддержки и развития способностей и талантов у детей и молодежи в 2021 – 2022 учебном году</a:t>
            </a:r>
            <a:endParaRPr lang="ru-RU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9409F367-164C-4C02-8348-C216AF11C8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09607" y="3800813"/>
            <a:ext cx="4585249" cy="9981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 idx="4294967295"/>
          </p:nvPr>
        </p:nvSpPr>
        <p:spPr>
          <a:xfrm>
            <a:off x="1620057" y="116518"/>
            <a:ext cx="799124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200" b="1" dirty="0">
                <a:solidFill>
                  <a:srgbClr val="1591B9"/>
                </a:solidFill>
                <a:latin typeface="Arial Narrow" panose="020B0606020202030204" pitchFamily="34" charset="0"/>
              </a:rPr>
              <a:t>Механизмы управления качеством образовательной деятельности</a:t>
            </a:r>
            <a:endParaRPr sz="3200" b="1" dirty="0">
              <a:solidFill>
                <a:srgbClr val="1591B9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584837" y="1643063"/>
            <a:ext cx="8093897" cy="30305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1591B9"/>
              </a:buClr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Система мониторинга эффективности руководителей всех образовательных организаций</a:t>
            </a:r>
          </a:p>
          <a:p>
            <a:pPr>
              <a:buClr>
                <a:srgbClr val="1591B9"/>
              </a:buClr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Система обеспечения профессионального развития педагогических кадров</a:t>
            </a:r>
          </a:p>
          <a:p>
            <a:pPr>
              <a:buClr>
                <a:srgbClr val="1591B9"/>
              </a:buClr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Система организации воспитания обучающихся</a:t>
            </a:r>
          </a:p>
          <a:p>
            <a:pPr>
              <a:buClr>
                <a:srgbClr val="1591B9"/>
              </a:buClr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Система мониторинга качества дошкольного образования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grpSp>
        <p:nvGrpSpPr>
          <p:cNvPr id="7" name="Google Shape;807;p46">
            <a:extLst>
              <a:ext uri="{FF2B5EF4-FFF2-40B4-BE49-F238E27FC236}">
                <a16:creationId xmlns:a16="http://schemas.microsoft.com/office/drawing/2014/main" xmlns="" id="{5D8BDE1B-3372-4DD6-8516-3068192AF6F9}"/>
              </a:ext>
            </a:extLst>
          </p:cNvPr>
          <p:cNvGrpSpPr/>
          <p:nvPr/>
        </p:nvGrpSpPr>
        <p:grpSpPr>
          <a:xfrm>
            <a:off x="402087" y="116518"/>
            <a:ext cx="365499" cy="365499"/>
            <a:chOff x="1922075" y="1629000"/>
            <a:chExt cx="437200" cy="437200"/>
          </a:xfrm>
          <a:solidFill>
            <a:schemeClr val="bg1"/>
          </a:solidFill>
        </p:grpSpPr>
        <p:sp>
          <p:nvSpPr>
            <p:cNvPr id="8" name="Google Shape;808;p46">
              <a:extLst>
                <a:ext uri="{FF2B5EF4-FFF2-40B4-BE49-F238E27FC236}">
                  <a16:creationId xmlns:a16="http://schemas.microsoft.com/office/drawing/2014/main" xmlns="" id="{F9A2D4EB-16EA-4B46-9F57-53D0FBE08663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" name="Google Shape;809;p46">
              <a:extLst>
                <a:ext uri="{FF2B5EF4-FFF2-40B4-BE49-F238E27FC236}">
                  <a16:creationId xmlns:a16="http://schemas.microsoft.com/office/drawing/2014/main" xmlns="" id="{400CAB83-91A3-4C45-8F76-1A31B5A941CA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87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300" y="557500"/>
            <a:ext cx="8288700" cy="396300"/>
          </a:xfr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3200" b="1" dirty="0">
                <a:solidFill>
                  <a:srgbClr val="1591B9"/>
                </a:solidFill>
                <a:latin typeface="Arial Narrow" panose="020B0606020202030204" pitchFamily="34" charset="0"/>
              </a:rPr>
              <a:t>Действия ОО для прохождения мониторингов МУКО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855300" y="1648112"/>
            <a:ext cx="8097784" cy="2811300"/>
          </a:xfrm>
        </p:spPr>
        <p:txBody>
          <a:bodyPr/>
          <a:lstStyle/>
          <a:p>
            <a:r>
              <a:rPr lang="ru-RU" sz="1600" dirty="0"/>
              <a:t>мониторинг  степени готовности образовательных организаций к переходу на обновленные ФГОС НОО и ФГОС ООО;</a:t>
            </a:r>
          </a:p>
          <a:p>
            <a:r>
              <a:rPr lang="ru-RU" sz="1600" dirty="0"/>
              <a:t>мониторинг реализации  муниципальной программы  повышения качества образования и поддержки школ с низкими результатами обучения и школ, функционирующих в неблагоприятных социальных условиях (ШНРО и ШНСУ).</a:t>
            </a:r>
          </a:p>
          <a:p>
            <a:r>
              <a:rPr lang="ru-RU" sz="1600" dirty="0"/>
              <a:t>мониторинг эффективности реализации концептуальной модели выявления, развития и поддержки талантов и способностей обучающихся.</a:t>
            </a:r>
          </a:p>
          <a:p>
            <a:r>
              <a:rPr lang="ru-RU" sz="1600" dirty="0"/>
              <a:t>мониторинг реализации модели сопровождения профессионального самоопределения детей и молодежи;</a:t>
            </a:r>
          </a:p>
          <a:p>
            <a:r>
              <a:rPr lang="ru-RU" sz="1600" dirty="0"/>
              <a:t>мониторинг показателей реализации механизмов Концепции воспитания и социализации обучающихся города Красноярска на 2021 - 2025 гг.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14">
            <a:extLst>
              <a:ext uri="{FF2B5EF4-FFF2-40B4-BE49-F238E27FC236}">
                <a16:creationId xmlns:a16="http://schemas.microsoft.com/office/drawing/2014/main" xmlns="" id="{BB79C7A6-4C6A-4134-8ABE-09093C12E3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03388" y="376238"/>
            <a:ext cx="7440612" cy="395287"/>
          </a:xfr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600" b="1" dirty="0">
                <a:solidFill>
                  <a:srgbClr val="1591B9"/>
                </a:solidFill>
                <a:latin typeface="Arial Narrow" panose="020B0606020202030204" pitchFamily="34" charset="0"/>
              </a:rPr>
              <a:t>Критерии оценки механизмов управления качеством образования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D8555E-68BF-9F16-E60A-53CC3B71581A}"/>
              </a:ext>
            </a:extLst>
          </p:cNvPr>
          <p:cNvPicPr/>
          <p:nvPr/>
        </p:nvPicPr>
        <p:blipFill rotWithShape="1">
          <a:blip r:embed="rId2"/>
          <a:srcRect l="11121" t="8839" r="11121"/>
          <a:stretch/>
        </p:blipFill>
        <p:spPr>
          <a:xfrm>
            <a:off x="104775" y="628650"/>
            <a:ext cx="8858249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2" r="31332" b="5233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5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9" t="20971" r="39419" b="5310"/>
          <a:stretch/>
        </p:blipFill>
        <p:spPr bwMode="auto">
          <a:xfrm>
            <a:off x="170120" y="170121"/>
            <a:ext cx="8676168" cy="48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62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5" r="38508" b="5406"/>
          <a:stretch/>
        </p:blipFill>
        <p:spPr bwMode="auto">
          <a:xfrm>
            <a:off x="272954" y="0"/>
            <a:ext cx="8871046" cy="50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0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21626" r="38357" b="9917"/>
          <a:stretch/>
        </p:blipFill>
        <p:spPr bwMode="auto">
          <a:xfrm>
            <a:off x="0" y="1"/>
            <a:ext cx="9144000" cy="52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38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22081" r="29254" b="587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9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29479" b="4833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58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3" r="34030" b="30614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86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4707" r="12595" b="6228"/>
          <a:stretch/>
        </p:blipFill>
        <p:spPr bwMode="auto">
          <a:xfrm>
            <a:off x="0" y="0"/>
            <a:ext cx="10112301" cy="53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56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67D1F4"/>
            </a:gs>
            <a:gs pos="100000">
              <a:srgbClr val="0F8BB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26700" y="966503"/>
            <a:ext cx="7433400" cy="40020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		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Ежегодное участие в мониторингах как части механизмов управления качеством образования способствует получению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формированию представления о желательных преобразованиях МСО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отражения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уровня достижения образовательных результатов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создаваемых условий в образовательных организаций.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94725" y="4673600"/>
            <a:ext cx="549275" cy="3937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F8BB0"/>
                </a:solidFill>
                <a:latin typeface="Barlow Light"/>
                <a:ea typeface="Barlow Light"/>
                <a:cs typeface="Barlow Light"/>
                <a:sym typeface="Barlow Light"/>
              </a:rPr>
              <a:t/>
            </a:r>
            <a:br>
              <a:rPr lang="ru-RU" dirty="0">
                <a:solidFill>
                  <a:srgbClr val="0F8BB0"/>
                </a:solidFill>
                <a:latin typeface="Barlow Light"/>
                <a:ea typeface="Barlow Light"/>
                <a:cs typeface="Barlow Light"/>
                <a:sym typeface="Barlow Light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F8BB0"/>
                </a:solidFill>
                <a:latin typeface="Barlow Light"/>
                <a:ea typeface="Barlow Light"/>
                <a:cs typeface="Barlow Light"/>
                <a:sym typeface="Barlow Light"/>
              </a:rPr>
              <a:t>Ответственность участников МУКО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300" y="1314450"/>
            <a:ext cx="7440300" cy="3593306"/>
          </a:xfrm>
        </p:spPr>
        <p:txBody>
          <a:bodyPr/>
          <a:lstStyle/>
          <a:p>
            <a:r>
              <a:rPr lang="ru-RU" sz="2200" dirty="0"/>
              <a:t>предоставление информации - образовательные организации;</a:t>
            </a:r>
          </a:p>
          <a:p>
            <a:r>
              <a:rPr lang="ru-RU" sz="2200" dirty="0"/>
              <a:t>контроль своевременного заполнения и предоставления информации - территориальные отделы ГУО;</a:t>
            </a:r>
          </a:p>
          <a:p>
            <a:r>
              <a:rPr lang="ru-RU" sz="2200" dirty="0"/>
              <a:t>общий сбор информации  - КИМЦ;</a:t>
            </a:r>
          </a:p>
          <a:p>
            <a:r>
              <a:rPr lang="ru-RU" sz="2200" dirty="0"/>
              <a:t>анализ предоставленной информации, адресные рекомендации и управленческие меры  – профильные отделы ГУО, КИМЦ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23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8BB0"/>
            </a:gs>
            <a:gs pos="47000">
              <a:srgbClr val="4FDB8C"/>
            </a:gs>
            <a:gs pos="100000">
              <a:srgbClr val="C1ED79"/>
            </a:gs>
          </a:gsLst>
          <a:lin ang="5400000" scaled="1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/>
              <a:pPr lvl="0"/>
              <a:t>22</a:t>
            </a:fld>
            <a:endParaRPr lang="en"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9098"/>
            <a:ext cx="9144000" cy="5124402"/>
          </a:xfrm>
          <a:prstGeom prst="triangle">
            <a:avLst>
              <a:gd name="adj" fmla="val 100000"/>
            </a:avLst>
          </a:prstGeom>
          <a:noFill/>
          <a:ln>
            <a:noFill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18D86594-2F6F-42E2-B0DE-9FE8C7E9A5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98709" y="200894"/>
            <a:ext cx="4585249" cy="99819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46803B4-30D0-4C8F-A3A4-6C8C919CA76C}"/>
              </a:ext>
            </a:extLst>
          </p:cNvPr>
          <p:cNvSpPr/>
          <p:nvPr/>
        </p:nvSpPr>
        <p:spPr>
          <a:xfrm>
            <a:off x="298709" y="3435629"/>
            <a:ext cx="2302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https://krasobr.admkrsk.ru/</a:t>
            </a:r>
          </a:p>
        </p:txBody>
      </p:sp>
      <p:pic>
        <p:nvPicPr>
          <p:cNvPr id="1026" name="Picture 2" descr="http://qrcoder.ru/code/?https%3A%2F%2Fkrasobr.admkrsk.ru%2F&amp;4&amp;0">
            <a:extLst>
              <a:ext uri="{FF2B5EF4-FFF2-40B4-BE49-F238E27FC236}">
                <a16:creationId xmlns:a16="http://schemas.microsoft.com/office/drawing/2014/main" xmlns="" id="{0E9E7785-49AC-41E6-AD8D-BE1CA2E0E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4" y="1938462"/>
            <a:ext cx="1289768" cy="12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16053" r="13135" b="7131"/>
          <a:stretch/>
        </p:blipFill>
        <p:spPr bwMode="auto">
          <a:xfrm>
            <a:off x="-122831" y="0"/>
            <a:ext cx="9594377" cy="538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1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5373" r="13767" b="11791"/>
          <a:stretch/>
        </p:blipFill>
        <p:spPr bwMode="auto">
          <a:xfrm>
            <a:off x="-185698" y="0"/>
            <a:ext cx="9329698" cy="512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9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4AC6EF"/>
            </a:gs>
            <a:gs pos="100000">
              <a:srgbClr val="1591B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683850" y="385965"/>
            <a:ext cx="8183345" cy="72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Основания проведения оценки механизмов управления качеством образования</a:t>
            </a:r>
            <a:endParaRPr sz="2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25768" y="1192450"/>
            <a:ext cx="8054592" cy="34497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		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</a:rPr>
              <a:t>		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Распоряжение Министерства просвещения Российской Федерации от 01.09.2021 № Р-210 «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Об утверждении Методологии мотивирующего мониторинга деятельности органов исполнительной власти субъектов РФ, осуществляющих государственное управление в сфере образования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». </a:t>
            </a:r>
          </a:p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		Письмо ФГБУ Федеральный институт оценки качества образования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 запуске  электронной формы сбора данных РУМ и организации оценки МУМ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от 26.05.2022 № 02-22/579 </a:t>
            </a:r>
          </a:p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		Письмо Министерства образования Красноярского края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 проведении оценки механизмов управления качеством образования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№ 75-6975 от 31.05.2022.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title"/>
          </p:nvPr>
        </p:nvSpPr>
        <p:spPr>
          <a:xfrm>
            <a:off x="2129806" y="700492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Сроки проведения мониторингов</a:t>
            </a:r>
            <a:endParaRPr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3" name="Google Shape;283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pSp>
        <p:nvGrpSpPr>
          <p:cNvPr id="284" name="Google Shape;284;p27"/>
          <p:cNvGrpSpPr/>
          <p:nvPr/>
        </p:nvGrpSpPr>
        <p:grpSpPr>
          <a:xfrm>
            <a:off x="1422910" y="1452700"/>
            <a:ext cx="6298179" cy="2299907"/>
            <a:chOff x="1087525" y="1574025"/>
            <a:chExt cx="3543849" cy="1287616"/>
          </a:xfrm>
        </p:grpSpPr>
        <p:sp>
          <p:nvSpPr>
            <p:cNvPr id="285" name="Google Shape;285;p27"/>
            <p:cNvSpPr txBox="1"/>
            <p:nvPr/>
          </p:nvSpPr>
          <p:spPr>
            <a:xfrm>
              <a:off x="16087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spcAft>
                  <a:spcPts val="1600"/>
                </a:spcAft>
              </a:pPr>
              <a:r>
                <a:rPr lang="ru-RU" sz="1800" dirty="0">
                  <a:solidFill>
                    <a:srgbClr val="1591B9"/>
                  </a:solidFill>
                </a:rPr>
                <a:t>МУКО</a:t>
              </a:r>
              <a:endParaRPr sz="1800" dirty="0">
                <a:solidFill>
                  <a:srgbClr val="1591B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6" name="Google Shape;286;p27"/>
            <p:cNvSpPr txBox="1"/>
            <p:nvPr/>
          </p:nvSpPr>
          <p:spPr>
            <a:xfrm>
              <a:off x="1215465" y="2415241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algn="just"/>
              <a:r>
                <a:rPr lang="ru-RU" sz="1600" dirty="0"/>
                <a:t>Региональный мониторинг</a:t>
              </a:r>
            </a:p>
          </p:txBody>
        </p:sp>
        <p:cxnSp>
          <p:nvCxnSpPr>
            <p:cNvPr id="288" name="Google Shape;288;p27"/>
            <p:cNvCxnSpPr/>
            <p:nvPr/>
          </p:nvCxnSpPr>
          <p:spPr>
            <a:xfrm>
              <a:off x="21847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1591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9" name="Google Shape;289;p27"/>
            <p:cNvSpPr/>
            <p:nvPr/>
          </p:nvSpPr>
          <p:spPr>
            <a:xfrm flipH="1">
              <a:off x="1087525" y="2306625"/>
              <a:ext cx="1834800" cy="143400"/>
            </a:xfrm>
            <a:prstGeom prst="parallelogram">
              <a:avLst>
                <a:gd name="adj" fmla="val 96952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1087625" y="2460449"/>
              <a:ext cx="1834800" cy="143400"/>
            </a:xfrm>
            <a:prstGeom prst="parallelogram">
              <a:avLst>
                <a:gd name="adj" fmla="val 96952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4" name="Google Shape;294;p27"/>
            <p:cNvCxnSpPr/>
            <p:nvPr/>
          </p:nvCxnSpPr>
          <p:spPr>
            <a:xfrm>
              <a:off x="3893651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5" name="Google Shape;295;p27"/>
            <p:cNvSpPr/>
            <p:nvPr/>
          </p:nvSpPr>
          <p:spPr>
            <a:xfrm flipH="1">
              <a:off x="2796474" y="2306625"/>
              <a:ext cx="1834800" cy="143400"/>
            </a:xfrm>
            <a:prstGeom prst="parallelogram">
              <a:avLst>
                <a:gd name="adj" fmla="val 96952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2796574" y="2460449"/>
              <a:ext cx="1834800" cy="143400"/>
            </a:xfrm>
            <a:prstGeom prst="parallelogram">
              <a:avLst>
                <a:gd name="adj" fmla="val 96952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1094349" y="2474157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ru-RU" b="1" dirty="0"/>
            </a:p>
            <a:p>
              <a:r>
                <a:rPr lang="ru-RU" b="1" dirty="0">
                  <a:solidFill>
                    <a:schemeClr val="bg1"/>
                  </a:solidFill>
                </a:rPr>
                <a:t>с 01-15 июня 2022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2796574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A2A3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749;p46">
            <a:extLst>
              <a:ext uri="{FF2B5EF4-FFF2-40B4-BE49-F238E27FC236}">
                <a16:creationId xmlns:a16="http://schemas.microsoft.com/office/drawing/2014/main" xmlns="" id="{4D6AA289-8F18-4861-A05A-3C07A638359B}"/>
              </a:ext>
            </a:extLst>
          </p:cNvPr>
          <p:cNvGrpSpPr/>
          <p:nvPr/>
        </p:nvGrpSpPr>
        <p:grpSpPr>
          <a:xfrm>
            <a:off x="366383" y="253018"/>
            <a:ext cx="818594" cy="890268"/>
            <a:chOff x="5983625" y="301625"/>
            <a:chExt cx="403000" cy="395050"/>
          </a:xfrm>
          <a:solidFill>
            <a:schemeClr val="bg1"/>
          </a:solidFill>
        </p:grpSpPr>
        <p:sp>
          <p:nvSpPr>
            <p:cNvPr id="40" name="Google Shape;750;p46">
              <a:extLst>
                <a:ext uri="{FF2B5EF4-FFF2-40B4-BE49-F238E27FC236}">
                  <a16:creationId xmlns:a16="http://schemas.microsoft.com/office/drawing/2014/main" xmlns="" id="{D3D5AD81-BFC4-4741-AC1E-5DC527885652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751;p46">
              <a:extLst>
                <a:ext uri="{FF2B5EF4-FFF2-40B4-BE49-F238E27FC236}">
                  <a16:creationId xmlns:a16="http://schemas.microsoft.com/office/drawing/2014/main" xmlns="" id="{C2E0F385-AF57-45EB-A1E9-1451B1CEC299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752;p46">
              <a:extLst>
                <a:ext uri="{FF2B5EF4-FFF2-40B4-BE49-F238E27FC236}">
                  <a16:creationId xmlns:a16="http://schemas.microsoft.com/office/drawing/2014/main" xmlns="" id="{3396941A-6EFB-496B-987B-4BB7BA6EA583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753;p46">
              <a:extLst>
                <a:ext uri="{FF2B5EF4-FFF2-40B4-BE49-F238E27FC236}">
                  <a16:creationId xmlns:a16="http://schemas.microsoft.com/office/drawing/2014/main" xmlns="" id="{FC03CBB0-93F4-411C-8D50-AA401ED9D96B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" name="Google Shape;754;p46">
              <a:extLst>
                <a:ext uri="{FF2B5EF4-FFF2-40B4-BE49-F238E27FC236}">
                  <a16:creationId xmlns:a16="http://schemas.microsoft.com/office/drawing/2014/main" xmlns="" id="{F331CB53-50D6-4D47-9EDA-5E14C71E24A9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" name="Google Shape;755;p46">
              <a:extLst>
                <a:ext uri="{FF2B5EF4-FFF2-40B4-BE49-F238E27FC236}">
                  <a16:creationId xmlns:a16="http://schemas.microsoft.com/office/drawing/2014/main" xmlns="" id="{64BF3491-F2D5-4BFA-A460-FDED59FFF07F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" name="Google Shape;756;p46">
              <a:extLst>
                <a:ext uri="{FF2B5EF4-FFF2-40B4-BE49-F238E27FC236}">
                  <a16:creationId xmlns:a16="http://schemas.microsoft.com/office/drawing/2014/main" xmlns="" id="{A6DDF75A-674F-4C6B-BBB8-3646D8ABDFF0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" name="Google Shape;757;p46">
              <a:extLst>
                <a:ext uri="{FF2B5EF4-FFF2-40B4-BE49-F238E27FC236}">
                  <a16:creationId xmlns:a16="http://schemas.microsoft.com/office/drawing/2014/main" xmlns="" id="{4D9A2511-5A6D-4DD8-B65E-E0287657F88D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" name="Google Shape;758;p46">
              <a:extLst>
                <a:ext uri="{FF2B5EF4-FFF2-40B4-BE49-F238E27FC236}">
                  <a16:creationId xmlns:a16="http://schemas.microsoft.com/office/drawing/2014/main" xmlns="" id="{B282C648-8965-4736-9132-E6E778B33C8B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" name="Google Shape;759;p46">
              <a:extLst>
                <a:ext uri="{FF2B5EF4-FFF2-40B4-BE49-F238E27FC236}">
                  <a16:creationId xmlns:a16="http://schemas.microsoft.com/office/drawing/2014/main" xmlns="" id="{3749759E-0B8D-4396-9D52-8D89B83A3351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" name="Google Shape;760;p46">
              <a:extLst>
                <a:ext uri="{FF2B5EF4-FFF2-40B4-BE49-F238E27FC236}">
                  <a16:creationId xmlns:a16="http://schemas.microsoft.com/office/drawing/2014/main" xmlns="" id="{A7881DE0-2262-447D-9A4F-9E48D761F15F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" name="Google Shape;761;p46">
              <a:extLst>
                <a:ext uri="{FF2B5EF4-FFF2-40B4-BE49-F238E27FC236}">
                  <a16:creationId xmlns:a16="http://schemas.microsoft.com/office/drawing/2014/main" xmlns="" id="{55ED6106-2A21-4608-A268-FE3CFC8D21C8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" name="Google Shape;762;p46">
              <a:extLst>
                <a:ext uri="{FF2B5EF4-FFF2-40B4-BE49-F238E27FC236}">
                  <a16:creationId xmlns:a16="http://schemas.microsoft.com/office/drawing/2014/main" xmlns="" id="{86EBE440-2C24-44C4-B671-1EA71613FDA8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" name="Google Shape;763;p46">
              <a:extLst>
                <a:ext uri="{FF2B5EF4-FFF2-40B4-BE49-F238E27FC236}">
                  <a16:creationId xmlns:a16="http://schemas.microsoft.com/office/drawing/2014/main" xmlns="" id="{88ED3633-16B0-4812-A7AA-3231C9C6103E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" name="Google Shape;764;p46">
              <a:extLst>
                <a:ext uri="{FF2B5EF4-FFF2-40B4-BE49-F238E27FC236}">
                  <a16:creationId xmlns:a16="http://schemas.microsoft.com/office/drawing/2014/main" xmlns="" id="{13ECE7FB-C26C-48CB-99DD-2049E356F3FA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" name="Google Shape;765;p46">
              <a:extLst>
                <a:ext uri="{FF2B5EF4-FFF2-40B4-BE49-F238E27FC236}">
                  <a16:creationId xmlns:a16="http://schemas.microsoft.com/office/drawing/2014/main" xmlns="" id="{D9E97212-1FF2-4832-8A88-7D9FE50366D7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" name="Google Shape;766;p46">
              <a:extLst>
                <a:ext uri="{FF2B5EF4-FFF2-40B4-BE49-F238E27FC236}">
                  <a16:creationId xmlns:a16="http://schemas.microsoft.com/office/drawing/2014/main" xmlns="" id="{FED37426-D142-47D7-B2D3-BBDAC52F1CC7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" name="Google Shape;767;p46">
              <a:extLst>
                <a:ext uri="{FF2B5EF4-FFF2-40B4-BE49-F238E27FC236}">
                  <a16:creationId xmlns:a16="http://schemas.microsoft.com/office/drawing/2014/main" xmlns="" id="{D2F67844-8A99-4813-8334-586DCCAC8830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" name="Google Shape;768;p46">
              <a:extLst>
                <a:ext uri="{FF2B5EF4-FFF2-40B4-BE49-F238E27FC236}">
                  <a16:creationId xmlns:a16="http://schemas.microsoft.com/office/drawing/2014/main" xmlns="" id="{05798779-B102-4CAF-8106-D70C380AACC8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" name="Google Shape;769;p46">
              <a:extLst>
                <a:ext uri="{FF2B5EF4-FFF2-40B4-BE49-F238E27FC236}">
                  <a16:creationId xmlns:a16="http://schemas.microsoft.com/office/drawing/2014/main" xmlns="" id="{F9AAFDAA-61AD-482E-BC48-10DD6B08D264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0" name="Google Shape;286;p27">
            <a:extLst>
              <a:ext uri="{FF2B5EF4-FFF2-40B4-BE49-F238E27FC236}">
                <a16:creationId xmlns:a16="http://schemas.microsoft.com/office/drawing/2014/main" xmlns="" id="{14D8ED96-45C6-48D7-936A-3A73C449E1AB}"/>
              </a:ext>
            </a:extLst>
          </p:cNvPr>
          <p:cNvSpPr txBox="1"/>
          <p:nvPr/>
        </p:nvSpPr>
        <p:spPr>
          <a:xfrm>
            <a:off x="4784664" y="2955259"/>
            <a:ext cx="2674885" cy="797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just"/>
            <a:r>
              <a:rPr lang="ru-RU" sz="1600" dirty="0"/>
              <a:t>Федеральный мониторинг</a:t>
            </a:r>
          </a:p>
        </p:txBody>
      </p:sp>
      <p:sp>
        <p:nvSpPr>
          <p:cNvPr id="61" name="Google Shape;309;p27">
            <a:extLst>
              <a:ext uri="{FF2B5EF4-FFF2-40B4-BE49-F238E27FC236}">
                <a16:creationId xmlns:a16="http://schemas.microsoft.com/office/drawing/2014/main" xmlns="" id="{F058F86B-10D9-4562-BFC3-1C9AEDE31DAD}"/>
              </a:ext>
            </a:extLst>
          </p:cNvPr>
          <p:cNvSpPr/>
          <p:nvPr/>
        </p:nvSpPr>
        <p:spPr>
          <a:xfrm>
            <a:off x="4448129" y="3048250"/>
            <a:ext cx="3260833" cy="256137"/>
          </a:xfrm>
          <a:prstGeom prst="parallelogram">
            <a:avLst>
              <a:gd name="adj" fmla="val 96952"/>
            </a:avLst>
          </a:prstGeom>
          <a:solidFill>
            <a:srgbClr val="1A2A30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 b="1" dirty="0"/>
          </a:p>
          <a:p>
            <a:r>
              <a:rPr lang="ru-RU" b="1" dirty="0">
                <a:solidFill>
                  <a:schemeClr val="bg1"/>
                </a:solidFill>
              </a:rPr>
              <a:t>с 01-15 июля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285;p27">
            <a:extLst>
              <a:ext uri="{FF2B5EF4-FFF2-40B4-BE49-F238E27FC236}">
                <a16:creationId xmlns:a16="http://schemas.microsoft.com/office/drawing/2014/main" xmlns="" id="{659ADA13-F8E7-429C-89AB-9F7C8F0E5714}"/>
              </a:ext>
            </a:extLst>
          </p:cNvPr>
          <p:cNvSpPr txBox="1"/>
          <p:nvPr/>
        </p:nvSpPr>
        <p:spPr>
          <a:xfrm>
            <a:off x="5408715" y="1431179"/>
            <a:ext cx="1109515" cy="4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15000"/>
              </a:lnSpc>
              <a:spcAft>
                <a:spcPts val="1600"/>
              </a:spcAft>
            </a:pPr>
            <a:r>
              <a:rPr lang="ru-RU" sz="1800" dirty="0">
                <a:solidFill>
                  <a:srgbClr val="1591B9"/>
                </a:solidFill>
              </a:rPr>
              <a:t>ФИОКО</a:t>
            </a:r>
            <a:endParaRPr sz="1800" dirty="0">
              <a:solidFill>
                <a:srgbClr val="1591B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48400" y="829075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b="1" dirty="0">
                <a:solidFill>
                  <a:srgbClr val="0F8BB0"/>
                </a:solidFill>
              </a:rPr>
              <a:t>	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Цель оценки муниципальных управленческих механизмов качества образования</a:t>
            </a:r>
            <a:endParaRPr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55274" y="1576549"/>
            <a:ext cx="7440299" cy="2737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buClr>
                <a:srgbClr val="1591B9"/>
              </a:buClr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Выявление степени объективности информации о состоянии качества образования в образовательных организациях для принятия управленческих решений администрацией учреждений и муниципальным органом управления образования.</a:t>
            </a:r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82" name="Google Shape;82;p12"/>
          <p:cNvGrpSpPr/>
          <p:nvPr/>
        </p:nvGrpSpPr>
        <p:grpSpPr>
          <a:xfrm>
            <a:off x="193381" y="737163"/>
            <a:ext cx="509279" cy="423676"/>
            <a:chOff x="1926350" y="995225"/>
            <a:chExt cx="428650" cy="356600"/>
          </a:xfrm>
        </p:grpSpPr>
        <p:sp>
          <p:nvSpPr>
            <p:cNvPr id="83" name="Google Shape;83;p12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title"/>
          </p:nvPr>
        </p:nvSpPr>
        <p:spPr>
          <a:xfrm>
            <a:off x="976056" y="261251"/>
            <a:ext cx="7298719" cy="71706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Структура управленческого цикла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3" name="Google Shape;283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303090" y="483216"/>
            <a:ext cx="367686" cy="599441"/>
            <a:chOff x="6730350" y="2315900"/>
            <a:chExt cx="257700" cy="420100"/>
          </a:xfrm>
        </p:grpSpPr>
        <p:sp>
          <p:nvSpPr>
            <p:cNvPr id="314" name="Google Shape;314;p2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F689FC7-83C8-4D84-A9F1-0CE69C15A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167028"/>
              </p:ext>
            </p:extLst>
          </p:nvPr>
        </p:nvGraphicFramePr>
        <p:xfrm>
          <a:off x="1551163" y="1165177"/>
          <a:ext cx="5342455" cy="356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7D66AE-2B7E-4CE5-9DFC-AFAAEC528D6F}"/>
              </a:ext>
            </a:extLst>
          </p:cNvPr>
          <p:cNvSpPr txBox="1"/>
          <p:nvPr/>
        </p:nvSpPr>
        <p:spPr>
          <a:xfrm>
            <a:off x="5352174" y="1327944"/>
            <a:ext cx="2434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8225255-0F7F-41B8-AC9B-F2602E5C9928}"/>
              </a:ext>
            </a:extLst>
          </p:cNvPr>
          <p:cNvSpPr txBox="1"/>
          <p:nvPr/>
        </p:nvSpPr>
        <p:spPr>
          <a:xfrm>
            <a:off x="6244732" y="2391650"/>
            <a:ext cx="2434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Показатели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444F442-34B6-4A67-9FB5-490DC30E8EEF}"/>
              </a:ext>
            </a:extLst>
          </p:cNvPr>
          <p:cNvSpPr txBox="1"/>
          <p:nvPr/>
        </p:nvSpPr>
        <p:spPr>
          <a:xfrm>
            <a:off x="5631581" y="3670546"/>
            <a:ext cx="2434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Мониторинг показателей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AE32B09-06F5-4547-B739-A1810E833F63}"/>
              </a:ext>
            </a:extLst>
          </p:cNvPr>
          <p:cNvSpPr txBox="1"/>
          <p:nvPr/>
        </p:nvSpPr>
        <p:spPr>
          <a:xfrm>
            <a:off x="4051201" y="4651363"/>
            <a:ext cx="3131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Анализ результатов мониторинга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245B0F9-BDDD-4186-86EB-F88D44AC303D}"/>
              </a:ext>
            </a:extLst>
          </p:cNvPr>
          <p:cNvSpPr txBox="1"/>
          <p:nvPr/>
        </p:nvSpPr>
        <p:spPr>
          <a:xfrm>
            <a:off x="486933" y="3670545"/>
            <a:ext cx="2434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Адресные рекомендации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2A8CC70-0889-40D3-BDA3-59116BE167EE}"/>
              </a:ext>
            </a:extLst>
          </p:cNvPr>
          <p:cNvSpPr txBox="1"/>
          <p:nvPr/>
        </p:nvSpPr>
        <p:spPr>
          <a:xfrm>
            <a:off x="188180" y="2318774"/>
            <a:ext cx="243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Мероприятия, меры, управленческие решения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A1B346F-F8D6-47CB-B72E-AB044DC7AE1A}"/>
              </a:ext>
            </a:extLst>
          </p:cNvPr>
          <p:cNvSpPr txBox="1"/>
          <p:nvPr/>
        </p:nvSpPr>
        <p:spPr>
          <a:xfrm>
            <a:off x="1017667" y="1307177"/>
            <a:ext cx="243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Анализ эффективности принятых мер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 idx="4294967295"/>
          </p:nvPr>
        </p:nvSpPr>
        <p:spPr>
          <a:xfrm>
            <a:off x="1033538" y="501019"/>
            <a:ext cx="7991245" cy="7991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3200" b="1" dirty="0">
                <a:solidFill>
                  <a:srgbClr val="1591B9"/>
                </a:solidFill>
                <a:latin typeface="Arial Narrow" panose="020B0606020202030204" pitchFamily="34" charset="0"/>
              </a:rPr>
              <a:t>Механизмы управления качеством образовательных результатов</a:t>
            </a:r>
            <a:endParaRPr sz="3200" b="1" dirty="0">
              <a:solidFill>
                <a:srgbClr val="1591B9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584837" y="1657349"/>
            <a:ext cx="8093897" cy="15177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Clr>
                <a:srgbClr val="1591B9"/>
              </a:buClr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Система оценки качества подготовки обучающихся</a:t>
            </a:r>
          </a:p>
          <a:p>
            <a:pPr algn="just">
              <a:buClr>
                <a:srgbClr val="1591B9"/>
              </a:buClr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Система работы со школами с низкими результатами обучения и/или школами, функционирующими в неблагоприятных социальных условиях</a:t>
            </a:r>
          </a:p>
          <a:p>
            <a:pPr algn="just">
              <a:buClr>
                <a:srgbClr val="1591B9"/>
              </a:buClr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Система выявления, поддержки и развития способностей и талантов у детей и молодежи</a:t>
            </a:r>
          </a:p>
          <a:p>
            <a:pPr algn="just">
              <a:buClr>
                <a:srgbClr val="1591B9"/>
              </a:buClr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Система работы по самоопределению и профессиональной ориентации обучающихся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tzwalter template">
  <a:themeElements>
    <a:clrScheme name="Custom 347">
      <a:dk1>
        <a:srgbClr val="1A2A30"/>
      </a:dk1>
      <a:lt1>
        <a:srgbClr val="FFFFFF"/>
      </a:lt1>
      <a:dk2>
        <a:srgbClr val="66787E"/>
      </a:dk2>
      <a:lt2>
        <a:srgbClr val="E9F0EF"/>
      </a:lt2>
      <a:accent1>
        <a:srgbClr val="D6F075"/>
      </a:accent1>
      <a:accent2>
        <a:srgbClr val="50DD8B"/>
      </a:accent2>
      <a:accent3>
        <a:srgbClr val="0D89B1"/>
      </a:accent3>
      <a:accent4>
        <a:srgbClr val="EB5E76"/>
      </a:accent4>
      <a:accent5>
        <a:srgbClr val="F08148"/>
      </a:accent5>
      <a:accent6>
        <a:srgbClr val="FFCC00"/>
      </a:accent6>
      <a:hlink>
        <a:srgbClr val="0070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436</TotalTime>
  <Words>333</Words>
  <Application>Microsoft Office PowerPoint</Application>
  <PresentationFormat>Экран (16:9)</PresentationFormat>
  <Paragraphs>75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Bebas Neue</vt:lpstr>
      <vt:lpstr>Barlow Light</vt:lpstr>
      <vt:lpstr>Barlow</vt:lpstr>
      <vt:lpstr>Arial Narrow</vt:lpstr>
      <vt:lpstr>Fitzwalter template</vt:lpstr>
      <vt:lpstr>Итоги мониторинга системы организации воспитания, выявления, поддержки и развития способностей и талантов у детей и молодежи в 2021 – 2022 учебном году</vt:lpstr>
      <vt:lpstr>Презентация PowerPoint</vt:lpstr>
      <vt:lpstr>Презентация PowerPoint</vt:lpstr>
      <vt:lpstr>Презентация PowerPoint</vt:lpstr>
      <vt:lpstr>Основания проведения оценки механизмов управления качеством образования</vt:lpstr>
      <vt:lpstr>Сроки проведения мониторингов</vt:lpstr>
      <vt:lpstr> Цель оценки муниципальных управленческих механизмов качества образования</vt:lpstr>
      <vt:lpstr>Структура управленческого цикла</vt:lpstr>
      <vt:lpstr>Механизмы управления качеством образовательных результатов</vt:lpstr>
      <vt:lpstr>Механизмы управления качеством образовательной деятельности</vt:lpstr>
      <vt:lpstr>Действия ОО для прохождения мониторингов МУКО</vt:lpstr>
      <vt:lpstr>Критерии оценки механизмов управления качеством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Ответственность участников МУКО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МЕХАНИЗМОВ УПРАВЛЕНИЯ КАЧЕСТВОМ ОБРАЗОВАНИЯ</dc:title>
  <dc:creator>HP-laptop</dc:creator>
  <cp:lastModifiedBy>Чернышкова Марина Васильевна</cp:lastModifiedBy>
  <cp:revision>40</cp:revision>
  <dcterms:modified xsi:type="dcterms:W3CDTF">2022-08-26T02:30:27Z</dcterms:modified>
</cp:coreProperties>
</file>