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Override3.xml" ContentType="application/vnd.openxmlformats-officedocument.themeOverrid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5" r:id="rId5"/>
  </p:sldMasterIdLst>
  <p:notesMasterIdLst>
    <p:notesMasterId r:id="rId15"/>
  </p:notesMasterIdLst>
  <p:sldIdLst>
    <p:sldId id="281" r:id="rId6"/>
    <p:sldId id="301" r:id="rId7"/>
    <p:sldId id="295" r:id="rId8"/>
    <p:sldId id="302" r:id="rId9"/>
    <p:sldId id="296" r:id="rId10"/>
    <p:sldId id="304" r:id="rId11"/>
    <p:sldId id="303" r:id="rId12"/>
    <p:sldId id="305" r:id="rId13"/>
    <p:sldId id="300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DBECB"/>
    <a:srgbClr val="E95E40"/>
    <a:srgbClr val="4E606C"/>
    <a:srgbClr val="475762"/>
    <a:srgbClr val="44535E"/>
    <a:srgbClr val="465560"/>
    <a:srgbClr val="F1F1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72" autoAdjust="0"/>
    <p:restoredTop sz="94660"/>
  </p:normalViewPr>
  <p:slideViewPr>
    <p:cSldViewPr snapToGrid="0" showGuides="1">
      <p:cViewPr varScale="1">
        <p:scale>
          <a:sx n="64" d="100"/>
          <a:sy n="64" d="100"/>
        </p:scale>
        <p:origin x="632" y="48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B779F6-2816-4B18-8069-9B1E28544C6B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6EF7B7-D0D1-4579-B108-8687F086EB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8948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6EF7B7-D0D1-4579-B108-8687F086EB4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1229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6.png"/><Relationship Id="rId7" Type="http://schemas.openxmlformats.org/officeDocument/2006/relationships/image" Target="../media/image9.jp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096000" y="3790454"/>
            <a:ext cx="6096000" cy="229517"/>
          </a:xfrm>
          <a:prstGeom prst="rect">
            <a:avLst/>
          </a:prstGeom>
          <a:solidFill>
            <a:srgbClr val="5C73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558"/>
          </a:p>
        </p:txBody>
      </p:sp>
      <p:sp>
        <p:nvSpPr>
          <p:cNvPr id="5" name="Прямоугольник 4"/>
          <p:cNvSpPr/>
          <p:nvPr/>
        </p:nvSpPr>
        <p:spPr>
          <a:xfrm>
            <a:off x="0" y="1107725"/>
            <a:ext cx="6096000" cy="229517"/>
          </a:xfrm>
          <a:prstGeom prst="rect">
            <a:avLst/>
          </a:prstGeom>
          <a:solidFill>
            <a:srgbClr val="5C73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558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8" t="14107" r="2628" b="6651"/>
          <a:stretch>
            <a:fillRect/>
          </a:stretch>
        </p:blipFill>
        <p:spPr bwMode="auto">
          <a:xfrm>
            <a:off x="0" y="1361980"/>
            <a:ext cx="12192000" cy="2392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9304000" y="254255"/>
            <a:ext cx="5245100" cy="1493917"/>
          </a:xfrm>
          <a:prstGeom prst="rect">
            <a:avLst/>
          </a:prstGeom>
          <a:solidFill>
            <a:srgbClr val="E95E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558"/>
          </a:p>
        </p:txBody>
      </p:sp>
      <p:sp>
        <p:nvSpPr>
          <p:cNvPr id="9" name="Прямоугольник 8"/>
          <p:cNvSpPr/>
          <p:nvPr/>
        </p:nvSpPr>
        <p:spPr>
          <a:xfrm rot="16200000">
            <a:off x="15243478" y="1904619"/>
            <a:ext cx="167671" cy="228600"/>
          </a:xfrm>
          <a:prstGeom prst="rect">
            <a:avLst/>
          </a:prstGeom>
          <a:solidFill>
            <a:srgbClr val="E95E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558" dirty="0"/>
          </a:p>
        </p:txBody>
      </p:sp>
      <p:grpSp>
        <p:nvGrpSpPr>
          <p:cNvPr id="10" name="Group 4"/>
          <p:cNvGrpSpPr>
            <a:grpSpLocks noChangeAspect="1"/>
          </p:cNvGrpSpPr>
          <p:nvPr/>
        </p:nvGrpSpPr>
        <p:grpSpPr bwMode="auto">
          <a:xfrm>
            <a:off x="379413" y="1645096"/>
            <a:ext cx="1924050" cy="1855371"/>
            <a:chOff x="1816" y="774"/>
            <a:chExt cx="777" cy="999"/>
          </a:xfrm>
        </p:grpSpPr>
        <p:sp>
          <p:nvSpPr>
            <p:cNvPr id="11" name="Freeform 5"/>
            <p:cNvSpPr>
              <a:spLocks/>
            </p:cNvSpPr>
            <p:nvPr userDrawn="1"/>
          </p:nvSpPr>
          <p:spPr bwMode="auto">
            <a:xfrm>
              <a:off x="2516" y="1445"/>
              <a:ext cx="77" cy="103"/>
            </a:xfrm>
            <a:custGeom>
              <a:avLst/>
              <a:gdLst>
                <a:gd name="T0" fmla="*/ 0 w 1308"/>
                <a:gd name="T1" fmla="*/ 0 h 1739"/>
                <a:gd name="T2" fmla="*/ 0 w 1308"/>
                <a:gd name="T3" fmla="*/ 0 h 1739"/>
                <a:gd name="T4" fmla="*/ 0 w 1308"/>
                <a:gd name="T5" fmla="*/ 0 h 1739"/>
                <a:gd name="T6" fmla="*/ 0 w 1308"/>
                <a:gd name="T7" fmla="*/ 0 h 1739"/>
                <a:gd name="T8" fmla="*/ 0 w 1308"/>
                <a:gd name="T9" fmla="*/ 0 h 1739"/>
                <a:gd name="T10" fmla="*/ 0 w 1308"/>
                <a:gd name="T11" fmla="*/ 0 h 1739"/>
                <a:gd name="T12" fmla="*/ 0 w 1308"/>
                <a:gd name="T13" fmla="*/ 0 h 1739"/>
                <a:gd name="T14" fmla="*/ 0 w 1308"/>
                <a:gd name="T15" fmla="*/ 0 h 1739"/>
                <a:gd name="T16" fmla="*/ 0 w 1308"/>
                <a:gd name="T17" fmla="*/ 0 h 1739"/>
                <a:gd name="T18" fmla="*/ 0 w 1308"/>
                <a:gd name="T19" fmla="*/ 0 h 1739"/>
                <a:gd name="T20" fmla="*/ 0 w 1308"/>
                <a:gd name="T21" fmla="*/ 0 h 1739"/>
                <a:gd name="T22" fmla="*/ 0 w 1308"/>
                <a:gd name="T23" fmla="*/ 0 h 1739"/>
                <a:gd name="T24" fmla="*/ 0 w 1308"/>
                <a:gd name="T25" fmla="*/ 0 h 1739"/>
                <a:gd name="T26" fmla="*/ 0 w 1308"/>
                <a:gd name="T27" fmla="*/ 0 h 1739"/>
                <a:gd name="T28" fmla="*/ 0 w 1308"/>
                <a:gd name="T29" fmla="*/ 0 h 1739"/>
                <a:gd name="T30" fmla="*/ 0 w 1308"/>
                <a:gd name="T31" fmla="*/ 0 h 1739"/>
                <a:gd name="T32" fmla="*/ 0 w 1308"/>
                <a:gd name="T33" fmla="*/ 0 h 1739"/>
                <a:gd name="T34" fmla="*/ 0 w 1308"/>
                <a:gd name="T35" fmla="*/ 0 h 1739"/>
                <a:gd name="T36" fmla="*/ 0 w 1308"/>
                <a:gd name="T37" fmla="*/ 0 h 1739"/>
                <a:gd name="T38" fmla="*/ 0 w 1308"/>
                <a:gd name="T39" fmla="*/ 0 h 1739"/>
                <a:gd name="T40" fmla="*/ 0 w 1308"/>
                <a:gd name="T41" fmla="*/ 0 h 1739"/>
                <a:gd name="T42" fmla="*/ 0 w 1308"/>
                <a:gd name="T43" fmla="*/ 0 h 1739"/>
                <a:gd name="T44" fmla="*/ 0 w 1308"/>
                <a:gd name="T45" fmla="*/ 0 h 1739"/>
                <a:gd name="T46" fmla="*/ 0 w 1308"/>
                <a:gd name="T47" fmla="*/ 0 h 1739"/>
                <a:gd name="T48" fmla="*/ 0 w 1308"/>
                <a:gd name="T49" fmla="*/ 0 h 1739"/>
                <a:gd name="T50" fmla="*/ 0 w 1308"/>
                <a:gd name="T51" fmla="*/ 0 h 1739"/>
                <a:gd name="T52" fmla="*/ 0 w 1308"/>
                <a:gd name="T53" fmla="*/ 0 h 1739"/>
                <a:gd name="T54" fmla="*/ 0 w 1308"/>
                <a:gd name="T55" fmla="*/ 0 h 1739"/>
                <a:gd name="T56" fmla="*/ 0 w 1308"/>
                <a:gd name="T57" fmla="*/ 0 h 1739"/>
                <a:gd name="T58" fmla="*/ 0 w 1308"/>
                <a:gd name="T59" fmla="*/ 0 h 1739"/>
                <a:gd name="T60" fmla="*/ 0 w 1308"/>
                <a:gd name="T61" fmla="*/ 0 h 1739"/>
                <a:gd name="T62" fmla="*/ 0 w 1308"/>
                <a:gd name="T63" fmla="*/ 0 h 1739"/>
                <a:gd name="T64" fmla="*/ 0 w 1308"/>
                <a:gd name="T65" fmla="*/ 0 h 1739"/>
                <a:gd name="T66" fmla="*/ 0 w 1308"/>
                <a:gd name="T67" fmla="*/ 0 h 1739"/>
                <a:gd name="T68" fmla="*/ 0 w 1308"/>
                <a:gd name="T69" fmla="*/ 0 h 1739"/>
                <a:gd name="T70" fmla="*/ 0 w 1308"/>
                <a:gd name="T71" fmla="*/ 0 h 1739"/>
                <a:gd name="T72" fmla="*/ 0 w 1308"/>
                <a:gd name="T73" fmla="*/ 0 h 1739"/>
                <a:gd name="T74" fmla="*/ 0 w 1308"/>
                <a:gd name="T75" fmla="*/ 0 h 1739"/>
                <a:gd name="T76" fmla="*/ 0 w 1308"/>
                <a:gd name="T77" fmla="*/ 0 h 1739"/>
                <a:gd name="T78" fmla="*/ 0 w 1308"/>
                <a:gd name="T79" fmla="*/ 0 h 1739"/>
                <a:gd name="T80" fmla="*/ 0 w 1308"/>
                <a:gd name="T81" fmla="*/ 0 h 1739"/>
                <a:gd name="T82" fmla="*/ 0 w 1308"/>
                <a:gd name="T83" fmla="*/ 0 h 173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308" h="1739">
                  <a:moveTo>
                    <a:pt x="0" y="0"/>
                  </a:moveTo>
                  <a:lnTo>
                    <a:pt x="1308" y="0"/>
                  </a:lnTo>
                  <a:lnTo>
                    <a:pt x="1302" y="46"/>
                  </a:lnTo>
                  <a:lnTo>
                    <a:pt x="1301" y="77"/>
                  </a:lnTo>
                  <a:lnTo>
                    <a:pt x="1302" y="108"/>
                  </a:lnTo>
                  <a:lnTo>
                    <a:pt x="1308" y="153"/>
                  </a:lnTo>
                  <a:lnTo>
                    <a:pt x="1063" y="132"/>
                  </a:lnTo>
                  <a:lnTo>
                    <a:pt x="1038" y="132"/>
                  </a:lnTo>
                  <a:lnTo>
                    <a:pt x="1012" y="131"/>
                  </a:lnTo>
                  <a:lnTo>
                    <a:pt x="986" y="130"/>
                  </a:lnTo>
                  <a:lnTo>
                    <a:pt x="958" y="130"/>
                  </a:lnTo>
                  <a:lnTo>
                    <a:pt x="925" y="128"/>
                  </a:lnTo>
                  <a:lnTo>
                    <a:pt x="895" y="126"/>
                  </a:lnTo>
                  <a:lnTo>
                    <a:pt x="867" y="125"/>
                  </a:lnTo>
                  <a:lnTo>
                    <a:pt x="843" y="124"/>
                  </a:lnTo>
                  <a:lnTo>
                    <a:pt x="822" y="124"/>
                  </a:lnTo>
                  <a:lnTo>
                    <a:pt x="804" y="123"/>
                  </a:lnTo>
                  <a:lnTo>
                    <a:pt x="789" y="123"/>
                  </a:lnTo>
                  <a:lnTo>
                    <a:pt x="777" y="123"/>
                  </a:lnTo>
                  <a:lnTo>
                    <a:pt x="777" y="1739"/>
                  </a:lnTo>
                  <a:lnTo>
                    <a:pt x="749" y="1736"/>
                  </a:lnTo>
                  <a:lnTo>
                    <a:pt x="720" y="1733"/>
                  </a:lnTo>
                  <a:lnTo>
                    <a:pt x="693" y="1731"/>
                  </a:lnTo>
                  <a:lnTo>
                    <a:pt x="666" y="1731"/>
                  </a:lnTo>
                  <a:lnTo>
                    <a:pt x="638" y="1731"/>
                  </a:lnTo>
                  <a:lnTo>
                    <a:pt x="610" y="1733"/>
                  </a:lnTo>
                  <a:lnTo>
                    <a:pt x="582" y="1736"/>
                  </a:lnTo>
                  <a:lnTo>
                    <a:pt x="555" y="1739"/>
                  </a:lnTo>
                  <a:lnTo>
                    <a:pt x="555" y="123"/>
                  </a:lnTo>
                  <a:lnTo>
                    <a:pt x="488" y="123"/>
                  </a:lnTo>
                  <a:lnTo>
                    <a:pt x="421" y="125"/>
                  </a:lnTo>
                  <a:lnTo>
                    <a:pt x="354" y="128"/>
                  </a:lnTo>
                  <a:lnTo>
                    <a:pt x="285" y="131"/>
                  </a:lnTo>
                  <a:lnTo>
                    <a:pt x="215" y="135"/>
                  </a:lnTo>
                  <a:lnTo>
                    <a:pt x="144" y="140"/>
                  </a:lnTo>
                  <a:lnTo>
                    <a:pt x="73" y="147"/>
                  </a:lnTo>
                  <a:lnTo>
                    <a:pt x="0" y="153"/>
                  </a:lnTo>
                  <a:lnTo>
                    <a:pt x="5" y="113"/>
                  </a:lnTo>
                  <a:lnTo>
                    <a:pt x="7" y="77"/>
                  </a:lnTo>
                  <a:lnTo>
                    <a:pt x="6" y="52"/>
                  </a:lnTo>
                  <a:lnTo>
                    <a:pt x="4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58"/>
            </a:p>
          </p:txBody>
        </p:sp>
        <p:sp>
          <p:nvSpPr>
            <p:cNvPr id="12" name="Freeform 6"/>
            <p:cNvSpPr>
              <a:spLocks/>
            </p:cNvSpPr>
            <p:nvPr userDrawn="1"/>
          </p:nvSpPr>
          <p:spPr bwMode="auto">
            <a:xfrm>
              <a:off x="2417" y="1445"/>
              <a:ext cx="96" cy="103"/>
            </a:xfrm>
            <a:custGeom>
              <a:avLst/>
              <a:gdLst>
                <a:gd name="T0" fmla="*/ 0 w 1620"/>
                <a:gd name="T1" fmla="*/ 0 h 1739"/>
                <a:gd name="T2" fmla="*/ 0 w 1620"/>
                <a:gd name="T3" fmla="*/ 0 h 1739"/>
                <a:gd name="T4" fmla="*/ 0 w 1620"/>
                <a:gd name="T5" fmla="*/ 0 h 1739"/>
                <a:gd name="T6" fmla="*/ 0 w 1620"/>
                <a:gd name="T7" fmla="*/ 0 h 1739"/>
                <a:gd name="T8" fmla="*/ 0 w 1620"/>
                <a:gd name="T9" fmla="*/ 0 h 1739"/>
                <a:gd name="T10" fmla="*/ 0 w 1620"/>
                <a:gd name="T11" fmla="*/ 0 h 1739"/>
                <a:gd name="T12" fmla="*/ 0 w 1620"/>
                <a:gd name="T13" fmla="*/ 0 h 1739"/>
                <a:gd name="T14" fmla="*/ 0 w 1620"/>
                <a:gd name="T15" fmla="*/ 0 h 1739"/>
                <a:gd name="T16" fmla="*/ 0 w 1620"/>
                <a:gd name="T17" fmla="*/ 0 h 1739"/>
                <a:gd name="T18" fmla="*/ 0 w 1620"/>
                <a:gd name="T19" fmla="*/ 0 h 1739"/>
                <a:gd name="T20" fmla="*/ 0 w 1620"/>
                <a:gd name="T21" fmla="*/ 0 h 1739"/>
                <a:gd name="T22" fmla="*/ 0 w 1620"/>
                <a:gd name="T23" fmla="*/ 0 h 1739"/>
                <a:gd name="T24" fmla="*/ 0 w 1620"/>
                <a:gd name="T25" fmla="*/ 0 h 1739"/>
                <a:gd name="T26" fmla="*/ 0 w 1620"/>
                <a:gd name="T27" fmla="*/ 0 h 1739"/>
                <a:gd name="T28" fmla="*/ 0 w 1620"/>
                <a:gd name="T29" fmla="*/ 0 h 1739"/>
                <a:gd name="T30" fmla="*/ 0 w 1620"/>
                <a:gd name="T31" fmla="*/ 0 h 1739"/>
                <a:gd name="T32" fmla="*/ 0 w 1620"/>
                <a:gd name="T33" fmla="*/ 0 h 1739"/>
                <a:gd name="T34" fmla="*/ 0 w 1620"/>
                <a:gd name="T35" fmla="*/ 0 h 1739"/>
                <a:gd name="T36" fmla="*/ 0 w 1620"/>
                <a:gd name="T37" fmla="*/ 0 h 1739"/>
                <a:gd name="T38" fmla="*/ 0 w 1620"/>
                <a:gd name="T39" fmla="*/ 0 h 1739"/>
                <a:gd name="T40" fmla="*/ 0 w 1620"/>
                <a:gd name="T41" fmla="*/ 0 h 1739"/>
                <a:gd name="T42" fmla="*/ 0 w 1620"/>
                <a:gd name="T43" fmla="*/ 0 h 1739"/>
                <a:gd name="T44" fmla="*/ 0 w 1620"/>
                <a:gd name="T45" fmla="*/ 0 h 1739"/>
                <a:gd name="T46" fmla="*/ 0 w 1620"/>
                <a:gd name="T47" fmla="*/ 0 h 1739"/>
                <a:gd name="T48" fmla="*/ 0 w 1620"/>
                <a:gd name="T49" fmla="*/ 0 h 1739"/>
                <a:gd name="T50" fmla="*/ 0 w 1620"/>
                <a:gd name="T51" fmla="*/ 0 h 1739"/>
                <a:gd name="T52" fmla="*/ 0 w 1620"/>
                <a:gd name="T53" fmla="*/ 0 h 1739"/>
                <a:gd name="T54" fmla="*/ 0 w 1620"/>
                <a:gd name="T55" fmla="*/ 0 h 1739"/>
                <a:gd name="T56" fmla="*/ 0 w 1620"/>
                <a:gd name="T57" fmla="*/ 0 h 1739"/>
                <a:gd name="T58" fmla="*/ 0 w 1620"/>
                <a:gd name="T59" fmla="*/ 0 h 1739"/>
                <a:gd name="T60" fmla="*/ 0 w 1620"/>
                <a:gd name="T61" fmla="*/ 0 h 1739"/>
                <a:gd name="T62" fmla="*/ 0 w 1620"/>
                <a:gd name="T63" fmla="*/ 0 h 1739"/>
                <a:gd name="T64" fmla="*/ 0 w 1620"/>
                <a:gd name="T65" fmla="*/ 0 h 1739"/>
                <a:gd name="T66" fmla="*/ 0 w 1620"/>
                <a:gd name="T67" fmla="*/ 0 h 1739"/>
                <a:gd name="T68" fmla="*/ 0 w 1620"/>
                <a:gd name="T69" fmla="*/ 0 h 1739"/>
                <a:gd name="T70" fmla="*/ 0 w 1620"/>
                <a:gd name="T71" fmla="*/ 0 h 1739"/>
                <a:gd name="T72" fmla="*/ 0 w 1620"/>
                <a:gd name="T73" fmla="*/ 0 h 173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620" h="1739">
                  <a:moveTo>
                    <a:pt x="1204" y="803"/>
                  </a:moveTo>
                  <a:lnTo>
                    <a:pt x="883" y="1435"/>
                  </a:lnTo>
                  <a:lnTo>
                    <a:pt x="736" y="1739"/>
                  </a:lnTo>
                  <a:lnTo>
                    <a:pt x="711" y="1736"/>
                  </a:lnTo>
                  <a:lnTo>
                    <a:pt x="690" y="1733"/>
                  </a:lnTo>
                  <a:lnTo>
                    <a:pt x="672" y="1731"/>
                  </a:lnTo>
                  <a:lnTo>
                    <a:pt x="657" y="1731"/>
                  </a:lnTo>
                  <a:lnTo>
                    <a:pt x="628" y="1731"/>
                  </a:lnTo>
                  <a:lnTo>
                    <a:pt x="600" y="1733"/>
                  </a:lnTo>
                  <a:lnTo>
                    <a:pt x="572" y="1736"/>
                  </a:lnTo>
                  <a:lnTo>
                    <a:pt x="543" y="1739"/>
                  </a:lnTo>
                  <a:lnTo>
                    <a:pt x="564" y="1706"/>
                  </a:lnTo>
                  <a:lnTo>
                    <a:pt x="585" y="1672"/>
                  </a:lnTo>
                  <a:lnTo>
                    <a:pt x="607" y="1636"/>
                  </a:lnTo>
                  <a:lnTo>
                    <a:pt x="629" y="1600"/>
                  </a:lnTo>
                  <a:lnTo>
                    <a:pt x="651" y="1562"/>
                  </a:lnTo>
                  <a:lnTo>
                    <a:pt x="673" y="1522"/>
                  </a:lnTo>
                  <a:lnTo>
                    <a:pt x="696" y="1482"/>
                  </a:lnTo>
                  <a:lnTo>
                    <a:pt x="719" y="1441"/>
                  </a:lnTo>
                  <a:lnTo>
                    <a:pt x="844" y="1214"/>
                  </a:lnTo>
                  <a:lnTo>
                    <a:pt x="685" y="981"/>
                  </a:lnTo>
                  <a:lnTo>
                    <a:pt x="459" y="653"/>
                  </a:lnTo>
                  <a:lnTo>
                    <a:pt x="195" y="273"/>
                  </a:lnTo>
                  <a:lnTo>
                    <a:pt x="176" y="246"/>
                  </a:lnTo>
                  <a:lnTo>
                    <a:pt x="160" y="221"/>
                  </a:lnTo>
                  <a:lnTo>
                    <a:pt x="143" y="198"/>
                  </a:lnTo>
                  <a:lnTo>
                    <a:pt x="127" y="175"/>
                  </a:lnTo>
                  <a:lnTo>
                    <a:pt x="112" y="154"/>
                  </a:lnTo>
                  <a:lnTo>
                    <a:pt x="97" y="133"/>
                  </a:lnTo>
                  <a:lnTo>
                    <a:pt x="83" y="115"/>
                  </a:lnTo>
                  <a:lnTo>
                    <a:pt x="69" y="97"/>
                  </a:lnTo>
                  <a:lnTo>
                    <a:pt x="46" y="63"/>
                  </a:lnTo>
                  <a:lnTo>
                    <a:pt x="26" y="35"/>
                  </a:lnTo>
                  <a:lnTo>
                    <a:pt x="11" y="15"/>
                  </a:lnTo>
                  <a:lnTo>
                    <a:pt x="0" y="0"/>
                  </a:lnTo>
                  <a:lnTo>
                    <a:pt x="157" y="8"/>
                  </a:lnTo>
                  <a:lnTo>
                    <a:pt x="210" y="5"/>
                  </a:lnTo>
                  <a:lnTo>
                    <a:pt x="294" y="0"/>
                  </a:lnTo>
                  <a:lnTo>
                    <a:pt x="336" y="69"/>
                  </a:lnTo>
                  <a:lnTo>
                    <a:pt x="377" y="135"/>
                  </a:lnTo>
                  <a:lnTo>
                    <a:pt x="418" y="200"/>
                  </a:lnTo>
                  <a:lnTo>
                    <a:pt x="457" y="263"/>
                  </a:lnTo>
                  <a:lnTo>
                    <a:pt x="496" y="324"/>
                  </a:lnTo>
                  <a:lnTo>
                    <a:pt x="535" y="383"/>
                  </a:lnTo>
                  <a:lnTo>
                    <a:pt x="573" y="441"/>
                  </a:lnTo>
                  <a:lnTo>
                    <a:pt x="610" y="496"/>
                  </a:lnTo>
                  <a:lnTo>
                    <a:pt x="650" y="555"/>
                  </a:lnTo>
                  <a:lnTo>
                    <a:pt x="690" y="615"/>
                  </a:lnTo>
                  <a:lnTo>
                    <a:pt x="733" y="674"/>
                  </a:lnTo>
                  <a:lnTo>
                    <a:pt x="774" y="734"/>
                  </a:lnTo>
                  <a:lnTo>
                    <a:pt x="817" y="792"/>
                  </a:lnTo>
                  <a:lnTo>
                    <a:pt x="861" y="851"/>
                  </a:lnTo>
                  <a:lnTo>
                    <a:pt x="905" y="911"/>
                  </a:lnTo>
                  <a:lnTo>
                    <a:pt x="950" y="969"/>
                  </a:lnTo>
                  <a:lnTo>
                    <a:pt x="978" y="970"/>
                  </a:lnTo>
                  <a:lnTo>
                    <a:pt x="1077" y="768"/>
                  </a:lnTo>
                  <a:lnTo>
                    <a:pt x="1217" y="486"/>
                  </a:lnTo>
                  <a:lnTo>
                    <a:pt x="1352" y="205"/>
                  </a:lnTo>
                  <a:lnTo>
                    <a:pt x="1361" y="187"/>
                  </a:lnTo>
                  <a:lnTo>
                    <a:pt x="1371" y="164"/>
                  </a:lnTo>
                  <a:lnTo>
                    <a:pt x="1386" y="132"/>
                  </a:lnTo>
                  <a:lnTo>
                    <a:pt x="1403" y="92"/>
                  </a:lnTo>
                  <a:lnTo>
                    <a:pt x="1417" y="64"/>
                  </a:lnTo>
                  <a:lnTo>
                    <a:pt x="1428" y="38"/>
                  </a:lnTo>
                  <a:lnTo>
                    <a:pt x="1437" y="17"/>
                  </a:lnTo>
                  <a:lnTo>
                    <a:pt x="1443" y="0"/>
                  </a:lnTo>
                  <a:lnTo>
                    <a:pt x="1465" y="3"/>
                  </a:lnTo>
                  <a:lnTo>
                    <a:pt x="1486" y="5"/>
                  </a:lnTo>
                  <a:lnTo>
                    <a:pt x="1507" y="8"/>
                  </a:lnTo>
                  <a:lnTo>
                    <a:pt x="1529" y="8"/>
                  </a:lnTo>
                  <a:lnTo>
                    <a:pt x="1566" y="5"/>
                  </a:lnTo>
                  <a:lnTo>
                    <a:pt x="1620" y="0"/>
                  </a:lnTo>
                  <a:lnTo>
                    <a:pt x="1496" y="227"/>
                  </a:lnTo>
                  <a:lnTo>
                    <a:pt x="1204" y="80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58"/>
            </a:p>
          </p:txBody>
        </p:sp>
        <p:sp>
          <p:nvSpPr>
            <p:cNvPr id="13" name="Freeform 7"/>
            <p:cNvSpPr>
              <a:spLocks/>
            </p:cNvSpPr>
            <p:nvPr userDrawn="1"/>
          </p:nvSpPr>
          <p:spPr bwMode="auto">
            <a:xfrm>
              <a:off x="2336" y="1445"/>
              <a:ext cx="77" cy="103"/>
            </a:xfrm>
            <a:custGeom>
              <a:avLst/>
              <a:gdLst>
                <a:gd name="T0" fmla="*/ 0 w 1308"/>
                <a:gd name="T1" fmla="*/ 0 h 1739"/>
                <a:gd name="T2" fmla="*/ 0 w 1308"/>
                <a:gd name="T3" fmla="*/ 0 h 1739"/>
                <a:gd name="T4" fmla="*/ 0 w 1308"/>
                <a:gd name="T5" fmla="*/ 0 h 1739"/>
                <a:gd name="T6" fmla="*/ 0 w 1308"/>
                <a:gd name="T7" fmla="*/ 0 h 1739"/>
                <a:gd name="T8" fmla="*/ 0 w 1308"/>
                <a:gd name="T9" fmla="*/ 0 h 1739"/>
                <a:gd name="T10" fmla="*/ 0 w 1308"/>
                <a:gd name="T11" fmla="*/ 0 h 1739"/>
                <a:gd name="T12" fmla="*/ 0 w 1308"/>
                <a:gd name="T13" fmla="*/ 0 h 1739"/>
                <a:gd name="T14" fmla="*/ 0 w 1308"/>
                <a:gd name="T15" fmla="*/ 0 h 1739"/>
                <a:gd name="T16" fmla="*/ 0 w 1308"/>
                <a:gd name="T17" fmla="*/ 0 h 1739"/>
                <a:gd name="T18" fmla="*/ 0 w 1308"/>
                <a:gd name="T19" fmla="*/ 0 h 1739"/>
                <a:gd name="T20" fmla="*/ 0 w 1308"/>
                <a:gd name="T21" fmla="*/ 0 h 1739"/>
                <a:gd name="T22" fmla="*/ 0 w 1308"/>
                <a:gd name="T23" fmla="*/ 0 h 1739"/>
                <a:gd name="T24" fmla="*/ 0 w 1308"/>
                <a:gd name="T25" fmla="*/ 0 h 1739"/>
                <a:gd name="T26" fmla="*/ 0 w 1308"/>
                <a:gd name="T27" fmla="*/ 0 h 1739"/>
                <a:gd name="T28" fmla="*/ 0 w 1308"/>
                <a:gd name="T29" fmla="*/ 0 h 1739"/>
                <a:gd name="T30" fmla="*/ 0 w 1308"/>
                <a:gd name="T31" fmla="*/ 0 h 1739"/>
                <a:gd name="T32" fmla="*/ 0 w 1308"/>
                <a:gd name="T33" fmla="*/ 0 h 1739"/>
                <a:gd name="T34" fmla="*/ 0 w 1308"/>
                <a:gd name="T35" fmla="*/ 0 h 1739"/>
                <a:gd name="T36" fmla="*/ 0 w 1308"/>
                <a:gd name="T37" fmla="*/ 0 h 1739"/>
                <a:gd name="T38" fmla="*/ 0 w 1308"/>
                <a:gd name="T39" fmla="*/ 0 h 1739"/>
                <a:gd name="T40" fmla="*/ 0 w 1308"/>
                <a:gd name="T41" fmla="*/ 0 h 1739"/>
                <a:gd name="T42" fmla="*/ 0 w 1308"/>
                <a:gd name="T43" fmla="*/ 0 h 1739"/>
                <a:gd name="T44" fmla="*/ 0 w 1308"/>
                <a:gd name="T45" fmla="*/ 0 h 1739"/>
                <a:gd name="T46" fmla="*/ 0 w 1308"/>
                <a:gd name="T47" fmla="*/ 0 h 1739"/>
                <a:gd name="T48" fmla="*/ 0 w 1308"/>
                <a:gd name="T49" fmla="*/ 0 h 1739"/>
                <a:gd name="T50" fmla="*/ 0 w 1308"/>
                <a:gd name="T51" fmla="*/ 0 h 1739"/>
                <a:gd name="T52" fmla="*/ 0 w 1308"/>
                <a:gd name="T53" fmla="*/ 0 h 1739"/>
                <a:gd name="T54" fmla="*/ 0 w 1308"/>
                <a:gd name="T55" fmla="*/ 0 h 1739"/>
                <a:gd name="T56" fmla="*/ 0 w 1308"/>
                <a:gd name="T57" fmla="*/ 0 h 1739"/>
                <a:gd name="T58" fmla="*/ 0 w 1308"/>
                <a:gd name="T59" fmla="*/ 0 h 1739"/>
                <a:gd name="T60" fmla="*/ 0 w 1308"/>
                <a:gd name="T61" fmla="*/ 0 h 1739"/>
                <a:gd name="T62" fmla="*/ 0 w 1308"/>
                <a:gd name="T63" fmla="*/ 0 h 1739"/>
                <a:gd name="T64" fmla="*/ 0 w 1308"/>
                <a:gd name="T65" fmla="*/ 0 h 1739"/>
                <a:gd name="T66" fmla="*/ 0 w 1308"/>
                <a:gd name="T67" fmla="*/ 0 h 1739"/>
                <a:gd name="T68" fmla="*/ 0 w 1308"/>
                <a:gd name="T69" fmla="*/ 0 h 1739"/>
                <a:gd name="T70" fmla="*/ 0 w 1308"/>
                <a:gd name="T71" fmla="*/ 0 h 1739"/>
                <a:gd name="T72" fmla="*/ 0 w 1308"/>
                <a:gd name="T73" fmla="*/ 0 h 1739"/>
                <a:gd name="T74" fmla="*/ 0 w 1308"/>
                <a:gd name="T75" fmla="*/ 0 h 1739"/>
                <a:gd name="T76" fmla="*/ 0 w 1308"/>
                <a:gd name="T77" fmla="*/ 0 h 1739"/>
                <a:gd name="T78" fmla="*/ 0 w 1308"/>
                <a:gd name="T79" fmla="*/ 0 h 1739"/>
                <a:gd name="T80" fmla="*/ 0 w 1308"/>
                <a:gd name="T81" fmla="*/ 0 h 1739"/>
                <a:gd name="T82" fmla="*/ 0 w 1308"/>
                <a:gd name="T83" fmla="*/ 0 h 173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308" h="1739">
                  <a:moveTo>
                    <a:pt x="0" y="0"/>
                  </a:moveTo>
                  <a:lnTo>
                    <a:pt x="1308" y="0"/>
                  </a:lnTo>
                  <a:lnTo>
                    <a:pt x="1304" y="46"/>
                  </a:lnTo>
                  <a:lnTo>
                    <a:pt x="1300" y="77"/>
                  </a:lnTo>
                  <a:lnTo>
                    <a:pt x="1304" y="108"/>
                  </a:lnTo>
                  <a:lnTo>
                    <a:pt x="1308" y="153"/>
                  </a:lnTo>
                  <a:lnTo>
                    <a:pt x="1063" y="132"/>
                  </a:lnTo>
                  <a:lnTo>
                    <a:pt x="1038" y="132"/>
                  </a:lnTo>
                  <a:lnTo>
                    <a:pt x="1012" y="131"/>
                  </a:lnTo>
                  <a:lnTo>
                    <a:pt x="986" y="130"/>
                  </a:lnTo>
                  <a:lnTo>
                    <a:pt x="958" y="130"/>
                  </a:lnTo>
                  <a:lnTo>
                    <a:pt x="925" y="128"/>
                  </a:lnTo>
                  <a:lnTo>
                    <a:pt x="895" y="126"/>
                  </a:lnTo>
                  <a:lnTo>
                    <a:pt x="867" y="125"/>
                  </a:lnTo>
                  <a:lnTo>
                    <a:pt x="843" y="124"/>
                  </a:lnTo>
                  <a:lnTo>
                    <a:pt x="822" y="124"/>
                  </a:lnTo>
                  <a:lnTo>
                    <a:pt x="804" y="123"/>
                  </a:lnTo>
                  <a:lnTo>
                    <a:pt x="790" y="123"/>
                  </a:lnTo>
                  <a:lnTo>
                    <a:pt x="778" y="123"/>
                  </a:lnTo>
                  <a:lnTo>
                    <a:pt x="778" y="1739"/>
                  </a:lnTo>
                  <a:lnTo>
                    <a:pt x="749" y="1736"/>
                  </a:lnTo>
                  <a:lnTo>
                    <a:pt x="721" y="1733"/>
                  </a:lnTo>
                  <a:lnTo>
                    <a:pt x="693" y="1731"/>
                  </a:lnTo>
                  <a:lnTo>
                    <a:pt x="668" y="1731"/>
                  </a:lnTo>
                  <a:lnTo>
                    <a:pt x="639" y="1731"/>
                  </a:lnTo>
                  <a:lnTo>
                    <a:pt x="611" y="1733"/>
                  </a:lnTo>
                  <a:lnTo>
                    <a:pt x="583" y="1736"/>
                  </a:lnTo>
                  <a:lnTo>
                    <a:pt x="556" y="1739"/>
                  </a:lnTo>
                  <a:lnTo>
                    <a:pt x="556" y="123"/>
                  </a:lnTo>
                  <a:lnTo>
                    <a:pt x="489" y="123"/>
                  </a:lnTo>
                  <a:lnTo>
                    <a:pt x="422" y="125"/>
                  </a:lnTo>
                  <a:lnTo>
                    <a:pt x="354" y="128"/>
                  </a:lnTo>
                  <a:lnTo>
                    <a:pt x="286" y="131"/>
                  </a:lnTo>
                  <a:lnTo>
                    <a:pt x="216" y="135"/>
                  </a:lnTo>
                  <a:lnTo>
                    <a:pt x="145" y="140"/>
                  </a:lnTo>
                  <a:lnTo>
                    <a:pt x="73" y="147"/>
                  </a:lnTo>
                  <a:lnTo>
                    <a:pt x="0" y="153"/>
                  </a:lnTo>
                  <a:lnTo>
                    <a:pt x="5" y="113"/>
                  </a:lnTo>
                  <a:lnTo>
                    <a:pt x="7" y="77"/>
                  </a:lnTo>
                  <a:lnTo>
                    <a:pt x="6" y="52"/>
                  </a:lnTo>
                  <a:lnTo>
                    <a:pt x="4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58"/>
            </a:p>
          </p:txBody>
        </p:sp>
        <p:sp>
          <p:nvSpPr>
            <p:cNvPr id="14" name="Freeform 8"/>
            <p:cNvSpPr>
              <a:spLocks/>
            </p:cNvSpPr>
            <p:nvPr userDrawn="1"/>
          </p:nvSpPr>
          <p:spPr bwMode="auto">
            <a:xfrm>
              <a:off x="2231" y="1445"/>
              <a:ext cx="89" cy="103"/>
            </a:xfrm>
            <a:custGeom>
              <a:avLst/>
              <a:gdLst>
                <a:gd name="T0" fmla="*/ 0 w 1516"/>
                <a:gd name="T1" fmla="*/ 0 h 1739"/>
                <a:gd name="T2" fmla="*/ 0 w 1516"/>
                <a:gd name="T3" fmla="*/ 0 h 1739"/>
                <a:gd name="T4" fmla="*/ 0 w 1516"/>
                <a:gd name="T5" fmla="*/ 0 h 1739"/>
                <a:gd name="T6" fmla="*/ 0 w 1516"/>
                <a:gd name="T7" fmla="*/ 0 h 1739"/>
                <a:gd name="T8" fmla="*/ 0 w 1516"/>
                <a:gd name="T9" fmla="*/ 0 h 1739"/>
                <a:gd name="T10" fmla="*/ 0 w 1516"/>
                <a:gd name="T11" fmla="*/ 0 h 1739"/>
                <a:gd name="T12" fmla="*/ 0 w 1516"/>
                <a:gd name="T13" fmla="*/ 0 h 1739"/>
                <a:gd name="T14" fmla="*/ 0 w 1516"/>
                <a:gd name="T15" fmla="*/ 0 h 1739"/>
                <a:gd name="T16" fmla="*/ 0 w 1516"/>
                <a:gd name="T17" fmla="*/ 0 h 1739"/>
                <a:gd name="T18" fmla="*/ 0 w 1516"/>
                <a:gd name="T19" fmla="*/ 0 h 1739"/>
                <a:gd name="T20" fmla="*/ 0 w 1516"/>
                <a:gd name="T21" fmla="*/ 0 h 1739"/>
                <a:gd name="T22" fmla="*/ 0 w 1516"/>
                <a:gd name="T23" fmla="*/ 0 h 1739"/>
                <a:gd name="T24" fmla="*/ 0 w 1516"/>
                <a:gd name="T25" fmla="*/ 0 h 1739"/>
                <a:gd name="T26" fmla="*/ 0 w 1516"/>
                <a:gd name="T27" fmla="*/ 0 h 1739"/>
                <a:gd name="T28" fmla="*/ 0 w 1516"/>
                <a:gd name="T29" fmla="*/ 0 h 1739"/>
                <a:gd name="T30" fmla="*/ 0 w 1516"/>
                <a:gd name="T31" fmla="*/ 0 h 1739"/>
                <a:gd name="T32" fmla="*/ 0 w 1516"/>
                <a:gd name="T33" fmla="*/ 0 h 1739"/>
                <a:gd name="T34" fmla="*/ 0 w 1516"/>
                <a:gd name="T35" fmla="*/ 0 h 1739"/>
                <a:gd name="T36" fmla="*/ 0 w 1516"/>
                <a:gd name="T37" fmla="*/ 0 h 1739"/>
                <a:gd name="T38" fmla="*/ 0 w 1516"/>
                <a:gd name="T39" fmla="*/ 0 h 1739"/>
                <a:gd name="T40" fmla="*/ 0 w 1516"/>
                <a:gd name="T41" fmla="*/ 0 h 1739"/>
                <a:gd name="T42" fmla="*/ 0 w 1516"/>
                <a:gd name="T43" fmla="*/ 0 h 1739"/>
                <a:gd name="T44" fmla="*/ 0 w 1516"/>
                <a:gd name="T45" fmla="*/ 0 h 1739"/>
                <a:gd name="T46" fmla="*/ 0 w 1516"/>
                <a:gd name="T47" fmla="*/ 0 h 1739"/>
                <a:gd name="T48" fmla="*/ 0 w 1516"/>
                <a:gd name="T49" fmla="*/ 0 h 1739"/>
                <a:gd name="T50" fmla="*/ 0 w 1516"/>
                <a:gd name="T51" fmla="*/ 0 h 1739"/>
                <a:gd name="T52" fmla="*/ 0 w 1516"/>
                <a:gd name="T53" fmla="*/ 0 h 1739"/>
                <a:gd name="T54" fmla="*/ 0 w 1516"/>
                <a:gd name="T55" fmla="*/ 0 h 173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516" h="1739">
                  <a:moveTo>
                    <a:pt x="1267" y="351"/>
                  </a:moveTo>
                  <a:lnTo>
                    <a:pt x="209" y="1583"/>
                  </a:lnTo>
                  <a:lnTo>
                    <a:pt x="169" y="1627"/>
                  </a:lnTo>
                  <a:lnTo>
                    <a:pt x="135" y="1668"/>
                  </a:lnTo>
                  <a:lnTo>
                    <a:pt x="105" y="1705"/>
                  </a:lnTo>
                  <a:lnTo>
                    <a:pt x="77" y="1739"/>
                  </a:lnTo>
                  <a:lnTo>
                    <a:pt x="0" y="1739"/>
                  </a:lnTo>
                  <a:lnTo>
                    <a:pt x="0" y="0"/>
                  </a:lnTo>
                  <a:lnTo>
                    <a:pt x="17" y="3"/>
                  </a:lnTo>
                  <a:lnTo>
                    <a:pt x="41" y="5"/>
                  </a:lnTo>
                  <a:lnTo>
                    <a:pt x="73" y="8"/>
                  </a:lnTo>
                  <a:lnTo>
                    <a:pt x="112" y="8"/>
                  </a:lnTo>
                  <a:lnTo>
                    <a:pt x="223" y="0"/>
                  </a:lnTo>
                  <a:lnTo>
                    <a:pt x="223" y="1327"/>
                  </a:lnTo>
                  <a:lnTo>
                    <a:pt x="250" y="1327"/>
                  </a:lnTo>
                  <a:lnTo>
                    <a:pt x="1405" y="0"/>
                  </a:lnTo>
                  <a:lnTo>
                    <a:pt x="1516" y="0"/>
                  </a:lnTo>
                  <a:lnTo>
                    <a:pt x="1516" y="1739"/>
                  </a:lnTo>
                  <a:lnTo>
                    <a:pt x="1483" y="1736"/>
                  </a:lnTo>
                  <a:lnTo>
                    <a:pt x="1454" y="1733"/>
                  </a:lnTo>
                  <a:lnTo>
                    <a:pt x="1428" y="1731"/>
                  </a:lnTo>
                  <a:lnTo>
                    <a:pt x="1405" y="1731"/>
                  </a:lnTo>
                  <a:lnTo>
                    <a:pt x="1383" y="1731"/>
                  </a:lnTo>
                  <a:lnTo>
                    <a:pt x="1358" y="1733"/>
                  </a:lnTo>
                  <a:lnTo>
                    <a:pt x="1327" y="1736"/>
                  </a:lnTo>
                  <a:lnTo>
                    <a:pt x="1292" y="1739"/>
                  </a:lnTo>
                  <a:lnTo>
                    <a:pt x="1292" y="351"/>
                  </a:lnTo>
                  <a:lnTo>
                    <a:pt x="1267" y="35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58"/>
            </a:p>
          </p:txBody>
        </p:sp>
        <p:sp>
          <p:nvSpPr>
            <p:cNvPr id="15" name="Freeform 9"/>
            <p:cNvSpPr>
              <a:spLocks/>
            </p:cNvSpPr>
            <p:nvPr userDrawn="1"/>
          </p:nvSpPr>
          <p:spPr bwMode="auto">
            <a:xfrm>
              <a:off x="2137" y="1445"/>
              <a:ext cx="77" cy="103"/>
            </a:xfrm>
            <a:custGeom>
              <a:avLst/>
              <a:gdLst>
                <a:gd name="T0" fmla="*/ 0 w 1308"/>
                <a:gd name="T1" fmla="*/ 0 h 1739"/>
                <a:gd name="T2" fmla="*/ 0 w 1308"/>
                <a:gd name="T3" fmla="*/ 0 h 1739"/>
                <a:gd name="T4" fmla="*/ 0 w 1308"/>
                <a:gd name="T5" fmla="*/ 0 h 1739"/>
                <a:gd name="T6" fmla="*/ 0 w 1308"/>
                <a:gd name="T7" fmla="*/ 0 h 1739"/>
                <a:gd name="T8" fmla="*/ 0 w 1308"/>
                <a:gd name="T9" fmla="*/ 0 h 1739"/>
                <a:gd name="T10" fmla="*/ 0 w 1308"/>
                <a:gd name="T11" fmla="*/ 0 h 1739"/>
                <a:gd name="T12" fmla="*/ 0 w 1308"/>
                <a:gd name="T13" fmla="*/ 0 h 1739"/>
                <a:gd name="T14" fmla="*/ 0 w 1308"/>
                <a:gd name="T15" fmla="*/ 0 h 1739"/>
                <a:gd name="T16" fmla="*/ 0 w 1308"/>
                <a:gd name="T17" fmla="*/ 0 h 1739"/>
                <a:gd name="T18" fmla="*/ 0 w 1308"/>
                <a:gd name="T19" fmla="*/ 0 h 1739"/>
                <a:gd name="T20" fmla="*/ 0 w 1308"/>
                <a:gd name="T21" fmla="*/ 0 h 1739"/>
                <a:gd name="T22" fmla="*/ 0 w 1308"/>
                <a:gd name="T23" fmla="*/ 0 h 1739"/>
                <a:gd name="T24" fmla="*/ 0 w 1308"/>
                <a:gd name="T25" fmla="*/ 0 h 1739"/>
                <a:gd name="T26" fmla="*/ 0 w 1308"/>
                <a:gd name="T27" fmla="*/ 0 h 1739"/>
                <a:gd name="T28" fmla="*/ 0 w 1308"/>
                <a:gd name="T29" fmla="*/ 0 h 1739"/>
                <a:gd name="T30" fmla="*/ 0 w 1308"/>
                <a:gd name="T31" fmla="*/ 0 h 1739"/>
                <a:gd name="T32" fmla="*/ 0 w 1308"/>
                <a:gd name="T33" fmla="*/ 0 h 1739"/>
                <a:gd name="T34" fmla="*/ 0 w 1308"/>
                <a:gd name="T35" fmla="*/ 0 h 1739"/>
                <a:gd name="T36" fmla="*/ 0 w 1308"/>
                <a:gd name="T37" fmla="*/ 0 h 1739"/>
                <a:gd name="T38" fmla="*/ 0 w 1308"/>
                <a:gd name="T39" fmla="*/ 0 h 1739"/>
                <a:gd name="T40" fmla="*/ 0 w 1308"/>
                <a:gd name="T41" fmla="*/ 0 h 1739"/>
                <a:gd name="T42" fmla="*/ 0 w 1308"/>
                <a:gd name="T43" fmla="*/ 0 h 1739"/>
                <a:gd name="T44" fmla="*/ 0 w 1308"/>
                <a:gd name="T45" fmla="*/ 0 h 1739"/>
                <a:gd name="T46" fmla="*/ 0 w 1308"/>
                <a:gd name="T47" fmla="*/ 0 h 1739"/>
                <a:gd name="T48" fmla="*/ 0 w 1308"/>
                <a:gd name="T49" fmla="*/ 0 h 1739"/>
                <a:gd name="T50" fmla="*/ 0 w 1308"/>
                <a:gd name="T51" fmla="*/ 0 h 1739"/>
                <a:gd name="T52" fmla="*/ 0 w 1308"/>
                <a:gd name="T53" fmla="*/ 0 h 1739"/>
                <a:gd name="T54" fmla="*/ 0 w 1308"/>
                <a:gd name="T55" fmla="*/ 0 h 1739"/>
                <a:gd name="T56" fmla="*/ 0 w 1308"/>
                <a:gd name="T57" fmla="*/ 0 h 1739"/>
                <a:gd name="T58" fmla="*/ 0 w 1308"/>
                <a:gd name="T59" fmla="*/ 0 h 1739"/>
                <a:gd name="T60" fmla="*/ 0 w 1308"/>
                <a:gd name="T61" fmla="*/ 0 h 1739"/>
                <a:gd name="T62" fmla="*/ 0 w 1308"/>
                <a:gd name="T63" fmla="*/ 0 h 1739"/>
                <a:gd name="T64" fmla="*/ 0 w 1308"/>
                <a:gd name="T65" fmla="*/ 0 h 1739"/>
                <a:gd name="T66" fmla="*/ 0 w 1308"/>
                <a:gd name="T67" fmla="*/ 0 h 1739"/>
                <a:gd name="T68" fmla="*/ 0 w 1308"/>
                <a:gd name="T69" fmla="*/ 0 h 1739"/>
                <a:gd name="T70" fmla="*/ 0 w 1308"/>
                <a:gd name="T71" fmla="*/ 0 h 1739"/>
                <a:gd name="T72" fmla="*/ 0 w 1308"/>
                <a:gd name="T73" fmla="*/ 0 h 1739"/>
                <a:gd name="T74" fmla="*/ 0 w 1308"/>
                <a:gd name="T75" fmla="*/ 0 h 1739"/>
                <a:gd name="T76" fmla="*/ 0 w 1308"/>
                <a:gd name="T77" fmla="*/ 0 h 1739"/>
                <a:gd name="T78" fmla="*/ 0 w 1308"/>
                <a:gd name="T79" fmla="*/ 0 h 1739"/>
                <a:gd name="T80" fmla="*/ 0 w 1308"/>
                <a:gd name="T81" fmla="*/ 0 h 1739"/>
                <a:gd name="T82" fmla="*/ 0 w 1308"/>
                <a:gd name="T83" fmla="*/ 0 h 173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308" h="1739">
                  <a:moveTo>
                    <a:pt x="0" y="0"/>
                  </a:moveTo>
                  <a:lnTo>
                    <a:pt x="1308" y="0"/>
                  </a:lnTo>
                  <a:lnTo>
                    <a:pt x="1303" y="46"/>
                  </a:lnTo>
                  <a:lnTo>
                    <a:pt x="1301" y="77"/>
                  </a:lnTo>
                  <a:lnTo>
                    <a:pt x="1303" y="108"/>
                  </a:lnTo>
                  <a:lnTo>
                    <a:pt x="1308" y="153"/>
                  </a:lnTo>
                  <a:lnTo>
                    <a:pt x="1063" y="132"/>
                  </a:lnTo>
                  <a:lnTo>
                    <a:pt x="1038" y="132"/>
                  </a:lnTo>
                  <a:lnTo>
                    <a:pt x="1012" y="131"/>
                  </a:lnTo>
                  <a:lnTo>
                    <a:pt x="985" y="130"/>
                  </a:lnTo>
                  <a:lnTo>
                    <a:pt x="959" y="130"/>
                  </a:lnTo>
                  <a:lnTo>
                    <a:pt x="925" y="128"/>
                  </a:lnTo>
                  <a:lnTo>
                    <a:pt x="894" y="126"/>
                  </a:lnTo>
                  <a:lnTo>
                    <a:pt x="867" y="125"/>
                  </a:lnTo>
                  <a:lnTo>
                    <a:pt x="843" y="124"/>
                  </a:lnTo>
                  <a:lnTo>
                    <a:pt x="822" y="124"/>
                  </a:lnTo>
                  <a:lnTo>
                    <a:pt x="804" y="123"/>
                  </a:lnTo>
                  <a:lnTo>
                    <a:pt x="789" y="123"/>
                  </a:lnTo>
                  <a:lnTo>
                    <a:pt x="778" y="123"/>
                  </a:lnTo>
                  <a:lnTo>
                    <a:pt x="778" y="1739"/>
                  </a:lnTo>
                  <a:lnTo>
                    <a:pt x="749" y="1736"/>
                  </a:lnTo>
                  <a:lnTo>
                    <a:pt x="720" y="1733"/>
                  </a:lnTo>
                  <a:lnTo>
                    <a:pt x="693" y="1731"/>
                  </a:lnTo>
                  <a:lnTo>
                    <a:pt x="666" y="1731"/>
                  </a:lnTo>
                  <a:lnTo>
                    <a:pt x="638" y="1731"/>
                  </a:lnTo>
                  <a:lnTo>
                    <a:pt x="610" y="1733"/>
                  </a:lnTo>
                  <a:lnTo>
                    <a:pt x="582" y="1736"/>
                  </a:lnTo>
                  <a:lnTo>
                    <a:pt x="555" y="1739"/>
                  </a:lnTo>
                  <a:lnTo>
                    <a:pt x="555" y="123"/>
                  </a:lnTo>
                  <a:lnTo>
                    <a:pt x="488" y="123"/>
                  </a:lnTo>
                  <a:lnTo>
                    <a:pt x="422" y="125"/>
                  </a:lnTo>
                  <a:lnTo>
                    <a:pt x="354" y="128"/>
                  </a:lnTo>
                  <a:lnTo>
                    <a:pt x="285" y="131"/>
                  </a:lnTo>
                  <a:lnTo>
                    <a:pt x="215" y="135"/>
                  </a:lnTo>
                  <a:lnTo>
                    <a:pt x="144" y="140"/>
                  </a:lnTo>
                  <a:lnTo>
                    <a:pt x="72" y="147"/>
                  </a:lnTo>
                  <a:lnTo>
                    <a:pt x="0" y="153"/>
                  </a:lnTo>
                  <a:lnTo>
                    <a:pt x="5" y="113"/>
                  </a:lnTo>
                  <a:lnTo>
                    <a:pt x="6" y="77"/>
                  </a:lnTo>
                  <a:lnTo>
                    <a:pt x="6" y="52"/>
                  </a:lnTo>
                  <a:lnTo>
                    <a:pt x="4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58"/>
            </a:p>
          </p:txBody>
        </p:sp>
        <p:sp>
          <p:nvSpPr>
            <p:cNvPr id="16" name="Freeform 10"/>
            <p:cNvSpPr>
              <a:spLocks/>
            </p:cNvSpPr>
            <p:nvPr userDrawn="1"/>
          </p:nvSpPr>
          <p:spPr bwMode="auto">
            <a:xfrm>
              <a:off x="2040" y="1443"/>
              <a:ext cx="89" cy="106"/>
            </a:xfrm>
            <a:custGeom>
              <a:avLst/>
              <a:gdLst>
                <a:gd name="T0" fmla="*/ 0 w 1501"/>
                <a:gd name="T1" fmla="*/ 0 h 1807"/>
                <a:gd name="T2" fmla="*/ 0 w 1501"/>
                <a:gd name="T3" fmla="*/ 0 h 1807"/>
                <a:gd name="T4" fmla="*/ 0 w 1501"/>
                <a:gd name="T5" fmla="*/ 0 h 1807"/>
                <a:gd name="T6" fmla="*/ 0 w 1501"/>
                <a:gd name="T7" fmla="*/ 0 h 1807"/>
                <a:gd name="T8" fmla="*/ 0 w 1501"/>
                <a:gd name="T9" fmla="*/ 0 h 1807"/>
                <a:gd name="T10" fmla="*/ 0 w 1501"/>
                <a:gd name="T11" fmla="*/ 0 h 1807"/>
                <a:gd name="T12" fmla="*/ 0 w 1501"/>
                <a:gd name="T13" fmla="*/ 0 h 1807"/>
                <a:gd name="T14" fmla="*/ 0 w 1501"/>
                <a:gd name="T15" fmla="*/ 0 h 1807"/>
                <a:gd name="T16" fmla="*/ 0 w 1501"/>
                <a:gd name="T17" fmla="*/ 0 h 1807"/>
                <a:gd name="T18" fmla="*/ 0 w 1501"/>
                <a:gd name="T19" fmla="*/ 0 h 1807"/>
                <a:gd name="T20" fmla="*/ 0 w 1501"/>
                <a:gd name="T21" fmla="*/ 0 h 1807"/>
                <a:gd name="T22" fmla="*/ 0 w 1501"/>
                <a:gd name="T23" fmla="*/ 0 h 1807"/>
                <a:gd name="T24" fmla="*/ 0 w 1501"/>
                <a:gd name="T25" fmla="*/ 0 h 1807"/>
                <a:gd name="T26" fmla="*/ 0 w 1501"/>
                <a:gd name="T27" fmla="*/ 0 h 1807"/>
                <a:gd name="T28" fmla="*/ 0 w 1501"/>
                <a:gd name="T29" fmla="*/ 0 h 1807"/>
                <a:gd name="T30" fmla="*/ 0 w 1501"/>
                <a:gd name="T31" fmla="*/ 0 h 1807"/>
                <a:gd name="T32" fmla="*/ 0 w 1501"/>
                <a:gd name="T33" fmla="*/ 0 h 1807"/>
                <a:gd name="T34" fmla="*/ 0 w 1501"/>
                <a:gd name="T35" fmla="*/ 0 h 1807"/>
                <a:gd name="T36" fmla="*/ 0 w 1501"/>
                <a:gd name="T37" fmla="*/ 0 h 1807"/>
                <a:gd name="T38" fmla="*/ 0 w 1501"/>
                <a:gd name="T39" fmla="*/ 0 h 1807"/>
                <a:gd name="T40" fmla="*/ 0 w 1501"/>
                <a:gd name="T41" fmla="*/ 0 h 1807"/>
                <a:gd name="T42" fmla="*/ 0 w 1501"/>
                <a:gd name="T43" fmla="*/ 0 h 1807"/>
                <a:gd name="T44" fmla="*/ 0 w 1501"/>
                <a:gd name="T45" fmla="*/ 0 h 1807"/>
                <a:gd name="T46" fmla="*/ 0 w 1501"/>
                <a:gd name="T47" fmla="*/ 0 h 1807"/>
                <a:gd name="T48" fmla="*/ 0 w 1501"/>
                <a:gd name="T49" fmla="*/ 0 h 1807"/>
                <a:gd name="T50" fmla="*/ 0 w 1501"/>
                <a:gd name="T51" fmla="*/ 0 h 1807"/>
                <a:gd name="T52" fmla="*/ 0 w 1501"/>
                <a:gd name="T53" fmla="*/ 0 h 1807"/>
                <a:gd name="T54" fmla="*/ 0 w 1501"/>
                <a:gd name="T55" fmla="*/ 0 h 1807"/>
                <a:gd name="T56" fmla="*/ 0 w 1501"/>
                <a:gd name="T57" fmla="*/ 0 h 1807"/>
                <a:gd name="T58" fmla="*/ 0 w 1501"/>
                <a:gd name="T59" fmla="*/ 0 h 1807"/>
                <a:gd name="T60" fmla="*/ 0 w 1501"/>
                <a:gd name="T61" fmla="*/ 0 h 1807"/>
                <a:gd name="T62" fmla="*/ 0 w 1501"/>
                <a:gd name="T63" fmla="*/ 0 h 1807"/>
                <a:gd name="T64" fmla="*/ 0 w 1501"/>
                <a:gd name="T65" fmla="*/ 0 h 1807"/>
                <a:gd name="T66" fmla="*/ 0 w 1501"/>
                <a:gd name="T67" fmla="*/ 0 h 1807"/>
                <a:gd name="T68" fmla="*/ 0 w 1501"/>
                <a:gd name="T69" fmla="*/ 0 h 1807"/>
                <a:gd name="T70" fmla="*/ 0 w 1501"/>
                <a:gd name="T71" fmla="*/ 0 h 1807"/>
                <a:gd name="T72" fmla="*/ 0 w 1501"/>
                <a:gd name="T73" fmla="*/ 0 h 1807"/>
                <a:gd name="T74" fmla="*/ 0 w 1501"/>
                <a:gd name="T75" fmla="*/ 0 h 1807"/>
                <a:gd name="T76" fmla="*/ 0 w 1501"/>
                <a:gd name="T77" fmla="*/ 0 h 1807"/>
                <a:gd name="T78" fmla="*/ 0 w 1501"/>
                <a:gd name="T79" fmla="*/ 0 h 1807"/>
                <a:gd name="T80" fmla="*/ 0 w 1501"/>
                <a:gd name="T81" fmla="*/ 0 h 1807"/>
                <a:gd name="T82" fmla="*/ 0 w 1501"/>
                <a:gd name="T83" fmla="*/ 0 h 1807"/>
                <a:gd name="T84" fmla="*/ 0 w 1501"/>
                <a:gd name="T85" fmla="*/ 0 h 1807"/>
                <a:gd name="T86" fmla="*/ 0 w 1501"/>
                <a:gd name="T87" fmla="*/ 0 h 1807"/>
                <a:gd name="T88" fmla="*/ 0 w 1501"/>
                <a:gd name="T89" fmla="*/ 0 h 1807"/>
                <a:gd name="T90" fmla="*/ 0 w 1501"/>
                <a:gd name="T91" fmla="*/ 0 h 1807"/>
                <a:gd name="T92" fmla="*/ 0 w 1501"/>
                <a:gd name="T93" fmla="*/ 0 h 1807"/>
                <a:gd name="T94" fmla="*/ 0 w 1501"/>
                <a:gd name="T95" fmla="*/ 0 h 1807"/>
                <a:gd name="T96" fmla="*/ 0 w 1501"/>
                <a:gd name="T97" fmla="*/ 0 h 1807"/>
                <a:gd name="T98" fmla="*/ 0 w 1501"/>
                <a:gd name="T99" fmla="*/ 0 h 1807"/>
                <a:gd name="T100" fmla="*/ 0 w 1501"/>
                <a:gd name="T101" fmla="*/ 0 h 1807"/>
                <a:gd name="T102" fmla="*/ 0 w 1501"/>
                <a:gd name="T103" fmla="*/ 0 h 1807"/>
                <a:gd name="T104" fmla="*/ 0 w 1501"/>
                <a:gd name="T105" fmla="*/ 0 h 1807"/>
                <a:gd name="T106" fmla="*/ 0 w 1501"/>
                <a:gd name="T107" fmla="*/ 0 h 1807"/>
                <a:gd name="T108" fmla="*/ 0 w 1501"/>
                <a:gd name="T109" fmla="*/ 0 h 1807"/>
                <a:gd name="T110" fmla="*/ 0 w 1501"/>
                <a:gd name="T111" fmla="*/ 0 h 1807"/>
                <a:gd name="T112" fmla="*/ 0 w 1501"/>
                <a:gd name="T113" fmla="*/ 0 h 1807"/>
                <a:gd name="T114" fmla="*/ 0 w 1501"/>
                <a:gd name="T115" fmla="*/ 0 h 1807"/>
                <a:gd name="T116" fmla="*/ 0 w 1501"/>
                <a:gd name="T117" fmla="*/ 0 h 180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501" h="1807">
                  <a:moveTo>
                    <a:pt x="249" y="906"/>
                  </a:moveTo>
                  <a:lnTo>
                    <a:pt x="249" y="936"/>
                  </a:lnTo>
                  <a:lnTo>
                    <a:pt x="250" y="965"/>
                  </a:lnTo>
                  <a:lnTo>
                    <a:pt x="252" y="995"/>
                  </a:lnTo>
                  <a:lnTo>
                    <a:pt x="254" y="1022"/>
                  </a:lnTo>
                  <a:lnTo>
                    <a:pt x="257" y="1050"/>
                  </a:lnTo>
                  <a:lnTo>
                    <a:pt x="260" y="1077"/>
                  </a:lnTo>
                  <a:lnTo>
                    <a:pt x="265" y="1104"/>
                  </a:lnTo>
                  <a:lnTo>
                    <a:pt x="270" y="1130"/>
                  </a:lnTo>
                  <a:lnTo>
                    <a:pt x="275" y="1157"/>
                  </a:lnTo>
                  <a:lnTo>
                    <a:pt x="282" y="1182"/>
                  </a:lnTo>
                  <a:lnTo>
                    <a:pt x="288" y="1208"/>
                  </a:lnTo>
                  <a:lnTo>
                    <a:pt x="296" y="1232"/>
                  </a:lnTo>
                  <a:lnTo>
                    <a:pt x="305" y="1257"/>
                  </a:lnTo>
                  <a:lnTo>
                    <a:pt x="313" y="1280"/>
                  </a:lnTo>
                  <a:lnTo>
                    <a:pt x="323" y="1303"/>
                  </a:lnTo>
                  <a:lnTo>
                    <a:pt x="333" y="1326"/>
                  </a:lnTo>
                  <a:lnTo>
                    <a:pt x="344" y="1348"/>
                  </a:lnTo>
                  <a:lnTo>
                    <a:pt x="356" y="1370"/>
                  </a:lnTo>
                  <a:lnTo>
                    <a:pt x="368" y="1392"/>
                  </a:lnTo>
                  <a:lnTo>
                    <a:pt x="381" y="1412"/>
                  </a:lnTo>
                  <a:lnTo>
                    <a:pt x="394" y="1432"/>
                  </a:lnTo>
                  <a:lnTo>
                    <a:pt x="408" y="1451"/>
                  </a:lnTo>
                  <a:lnTo>
                    <a:pt x="422" y="1469"/>
                  </a:lnTo>
                  <a:lnTo>
                    <a:pt x="437" y="1487"/>
                  </a:lnTo>
                  <a:lnTo>
                    <a:pt x="452" y="1505"/>
                  </a:lnTo>
                  <a:lnTo>
                    <a:pt x="468" y="1521"/>
                  </a:lnTo>
                  <a:lnTo>
                    <a:pt x="485" y="1537"/>
                  </a:lnTo>
                  <a:lnTo>
                    <a:pt x="502" y="1553"/>
                  </a:lnTo>
                  <a:lnTo>
                    <a:pt x="519" y="1567"/>
                  </a:lnTo>
                  <a:lnTo>
                    <a:pt x="537" y="1580"/>
                  </a:lnTo>
                  <a:lnTo>
                    <a:pt x="556" y="1594"/>
                  </a:lnTo>
                  <a:lnTo>
                    <a:pt x="575" y="1607"/>
                  </a:lnTo>
                  <a:lnTo>
                    <a:pt x="594" y="1619"/>
                  </a:lnTo>
                  <a:lnTo>
                    <a:pt x="614" y="1630"/>
                  </a:lnTo>
                  <a:lnTo>
                    <a:pt x="634" y="1641"/>
                  </a:lnTo>
                  <a:lnTo>
                    <a:pt x="654" y="1651"/>
                  </a:lnTo>
                  <a:lnTo>
                    <a:pt x="676" y="1659"/>
                  </a:lnTo>
                  <a:lnTo>
                    <a:pt x="697" y="1668"/>
                  </a:lnTo>
                  <a:lnTo>
                    <a:pt x="719" y="1675"/>
                  </a:lnTo>
                  <a:lnTo>
                    <a:pt x="740" y="1681"/>
                  </a:lnTo>
                  <a:lnTo>
                    <a:pt x="762" y="1688"/>
                  </a:lnTo>
                  <a:lnTo>
                    <a:pt x="785" y="1693"/>
                  </a:lnTo>
                  <a:lnTo>
                    <a:pt x="808" y="1697"/>
                  </a:lnTo>
                  <a:lnTo>
                    <a:pt x="831" y="1700"/>
                  </a:lnTo>
                  <a:lnTo>
                    <a:pt x="855" y="1703"/>
                  </a:lnTo>
                  <a:lnTo>
                    <a:pt x="879" y="1705"/>
                  </a:lnTo>
                  <a:lnTo>
                    <a:pt x="903" y="1706"/>
                  </a:lnTo>
                  <a:lnTo>
                    <a:pt x="928" y="1707"/>
                  </a:lnTo>
                  <a:lnTo>
                    <a:pt x="960" y="1706"/>
                  </a:lnTo>
                  <a:lnTo>
                    <a:pt x="990" y="1705"/>
                  </a:lnTo>
                  <a:lnTo>
                    <a:pt x="1020" y="1701"/>
                  </a:lnTo>
                  <a:lnTo>
                    <a:pt x="1050" y="1697"/>
                  </a:lnTo>
                  <a:lnTo>
                    <a:pt x="1079" y="1692"/>
                  </a:lnTo>
                  <a:lnTo>
                    <a:pt x="1108" y="1686"/>
                  </a:lnTo>
                  <a:lnTo>
                    <a:pt x="1136" y="1678"/>
                  </a:lnTo>
                  <a:lnTo>
                    <a:pt x="1165" y="1669"/>
                  </a:lnTo>
                  <a:lnTo>
                    <a:pt x="1192" y="1659"/>
                  </a:lnTo>
                  <a:lnTo>
                    <a:pt x="1218" y="1649"/>
                  </a:lnTo>
                  <a:lnTo>
                    <a:pt x="1242" y="1639"/>
                  </a:lnTo>
                  <a:lnTo>
                    <a:pt x="1266" y="1629"/>
                  </a:lnTo>
                  <a:lnTo>
                    <a:pt x="1288" y="1619"/>
                  </a:lnTo>
                  <a:lnTo>
                    <a:pt x="1309" y="1608"/>
                  </a:lnTo>
                  <a:lnTo>
                    <a:pt x="1329" y="1596"/>
                  </a:lnTo>
                  <a:lnTo>
                    <a:pt x="1347" y="1585"/>
                  </a:lnTo>
                  <a:lnTo>
                    <a:pt x="1382" y="1562"/>
                  </a:lnTo>
                  <a:lnTo>
                    <a:pt x="1414" y="1541"/>
                  </a:lnTo>
                  <a:lnTo>
                    <a:pt x="1442" y="1521"/>
                  </a:lnTo>
                  <a:lnTo>
                    <a:pt x="1467" y="1502"/>
                  </a:lnTo>
                  <a:lnTo>
                    <a:pt x="1452" y="1661"/>
                  </a:lnTo>
                  <a:lnTo>
                    <a:pt x="1434" y="1674"/>
                  </a:lnTo>
                  <a:lnTo>
                    <a:pt x="1414" y="1686"/>
                  </a:lnTo>
                  <a:lnTo>
                    <a:pt x="1395" y="1696"/>
                  </a:lnTo>
                  <a:lnTo>
                    <a:pt x="1374" y="1707"/>
                  </a:lnTo>
                  <a:lnTo>
                    <a:pt x="1353" y="1717"/>
                  </a:lnTo>
                  <a:lnTo>
                    <a:pt x="1330" y="1727"/>
                  </a:lnTo>
                  <a:lnTo>
                    <a:pt x="1308" y="1735"/>
                  </a:lnTo>
                  <a:lnTo>
                    <a:pt x="1285" y="1744"/>
                  </a:lnTo>
                  <a:lnTo>
                    <a:pt x="1263" y="1751"/>
                  </a:lnTo>
                  <a:lnTo>
                    <a:pt x="1240" y="1758"/>
                  </a:lnTo>
                  <a:lnTo>
                    <a:pt x="1218" y="1764"/>
                  </a:lnTo>
                  <a:lnTo>
                    <a:pt x="1195" y="1769"/>
                  </a:lnTo>
                  <a:lnTo>
                    <a:pt x="1170" y="1776"/>
                  </a:lnTo>
                  <a:lnTo>
                    <a:pt x="1146" y="1781"/>
                  </a:lnTo>
                  <a:lnTo>
                    <a:pt x="1122" y="1785"/>
                  </a:lnTo>
                  <a:lnTo>
                    <a:pt x="1096" y="1791"/>
                  </a:lnTo>
                  <a:lnTo>
                    <a:pt x="1072" y="1794"/>
                  </a:lnTo>
                  <a:lnTo>
                    <a:pt x="1046" y="1797"/>
                  </a:lnTo>
                  <a:lnTo>
                    <a:pt x="1021" y="1799"/>
                  </a:lnTo>
                  <a:lnTo>
                    <a:pt x="996" y="1802"/>
                  </a:lnTo>
                  <a:lnTo>
                    <a:pt x="970" y="1803"/>
                  </a:lnTo>
                  <a:lnTo>
                    <a:pt x="945" y="1804"/>
                  </a:lnTo>
                  <a:lnTo>
                    <a:pt x="918" y="1806"/>
                  </a:lnTo>
                  <a:lnTo>
                    <a:pt x="893" y="1807"/>
                  </a:lnTo>
                  <a:lnTo>
                    <a:pt x="842" y="1806"/>
                  </a:lnTo>
                  <a:lnTo>
                    <a:pt x="791" y="1802"/>
                  </a:lnTo>
                  <a:lnTo>
                    <a:pt x="742" y="1797"/>
                  </a:lnTo>
                  <a:lnTo>
                    <a:pt x="696" y="1791"/>
                  </a:lnTo>
                  <a:lnTo>
                    <a:pt x="672" y="1786"/>
                  </a:lnTo>
                  <a:lnTo>
                    <a:pt x="649" y="1782"/>
                  </a:lnTo>
                  <a:lnTo>
                    <a:pt x="627" y="1777"/>
                  </a:lnTo>
                  <a:lnTo>
                    <a:pt x="605" y="1770"/>
                  </a:lnTo>
                  <a:lnTo>
                    <a:pt x="582" y="1764"/>
                  </a:lnTo>
                  <a:lnTo>
                    <a:pt x="561" y="1758"/>
                  </a:lnTo>
                  <a:lnTo>
                    <a:pt x="540" y="1750"/>
                  </a:lnTo>
                  <a:lnTo>
                    <a:pt x="519" y="1743"/>
                  </a:lnTo>
                  <a:lnTo>
                    <a:pt x="499" y="1734"/>
                  </a:lnTo>
                  <a:lnTo>
                    <a:pt x="479" y="1727"/>
                  </a:lnTo>
                  <a:lnTo>
                    <a:pt x="458" y="1717"/>
                  </a:lnTo>
                  <a:lnTo>
                    <a:pt x="439" y="1708"/>
                  </a:lnTo>
                  <a:lnTo>
                    <a:pt x="420" y="1698"/>
                  </a:lnTo>
                  <a:lnTo>
                    <a:pt x="402" y="1689"/>
                  </a:lnTo>
                  <a:lnTo>
                    <a:pt x="383" y="1678"/>
                  </a:lnTo>
                  <a:lnTo>
                    <a:pt x="366" y="1666"/>
                  </a:lnTo>
                  <a:lnTo>
                    <a:pt x="348" y="1655"/>
                  </a:lnTo>
                  <a:lnTo>
                    <a:pt x="331" y="1643"/>
                  </a:lnTo>
                  <a:lnTo>
                    <a:pt x="315" y="1630"/>
                  </a:lnTo>
                  <a:lnTo>
                    <a:pt x="300" y="1618"/>
                  </a:lnTo>
                  <a:lnTo>
                    <a:pt x="284" y="1604"/>
                  </a:lnTo>
                  <a:lnTo>
                    <a:pt x="268" y="1590"/>
                  </a:lnTo>
                  <a:lnTo>
                    <a:pt x="253" y="1576"/>
                  </a:lnTo>
                  <a:lnTo>
                    <a:pt x="239" y="1561"/>
                  </a:lnTo>
                  <a:lnTo>
                    <a:pt x="224" y="1547"/>
                  </a:lnTo>
                  <a:lnTo>
                    <a:pt x="211" y="1532"/>
                  </a:lnTo>
                  <a:lnTo>
                    <a:pt x="198" y="1516"/>
                  </a:lnTo>
                  <a:lnTo>
                    <a:pt x="184" y="1499"/>
                  </a:lnTo>
                  <a:lnTo>
                    <a:pt x="172" y="1483"/>
                  </a:lnTo>
                  <a:lnTo>
                    <a:pt x="160" y="1465"/>
                  </a:lnTo>
                  <a:lnTo>
                    <a:pt x="148" y="1448"/>
                  </a:lnTo>
                  <a:lnTo>
                    <a:pt x="136" y="1430"/>
                  </a:lnTo>
                  <a:lnTo>
                    <a:pt x="126" y="1412"/>
                  </a:lnTo>
                  <a:lnTo>
                    <a:pt x="115" y="1393"/>
                  </a:lnTo>
                  <a:lnTo>
                    <a:pt x="106" y="1373"/>
                  </a:lnTo>
                  <a:lnTo>
                    <a:pt x="96" y="1353"/>
                  </a:lnTo>
                  <a:lnTo>
                    <a:pt x="87" y="1334"/>
                  </a:lnTo>
                  <a:lnTo>
                    <a:pt x="78" y="1313"/>
                  </a:lnTo>
                  <a:lnTo>
                    <a:pt x="70" y="1293"/>
                  </a:lnTo>
                  <a:lnTo>
                    <a:pt x="61" y="1272"/>
                  </a:lnTo>
                  <a:lnTo>
                    <a:pt x="47" y="1228"/>
                  </a:lnTo>
                  <a:lnTo>
                    <a:pt x="35" y="1183"/>
                  </a:lnTo>
                  <a:lnTo>
                    <a:pt x="24" y="1138"/>
                  </a:lnTo>
                  <a:lnTo>
                    <a:pt x="15" y="1092"/>
                  </a:lnTo>
                  <a:lnTo>
                    <a:pt x="8" y="1044"/>
                  </a:lnTo>
                  <a:lnTo>
                    <a:pt x="3" y="997"/>
                  </a:lnTo>
                  <a:lnTo>
                    <a:pt x="1" y="947"/>
                  </a:lnTo>
                  <a:lnTo>
                    <a:pt x="0" y="897"/>
                  </a:lnTo>
                  <a:lnTo>
                    <a:pt x="0" y="862"/>
                  </a:lnTo>
                  <a:lnTo>
                    <a:pt x="2" y="828"/>
                  </a:lnTo>
                  <a:lnTo>
                    <a:pt x="4" y="795"/>
                  </a:lnTo>
                  <a:lnTo>
                    <a:pt x="7" y="762"/>
                  </a:lnTo>
                  <a:lnTo>
                    <a:pt x="11" y="730"/>
                  </a:lnTo>
                  <a:lnTo>
                    <a:pt x="17" y="698"/>
                  </a:lnTo>
                  <a:lnTo>
                    <a:pt x="23" y="668"/>
                  </a:lnTo>
                  <a:lnTo>
                    <a:pt x="30" y="637"/>
                  </a:lnTo>
                  <a:lnTo>
                    <a:pt x="39" y="607"/>
                  </a:lnTo>
                  <a:lnTo>
                    <a:pt x="48" y="577"/>
                  </a:lnTo>
                  <a:lnTo>
                    <a:pt x="58" y="550"/>
                  </a:lnTo>
                  <a:lnTo>
                    <a:pt x="70" y="521"/>
                  </a:lnTo>
                  <a:lnTo>
                    <a:pt x="82" y="494"/>
                  </a:lnTo>
                  <a:lnTo>
                    <a:pt x="95" y="467"/>
                  </a:lnTo>
                  <a:lnTo>
                    <a:pt x="109" y="440"/>
                  </a:lnTo>
                  <a:lnTo>
                    <a:pt x="125" y="415"/>
                  </a:lnTo>
                  <a:lnTo>
                    <a:pt x="141" y="391"/>
                  </a:lnTo>
                  <a:lnTo>
                    <a:pt x="158" y="366"/>
                  </a:lnTo>
                  <a:lnTo>
                    <a:pt x="175" y="343"/>
                  </a:lnTo>
                  <a:lnTo>
                    <a:pt x="194" y="319"/>
                  </a:lnTo>
                  <a:lnTo>
                    <a:pt x="212" y="297"/>
                  </a:lnTo>
                  <a:lnTo>
                    <a:pt x="232" y="276"/>
                  </a:lnTo>
                  <a:lnTo>
                    <a:pt x="252" y="256"/>
                  </a:lnTo>
                  <a:lnTo>
                    <a:pt x="273" y="237"/>
                  </a:lnTo>
                  <a:lnTo>
                    <a:pt x="295" y="218"/>
                  </a:lnTo>
                  <a:lnTo>
                    <a:pt x="318" y="200"/>
                  </a:lnTo>
                  <a:lnTo>
                    <a:pt x="341" y="183"/>
                  </a:lnTo>
                  <a:lnTo>
                    <a:pt x="365" y="166"/>
                  </a:lnTo>
                  <a:lnTo>
                    <a:pt x="391" y="150"/>
                  </a:lnTo>
                  <a:lnTo>
                    <a:pt x="416" y="135"/>
                  </a:lnTo>
                  <a:lnTo>
                    <a:pt x="443" y="120"/>
                  </a:lnTo>
                  <a:lnTo>
                    <a:pt x="469" y="106"/>
                  </a:lnTo>
                  <a:lnTo>
                    <a:pt x="497" y="93"/>
                  </a:lnTo>
                  <a:lnTo>
                    <a:pt x="525" y="82"/>
                  </a:lnTo>
                  <a:lnTo>
                    <a:pt x="553" y="70"/>
                  </a:lnTo>
                  <a:lnTo>
                    <a:pt x="581" y="59"/>
                  </a:lnTo>
                  <a:lnTo>
                    <a:pt x="611" y="50"/>
                  </a:lnTo>
                  <a:lnTo>
                    <a:pt x="641" y="41"/>
                  </a:lnTo>
                  <a:lnTo>
                    <a:pt x="670" y="33"/>
                  </a:lnTo>
                  <a:lnTo>
                    <a:pt x="700" y="27"/>
                  </a:lnTo>
                  <a:lnTo>
                    <a:pt x="731" y="20"/>
                  </a:lnTo>
                  <a:lnTo>
                    <a:pt x="761" y="15"/>
                  </a:lnTo>
                  <a:lnTo>
                    <a:pt x="793" y="10"/>
                  </a:lnTo>
                  <a:lnTo>
                    <a:pt x="825" y="6"/>
                  </a:lnTo>
                  <a:lnTo>
                    <a:pt x="857" y="3"/>
                  </a:lnTo>
                  <a:lnTo>
                    <a:pt x="890" y="1"/>
                  </a:lnTo>
                  <a:lnTo>
                    <a:pt x="922" y="0"/>
                  </a:lnTo>
                  <a:lnTo>
                    <a:pt x="955" y="0"/>
                  </a:lnTo>
                  <a:lnTo>
                    <a:pt x="979" y="0"/>
                  </a:lnTo>
                  <a:lnTo>
                    <a:pt x="1002" y="1"/>
                  </a:lnTo>
                  <a:lnTo>
                    <a:pt x="1025" y="2"/>
                  </a:lnTo>
                  <a:lnTo>
                    <a:pt x="1049" y="3"/>
                  </a:lnTo>
                  <a:lnTo>
                    <a:pt x="1072" y="5"/>
                  </a:lnTo>
                  <a:lnTo>
                    <a:pt x="1095" y="7"/>
                  </a:lnTo>
                  <a:lnTo>
                    <a:pt x="1119" y="10"/>
                  </a:lnTo>
                  <a:lnTo>
                    <a:pt x="1143" y="13"/>
                  </a:lnTo>
                  <a:lnTo>
                    <a:pt x="1166" y="16"/>
                  </a:lnTo>
                  <a:lnTo>
                    <a:pt x="1189" y="20"/>
                  </a:lnTo>
                  <a:lnTo>
                    <a:pt x="1213" y="23"/>
                  </a:lnTo>
                  <a:lnTo>
                    <a:pt x="1236" y="29"/>
                  </a:lnTo>
                  <a:lnTo>
                    <a:pt x="1259" y="34"/>
                  </a:lnTo>
                  <a:lnTo>
                    <a:pt x="1283" y="39"/>
                  </a:lnTo>
                  <a:lnTo>
                    <a:pt x="1306" y="46"/>
                  </a:lnTo>
                  <a:lnTo>
                    <a:pt x="1328" y="52"/>
                  </a:lnTo>
                  <a:lnTo>
                    <a:pt x="1350" y="59"/>
                  </a:lnTo>
                  <a:lnTo>
                    <a:pt x="1373" y="66"/>
                  </a:lnTo>
                  <a:lnTo>
                    <a:pt x="1395" y="74"/>
                  </a:lnTo>
                  <a:lnTo>
                    <a:pt x="1417" y="82"/>
                  </a:lnTo>
                  <a:lnTo>
                    <a:pt x="1438" y="90"/>
                  </a:lnTo>
                  <a:lnTo>
                    <a:pt x="1460" y="99"/>
                  </a:lnTo>
                  <a:lnTo>
                    <a:pt x="1480" y="107"/>
                  </a:lnTo>
                  <a:lnTo>
                    <a:pt x="1501" y="117"/>
                  </a:lnTo>
                  <a:lnTo>
                    <a:pt x="1493" y="137"/>
                  </a:lnTo>
                  <a:lnTo>
                    <a:pt x="1486" y="158"/>
                  </a:lnTo>
                  <a:lnTo>
                    <a:pt x="1479" y="182"/>
                  </a:lnTo>
                  <a:lnTo>
                    <a:pt x="1472" y="205"/>
                  </a:lnTo>
                  <a:lnTo>
                    <a:pt x="1466" y="229"/>
                  </a:lnTo>
                  <a:lnTo>
                    <a:pt x="1460" y="256"/>
                  </a:lnTo>
                  <a:lnTo>
                    <a:pt x="1453" y="282"/>
                  </a:lnTo>
                  <a:lnTo>
                    <a:pt x="1447" y="311"/>
                  </a:lnTo>
                  <a:lnTo>
                    <a:pt x="1430" y="314"/>
                  </a:lnTo>
                  <a:lnTo>
                    <a:pt x="1413" y="295"/>
                  </a:lnTo>
                  <a:lnTo>
                    <a:pt x="1392" y="275"/>
                  </a:lnTo>
                  <a:lnTo>
                    <a:pt x="1366" y="253"/>
                  </a:lnTo>
                  <a:lnTo>
                    <a:pt x="1337" y="228"/>
                  </a:lnTo>
                  <a:lnTo>
                    <a:pt x="1321" y="217"/>
                  </a:lnTo>
                  <a:lnTo>
                    <a:pt x="1303" y="205"/>
                  </a:lnTo>
                  <a:lnTo>
                    <a:pt x="1283" y="193"/>
                  </a:lnTo>
                  <a:lnTo>
                    <a:pt x="1263" y="183"/>
                  </a:lnTo>
                  <a:lnTo>
                    <a:pt x="1240" y="171"/>
                  </a:lnTo>
                  <a:lnTo>
                    <a:pt x="1218" y="160"/>
                  </a:lnTo>
                  <a:lnTo>
                    <a:pt x="1194" y="150"/>
                  </a:lnTo>
                  <a:lnTo>
                    <a:pt x="1168" y="138"/>
                  </a:lnTo>
                  <a:lnTo>
                    <a:pt x="1142" y="128"/>
                  </a:lnTo>
                  <a:lnTo>
                    <a:pt x="1115" y="119"/>
                  </a:lnTo>
                  <a:lnTo>
                    <a:pt x="1089" y="111"/>
                  </a:lnTo>
                  <a:lnTo>
                    <a:pt x="1061" y="106"/>
                  </a:lnTo>
                  <a:lnTo>
                    <a:pt x="1034" y="102"/>
                  </a:lnTo>
                  <a:lnTo>
                    <a:pt x="1005" y="98"/>
                  </a:lnTo>
                  <a:lnTo>
                    <a:pt x="975" y="97"/>
                  </a:lnTo>
                  <a:lnTo>
                    <a:pt x="946" y="96"/>
                  </a:lnTo>
                  <a:lnTo>
                    <a:pt x="918" y="96"/>
                  </a:lnTo>
                  <a:lnTo>
                    <a:pt x="891" y="98"/>
                  </a:lnTo>
                  <a:lnTo>
                    <a:pt x="864" y="100"/>
                  </a:lnTo>
                  <a:lnTo>
                    <a:pt x="839" y="103"/>
                  </a:lnTo>
                  <a:lnTo>
                    <a:pt x="813" y="106"/>
                  </a:lnTo>
                  <a:lnTo>
                    <a:pt x="788" y="111"/>
                  </a:lnTo>
                  <a:lnTo>
                    <a:pt x="764" y="117"/>
                  </a:lnTo>
                  <a:lnTo>
                    <a:pt x="739" y="123"/>
                  </a:lnTo>
                  <a:lnTo>
                    <a:pt x="716" y="131"/>
                  </a:lnTo>
                  <a:lnTo>
                    <a:pt x="694" y="138"/>
                  </a:lnTo>
                  <a:lnTo>
                    <a:pt x="670" y="146"/>
                  </a:lnTo>
                  <a:lnTo>
                    <a:pt x="649" y="157"/>
                  </a:lnTo>
                  <a:lnTo>
                    <a:pt x="628" y="168"/>
                  </a:lnTo>
                  <a:lnTo>
                    <a:pt x="607" y="178"/>
                  </a:lnTo>
                  <a:lnTo>
                    <a:pt x="587" y="191"/>
                  </a:lnTo>
                  <a:lnTo>
                    <a:pt x="567" y="204"/>
                  </a:lnTo>
                  <a:lnTo>
                    <a:pt x="547" y="218"/>
                  </a:lnTo>
                  <a:lnTo>
                    <a:pt x="528" y="232"/>
                  </a:lnTo>
                  <a:lnTo>
                    <a:pt x="510" y="247"/>
                  </a:lnTo>
                  <a:lnTo>
                    <a:pt x="493" y="263"/>
                  </a:lnTo>
                  <a:lnTo>
                    <a:pt x="476" y="280"/>
                  </a:lnTo>
                  <a:lnTo>
                    <a:pt x="460" y="297"/>
                  </a:lnTo>
                  <a:lnTo>
                    <a:pt x="444" y="315"/>
                  </a:lnTo>
                  <a:lnTo>
                    <a:pt x="429" y="333"/>
                  </a:lnTo>
                  <a:lnTo>
                    <a:pt x="414" y="352"/>
                  </a:lnTo>
                  <a:lnTo>
                    <a:pt x="400" y="371"/>
                  </a:lnTo>
                  <a:lnTo>
                    <a:pt x="386" y="392"/>
                  </a:lnTo>
                  <a:lnTo>
                    <a:pt x="374" y="413"/>
                  </a:lnTo>
                  <a:lnTo>
                    <a:pt x="362" y="434"/>
                  </a:lnTo>
                  <a:lnTo>
                    <a:pt x="350" y="455"/>
                  </a:lnTo>
                  <a:lnTo>
                    <a:pt x="339" y="479"/>
                  </a:lnTo>
                  <a:lnTo>
                    <a:pt x="328" y="502"/>
                  </a:lnTo>
                  <a:lnTo>
                    <a:pt x="319" y="525"/>
                  </a:lnTo>
                  <a:lnTo>
                    <a:pt x="310" y="550"/>
                  </a:lnTo>
                  <a:lnTo>
                    <a:pt x="302" y="573"/>
                  </a:lnTo>
                  <a:lnTo>
                    <a:pt x="293" y="598"/>
                  </a:lnTo>
                  <a:lnTo>
                    <a:pt x="286" y="622"/>
                  </a:lnTo>
                  <a:lnTo>
                    <a:pt x="279" y="647"/>
                  </a:lnTo>
                  <a:lnTo>
                    <a:pt x="274" y="672"/>
                  </a:lnTo>
                  <a:lnTo>
                    <a:pt x="269" y="697"/>
                  </a:lnTo>
                  <a:lnTo>
                    <a:pt x="264" y="723"/>
                  </a:lnTo>
                  <a:lnTo>
                    <a:pt x="259" y="748"/>
                  </a:lnTo>
                  <a:lnTo>
                    <a:pt x="256" y="774"/>
                  </a:lnTo>
                  <a:lnTo>
                    <a:pt x="254" y="800"/>
                  </a:lnTo>
                  <a:lnTo>
                    <a:pt x="251" y="826"/>
                  </a:lnTo>
                  <a:lnTo>
                    <a:pt x="250" y="852"/>
                  </a:lnTo>
                  <a:lnTo>
                    <a:pt x="249" y="880"/>
                  </a:lnTo>
                  <a:lnTo>
                    <a:pt x="249" y="90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58"/>
            </a:p>
          </p:txBody>
        </p:sp>
        <p:sp>
          <p:nvSpPr>
            <p:cNvPr id="17" name="Freeform 11"/>
            <p:cNvSpPr>
              <a:spLocks/>
            </p:cNvSpPr>
            <p:nvPr userDrawn="1"/>
          </p:nvSpPr>
          <p:spPr bwMode="auto">
            <a:xfrm>
              <a:off x="1932" y="1445"/>
              <a:ext cx="89" cy="103"/>
            </a:xfrm>
            <a:custGeom>
              <a:avLst/>
              <a:gdLst>
                <a:gd name="T0" fmla="*/ 0 w 1514"/>
                <a:gd name="T1" fmla="*/ 0 h 1739"/>
                <a:gd name="T2" fmla="*/ 0 w 1514"/>
                <a:gd name="T3" fmla="*/ 0 h 1739"/>
                <a:gd name="T4" fmla="*/ 0 w 1514"/>
                <a:gd name="T5" fmla="*/ 0 h 1739"/>
                <a:gd name="T6" fmla="*/ 0 w 1514"/>
                <a:gd name="T7" fmla="*/ 0 h 1739"/>
                <a:gd name="T8" fmla="*/ 0 w 1514"/>
                <a:gd name="T9" fmla="*/ 0 h 1739"/>
                <a:gd name="T10" fmla="*/ 0 w 1514"/>
                <a:gd name="T11" fmla="*/ 0 h 1739"/>
                <a:gd name="T12" fmla="*/ 0 w 1514"/>
                <a:gd name="T13" fmla="*/ 0 h 1739"/>
                <a:gd name="T14" fmla="*/ 0 w 1514"/>
                <a:gd name="T15" fmla="*/ 0 h 1739"/>
                <a:gd name="T16" fmla="*/ 0 w 1514"/>
                <a:gd name="T17" fmla="*/ 0 h 1739"/>
                <a:gd name="T18" fmla="*/ 0 w 1514"/>
                <a:gd name="T19" fmla="*/ 0 h 1739"/>
                <a:gd name="T20" fmla="*/ 0 w 1514"/>
                <a:gd name="T21" fmla="*/ 0 h 1739"/>
                <a:gd name="T22" fmla="*/ 0 w 1514"/>
                <a:gd name="T23" fmla="*/ 0 h 1739"/>
                <a:gd name="T24" fmla="*/ 0 w 1514"/>
                <a:gd name="T25" fmla="*/ 0 h 1739"/>
                <a:gd name="T26" fmla="*/ 0 w 1514"/>
                <a:gd name="T27" fmla="*/ 0 h 1739"/>
                <a:gd name="T28" fmla="*/ 0 w 1514"/>
                <a:gd name="T29" fmla="*/ 0 h 1739"/>
                <a:gd name="T30" fmla="*/ 0 w 1514"/>
                <a:gd name="T31" fmla="*/ 0 h 1739"/>
                <a:gd name="T32" fmla="*/ 0 w 1514"/>
                <a:gd name="T33" fmla="*/ 0 h 1739"/>
                <a:gd name="T34" fmla="*/ 0 w 1514"/>
                <a:gd name="T35" fmla="*/ 0 h 1739"/>
                <a:gd name="T36" fmla="*/ 0 w 1514"/>
                <a:gd name="T37" fmla="*/ 0 h 1739"/>
                <a:gd name="T38" fmla="*/ 0 w 1514"/>
                <a:gd name="T39" fmla="*/ 0 h 1739"/>
                <a:gd name="T40" fmla="*/ 0 w 1514"/>
                <a:gd name="T41" fmla="*/ 0 h 1739"/>
                <a:gd name="T42" fmla="*/ 0 w 1514"/>
                <a:gd name="T43" fmla="*/ 0 h 1739"/>
                <a:gd name="T44" fmla="*/ 0 w 1514"/>
                <a:gd name="T45" fmla="*/ 0 h 1739"/>
                <a:gd name="T46" fmla="*/ 0 w 1514"/>
                <a:gd name="T47" fmla="*/ 0 h 1739"/>
                <a:gd name="T48" fmla="*/ 0 w 1514"/>
                <a:gd name="T49" fmla="*/ 0 h 1739"/>
                <a:gd name="T50" fmla="*/ 0 w 1514"/>
                <a:gd name="T51" fmla="*/ 0 h 1739"/>
                <a:gd name="T52" fmla="*/ 0 w 1514"/>
                <a:gd name="T53" fmla="*/ 0 h 1739"/>
                <a:gd name="T54" fmla="*/ 0 w 1514"/>
                <a:gd name="T55" fmla="*/ 0 h 1739"/>
                <a:gd name="T56" fmla="*/ 0 w 1514"/>
                <a:gd name="T57" fmla="*/ 0 h 1739"/>
                <a:gd name="T58" fmla="*/ 0 w 1514"/>
                <a:gd name="T59" fmla="*/ 0 h 1739"/>
                <a:gd name="T60" fmla="*/ 0 w 1514"/>
                <a:gd name="T61" fmla="*/ 0 h 1739"/>
                <a:gd name="T62" fmla="*/ 0 w 1514"/>
                <a:gd name="T63" fmla="*/ 0 h 1739"/>
                <a:gd name="T64" fmla="*/ 0 w 1514"/>
                <a:gd name="T65" fmla="*/ 0 h 1739"/>
                <a:gd name="T66" fmla="*/ 0 w 1514"/>
                <a:gd name="T67" fmla="*/ 0 h 1739"/>
                <a:gd name="T68" fmla="*/ 0 w 1514"/>
                <a:gd name="T69" fmla="*/ 0 h 1739"/>
                <a:gd name="T70" fmla="*/ 0 w 1514"/>
                <a:gd name="T71" fmla="*/ 0 h 1739"/>
                <a:gd name="T72" fmla="*/ 0 w 1514"/>
                <a:gd name="T73" fmla="*/ 0 h 1739"/>
                <a:gd name="T74" fmla="*/ 0 w 1514"/>
                <a:gd name="T75" fmla="*/ 0 h 1739"/>
                <a:gd name="T76" fmla="*/ 0 w 1514"/>
                <a:gd name="T77" fmla="*/ 0 h 1739"/>
                <a:gd name="T78" fmla="*/ 0 w 1514"/>
                <a:gd name="T79" fmla="*/ 0 h 1739"/>
                <a:gd name="T80" fmla="*/ 0 w 1514"/>
                <a:gd name="T81" fmla="*/ 0 h 1739"/>
                <a:gd name="T82" fmla="*/ 0 w 1514"/>
                <a:gd name="T83" fmla="*/ 0 h 1739"/>
                <a:gd name="T84" fmla="*/ 0 w 1514"/>
                <a:gd name="T85" fmla="*/ 0 h 1739"/>
                <a:gd name="T86" fmla="*/ 0 w 1514"/>
                <a:gd name="T87" fmla="*/ 0 h 1739"/>
                <a:gd name="T88" fmla="*/ 0 w 1514"/>
                <a:gd name="T89" fmla="*/ 0 h 1739"/>
                <a:gd name="T90" fmla="*/ 0 w 1514"/>
                <a:gd name="T91" fmla="*/ 0 h 1739"/>
                <a:gd name="T92" fmla="*/ 0 w 1514"/>
                <a:gd name="T93" fmla="*/ 0 h 1739"/>
                <a:gd name="T94" fmla="*/ 0 w 1514"/>
                <a:gd name="T95" fmla="*/ 0 h 1739"/>
                <a:gd name="T96" fmla="*/ 0 w 1514"/>
                <a:gd name="T97" fmla="*/ 0 h 1739"/>
                <a:gd name="T98" fmla="*/ 0 w 1514"/>
                <a:gd name="T99" fmla="*/ 0 h 1739"/>
                <a:gd name="T100" fmla="*/ 0 w 1514"/>
                <a:gd name="T101" fmla="*/ 0 h 1739"/>
                <a:gd name="T102" fmla="*/ 0 w 1514"/>
                <a:gd name="T103" fmla="*/ 0 h 1739"/>
                <a:gd name="T104" fmla="*/ 0 w 1514"/>
                <a:gd name="T105" fmla="*/ 0 h 1739"/>
                <a:gd name="T106" fmla="*/ 0 w 1514"/>
                <a:gd name="T107" fmla="*/ 0 h 1739"/>
                <a:gd name="T108" fmla="*/ 0 w 1514"/>
                <a:gd name="T109" fmla="*/ 0 h 1739"/>
                <a:gd name="T110" fmla="*/ 0 w 1514"/>
                <a:gd name="T111" fmla="*/ 0 h 1739"/>
                <a:gd name="T112" fmla="*/ 0 w 1514"/>
                <a:gd name="T113" fmla="*/ 0 h 1739"/>
                <a:gd name="T114" fmla="*/ 0 w 1514"/>
                <a:gd name="T115" fmla="*/ 0 h 1739"/>
                <a:gd name="T116" fmla="*/ 0 w 1514"/>
                <a:gd name="T117" fmla="*/ 0 h 1739"/>
                <a:gd name="T118" fmla="*/ 0 w 1514"/>
                <a:gd name="T119" fmla="*/ 0 h 1739"/>
                <a:gd name="T120" fmla="*/ 0 w 1514"/>
                <a:gd name="T121" fmla="*/ 0 h 173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514" h="1739">
                  <a:moveTo>
                    <a:pt x="222" y="729"/>
                  </a:moveTo>
                  <a:lnTo>
                    <a:pt x="758" y="742"/>
                  </a:lnTo>
                  <a:lnTo>
                    <a:pt x="788" y="741"/>
                  </a:lnTo>
                  <a:lnTo>
                    <a:pt x="818" y="740"/>
                  </a:lnTo>
                  <a:lnTo>
                    <a:pt x="850" y="739"/>
                  </a:lnTo>
                  <a:lnTo>
                    <a:pt x="883" y="738"/>
                  </a:lnTo>
                  <a:lnTo>
                    <a:pt x="917" y="737"/>
                  </a:lnTo>
                  <a:lnTo>
                    <a:pt x="952" y="736"/>
                  </a:lnTo>
                  <a:lnTo>
                    <a:pt x="989" y="735"/>
                  </a:lnTo>
                  <a:lnTo>
                    <a:pt x="1026" y="734"/>
                  </a:lnTo>
                  <a:lnTo>
                    <a:pt x="1064" y="733"/>
                  </a:lnTo>
                  <a:lnTo>
                    <a:pt x="1101" y="731"/>
                  </a:lnTo>
                  <a:lnTo>
                    <a:pt x="1136" y="731"/>
                  </a:lnTo>
                  <a:lnTo>
                    <a:pt x="1170" y="730"/>
                  </a:lnTo>
                  <a:lnTo>
                    <a:pt x="1203" y="730"/>
                  </a:lnTo>
                  <a:lnTo>
                    <a:pt x="1234" y="730"/>
                  </a:lnTo>
                  <a:lnTo>
                    <a:pt x="1263" y="729"/>
                  </a:lnTo>
                  <a:lnTo>
                    <a:pt x="1292" y="729"/>
                  </a:lnTo>
                  <a:lnTo>
                    <a:pt x="1292" y="0"/>
                  </a:lnTo>
                  <a:lnTo>
                    <a:pt x="1357" y="5"/>
                  </a:lnTo>
                  <a:lnTo>
                    <a:pt x="1404" y="8"/>
                  </a:lnTo>
                  <a:lnTo>
                    <a:pt x="1448" y="5"/>
                  </a:lnTo>
                  <a:lnTo>
                    <a:pt x="1514" y="0"/>
                  </a:lnTo>
                  <a:lnTo>
                    <a:pt x="1514" y="1739"/>
                  </a:lnTo>
                  <a:lnTo>
                    <a:pt x="1469" y="1735"/>
                  </a:lnTo>
                  <a:lnTo>
                    <a:pt x="1459" y="1735"/>
                  </a:lnTo>
                  <a:lnTo>
                    <a:pt x="1451" y="1735"/>
                  </a:lnTo>
                  <a:lnTo>
                    <a:pt x="1445" y="1733"/>
                  </a:lnTo>
                  <a:lnTo>
                    <a:pt x="1439" y="1732"/>
                  </a:lnTo>
                  <a:lnTo>
                    <a:pt x="1404" y="1731"/>
                  </a:lnTo>
                  <a:lnTo>
                    <a:pt x="1364" y="1732"/>
                  </a:lnTo>
                  <a:lnTo>
                    <a:pt x="1332" y="1735"/>
                  </a:lnTo>
                  <a:lnTo>
                    <a:pt x="1292" y="1739"/>
                  </a:lnTo>
                  <a:lnTo>
                    <a:pt x="1292" y="866"/>
                  </a:lnTo>
                  <a:lnTo>
                    <a:pt x="1114" y="860"/>
                  </a:lnTo>
                  <a:lnTo>
                    <a:pt x="906" y="851"/>
                  </a:lnTo>
                  <a:lnTo>
                    <a:pt x="610" y="851"/>
                  </a:lnTo>
                  <a:lnTo>
                    <a:pt x="589" y="851"/>
                  </a:lnTo>
                  <a:lnTo>
                    <a:pt x="563" y="852"/>
                  </a:lnTo>
                  <a:lnTo>
                    <a:pt x="532" y="854"/>
                  </a:lnTo>
                  <a:lnTo>
                    <a:pt x="497" y="857"/>
                  </a:lnTo>
                  <a:lnTo>
                    <a:pt x="464" y="858"/>
                  </a:lnTo>
                  <a:lnTo>
                    <a:pt x="437" y="859"/>
                  </a:lnTo>
                  <a:lnTo>
                    <a:pt x="416" y="860"/>
                  </a:lnTo>
                  <a:lnTo>
                    <a:pt x="402" y="860"/>
                  </a:lnTo>
                  <a:lnTo>
                    <a:pt x="222" y="866"/>
                  </a:lnTo>
                  <a:lnTo>
                    <a:pt x="222" y="1739"/>
                  </a:lnTo>
                  <a:lnTo>
                    <a:pt x="178" y="1735"/>
                  </a:lnTo>
                  <a:lnTo>
                    <a:pt x="167" y="1735"/>
                  </a:lnTo>
                  <a:lnTo>
                    <a:pt x="158" y="1735"/>
                  </a:lnTo>
                  <a:lnTo>
                    <a:pt x="151" y="1733"/>
                  </a:lnTo>
                  <a:lnTo>
                    <a:pt x="146" y="1732"/>
                  </a:lnTo>
                  <a:lnTo>
                    <a:pt x="111" y="1731"/>
                  </a:lnTo>
                  <a:lnTo>
                    <a:pt x="60" y="1733"/>
                  </a:lnTo>
                  <a:lnTo>
                    <a:pt x="0" y="1739"/>
                  </a:lnTo>
                  <a:lnTo>
                    <a:pt x="0" y="0"/>
                  </a:lnTo>
                  <a:lnTo>
                    <a:pt x="63" y="5"/>
                  </a:lnTo>
                  <a:lnTo>
                    <a:pt x="111" y="8"/>
                  </a:lnTo>
                  <a:lnTo>
                    <a:pt x="154" y="5"/>
                  </a:lnTo>
                  <a:lnTo>
                    <a:pt x="222" y="0"/>
                  </a:lnTo>
                  <a:lnTo>
                    <a:pt x="222" y="72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58"/>
            </a:p>
          </p:txBody>
        </p:sp>
        <p:sp>
          <p:nvSpPr>
            <p:cNvPr id="18" name="Freeform 12"/>
            <p:cNvSpPr>
              <a:spLocks/>
            </p:cNvSpPr>
            <p:nvPr userDrawn="1"/>
          </p:nvSpPr>
          <p:spPr bwMode="auto">
            <a:xfrm>
              <a:off x="1816" y="1445"/>
              <a:ext cx="89" cy="103"/>
            </a:xfrm>
            <a:custGeom>
              <a:avLst/>
              <a:gdLst>
                <a:gd name="T0" fmla="*/ 0 w 1515"/>
                <a:gd name="T1" fmla="*/ 0 h 1739"/>
                <a:gd name="T2" fmla="*/ 0 w 1515"/>
                <a:gd name="T3" fmla="*/ 0 h 1739"/>
                <a:gd name="T4" fmla="*/ 0 w 1515"/>
                <a:gd name="T5" fmla="*/ 0 h 1739"/>
                <a:gd name="T6" fmla="*/ 0 w 1515"/>
                <a:gd name="T7" fmla="*/ 0 h 1739"/>
                <a:gd name="T8" fmla="*/ 0 w 1515"/>
                <a:gd name="T9" fmla="*/ 0 h 1739"/>
                <a:gd name="T10" fmla="*/ 0 w 1515"/>
                <a:gd name="T11" fmla="*/ 0 h 1739"/>
                <a:gd name="T12" fmla="*/ 0 w 1515"/>
                <a:gd name="T13" fmla="*/ 0 h 1739"/>
                <a:gd name="T14" fmla="*/ 0 w 1515"/>
                <a:gd name="T15" fmla="*/ 0 h 1739"/>
                <a:gd name="T16" fmla="*/ 0 w 1515"/>
                <a:gd name="T17" fmla="*/ 0 h 1739"/>
                <a:gd name="T18" fmla="*/ 0 w 1515"/>
                <a:gd name="T19" fmla="*/ 0 h 1739"/>
                <a:gd name="T20" fmla="*/ 0 w 1515"/>
                <a:gd name="T21" fmla="*/ 0 h 1739"/>
                <a:gd name="T22" fmla="*/ 0 w 1515"/>
                <a:gd name="T23" fmla="*/ 0 h 1739"/>
                <a:gd name="T24" fmla="*/ 0 w 1515"/>
                <a:gd name="T25" fmla="*/ 0 h 1739"/>
                <a:gd name="T26" fmla="*/ 0 w 1515"/>
                <a:gd name="T27" fmla="*/ 0 h 1739"/>
                <a:gd name="T28" fmla="*/ 0 w 1515"/>
                <a:gd name="T29" fmla="*/ 0 h 1739"/>
                <a:gd name="T30" fmla="*/ 0 w 1515"/>
                <a:gd name="T31" fmla="*/ 0 h 1739"/>
                <a:gd name="T32" fmla="*/ 0 w 1515"/>
                <a:gd name="T33" fmla="*/ 0 h 1739"/>
                <a:gd name="T34" fmla="*/ 0 w 1515"/>
                <a:gd name="T35" fmla="*/ 0 h 1739"/>
                <a:gd name="T36" fmla="*/ 0 w 1515"/>
                <a:gd name="T37" fmla="*/ 0 h 1739"/>
                <a:gd name="T38" fmla="*/ 0 w 1515"/>
                <a:gd name="T39" fmla="*/ 0 h 1739"/>
                <a:gd name="T40" fmla="*/ 0 w 1515"/>
                <a:gd name="T41" fmla="*/ 0 h 1739"/>
                <a:gd name="T42" fmla="*/ 0 w 1515"/>
                <a:gd name="T43" fmla="*/ 0 h 1739"/>
                <a:gd name="T44" fmla="*/ 0 w 1515"/>
                <a:gd name="T45" fmla="*/ 0 h 1739"/>
                <a:gd name="T46" fmla="*/ 0 w 1515"/>
                <a:gd name="T47" fmla="*/ 0 h 1739"/>
                <a:gd name="T48" fmla="*/ 0 w 1515"/>
                <a:gd name="T49" fmla="*/ 0 h 1739"/>
                <a:gd name="T50" fmla="*/ 0 w 1515"/>
                <a:gd name="T51" fmla="*/ 0 h 1739"/>
                <a:gd name="T52" fmla="*/ 0 w 1515"/>
                <a:gd name="T53" fmla="*/ 0 h 1739"/>
                <a:gd name="T54" fmla="*/ 0 w 1515"/>
                <a:gd name="T55" fmla="*/ 0 h 173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515" h="1739">
                  <a:moveTo>
                    <a:pt x="209" y="1583"/>
                  </a:moveTo>
                  <a:lnTo>
                    <a:pt x="169" y="1627"/>
                  </a:lnTo>
                  <a:lnTo>
                    <a:pt x="135" y="1668"/>
                  </a:lnTo>
                  <a:lnTo>
                    <a:pt x="104" y="1705"/>
                  </a:lnTo>
                  <a:lnTo>
                    <a:pt x="77" y="1739"/>
                  </a:lnTo>
                  <a:lnTo>
                    <a:pt x="0" y="1739"/>
                  </a:lnTo>
                  <a:lnTo>
                    <a:pt x="0" y="0"/>
                  </a:lnTo>
                  <a:lnTo>
                    <a:pt x="17" y="3"/>
                  </a:lnTo>
                  <a:lnTo>
                    <a:pt x="41" y="5"/>
                  </a:lnTo>
                  <a:lnTo>
                    <a:pt x="73" y="8"/>
                  </a:lnTo>
                  <a:lnTo>
                    <a:pt x="111" y="8"/>
                  </a:lnTo>
                  <a:lnTo>
                    <a:pt x="224" y="0"/>
                  </a:lnTo>
                  <a:lnTo>
                    <a:pt x="224" y="1327"/>
                  </a:lnTo>
                  <a:lnTo>
                    <a:pt x="249" y="1327"/>
                  </a:lnTo>
                  <a:lnTo>
                    <a:pt x="1404" y="0"/>
                  </a:lnTo>
                  <a:lnTo>
                    <a:pt x="1515" y="0"/>
                  </a:lnTo>
                  <a:lnTo>
                    <a:pt x="1515" y="1739"/>
                  </a:lnTo>
                  <a:lnTo>
                    <a:pt x="1483" y="1736"/>
                  </a:lnTo>
                  <a:lnTo>
                    <a:pt x="1454" y="1733"/>
                  </a:lnTo>
                  <a:lnTo>
                    <a:pt x="1428" y="1731"/>
                  </a:lnTo>
                  <a:lnTo>
                    <a:pt x="1404" y="1731"/>
                  </a:lnTo>
                  <a:lnTo>
                    <a:pt x="1384" y="1731"/>
                  </a:lnTo>
                  <a:lnTo>
                    <a:pt x="1357" y="1733"/>
                  </a:lnTo>
                  <a:lnTo>
                    <a:pt x="1327" y="1736"/>
                  </a:lnTo>
                  <a:lnTo>
                    <a:pt x="1292" y="1739"/>
                  </a:lnTo>
                  <a:lnTo>
                    <a:pt x="1292" y="351"/>
                  </a:lnTo>
                  <a:lnTo>
                    <a:pt x="1266" y="351"/>
                  </a:lnTo>
                  <a:lnTo>
                    <a:pt x="209" y="158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58"/>
            </a:p>
          </p:txBody>
        </p:sp>
        <p:sp>
          <p:nvSpPr>
            <p:cNvPr id="19" name="Freeform 13"/>
            <p:cNvSpPr>
              <a:spLocks/>
            </p:cNvSpPr>
            <p:nvPr userDrawn="1"/>
          </p:nvSpPr>
          <p:spPr bwMode="auto">
            <a:xfrm>
              <a:off x="2536" y="1706"/>
              <a:ext cx="56" cy="62"/>
            </a:xfrm>
            <a:custGeom>
              <a:avLst/>
              <a:gdLst>
                <a:gd name="T0" fmla="*/ 0 w 942"/>
                <a:gd name="T1" fmla="*/ 0 h 1081"/>
                <a:gd name="T2" fmla="*/ 0 w 942"/>
                <a:gd name="T3" fmla="*/ 0 h 1081"/>
                <a:gd name="T4" fmla="*/ 0 w 942"/>
                <a:gd name="T5" fmla="*/ 0 h 1081"/>
                <a:gd name="T6" fmla="*/ 0 w 942"/>
                <a:gd name="T7" fmla="*/ 0 h 1081"/>
                <a:gd name="T8" fmla="*/ 0 w 942"/>
                <a:gd name="T9" fmla="*/ 0 h 1081"/>
                <a:gd name="T10" fmla="*/ 0 w 942"/>
                <a:gd name="T11" fmla="*/ 0 h 1081"/>
                <a:gd name="T12" fmla="*/ 0 w 942"/>
                <a:gd name="T13" fmla="*/ 0 h 1081"/>
                <a:gd name="T14" fmla="*/ 0 w 942"/>
                <a:gd name="T15" fmla="*/ 0 h 1081"/>
                <a:gd name="T16" fmla="*/ 0 w 942"/>
                <a:gd name="T17" fmla="*/ 0 h 1081"/>
                <a:gd name="T18" fmla="*/ 0 w 942"/>
                <a:gd name="T19" fmla="*/ 0 h 1081"/>
                <a:gd name="T20" fmla="*/ 0 w 942"/>
                <a:gd name="T21" fmla="*/ 0 h 1081"/>
                <a:gd name="T22" fmla="*/ 0 w 942"/>
                <a:gd name="T23" fmla="*/ 0 h 1081"/>
                <a:gd name="T24" fmla="*/ 0 w 942"/>
                <a:gd name="T25" fmla="*/ 0 h 1081"/>
                <a:gd name="T26" fmla="*/ 0 w 942"/>
                <a:gd name="T27" fmla="*/ 0 h 1081"/>
                <a:gd name="T28" fmla="*/ 0 w 942"/>
                <a:gd name="T29" fmla="*/ 0 h 1081"/>
                <a:gd name="T30" fmla="*/ 0 w 942"/>
                <a:gd name="T31" fmla="*/ 0 h 1081"/>
                <a:gd name="T32" fmla="*/ 0 w 942"/>
                <a:gd name="T33" fmla="*/ 0 h 1081"/>
                <a:gd name="T34" fmla="*/ 0 w 942"/>
                <a:gd name="T35" fmla="*/ 0 h 1081"/>
                <a:gd name="T36" fmla="*/ 0 w 942"/>
                <a:gd name="T37" fmla="*/ 0 h 1081"/>
                <a:gd name="T38" fmla="*/ 0 w 942"/>
                <a:gd name="T39" fmla="*/ 0 h 1081"/>
                <a:gd name="T40" fmla="*/ 0 w 942"/>
                <a:gd name="T41" fmla="*/ 0 h 1081"/>
                <a:gd name="T42" fmla="*/ 0 w 942"/>
                <a:gd name="T43" fmla="*/ 0 h 1081"/>
                <a:gd name="T44" fmla="*/ 0 w 942"/>
                <a:gd name="T45" fmla="*/ 0 h 1081"/>
                <a:gd name="T46" fmla="*/ 0 w 942"/>
                <a:gd name="T47" fmla="*/ 0 h 1081"/>
                <a:gd name="T48" fmla="*/ 0 w 942"/>
                <a:gd name="T49" fmla="*/ 0 h 1081"/>
                <a:gd name="T50" fmla="*/ 0 w 942"/>
                <a:gd name="T51" fmla="*/ 0 h 1081"/>
                <a:gd name="T52" fmla="*/ 0 w 942"/>
                <a:gd name="T53" fmla="*/ 0 h 1081"/>
                <a:gd name="T54" fmla="*/ 0 w 942"/>
                <a:gd name="T55" fmla="*/ 0 h 108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42" h="1081">
                  <a:moveTo>
                    <a:pt x="786" y="218"/>
                  </a:moveTo>
                  <a:lnTo>
                    <a:pt x="129" y="985"/>
                  </a:lnTo>
                  <a:lnTo>
                    <a:pt x="105" y="1011"/>
                  </a:lnTo>
                  <a:lnTo>
                    <a:pt x="84" y="1037"/>
                  </a:lnTo>
                  <a:lnTo>
                    <a:pt x="64" y="1060"/>
                  </a:lnTo>
                  <a:lnTo>
                    <a:pt x="48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1" y="2"/>
                  </a:lnTo>
                  <a:lnTo>
                    <a:pt x="26" y="4"/>
                  </a:lnTo>
                  <a:lnTo>
                    <a:pt x="45" y="5"/>
                  </a:lnTo>
                  <a:lnTo>
                    <a:pt x="69" y="5"/>
                  </a:lnTo>
                  <a:lnTo>
                    <a:pt x="138" y="0"/>
                  </a:lnTo>
                  <a:lnTo>
                    <a:pt x="138" y="826"/>
                  </a:lnTo>
                  <a:lnTo>
                    <a:pt x="156" y="826"/>
                  </a:lnTo>
                  <a:lnTo>
                    <a:pt x="872" y="0"/>
                  </a:lnTo>
                  <a:lnTo>
                    <a:pt x="942" y="0"/>
                  </a:lnTo>
                  <a:lnTo>
                    <a:pt x="942" y="1081"/>
                  </a:lnTo>
                  <a:lnTo>
                    <a:pt x="922" y="1078"/>
                  </a:lnTo>
                  <a:lnTo>
                    <a:pt x="904" y="1077"/>
                  </a:lnTo>
                  <a:lnTo>
                    <a:pt x="887" y="1076"/>
                  </a:lnTo>
                  <a:lnTo>
                    <a:pt x="872" y="1076"/>
                  </a:lnTo>
                  <a:lnTo>
                    <a:pt x="859" y="1076"/>
                  </a:lnTo>
                  <a:lnTo>
                    <a:pt x="843" y="1077"/>
                  </a:lnTo>
                  <a:lnTo>
                    <a:pt x="824" y="1078"/>
                  </a:lnTo>
                  <a:lnTo>
                    <a:pt x="803" y="1081"/>
                  </a:lnTo>
                  <a:lnTo>
                    <a:pt x="803" y="218"/>
                  </a:lnTo>
                  <a:lnTo>
                    <a:pt x="786" y="21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58"/>
            </a:p>
          </p:txBody>
        </p:sp>
        <p:sp>
          <p:nvSpPr>
            <p:cNvPr id="20" name="Freeform 14"/>
            <p:cNvSpPr>
              <a:spLocks/>
            </p:cNvSpPr>
            <p:nvPr userDrawn="1"/>
          </p:nvSpPr>
          <p:spPr bwMode="auto">
            <a:xfrm>
              <a:off x="2464" y="1706"/>
              <a:ext cx="56" cy="62"/>
            </a:xfrm>
            <a:custGeom>
              <a:avLst/>
              <a:gdLst>
                <a:gd name="T0" fmla="*/ 0 w 940"/>
                <a:gd name="T1" fmla="*/ 0 h 1081"/>
                <a:gd name="T2" fmla="*/ 0 w 940"/>
                <a:gd name="T3" fmla="*/ 0 h 1081"/>
                <a:gd name="T4" fmla="*/ 0 w 940"/>
                <a:gd name="T5" fmla="*/ 0 h 1081"/>
                <a:gd name="T6" fmla="*/ 0 w 940"/>
                <a:gd name="T7" fmla="*/ 0 h 1081"/>
                <a:gd name="T8" fmla="*/ 0 w 940"/>
                <a:gd name="T9" fmla="*/ 0 h 1081"/>
                <a:gd name="T10" fmla="*/ 0 w 940"/>
                <a:gd name="T11" fmla="*/ 0 h 1081"/>
                <a:gd name="T12" fmla="*/ 0 w 940"/>
                <a:gd name="T13" fmla="*/ 0 h 1081"/>
                <a:gd name="T14" fmla="*/ 0 w 940"/>
                <a:gd name="T15" fmla="*/ 0 h 1081"/>
                <a:gd name="T16" fmla="*/ 0 w 940"/>
                <a:gd name="T17" fmla="*/ 0 h 1081"/>
                <a:gd name="T18" fmla="*/ 0 w 940"/>
                <a:gd name="T19" fmla="*/ 0 h 1081"/>
                <a:gd name="T20" fmla="*/ 0 w 940"/>
                <a:gd name="T21" fmla="*/ 0 h 1081"/>
                <a:gd name="T22" fmla="*/ 0 w 940"/>
                <a:gd name="T23" fmla="*/ 0 h 1081"/>
                <a:gd name="T24" fmla="*/ 0 w 940"/>
                <a:gd name="T25" fmla="*/ 0 h 1081"/>
                <a:gd name="T26" fmla="*/ 0 w 940"/>
                <a:gd name="T27" fmla="*/ 0 h 1081"/>
                <a:gd name="T28" fmla="*/ 0 w 940"/>
                <a:gd name="T29" fmla="*/ 0 h 1081"/>
                <a:gd name="T30" fmla="*/ 0 w 940"/>
                <a:gd name="T31" fmla="*/ 0 h 1081"/>
                <a:gd name="T32" fmla="*/ 0 w 940"/>
                <a:gd name="T33" fmla="*/ 0 h 1081"/>
                <a:gd name="T34" fmla="*/ 0 w 940"/>
                <a:gd name="T35" fmla="*/ 0 h 1081"/>
                <a:gd name="T36" fmla="*/ 0 w 940"/>
                <a:gd name="T37" fmla="*/ 0 h 1081"/>
                <a:gd name="T38" fmla="*/ 0 w 940"/>
                <a:gd name="T39" fmla="*/ 0 h 1081"/>
                <a:gd name="T40" fmla="*/ 0 w 940"/>
                <a:gd name="T41" fmla="*/ 0 h 1081"/>
                <a:gd name="T42" fmla="*/ 0 w 940"/>
                <a:gd name="T43" fmla="*/ 0 h 1081"/>
                <a:gd name="T44" fmla="*/ 0 w 940"/>
                <a:gd name="T45" fmla="*/ 0 h 1081"/>
                <a:gd name="T46" fmla="*/ 0 w 940"/>
                <a:gd name="T47" fmla="*/ 0 h 1081"/>
                <a:gd name="T48" fmla="*/ 0 w 940"/>
                <a:gd name="T49" fmla="*/ 0 h 1081"/>
                <a:gd name="T50" fmla="*/ 0 w 940"/>
                <a:gd name="T51" fmla="*/ 0 h 1081"/>
                <a:gd name="T52" fmla="*/ 0 w 940"/>
                <a:gd name="T53" fmla="*/ 0 h 1081"/>
                <a:gd name="T54" fmla="*/ 0 w 940"/>
                <a:gd name="T55" fmla="*/ 0 h 108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40" h="1081">
                  <a:moveTo>
                    <a:pt x="129" y="985"/>
                  </a:moveTo>
                  <a:lnTo>
                    <a:pt x="104" y="1011"/>
                  </a:lnTo>
                  <a:lnTo>
                    <a:pt x="82" y="1037"/>
                  </a:lnTo>
                  <a:lnTo>
                    <a:pt x="63" y="1060"/>
                  </a:lnTo>
                  <a:lnTo>
                    <a:pt x="47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0" y="2"/>
                  </a:lnTo>
                  <a:lnTo>
                    <a:pt x="25" y="4"/>
                  </a:lnTo>
                  <a:lnTo>
                    <a:pt x="44" y="5"/>
                  </a:lnTo>
                  <a:lnTo>
                    <a:pt x="67" y="5"/>
                  </a:lnTo>
                  <a:lnTo>
                    <a:pt x="138" y="0"/>
                  </a:lnTo>
                  <a:lnTo>
                    <a:pt x="138" y="826"/>
                  </a:lnTo>
                  <a:lnTo>
                    <a:pt x="154" y="826"/>
                  </a:lnTo>
                  <a:lnTo>
                    <a:pt x="872" y="0"/>
                  </a:lnTo>
                  <a:lnTo>
                    <a:pt x="940" y="0"/>
                  </a:lnTo>
                  <a:lnTo>
                    <a:pt x="940" y="1081"/>
                  </a:lnTo>
                  <a:lnTo>
                    <a:pt x="920" y="1078"/>
                  </a:lnTo>
                  <a:lnTo>
                    <a:pt x="903" y="1077"/>
                  </a:lnTo>
                  <a:lnTo>
                    <a:pt x="886" y="1076"/>
                  </a:lnTo>
                  <a:lnTo>
                    <a:pt x="872" y="1076"/>
                  </a:lnTo>
                  <a:lnTo>
                    <a:pt x="859" y="1076"/>
                  </a:lnTo>
                  <a:lnTo>
                    <a:pt x="843" y="1077"/>
                  </a:lnTo>
                  <a:lnTo>
                    <a:pt x="824" y="1078"/>
                  </a:lnTo>
                  <a:lnTo>
                    <a:pt x="801" y="1081"/>
                  </a:lnTo>
                  <a:lnTo>
                    <a:pt x="801" y="218"/>
                  </a:lnTo>
                  <a:lnTo>
                    <a:pt x="786" y="218"/>
                  </a:lnTo>
                  <a:lnTo>
                    <a:pt x="129" y="98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58"/>
            </a:p>
          </p:txBody>
        </p:sp>
        <p:sp>
          <p:nvSpPr>
            <p:cNvPr id="21" name="Freeform 15"/>
            <p:cNvSpPr>
              <a:spLocks/>
            </p:cNvSpPr>
            <p:nvPr userDrawn="1"/>
          </p:nvSpPr>
          <p:spPr bwMode="auto">
            <a:xfrm>
              <a:off x="2392" y="1706"/>
              <a:ext cx="60" cy="67"/>
            </a:xfrm>
            <a:custGeom>
              <a:avLst/>
              <a:gdLst>
                <a:gd name="T0" fmla="*/ 0 w 1022"/>
                <a:gd name="T1" fmla="*/ 0 h 1146"/>
                <a:gd name="T2" fmla="*/ 0 w 1022"/>
                <a:gd name="T3" fmla="*/ 0 h 1146"/>
                <a:gd name="T4" fmla="*/ 0 w 1022"/>
                <a:gd name="T5" fmla="*/ 0 h 1146"/>
                <a:gd name="T6" fmla="*/ 0 w 1022"/>
                <a:gd name="T7" fmla="*/ 0 h 1146"/>
                <a:gd name="T8" fmla="*/ 0 w 1022"/>
                <a:gd name="T9" fmla="*/ 0 h 1146"/>
                <a:gd name="T10" fmla="*/ 0 w 1022"/>
                <a:gd name="T11" fmla="*/ 0 h 1146"/>
                <a:gd name="T12" fmla="*/ 0 w 1022"/>
                <a:gd name="T13" fmla="*/ 0 h 1146"/>
                <a:gd name="T14" fmla="*/ 0 w 1022"/>
                <a:gd name="T15" fmla="*/ 0 h 1146"/>
                <a:gd name="T16" fmla="*/ 0 w 1022"/>
                <a:gd name="T17" fmla="*/ 0 h 1146"/>
                <a:gd name="T18" fmla="*/ 0 w 1022"/>
                <a:gd name="T19" fmla="*/ 0 h 1146"/>
                <a:gd name="T20" fmla="*/ 0 w 1022"/>
                <a:gd name="T21" fmla="*/ 0 h 1146"/>
                <a:gd name="T22" fmla="*/ 0 w 1022"/>
                <a:gd name="T23" fmla="*/ 0 h 1146"/>
                <a:gd name="T24" fmla="*/ 0 w 1022"/>
                <a:gd name="T25" fmla="*/ 0 h 1146"/>
                <a:gd name="T26" fmla="*/ 0 w 1022"/>
                <a:gd name="T27" fmla="*/ 0 h 1146"/>
                <a:gd name="T28" fmla="*/ 0 w 1022"/>
                <a:gd name="T29" fmla="*/ 0 h 1146"/>
                <a:gd name="T30" fmla="*/ 0 w 1022"/>
                <a:gd name="T31" fmla="*/ 0 h 1146"/>
                <a:gd name="T32" fmla="*/ 0 w 1022"/>
                <a:gd name="T33" fmla="*/ 0 h 1146"/>
                <a:gd name="T34" fmla="*/ 0 w 1022"/>
                <a:gd name="T35" fmla="*/ 0 h 1146"/>
                <a:gd name="T36" fmla="*/ 0 w 1022"/>
                <a:gd name="T37" fmla="*/ 0 h 1146"/>
                <a:gd name="T38" fmla="*/ 0 w 1022"/>
                <a:gd name="T39" fmla="*/ 0 h 1146"/>
                <a:gd name="T40" fmla="*/ 0 w 1022"/>
                <a:gd name="T41" fmla="*/ 0 h 1146"/>
                <a:gd name="T42" fmla="*/ 0 w 1022"/>
                <a:gd name="T43" fmla="*/ 0 h 1146"/>
                <a:gd name="T44" fmla="*/ 0 w 1022"/>
                <a:gd name="T45" fmla="*/ 0 h 1146"/>
                <a:gd name="T46" fmla="*/ 0 w 1022"/>
                <a:gd name="T47" fmla="*/ 0 h 1146"/>
                <a:gd name="T48" fmla="*/ 0 w 1022"/>
                <a:gd name="T49" fmla="*/ 0 h 1146"/>
                <a:gd name="T50" fmla="*/ 0 w 1022"/>
                <a:gd name="T51" fmla="*/ 0 h 1146"/>
                <a:gd name="T52" fmla="*/ 0 w 1022"/>
                <a:gd name="T53" fmla="*/ 0 h 1146"/>
                <a:gd name="T54" fmla="*/ 0 w 1022"/>
                <a:gd name="T55" fmla="*/ 0 h 1146"/>
                <a:gd name="T56" fmla="*/ 0 w 1022"/>
                <a:gd name="T57" fmla="*/ 0 h 1146"/>
                <a:gd name="T58" fmla="*/ 0 w 1022"/>
                <a:gd name="T59" fmla="*/ 0 h 1146"/>
                <a:gd name="T60" fmla="*/ 0 w 1022"/>
                <a:gd name="T61" fmla="*/ 0 h 1146"/>
                <a:gd name="T62" fmla="*/ 0 w 1022"/>
                <a:gd name="T63" fmla="*/ 0 h 1146"/>
                <a:gd name="T64" fmla="*/ 0 w 1022"/>
                <a:gd name="T65" fmla="*/ 0 h 1146"/>
                <a:gd name="T66" fmla="*/ 0 w 1022"/>
                <a:gd name="T67" fmla="*/ 0 h 1146"/>
                <a:gd name="T68" fmla="*/ 0 w 1022"/>
                <a:gd name="T69" fmla="*/ 0 h 1146"/>
                <a:gd name="T70" fmla="*/ 0 w 1022"/>
                <a:gd name="T71" fmla="*/ 0 h 1146"/>
                <a:gd name="T72" fmla="*/ 0 w 1022"/>
                <a:gd name="T73" fmla="*/ 0 h 1146"/>
                <a:gd name="T74" fmla="*/ 0 w 1022"/>
                <a:gd name="T75" fmla="*/ 0 h 1146"/>
                <a:gd name="T76" fmla="*/ 0 w 1022"/>
                <a:gd name="T77" fmla="*/ 0 h 1146"/>
                <a:gd name="T78" fmla="*/ 0 w 1022"/>
                <a:gd name="T79" fmla="*/ 0 h 1146"/>
                <a:gd name="T80" fmla="*/ 0 w 1022"/>
                <a:gd name="T81" fmla="*/ 0 h 1146"/>
                <a:gd name="T82" fmla="*/ 0 w 1022"/>
                <a:gd name="T83" fmla="*/ 0 h 1146"/>
                <a:gd name="T84" fmla="*/ 0 w 1022"/>
                <a:gd name="T85" fmla="*/ 0 h 1146"/>
                <a:gd name="T86" fmla="*/ 0 w 1022"/>
                <a:gd name="T87" fmla="*/ 0 h 1146"/>
                <a:gd name="T88" fmla="*/ 0 w 1022"/>
                <a:gd name="T89" fmla="*/ 0 h 1146"/>
                <a:gd name="T90" fmla="*/ 0 w 1022"/>
                <a:gd name="T91" fmla="*/ 0 h 1146"/>
                <a:gd name="T92" fmla="*/ 0 w 1022"/>
                <a:gd name="T93" fmla="*/ 0 h 1146"/>
                <a:gd name="T94" fmla="*/ 0 w 1022"/>
                <a:gd name="T95" fmla="*/ 0 h 1146"/>
                <a:gd name="T96" fmla="*/ 0 w 1022"/>
                <a:gd name="T97" fmla="*/ 0 h 1146"/>
                <a:gd name="T98" fmla="*/ 0 w 1022"/>
                <a:gd name="T99" fmla="*/ 0 h 1146"/>
                <a:gd name="T100" fmla="*/ 0 w 1022"/>
                <a:gd name="T101" fmla="*/ 0 h 1146"/>
                <a:gd name="T102" fmla="*/ 0 w 1022"/>
                <a:gd name="T103" fmla="*/ 0 h 1146"/>
                <a:gd name="T104" fmla="*/ 0 w 1022"/>
                <a:gd name="T105" fmla="*/ 0 h 1146"/>
                <a:gd name="T106" fmla="*/ 0 w 1022"/>
                <a:gd name="T107" fmla="*/ 0 h 1146"/>
                <a:gd name="T108" fmla="*/ 0 w 1022"/>
                <a:gd name="T109" fmla="*/ 0 h 1146"/>
                <a:gd name="T110" fmla="*/ 0 w 1022"/>
                <a:gd name="T111" fmla="*/ 0 h 1146"/>
                <a:gd name="T112" fmla="*/ 0 w 1022"/>
                <a:gd name="T113" fmla="*/ 0 h 1146"/>
                <a:gd name="T114" fmla="*/ 0 w 1022"/>
                <a:gd name="T115" fmla="*/ 0 h 1146"/>
                <a:gd name="T116" fmla="*/ 0 w 1022"/>
                <a:gd name="T117" fmla="*/ 0 h 1146"/>
                <a:gd name="T118" fmla="*/ 0 w 1022"/>
                <a:gd name="T119" fmla="*/ 0 h 1146"/>
                <a:gd name="T120" fmla="*/ 0 w 1022"/>
                <a:gd name="T121" fmla="*/ 0 h 1146"/>
                <a:gd name="T122" fmla="*/ 0 w 1022"/>
                <a:gd name="T123" fmla="*/ 0 h 1146"/>
                <a:gd name="T124" fmla="*/ 0 w 1022"/>
                <a:gd name="T125" fmla="*/ 0 h 114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022" h="1146">
                  <a:moveTo>
                    <a:pt x="139" y="1003"/>
                  </a:moveTo>
                  <a:lnTo>
                    <a:pt x="794" y="1003"/>
                  </a:lnTo>
                  <a:lnTo>
                    <a:pt x="794" y="0"/>
                  </a:lnTo>
                  <a:lnTo>
                    <a:pt x="809" y="1"/>
                  </a:lnTo>
                  <a:lnTo>
                    <a:pt x="826" y="2"/>
                  </a:lnTo>
                  <a:lnTo>
                    <a:pt x="844" y="3"/>
                  </a:lnTo>
                  <a:lnTo>
                    <a:pt x="864" y="3"/>
                  </a:lnTo>
                  <a:lnTo>
                    <a:pt x="880" y="3"/>
                  </a:lnTo>
                  <a:lnTo>
                    <a:pt x="897" y="2"/>
                  </a:lnTo>
                  <a:lnTo>
                    <a:pt x="915" y="1"/>
                  </a:lnTo>
                  <a:lnTo>
                    <a:pt x="933" y="0"/>
                  </a:lnTo>
                  <a:lnTo>
                    <a:pt x="933" y="1003"/>
                  </a:lnTo>
                  <a:lnTo>
                    <a:pt x="1022" y="1003"/>
                  </a:lnTo>
                  <a:lnTo>
                    <a:pt x="1018" y="1037"/>
                  </a:lnTo>
                  <a:lnTo>
                    <a:pt x="1017" y="1065"/>
                  </a:lnTo>
                  <a:lnTo>
                    <a:pt x="1018" y="1082"/>
                  </a:lnTo>
                  <a:lnTo>
                    <a:pt x="1019" y="1116"/>
                  </a:lnTo>
                  <a:lnTo>
                    <a:pt x="1022" y="1146"/>
                  </a:lnTo>
                  <a:lnTo>
                    <a:pt x="1007" y="1146"/>
                  </a:lnTo>
                  <a:lnTo>
                    <a:pt x="1002" y="1138"/>
                  </a:lnTo>
                  <a:lnTo>
                    <a:pt x="996" y="1131"/>
                  </a:lnTo>
                  <a:lnTo>
                    <a:pt x="989" y="1124"/>
                  </a:lnTo>
                  <a:lnTo>
                    <a:pt x="982" y="1117"/>
                  </a:lnTo>
                  <a:lnTo>
                    <a:pt x="974" y="1112"/>
                  </a:lnTo>
                  <a:lnTo>
                    <a:pt x="966" y="1108"/>
                  </a:lnTo>
                  <a:lnTo>
                    <a:pt x="956" y="1104"/>
                  </a:lnTo>
                  <a:lnTo>
                    <a:pt x="947" y="1099"/>
                  </a:lnTo>
                  <a:lnTo>
                    <a:pt x="936" y="1096"/>
                  </a:lnTo>
                  <a:lnTo>
                    <a:pt x="926" y="1093"/>
                  </a:lnTo>
                  <a:lnTo>
                    <a:pt x="914" y="1091"/>
                  </a:lnTo>
                  <a:lnTo>
                    <a:pt x="901" y="1088"/>
                  </a:lnTo>
                  <a:lnTo>
                    <a:pt x="890" y="1085"/>
                  </a:lnTo>
                  <a:lnTo>
                    <a:pt x="877" y="1083"/>
                  </a:lnTo>
                  <a:lnTo>
                    <a:pt x="865" y="1083"/>
                  </a:lnTo>
                  <a:lnTo>
                    <a:pt x="854" y="1082"/>
                  </a:lnTo>
                  <a:lnTo>
                    <a:pt x="692" y="1079"/>
                  </a:lnTo>
                  <a:lnTo>
                    <a:pt x="465" y="1079"/>
                  </a:lnTo>
                  <a:lnTo>
                    <a:pt x="428" y="1079"/>
                  </a:lnTo>
                  <a:lnTo>
                    <a:pt x="392" y="1079"/>
                  </a:lnTo>
                  <a:lnTo>
                    <a:pt x="358" y="1079"/>
                  </a:lnTo>
                  <a:lnTo>
                    <a:pt x="326" y="1079"/>
                  </a:lnTo>
                  <a:lnTo>
                    <a:pt x="296" y="1080"/>
                  </a:lnTo>
                  <a:lnTo>
                    <a:pt x="268" y="1080"/>
                  </a:lnTo>
                  <a:lnTo>
                    <a:pt x="241" y="1080"/>
                  </a:lnTo>
                  <a:lnTo>
                    <a:pt x="217" y="1080"/>
                  </a:lnTo>
                  <a:lnTo>
                    <a:pt x="193" y="1080"/>
                  </a:lnTo>
                  <a:lnTo>
                    <a:pt x="168" y="1081"/>
                  </a:lnTo>
                  <a:lnTo>
                    <a:pt x="143" y="1081"/>
                  </a:lnTo>
                  <a:lnTo>
                    <a:pt x="116" y="1082"/>
                  </a:lnTo>
                  <a:lnTo>
                    <a:pt x="89" y="1082"/>
                  </a:lnTo>
                  <a:lnTo>
                    <a:pt x="60" y="1083"/>
                  </a:lnTo>
                  <a:lnTo>
                    <a:pt x="31" y="1083"/>
                  </a:lnTo>
                  <a:lnTo>
                    <a:pt x="0" y="1084"/>
                  </a:lnTo>
                  <a:lnTo>
                    <a:pt x="0" y="0"/>
                  </a:lnTo>
                  <a:lnTo>
                    <a:pt x="16" y="1"/>
                  </a:lnTo>
                  <a:lnTo>
                    <a:pt x="33" y="2"/>
                  </a:lnTo>
                  <a:lnTo>
                    <a:pt x="51" y="3"/>
                  </a:lnTo>
                  <a:lnTo>
                    <a:pt x="69" y="3"/>
                  </a:lnTo>
                  <a:lnTo>
                    <a:pt x="87" y="3"/>
                  </a:lnTo>
                  <a:lnTo>
                    <a:pt x="104" y="2"/>
                  </a:lnTo>
                  <a:lnTo>
                    <a:pt x="121" y="1"/>
                  </a:lnTo>
                  <a:lnTo>
                    <a:pt x="139" y="0"/>
                  </a:lnTo>
                  <a:lnTo>
                    <a:pt x="139" y="100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58"/>
            </a:p>
          </p:txBody>
        </p:sp>
        <p:sp>
          <p:nvSpPr>
            <p:cNvPr id="22" name="Freeform 16"/>
            <p:cNvSpPr>
              <a:spLocks noEditPoints="1"/>
            </p:cNvSpPr>
            <p:nvPr userDrawn="1"/>
          </p:nvSpPr>
          <p:spPr bwMode="auto">
            <a:xfrm>
              <a:off x="2324" y="1704"/>
              <a:ext cx="59" cy="65"/>
            </a:xfrm>
            <a:custGeom>
              <a:avLst/>
              <a:gdLst>
                <a:gd name="T0" fmla="*/ 0 w 1001"/>
                <a:gd name="T1" fmla="*/ 0 h 1103"/>
                <a:gd name="T2" fmla="*/ 0 w 1001"/>
                <a:gd name="T3" fmla="*/ 0 h 1103"/>
                <a:gd name="T4" fmla="*/ 0 w 1001"/>
                <a:gd name="T5" fmla="*/ 0 h 1103"/>
                <a:gd name="T6" fmla="*/ 0 w 1001"/>
                <a:gd name="T7" fmla="*/ 0 h 1103"/>
                <a:gd name="T8" fmla="*/ 0 w 1001"/>
                <a:gd name="T9" fmla="*/ 0 h 1103"/>
                <a:gd name="T10" fmla="*/ 0 w 1001"/>
                <a:gd name="T11" fmla="*/ 0 h 1103"/>
                <a:gd name="T12" fmla="*/ 0 w 1001"/>
                <a:gd name="T13" fmla="*/ 0 h 1103"/>
                <a:gd name="T14" fmla="*/ 0 w 1001"/>
                <a:gd name="T15" fmla="*/ 0 h 1103"/>
                <a:gd name="T16" fmla="*/ 0 w 1001"/>
                <a:gd name="T17" fmla="*/ 0 h 1103"/>
                <a:gd name="T18" fmla="*/ 0 w 1001"/>
                <a:gd name="T19" fmla="*/ 0 h 1103"/>
                <a:gd name="T20" fmla="*/ 0 w 1001"/>
                <a:gd name="T21" fmla="*/ 0 h 1103"/>
                <a:gd name="T22" fmla="*/ 0 w 1001"/>
                <a:gd name="T23" fmla="*/ 0 h 1103"/>
                <a:gd name="T24" fmla="*/ 0 w 1001"/>
                <a:gd name="T25" fmla="*/ 0 h 1103"/>
                <a:gd name="T26" fmla="*/ 0 w 1001"/>
                <a:gd name="T27" fmla="*/ 0 h 1103"/>
                <a:gd name="T28" fmla="*/ 0 w 1001"/>
                <a:gd name="T29" fmla="*/ 0 h 1103"/>
                <a:gd name="T30" fmla="*/ 0 w 1001"/>
                <a:gd name="T31" fmla="*/ 0 h 1103"/>
                <a:gd name="T32" fmla="*/ 0 w 1001"/>
                <a:gd name="T33" fmla="*/ 0 h 1103"/>
                <a:gd name="T34" fmla="*/ 0 w 1001"/>
                <a:gd name="T35" fmla="*/ 0 h 1103"/>
                <a:gd name="T36" fmla="*/ 0 w 1001"/>
                <a:gd name="T37" fmla="*/ 0 h 1103"/>
                <a:gd name="T38" fmla="*/ 0 w 1001"/>
                <a:gd name="T39" fmla="*/ 0 h 1103"/>
                <a:gd name="T40" fmla="*/ 0 w 1001"/>
                <a:gd name="T41" fmla="*/ 0 h 1103"/>
                <a:gd name="T42" fmla="*/ 0 w 1001"/>
                <a:gd name="T43" fmla="*/ 0 h 1103"/>
                <a:gd name="T44" fmla="*/ 0 w 1001"/>
                <a:gd name="T45" fmla="*/ 0 h 1103"/>
                <a:gd name="T46" fmla="*/ 0 w 1001"/>
                <a:gd name="T47" fmla="*/ 0 h 1103"/>
                <a:gd name="T48" fmla="*/ 0 w 1001"/>
                <a:gd name="T49" fmla="*/ 0 h 1103"/>
                <a:gd name="T50" fmla="*/ 0 w 1001"/>
                <a:gd name="T51" fmla="*/ 0 h 1103"/>
                <a:gd name="T52" fmla="*/ 0 w 1001"/>
                <a:gd name="T53" fmla="*/ 0 h 1103"/>
                <a:gd name="T54" fmla="*/ 0 w 1001"/>
                <a:gd name="T55" fmla="*/ 0 h 1103"/>
                <a:gd name="T56" fmla="*/ 0 w 1001"/>
                <a:gd name="T57" fmla="*/ 0 h 1103"/>
                <a:gd name="T58" fmla="*/ 0 w 1001"/>
                <a:gd name="T59" fmla="*/ 0 h 1103"/>
                <a:gd name="T60" fmla="*/ 0 w 1001"/>
                <a:gd name="T61" fmla="*/ 0 h 1103"/>
                <a:gd name="T62" fmla="*/ 0 w 1001"/>
                <a:gd name="T63" fmla="*/ 0 h 1103"/>
                <a:gd name="T64" fmla="*/ 0 w 1001"/>
                <a:gd name="T65" fmla="*/ 0 h 1103"/>
                <a:gd name="T66" fmla="*/ 0 w 1001"/>
                <a:gd name="T67" fmla="*/ 0 h 1103"/>
                <a:gd name="T68" fmla="*/ 0 w 1001"/>
                <a:gd name="T69" fmla="*/ 0 h 1103"/>
                <a:gd name="T70" fmla="*/ 0 w 1001"/>
                <a:gd name="T71" fmla="*/ 0 h 1103"/>
                <a:gd name="T72" fmla="*/ 0 w 1001"/>
                <a:gd name="T73" fmla="*/ 0 h 1103"/>
                <a:gd name="T74" fmla="*/ 0 w 1001"/>
                <a:gd name="T75" fmla="*/ 0 h 1103"/>
                <a:gd name="T76" fmla="*/ 0 w 1001"/>
                <a:gd name="T77" fmla="*/ 0 h 1103"/>
                <a:gd name="T78" fmla="*/ 0 w 1001"/>
                <a:gd name="T79" fmla="*/ 0 h 1103"/>
                <a:gd name="T80" fmla="*/ 0 w 1001"/>
                <a:gd name="T81" fmla="*/ 0 h 1103"/>
                <a:gd name="T82" fmla="*/ 0 w 1001"/>
                <a:gd name="T83" fmla="*/ 0 h 1103"/>
                <a:gd name="T84" fmla="*/ 0 w 1001"/>
                <a:gd name="T85" fmla="*/ 0 h 1103"/>
                <a:gd name="T86" fmla="*/ 0 w 1001"/>
                <a:gd name="T87" fmla="*/ 0 h 110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001" h="1103">
                  <a:moveTo>
                    <a:pt x="0" y="1103"/>
                  </a:moveTo>
                  <a:lnTo>
                    <a:pt x="493" y="0"/>
                  </a:lnTo>
                  <a:lnTo>
                    <a:pt x="528" y="0"/>
                  </a:lnTo>
                  <a:lnTo>
                    <a:pt x="1001" y="1103"/>
                  </a:lnTo>
                  <a:lnTo>
                    <a:pt x="968" y="1100"/>
                  </a:lnTo>
                  <a:lnTo>
                    <a:pt x="959" y="1100"/>
                  </a:lnTo>
                  <a:lnTo>
                    <a:pt x="954" y="1100"/>
                  </a:lnTo>
                  <a:lnTo>
                    <a:pt x="945" y="1099"/>
                  </a:lnTo>
                  <a:lnTo>
                    <a:pt x="920" y="1098"/>
                  </a:lnTo>
                  <a:lnTo>
                    <a:pt x="894" y="1098"/>
                  </a:lnTo>
                  <a:lnTo>
                    <a:pt x="871" y="1099"/>
                  </a:lnTo>
                  <a:lnTo>
                    <a:pt x="836" y="1103"/>
                  </a:lnTo>
                  <a:lnTo>
                    <a:pt x="820" y="1057"/>
                  </a:lnTo>
                  <a:lnTo>
                    <a:pt x="805" y="1016"/>
                  </a:lnTo>
                  <a:lnTo>
                    <a:pt x="794" y="983"/>
                  </a:lnTo>
                  <a:lnTo>
                    <a:pt x="784" y="957"/>
                  </a:lnTo>
                  <a:lnTo>
                    <a:pt x="778" y="940"/>
                  </a:lnTo>
                  <a:lnTo>
                    <a:pt x="771" y="922"/>
                  </a:lnTo>
                  <a:lnTo>
                    <a:pt x="763" y="902"/>
                  </a:lnTo>
                  <a:lnTo>
                    <a:pt x="753" y="879"/>
                  </a:lnTo>
                  <a:lnTo>
                    <a:pt x="744" y="855"/>
                  </a:lnTo>
                  <a:lnTo>
                    <a:pt x="734" y="831"/>
                  </a:lnTo>
                  <a:lnTo>
                    <a:pt x="725" y="805"/>
                  </a:lnTo>
                  <a:lnTo>
                    <a:pt x="714" y="780"/>
                  </a:lnTo>
                  <a:lnTo>
                    <a:pt x="705" y="754"/>
                  </a:lnTo>
                  <a:lnTo>
                    <a:pt x="693" y="729"/>
                  </a:lnTo>
                  <a:lnTo>
                    <a:pt x="682" y="702"/>
                  </a:lnTo>
                  <a:lnTo>
                    <a:pt x="671" y="676"/>
                  </a:lnTo>
                  <a:lnTo>
                    <a:pt x="270" y="676"/>
                  </a:lnTo>
                  <a:lnTo>
                    <a:pt x="231" y="775"/>
                  </a:lnTo>
                  <a:lnTo>
                    <a:pt x="183" y="900"/>
                  </a:lnTo>
                  <a:lnTo>
                    <a:pt x="148" y="998"/>
                  </a:lnTo>
                  <a:lnTo>
                    <a:pt x="115" y="1103"/>
                  </a:lnTo>
                  <a:lnTo>
                    <a:pt x="90" y="1100"/>
                  </a:lnTo>
                  <a:lnTo>
                    <a:pt x="81" y="1100"/>
                  </a:lnTo>
                  <a:lnTo>
                    <a:pt x="75" y="1099"/>
                  </a:lnTo>
                  <a:lnTo>
                    <a:pt x="56" y="1098"/>
                  </a:lnTo>
                  <a:lnTo>
                    <a:pt x="39" y="1098"/>
                  </a:lnTo>
                  <a:lnTo>
                    <a:pt x="23" y="1099"/>
                  </a:lnTo>
                  <a:lnTo>
                    <a:pt x="0" y="1103"/>
                  </a:lnTo>
                  <a:close/>
                  <a:moveTo>
                    <a:pt x="646" y="611"/>
                  </a:moveTo>
                  <a:lnTo>
                    <a:pt x="473" y="207"/>
                  </a:lnTo>
                  <a:lnTo>
                    <a:pt x="300" y="611"/>
                  </a:lnTo>
                  <a:lnTo>
                    <a:pt x="646" y="61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58"/>
            </a:p>
          </p:txBody>
        </p:sp>
        <p:sp>
          <p:nvSpPr>
            <p:cNvPr id="23" name="Freeform 17"/>
            <p:cNvSpPr>
              <a:spLocks/>
            </p:cNvSpPr>
            <p:nvPr userDrawn="1"/>
          </p:nvSpPr>
          <p:spPr bwMode="auto">
            <a:xfrm>
              <a:off x="2276" y="1706"/>
              <a:ext cx="46" cy="62"/>
            </a:xfrm>
            <a:custGeom>
              <a:avLst/>
              <a:gdLst>
                <a:gd name="T0" fmla="*/ 0 w 791"/>
                <a:gd name="T1" fmla="*/ 0 h 1081"/>
                <a:gd name="T2" fmla="*/ 0 w 791"/>
                <a:gd name="T3" fmla="*/ 0 h 1081"/>
                <a:gd name="T4" fmla="*/ 0 w 791"/>
                <a:gd name="T5" fmla="*/ 0 h 1081"/>
                <a:gd name="T6" fmla="*/ 0 w 791"/>
                <a:gd name="T7" fmla="*/ 0 h 1081"/>
                <a:gd name="T8" fmla="*/ 0 w 791"/>
                <a:gd name="T9" fmla="*/ 0 h 1081"/>
                <a:gd name="T10" fmla="*/ 0 w 791"/>
                <a:gd name="T11" fmla="*/ 0 h 1081"/>
                <a:gd name="T12" fmla="*/ 0 w 791"/>
                <a:gd name="T13" fmla="*/ 0 h 1081"/>
                <a:gd name="T14" fmla="*/ 0 w 791"/>
                <a:gd name="T15" fmla="*/ 0 h 1081"/>
                <a:gd name="T16" fmla="*/ 0 w 791"/>
                <a:gd name="T17" fmla="*/ 0 h 1081"/>
                <a:gd name="T18" fmla="*/ 0 w 791"/>
                <a:gd name="T19" fmla="*/ 0 h 1081"/>
                <a:gd name="T20" fmla="*/ 0 w 791"/>
                <a:gd name="T21" fmla="*/ 0 h 1081"/>
                <a:gd name="T22" fmla="*/ 0 w 791"/>
                <a:gd name="T23" fmla="*/ 0 h 1081"/>
                <a:gd name="T24" fmla="*/ 0 w 791"/>
                <a:gd name="T25" fmla="*/ 0 h 1081"/>
                <a:gd name="T26" fmla="*/ 0 w 791"/>
                <a:gd name="T27" fmla="*/ 0 h 1081"/>
                <a:gd name="T28" fmla="*/ 0 w 791"/>
                <a:gd name="T29" fmla="*/ 0 h 1081"/>
                <a:gd name="T30" fmla="*/ 0 w 791"/>
                <a:gd name="T31" fmla="*/ 0 h 1081"/>
                <a:gd name="T32" fmla="*/ 0 w 791"/>
                <a:gd name="T33" fmla="*/ 0 h 1081"/>
                <a:gd name="T34" fmla="*/ 0 w 791"/>
                <a:gd name="T35" fmla="*/ 0 h 1081"/>
                <a:gd name="T36" fmla="*/ 0 w 791"/>
                <a:gd name="T37" fmla="*/ 0 h 1081"/>
                <a:gd name="T38" fmla="*/ 0 w 791"/>
                <a:gd name="T39" fmla="*/ 0 h 1081"/>
                <a:gd name="T40" fmla="*/ 0 w 791"/>
                <a:gd name="T41" fmla="*/ 0 h 1081"/>
                <a:gd name="T42" fmla="*/ 0 w 791"/>
                <a:gd name="T43" fmla="*/ 0 h 1081"/>
                <a:gd name="T44" fmla="*/ 0 w 791"/>
                <a:gd name="T45" fmla="*/ 0 h 1081"/>
                <a:gd name="T46" fmla="*/ 0 w 791"/>
                <a:gd name="T47" fmla="*/ 0 h 1081"/>
                <a:gd name="T48" fmla="*/ 0 w 791"/>
                <a:gd name="T49" fmla="*/ 0 h 1081"/>
                <a:gd name="T50" fmla="*/ 0 w 791"/>
                <a:gd name="T51" fmla="*/ 0 h 1081"/>
                <a:gd name="T52" fmla="*/ 0 w 791"/>
                <a:gd name="T53" fmla="*/ 0 h 1081"/>
                <a:gd name="T54" fmla="*/ 0 w 791"/>
                <a:gd name="T55" fmla="*/ 0 h 1081"/>
                <a:gd name="T56" fmla="*/ 0 w 791"/>
                <a:gd name="T57" fmla="*/ 0 h 1081"/>
                <a:gd name="T58" fmla="*/ 0 w 791"/>
                <a:gd name="T59" fmla="*/ 0 h 1081"/>
                <a:gd name="T60" fmla="*/ 0 w 791"/>
                <a:gd name="T61" fmla="*/ 0 h 1081"/>
                <a:gd name="T62" fmla="*/ 0 w 791"/>
                <a:gd name="T63" fmla="*/ 0 h 1081"/>
                <a:gd name="T64" fmla="*/ 0 w 791"/>
                <a:gd name="T65" fmla="*/ 0 h 1081"/>
                <a:gd name="T66" fmla="*/ 0 w 791"/>
                <a:gd name="T67" fmla="*/ 0 h 1081"/>
                <a:gd name="T68" fmla="*/ 0 w 791"/>
                <a:gd name="T69" fmla="*/ 0 h 1081"/>
                <a:gd name="T70" fmla="*/ 0 w 791"/>
                <a:gd name="T71" fmla="*/ 0 h 1081"/>
                <a:gd name="T72" fmla="*/ 0 w 791"/>
                <a:gd name="T73" fmla="*/ 0 h 1081"/>
                <a:gd name="T74" fmla="*/ 0 w 791"/>
                <a:gd name="T75" fmla="*/ 0 h 1081"/>
                <a:gd name="T76" fmla="*/ 0 w 791"/>
                <a:gd name="T77" fmla="*/ 0 h 1081"/>
                <a:gd name="T78" fmla="*/ 0 w 791"/>
                <a:gd name="T79" fmla="*/ 0 h 1081"/>
                <a:gd name="T80" fmla="*/ 0 w 791"/>
                <a:gd name="T81" fmla="*/ 0 h 1081"/>
                <a:gd name="T82" fmla="*/ 0 w 791"/>
                <a:gd name="T83" fmla="*/ 0 h 1081"/>
                <a:gd name="T84" fmla="*/ 0 w 791"/>
                <a:gd name="T85" fmla="*/ 0 h 1081"/>
                <a:gd name="T86" fmla="*/ 0 w 791"/>
                <a:gd name="T87" fmla="*/ 0 h 1081"/>
                <a:gd name="T88" fmla="*/ 0 w 791"/>
                <a:gd name="T89" fmla="*/ 0 h 1081"/>
                <a:gd name="T90" fmla="*/ 0 w 791"/>
                <a:gd name="T91" fmla="*/ 0 h 1081"/>
                <a:gd name="T92" fmla="*/ 0 w 791"/>
                <a:gd name="T93" fmla="*/ 0 h 1081"/>
                <a:gd name="T94" fmla="*/ 0 w 791"/>
                <a:gd name="T95" fmla="*/ 0 h 1081"/>
                <a:gd name="T96" fmla="*/ 0 w 791"/>
                <a:gd name="T97" fmla="*/ 0 h 1081"/>
                <a:gd name="T98" fmla="*/ 0 w 791"/>
                <a:gd name="T99" fmla="*/ 0 h 1081"/>
                <a:gd name="T100" fmla="*/ 0 w 791"/>
                <a:gd name="T101" fmla="*/ 0 h 1081"/>
                <a:gd name="T102" fmla="*/ 0 w 791"/>
                <a:gd name="T103" fmla="*/ 0 h 1081"/>
                <a:gd name="T104" fmla="*/ 0 w 791"/>
                <a:gd name="T105" fmla="*/ 0 h 1081"/>
                <a:gd name="T106" fmla="*/ 0 w 791"/>
                <a:gd name="T107" fmla="*/ 0 h 1081"/>
                <a:gd name="T108" fmla="*/ 0 w 791"/>
                <a:gd name="T109" fmla="*/ 0 h 1081"/>
                <a:gd name="T110" fmla="*/ 0 w 791"/>
                <a:gd name="T111" fmla="*/ 0 h 1081"/>
                <a:gd name="T112" fmla="*/ 0 w 791"/>
                <a:gd name="T113" fmla="*/ 0 h 1081"/>
                <a:gd name="T114" fmla="*/ 0 w 791"/>
                <a:gd name="T115" fmla="*/ 0 h 1081"/>
                <a:gd name="T116" fmla="*/ 0 w 791"/>
                <a:gd name="T117" fmla="*/ 0 h 1081"/>
                <a:gd name="T118" fmla="*/ 0 w 791"/>
                <a:gd name="T119" fmla="*/ 0 h 108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91" h="1081">
                  <a:moveTo>
                    <a:pt x="509" y="937"/>
                  </a:moveTo>
                  <a:lnTo>
                    <a:pt x="164" y="535"/>
                  </a:lnTo>
                  <a:lnTo>
                    <a:pt x="160" y="531"/>
                  </a:lnTo>
                  <a:lnTo>
                    <a:pt x="154" y="528"/>
                  </a:lnTo>
                  <a:lnTo>
                    <a:pt x="149" y="527"/>
                  </a:lnTo>
                  <a:lnTo>
                    <a:pt x="143" y="526"/>
                  </a:lnTo>
                  <a:lnTo>
                    <a:pt x="142" y="527"/>
                  </a:lnTo>
                  <a:lnTo>
                    <a:pt x="141" y="527"/>
                  </a:lnTo>
                  <a:lnTo>
                    <a:pt x="138" y="528"/>
                  </a:lnTo>
                  <a:lnTo>
                    <a:pt x="137" y="531"/>
                  </a:lnTo>
                  <a:lnTo>
                    <a:pt x="137" y="1081"/>
                  </a:lnTo>
                  <a:lnTo>
                    <a:pt x="110" y="1078"/>
                  </a:lnTo>
                  <a:lnTo>
                    <a:pt x="98" y="1078"/>
                  </a:lnTo>
                  <a:lnTo>
                    <a:pt x="90" y="1077"/>
                  </a:lnTo>
                  <a:lnTo>
                    <a:pt x="69" y="1076"/>
                  </a:lnTo>
                  <a:lnTo>
                    <a:pt x="37" y="1077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39" y="4"/>
                  </a:lnTo>
                  <a:lnTo>
                    <a:pt x="69" y="5"/>
                  </a:lnTo>
                  <a:lnTo>
                    <a:pt x="95" y="4"/>
                  </a:lnTo>
                  <a:lnTo>
                    <a:pt x="137" y="0"/>
                  </a:lnTo>
                  <a:lnTo>
                    <a:pt x="137" y="489"/>
                  </a:lnTo>
                  <a:lnTo>
                    <a:pt x="142" y="491"/>
                  </a:lnTo>
                  <a:lnTo>
                    <a:pt x="145" y="492"/>
                  </a:lnTo>
                  <a:lnTo>
                    <a:pt x="151" y="491"/>
                  </a:lnTo>
                  <a:lnTo>
                    <a:pt x="160" y="489"/>
                  </a:lnTo>
                  <a:lnTo>
                    <a:pt x="168" y="485"/>
                  </a:lnTo>
                  <a:lnTo>
                    <a:pt x="178" y="480"/>
                  </a:lnTo>
                  <a:lnTo>
                    <a:pt x="184" y="473"/>
                  </a:lnTo>
                  <a:lnTo>
                    <a:pt x="192" y="467"/>
                  </a:lnTo>
                  <a:lnTo>
                    <a:pt x="201" y="459"/>
                  </a:lnTo>
                  <a:lnTo>
                    <a:pt x="210" y="451"/>
                  </a:lnTo>
                  <a:lnTo>
                    <a:pt x="221" y="440"/>
                  </a:lnTo>
                  <a:lnTo>
                    <a:pt x="234" y="430"/>
                  </a:lnTo>
                  <a:lnTo>
                    <a:pt x="247" y="417"/>
                  </a:lnTo>
                  <a:lnTo>
                    <a:pt x="261" y="402"/>
                  </a:lnTo>
                  <a:lnTo>
                    <a:pt x="650" y="0"/>
                  </a:lnTo>
                  <a:lnTo>
                    <a:pt x="685" y="4"/>
                  </a:lnTo>
                  <a:lnTo>
                    <a:pt x="712" y="5"/>
                  </a:lnTo>
                  <a:lnTo>
                    <a:pt x="736" y="4"/>
                  </a:lnTo>
                  <a:lnTo>
                    <a:pt x="773" y="0"/>
                  </a:lnTo>
                  <a:lnTo>
                    <a:pt x="416" y="346"/>
                  </a:lnTo>
                  <a:lnTo>
                    <a:pt x="283" y="481"/>
                  </a:lnTo>
                  <a:lnTo>
                    <a:pt x="414" y="632"/>
                  </a:lnTo>
                  <a:lnTo>
                    <a:pt x="569" y="803"/>
                  </a:lnTo>
                  <a:lnTo>
                    <a:pt x="665" y="916"/>
                  </a:lnTo>
                  <a:lnTo>
                    <a:pt x="791" y="1074"/>
                  </a:lnTo>
                  <a:lnTo>
                    <a:pt x="791" y="1081"/>
                  </a:lnTo>
                  <a:lnTo>
                    <a:pt x="758" y="1078"/>
                  </a:lnTo>
                  <a:lnTo>
                    <a:pt x="748" y="1078"/>
                  </a:lnTo>
                  <a:lnTo>
                    <a:pt x="741" y="1078"/>
                  </a:lnTo>
                  <a:lnTo>
                    <a:pt x="733" y="1077"/>
                  </a:lnTo>
                  <a:lnTo>
                    <a:pt x="706" y="1076"/>
                  </a:lnTo>
                  <a:lnTo>
                    <a:pt x="665" y="1077"/>
                  </a:lnTo>
                  <a:lnTo>
                    <a:pt x="618" y="1081"/>
                  </a:lnTo>
                  <a:lnTo>
                    <a:pt x="588" y="1039"/>
                  </a:lnTo>
                  <a:lnTo>
                    <a:pt x="560" y="1002"/>
                  </a:lnTo>
                  <a:lnTo>
                    <a:pt x="534" y="968"/>
                  </a:lnTo>
                  <a:lnTo>
                    <a:pt x="509" y="937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58"/>
            </a:p>
          </p:txBody>
        </p:sp>
        <p:sp>
          <p:nvSpPr>
            <p:cNvPr id="24" name="Freeform 18"/>
            <p:cNvSpPr>
              <a:spLocks/>
            </p:cNvSpPr>
            <p:nvPr userDrawn="1"/>
          </p:nvSpPr>
          <p:spPr bwMode="auto">
            <a:xfrm>
              <a:off x="2203" y="1706"/>
              <a:ext cx="56" cy="62"/>
            </a:xfrm>
            <a:custGeom>
              <a:avLst/>
              <a:gdLst>
                <a:gd name="T0" fmla="*/ 0 w 942"/>
                <a:gd name="T1" fmla="*/ 0 h 1081"/>
                <a:gd name="T2" fmla="*/ 0 w 942"/>
                <a:gd name="T3" fmla="*/ 0 h 1081"/>
                <a:gd name="T4" fmla="*/ 0 w 942"/>
                <a:gd name="T5" fmla="*/ 0 h 1081"/>
                <a:gd name="T6" fmla="*/ 0 w 942"/>
                <a:gd name="T7" fmla="*/ 0 h 1081"/>
                <a:gd name="T8" fmla="*/ 0 w 942"/>
                <a:gd name="T9" fmla="*/ 0 h 1081"/>
                <a:gd name="T10" fmla="*/ 0 w 942"/>
                <a:gd name="T11" fmla="*/ 0 h 1081"/>
                <a:gd name="T12" fmla="*/ 0 w 942"/>
                <a:gd name="T13" fmla="*/ 0 h 1081"/>
                <a:gd name="T14" fmla="*/ 0 w 942"/>
                <a:gd name="T15" fmla="*/ 0 h 1081"/>
                <a:gd name="T16" fmla="*/ 0 w 942"/>
                <a:gd name="T17" fmla="*/ 0 h 1081"/>
                <a:gd name="T18" fmla="*/ 0 w 942"/>
                <a:gd name="T19" fmla="*/ 0 h 1081"/>
                <a:gd name="T20" fmla="*/ 0 w 942"/>
                <a:gd name="T21" fmla="*/ 0 h 1081"/>
                <a:gd name="T22" fmla="*/ 0 w 942"/>
                <a:gd name="T23" fmla="*/ 0 h 1081"/>
                <a:gd name="T24" fmla="*/ 0 w 942"/>
                <a:gd name="T25" fmla="*/ 0 h 1081"/>
                <a:gd name="T26" fmla="*/ 0 w 942"/>
                <a:gd name="T27" fmla="*/ 0 h 1081"/>
                <a:gd name="T28" fmla="*/ 0 w 942"/>
                <a:gd name="T29" fmla="*/ 0 h 1081"/>
                <a:gd name="T30" fmla="*/ 0 w 942"/>
                <a:gd name="T31" fmla="*/ 0 h 1081"/>
                <a:gd name="T32" fmla="*/ 0 w 942"/>
                <a:gd name="T33" fmla="*/ 0 h 1081"/>
                <a:gd name="T34" fmla="*/ 0 w 942"/>
                <a:gd name="T35" fmla="*/ 0 h 1081"/>
                <a:gd name="T36" fmla="*/ 0 w 942"/>
                <a:gd name="T37" fmla="*/ 0 h 1081"/>
                <a:gd name="T38" fmla="*/ 0 w 942"/>
                <a:gd name="T39" fmla="*/ 0 h 1081"/>
                <a:gd name="T40" fmla="*/ 0 w 942"/>
                <a:gd name="T41" fmla="*/ 0 h 1081"/>
                <a:gd name="T42" fmla="*/ 0 w 942"/>
                <a:gd name="T43" fmla="*/ 0 h 1081"/>
                <a:gd name="T44" fmla="*/ 0 w 942"/>
                <a:gd name="T45" fmla="*/ 0 h 1081"/>
                <a:gd name="T46" fmla="*/ 0 w 942"/>
                <a:gd name="T47" fmla="*/ 0 h 1081"/>
                <a:gd name="T48" fmla="*/ 0 w 942"/>
                <a:gd name="T49" fmla="*/ 0 h 1081"/>
                <a:gd name="T50" fmla="*/ 0 w 942"/>
                <a:gd name="T51" fmla="*/ 0 h 1081"/>
                <a:gd name="T52" fmla="*/ 0 w 942"/>
                <a:gd name="T53" fmla="*/ 0 h 1081"/>
                <a:gd name="T54" fmla="*/ 0 w 942"/>
                <a:gd name="T55" fmla="*/ 0 h 108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42" h="1081">
                  <a:moveTo>
                    <a:pt x="786" y="218"/>
                  </a:moveTo>
                  <a:lnTo>
                    <a:pt x="128" y="985"/>
                  </a:lnTo>
                  <a:lnTo>
                    <a:pt x="105" y="1011"/>
                  </a:lnTo>
                  <a:lnTo>
                    <a:pt x="83" y="1037"/>
                  </a:lnTo>
                  <a:lnTo>
                    <a:pt x="64" y="1060"/>
                  </a:lnTo>
                  <a:lnTo>
                    <a:pt x="48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0" y="2"/>
                  </a:lnTo>
                  <a:lnTo>
                    <a:pt x="24" y="4"/>
                  </a:lnTo>
                  <a:lnTo>
                    <a:pt x="45" y="5"/>
                  </a:lnTo>
                  <a:lnTo>
                    <a:pt x="68" y="5"/>
                  </a:lnTo>
                  <a:lnTo>
                    <a:pt x="138" y="0"/>
                  </a:lnTo>
                  <a:lnTo>
                    <a:pt x="138" y="826"/>
                  </a:lnTo>
                  <a:lnTo>
                    <a:pt x="154" y="826"/>
                  </a:lnTo>
                  <a:lnTo>
                    <a:pt x="871" y="0"/>
                  </a:lnTo>
                  <a:lnTo>
                    <a:pt x="942" y="0"/>
                  </a:lnTo>
                  <a:lnTo>
                    <a:pt x="942" y="1081"/>
                  </a:lnTo>
                  <a:lnTo>
                    <a:pt x="922" y="1078"/>
                  </a:lnTo>
                  <a:lnTo>
                    <a:pt x="903" y="1077"/>
                  </a:lnTo>
                  <a:lnTo>
                    <a:pt x="887" y="1076"/>
                  </a:lnTo>
                  <a:lnTo>
                    <a:pt x="871" y="1076"/>
                  </a:lnTo>
                  <a:lnTo>
                    <a:pt x="858" y="1076"/>
                  </a:lnTo>
                  <a:lnTo>
                    <a:pt x="842" y="1077"/>
                  </a:lnTo>
                  <a:lnTo>
                    <a:pt x="823" y="1078"/>
                  </a:lnTo>
                  <a:lnTo>
                    <a:pt x="802" y="1081"/>
                  </a:lnTo>
                  <a:lnTo>
                    <a:pt x="802" y="218"/>
                  </a:lnTo>
                  <a:lnTo>
                    <a:pt x="786" y="21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58"/>
            </a:p>
          </p:txBody>
        </p:sp>
        <p:sp>
          <p:nvSpPr>
            <p:cNvPr id="25" name="Freeform 19"/>
            <p:cNvSpPr>
              <a:spLocks noEditPoints="1"/>
            </p:cNvSpPr>
            <p:nvPr userDrawn="1"/>
          </p:nvSpPr>
          <p:spPr bwMode="auto">
            <a:xfrm>
              <a:off x="2117" y="1706"/>
              <a:ext cx="74" cy="62"/>
            </a:xfrm>
            <a:custGeom>
              <a:avLst/>
              <a:gdLst>
                <a:gd name="T0" fmla="*/ 0 w 1268"/>
                <a:gd name="T1" fmla="*/ 0 h 1081"/>
                <a:gd name="T2" fmla="*/ 0 w 1268"/>
                <a:gd name="T3" fmla="*/ 0 h 1081"/>
                <a:gd name="T4" fmla="*/ 0 w 1268"/>
                <a:gd name="T5" fmla="*/ 0 h 1081"/>
                <a:gd name="T6" fmla="*/ 0 w 1268"/>
                <a:gd name="T7" fmla="*/ 0 h 1081"/>
                <a:gd name="T8" fmla="*/ 0 w 1268"/>
                <a:gd name="T9" fmla="*/ 0 h 1081"/>
                <a:gd name="T10" fmla="*/ 0 w 1268"/>
                <a:gd name="T11" fmla="*/ 0 h 1081"/>
                <a:gd name="T12" fmla="*/ 0 w 1268"/>
                <a:gd name="T13" fmla="*/ 0 h 1081"/>
                <a:gd name="T14" fmla="*/ 0 w 1268"/>
                <a:gd name="T15" fmla="*/ 0 h 1081"/>
                <a:gd name="T16" fmla="*/ 0 w 1268"/>
                <a:gd name="T17" fmla="*/ 0 h 1081"/>
                <a:gd name="T18" fmla="*/ 0 w 1268"/>
                <a:gd name="T19" fmla="*/ 0 h 1081"/>
                <a:gd name="T20" fmla="*/ 0 w 1268"/>
                <a:gd name="T21" fmla="*/ 0 h 1081"/>
                <a:gd name="T22" fmla="*/ 0 w 1268"/>
                <a:gd name="T23" fmla="*/ 0 h 1081"/>
                <a:gd name="T24" fmla="*/ 0 w 1268"/>
                <a:gd name="T25" fmla="*/ 0 h 1081"/>
                <a:gd name="T26" fmla="*/ 0 w 1268"/>
                <a:gd name="T27" fmla="*/ 0 h 1081"/>
                <a:gd name="T28" fmla="*/ 0 w 1268"/>
                <a:gd name="T29" fmla="*/ 0 h 1081"/>
                <a:gd name="T30" fmla="*/ 0 w 1268"/>
                <a:gd name="T31" fmla="*/ 0 h 1081"/>
                <a:gd name="T32" fmla="*/ 0 w 1268"/>
                <a:gd name="T33" fmla="*/ 0 h 1081"/>
                <a:gd name="T34" fmla="*/ 0 w 1268"/>
                <a:gd name="T35" fmla="*/ 0 h 1081"/>
                <a:gd name="T36" fmla="*/ 0 w 1268"/>
                <a:gd name="T37" fmla="*/ 0 h 1081"/>
                <a:gd name="T38" fmla="*/ 0 w 1268"/>
                <a:gd name="T39" fmla="*/ 0 h 1081"/>
                <a:gd name="T40" fmla="*/ 0 w 1268"/>
                <a:gd name="T41" fmla="*/ 0 h 1081"/>
                <a:gd name="T42" fmla="*/ 0 w 1268"/>
                <a:gd name="T43" fmla="*/ 0 h 1081"/>
                <a:gd name="T44" fmla="*/ 0 w 1268"/>
                <a:gd name="T45" fmla="*/ 0 h 1081"/>
                <a:gd name="T46" fmla="*/ 0 w 1268"/>
                <a:gd name="T47" fmla="*/ 0 h 1081"/>
                <a:gd name="T48" fmla="*/ 0 w 1268"/>
                <a:gd name="T49" fmla="*/ 0 h 1081"/>
                <a:gd name="T50" fmla="*/ 0 w 1268"/>
                <a:gd name="T51" fmla="*/ 0 h 1081"/>
                <a:gd name="T52" fmla="*/ 0 w 1268"/>
                <a:gd name="T53" fmla="*/ 0 h 1081"/>
                <a:gd name="T54" fmla="*/ 0 w 1268"/>
                <a:gd name="T55" fmla="*/ 0 h 1081"/>
                <a:gd name="T56" fmla="*/ 0 w 1268"/>
                <a:gd name="T57" fmla="*/ 0 h 1081"/>
                <a:gd name="T58" fmla="*/ 0 w 1268"/>
                <a:gd name="T59" fmla="*/ 0 h 1081"/>
                <a:gd name="T60" fmla="*/ 0 w 1268"/>
                <a:gd name="T61" fmla="*/ 0 h 1081"/>
                <a:gd name="T62" fmla="*/ 0 w 1268"/>
                <a:gd name="T63" fmla="*/ 0 h 1081"/>
                <a:gd name="T64" fmla="*/ 0 w 1268"/>
                <a:gd name="T65" fmla="*/ 0 h 1081"/>
                <a:gd name="T66" fmla="*/ 0 w 1268"/>
                <a:gd name="T67" fmla="*/ 0 h 1081"/>
                <a:gd name="T68" fmla="*/ 0 w 1268"/>
                <a:gd name="T69" fmla="*/ 0 h 1081"/>
                <a:gd name="T70" fmla="*/ 0 w 1268"/>
                <a:gd name="T71" fmla="*/ 0 h 1081"/>
                <a:gd name="T72" fmla="*/ 0 w 1268"/>
                <a:gd name="T73" fmla="*/ 0 h 1081"/>
                <a:gd name="T74" fmla="*/ 0 w 1268"/>
                <a:gd name="T75" fmla="*/ 0 h 1081"/>
                <a:gd name="T76" fmla="*/ 0 w 1268"/>
                <a:gd name="T77" fmla="*/ 0 h 1081"/>
                <a:gd name="T78" fmla="*/ 0 w 1268"/>
                <a:gd name="T79" fmla="*/ 0 h 1081"/>
                <a:gd name="T80" fmla="*/ 0 w 1268"/>
                <a:gd name="T81" fmla="*/ 0 h 1081"/>
                <a:gd name="T82" fmla="*/ 0 w 1268"/>
                <a:gd name="T83" fmla="*/ 0 h 1081"/>
                <a:gd name="T84" fmla="*/ 0 w 1268"/>
                <a:gd name="T85" fmla="*/ 0 h 1081"/>
                <a:gd name="T86" fmla="*/ 0 w 1268"/>
                <a:gd name="T87" fmla="*/ 0 h 1081"/>
                <a:gd name="T88" fmla="*/ 0 w 1268"/>
                <a:gd name="T89" fmla="*/ 0 h 1081"/>
                <a:gd name="T90" fmla="*/ 0 w 1268"/>
                <a:gd name="T91" fmla="*/ 0 h 1081"/>
                <a:gd name="T92" fmla="*/ 0 w 1268"/>
                <a:gd name="T93" fmla="*/ 0 h 1081"/>
                <a:gd name="T94" fmla="*/ 0 w 1268"/>
                <a:gd name="T95" fmla="*/ 0 h 1081"/>
                <a:gd name="T96" fmla="*/ 0 w 1268"/>
                <a:gd name="T97" fmla="*/ 0 h 1081"/>
                <a:gd name="T98" fmla="*/ 0 w 1268"/>
                <a:gd name="T99" fmla="*/ 0 h 1081"/>
                <a:gd name="T100" fmla="*/ 0 w 1268"/>
                <a:gd name="T101" fmla="*/ 0 h 1081"/>
                <a:gd name="T102" fmla="*/ 0 w 1268"/>
                <a:gd name="T103" fmla="*/ 0 h 1081"/>
                <a:gd name="T104" fmla="*/ 0 w 1268"/>
                <a:gd name="T105" fmla="*/ 0 h 1081"/>
                <a:gd name="T106" fmla="*/ 0 w 1268"/>
                <a:gd name="T107" fmla="*/ 0 h 1081"/>
                <a:gd name="T108" fmla="*/ 0 w 1268"/>
                <a:gd name="T109" fmla="*/ 0 h 1081"/>
                <a:gd name="T110" fmla="*/ 0 w 1268"/>
                <a:gd name="T111" fmla="*/ 0 h 1081"/>
                <a:gd name="T112" fmla="*/ 0 w 1268"/>
                <a:gd name="T113" fmla="*/ 0 h 108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268" h="1081">
                  <a:moveTo>
                    <a:pt x="565" y="930"/>
                  </a:moveTo>
                  <a:lnTo>
                    <a:pt x="565" y="136"/>
                  </a:lnTo>
                  <a:lnTo>
                    <a:pt x="541" y="136"/>
                  </a:lnTo>
                  <a:lnTo>
                    <a:pt x="517" y="137"/>
                  </a:lnTo>
                  <a:lnTo>
                    <a:pt x="494" y="139"/>
                  </a:lnTo>
                  <a:lnTo>
                    <a:pt x="472" y="143"/>
                  </a:lnTo>
                  <a:lnTo>
                    <a:pt x="451" y="146"/>
                  </a:lnTo>
                  <a:lnTo>
                    <a:pt x="429" y="152"/>
                  </a:lnTo>
                  <a:lnTo>
                    <a:pt x="409" y="158"/>
                  </a:lnTo>
                  <a:lnTo>
                    <a:pt x="390" y="165"/>
                  </a:lnTo>
                  <a:lnTo>
                    <a:pt x="371" y="174"/>
                  </a:lnTo>
                  <a:lnTo>
                    <a:pt x="352" y="182"/>
                  </a:lnTo>
                  <a:lnTo>
                    <a:pt x="335" y="192"/>
                  </a:lnTo>
                  <a:lnTo>
                    <a:pt x="319" y="202"/>
                  </a:lnTo>
                  <a:lnTo>
                    <a:pt x="303" y="213"/>
                  </a:lnTo>
                  <a:lnTo>
                    <a:pt x="288" y="224"/>
                  </a:lnTo>
                  <a:lnTo>
                    <a:pt x="275" y="237"/>
                  </a:lnTo>
                  <a:lnTo>
                    <a:pt x="262" y="249"/>
                  </a:lnTo>
                  <a:lnTo>
                    <a:pt x="250" y="263"/>
                  </a:lnTo>
                  <a:lnTo>
                    <a:pt x="239" y="277"/>
                  </a:lnTo>
                  <a:lnTo>
                    <a:pt x="227" y="292"/>
                  </a:lnTo>
                  <a:lnTo>
                    <a:pt x="217" y="308"/>
                  </a:lnTo>
                  <a:lnTo>
                    <a:pt x="208" y="324"/>
                  </a:lnTo>
                  <a:lnTo>
                    <a:pt x="198" y="341"/>
                  </a:lnTo>
                  <a:lnTo>
                    <a:pt x="191" y="358"/>
                  </a:lnTo>
                  <a:lnTo>
                    <a:pt x="184" y="376"/>
                  </a:lnTo>
                  <a:lnTo>
                    <a:pt x="176" y="395"/>
                  </a:lnTo>
                  <a:lnTo>
                    <a:pt x="171" y="413"/>
                  </a:lnTo>
                  <a:lnTo>
                    <a:pt x="166" y="432"/>
                  </a:lnTo>
                  <a:lnTo>
                    <a:pt x="161" y="452"/>
                  </a:lnTo>
                  <a:lnTo>
                    <a:pt x="158" y="472"/>
                  </a:lnTo>
                  <a:lnTo>
                    <a:pt x="156" y="492"/>
                  </a:lnTo>
                  <a:lnTo>
                    <a:pt x="155" y="513"/>
                  </a:lnTo>
                  <a:lnTo>
                    <a:pt x="155" y="533"/>
                  </a:lnTo>
                  <a:lnTo>
                    <a:pt x="155" y="560"/>
                  </a:lnTo>
                  <a:lnTo>
                    <a:pt x="158" y="587"/>
                  </a:lnTo>
                  <a:lnTo>
                    <a:pt x="161" y="613"/>
                  </a:lnTo>
                  <a:lnTo>
                    <a:pt x="168" y="639"/>
                  </a:lnTo>
                  <a:lnTo>
                    <a:pt x="174" y="663"/>
                  </a:lnTo>
                  <a:lnTo>
                    <a:pt x="184" y="688"/>
                  </a:lnTo>
                  <a:lnTo>
                    <a:pt x="193" y="711"/>
                  </a:lnTo>
                  <a:lnTo>
                    <a:pt x="206" y="734"/>
                  </a:lnTo>
                  <a:lnTo>
                    <a:pt x="219" y="757"/>
                  </a:lnTo>
                  <a:lnTo>
                    <a:pt x="233" y="777"/>
                  </a:lnTo>
                  <a:lnTo>
                    <a:pt x="249" y="797"/>
                  </a:lnTo>
                  <a:lnTo>
                    <a:pt x="266" y="815"/>
                  </a:lnTo>
                  <a:lnTo>
                    <a:pt x="285" y="833"/>
                  </a:lnTo>
                  <a:lnTo>
                    <a:pt x="305" y="849"/>
                  </a:lnTo>
                  <a:lnTo>
                    <a:pt x="327" y="864"/>
                  </a:lnTo>
                  <a:lnTo>
                    <a:pt x="350" y="878"/>
                  </a:lnTo>
                  <a:lnTo>
                    <a:pt x="374" y="890"/>
                  </a:lnTo>
                  <a:lnTo>
                    <a:pt x="399" y="901"/>
                  </a:lnTo>
                  <a:lnTo>
                    <a:pt x="424" y="909"/>
                  </a:lnTo>
                  <a:lnTo>
                    <a:pt x="451" y="917"/>
                  </a:lnTo>
                  <a:lnTo>
                    <a:pt x="478" y="922"/>
                  </a:lnTo>
                  <a:lnTo>
                    <a:pt x="507" y="926"/>
                  </a:lnTo>
                  <a:lnTo>
                    <a:pt x="535" y="930"/>
                  </a:lnTo>
                  <a:lnTo>
                    <a:pt x="565" y="930"/>
                  </a:lnTo>
                  <a:close/>
                  <a:moveTo>
                    <a:pt x="565" y="83"/>
                  </a:moveTo>
                  <a:lnTo>
                    <a:pt x="565" y="0"/>
                  </a:lnTo>
                  <a:lnTo>
                    <a:pt x="577" y="2"/>
                  </a:lnTo>
                  <a:lnTo>
                    <a:pt x="591" y="4"/>
                  </a:lnTo>
                  <a:lnTo>
                    <a:pt x="610" y="5"/>
                  </a:lnTo>
                  <a:lnTo>
                    <a:pt x="633" y="5"/>
                  </a:lnTo>
                  <a:lnTo>
                    <a:pt x="654" y="5"/>
                  </a:lnTo>
                  <a:lnTo>
                    <a:pt x="673" y="4"/>
                  </a:lnTo>
                  <a:lnTo>
                    <a:pt x="690" y="2"/>
                  </a:lnTo>
                  <a:lnTo>
                    <a:pt x="703" y="0"/>
                  </a:lnTo>
                  <a:lnTo>
                    <a:pt x="703" y="83"/>
                  </a:lnTo>
                  <a:lnTo>
                    <a:pt x="746" y="84"/>
                  </a:lnTo>
                  <a:lnTo>
                    <a:pt x="787" y="87"/>
                  </a:lnTo>
                  <a:lnTo>
                    <a:pt x="828" y="91"/>
                  </a:lnTo>
                  <a:lnTo>
                    <a:pt x="866" y="97"/>
                  </a:lnTo>
                  <a:lnTo>
                    <a:pt x="903" y="106"/>
                  </a:lnTo>
                  <a:lnTo>
                    <a:pt x="938" y="116"/>
                  </a:lnTo>
                  <a:lnTo>
                    <a:pt x="956" y="121"/>
                  </a:lnTo>
                  <a:lnTo>
                    <a:pt x="973" y="127"/>
                  </a:lnTo>
                  <a:lnTo>
                    <a:pt x="989" y="135"/>
                  </a:lnTo>
                  <a:lnTo>
                    <a:pt x="1005" y="141"/>
                  </a:lnTo>
                  <a:lnTo>
                    <a:pt x="1035" y="156"/>
                  </a:lnTo>
                  <a:lnTo>
                    <a:pt x="1065" y="173"/>
                  </a:lnTo>
                  <a:lnTo>
                    <a:pt x="1079" y="181"/>
                  </a:lnTo>
                  <a:lnTo>
                    <a:pt x="1092" y="190"/>
                  </a:lnTo>
                  <a:lnTo>
                    <a:pt x="1105" y="199"/>
                  </a:lnTo>
                  <a:lnTo>
                    <a:pt x="1118" y="209"/>
                  </a:lnTo>
                  <a:lnTo>
                    <a:pt x="1130" y="220"/>
                  </a:lnTo>
                  <a:lnTo>
                    <a:pt x="1141" y="230"/>
                  </a:lnTo>
                  <a:lnTo>
                    <a:pt x="1152" y="241"/>
                  </a:lnTo>
                  <a:lnTo>
                    <a:pt x="1162" y="251"/>
                  </a:lnTo>
                  <a:lnTo>
                    <a:pt x="1173" y="263"/>
                  </a:lnTo>
                  <a:lnTo>
                    <a:pt x="1183" y="275"/>
                  </a:lnTo>
                  <a:lnTo>
                    <a:pt x="1191" y="286"/>
                  </a:lnTo>
                  <a:lnTo>
                    <a:pt x="1201" y="299"/>
                  </a:lnTo>
                  <a:lnTo>
                    <a:pt x="1215" y="326"/>
                  </a:lnTo>
                  <a:lnTo>
                    <a:pt x="1229" y="352"/>
                  </a:lnTo>
                  <a:lnTo>
                    <a:pt x="1235" y="366"/>
                  </a:lnTo>
                  <a:lnTo>
                    <a:pt x="1241" y="380"/>
                  </a:lnTo>
                  <a:lnTo>
                    <a:pt x="1246" y="395"/>
                  </a:lnTo>
                  <a:lnTo>
                    <a:pt x="1250" y="408"/>
                  </a:lnTo>
                  <a:lnTo>
                    <a:pt x="1255" y="423"/>
                  </a:lnTo>
                  <a:lnTo>
                    <a:pt x="1258" y="438"/>
                  </a:lnTo>
                  <a:lnTo>
                    <a:pt x="1261" y="453"/>
                  </a:lnTo>
                  <a:lnTo>
                    <a:pt x="1264" y="469"/>
                  </a:lnTo>
                  <a:lnTo>
                    <a:pt x="1265" y="485"/>
                  </a:lnTo>
                  <a:lnTo>
                    <a:pt x="1267" y="501"/>
                  </a:lnTo>
                  <a:lnTo>
                    <a:pt x="1268" y="517"/>
                  </a:lnTo>
                  <a:lnTo>
                    <a:pt x="1268" y="533"/>
                  </a:lnTo>
                  <a:lnTo>
                    <a:pt x="1267" y="556"/>
                  </a:lnTo>
                  <a:lnTo>
                    <a:pt x="1265" y="578"/>
                  </a:lnTo>
                  <a:lnTo>
                    <a:pt x="1263" y="602"/>
                  </a:lnTo>
                  <a:lnTo>
                    <a:pt x="1259" y="624"/>
                  </a:lnTo>
                  <a:lnTo>
                    <a:pt x="1253" y="645"/>
                  </a:lnTo>
                  <a:lnTo>
                    <a:pt x="1246" y="667"/>
                  </a:lnTo>
                  <a:lnTo>
                    <a:pt x="1239" y="689"/>
                  </a:lnTo>
                  <a:lnTo>
                    <a:pt x="1230" y="710"/>
                  </a:lnTo>
                  <a:lnTo>
                    <a:pt x="1221" y="730"/>
                  </a:lnTo>
                  <a:lnTo>
                    <a:pt x="1209" y="750"/>
                  </a:lnTo>
                  <a:lnTo>
                    <a:pt x="1196" y="769"/>
                  </a:lnTo>
                  <a:lnTo>
                    <a:pt x="1184" y="787"/>
                  </a:lnTo>
                  <a:lnTo>
                    <a:pt x="1169" y="805"/>
                  </a:lnTo>
                  <a:lnTo>
                    <a:pt x="1153" y="822"/>
                  </a:lnTo>
                  <a:lnTo>
                    <a:pt x="1137" y="839"/>
                  </a:lnTo>
                  <a:lnTo>
                    <a:pt x="1119" y="856"/>
                  </a:lnTo>
                  <a:lnTo>
                    <a:pt x="1100" y="871"/>
                  </a:lnTo>
                  <a:lnTo>
                    <a:pt x="1081" y="886"/>
                  </a:lnTo>
                  <a:lnTo>
                    <a:pt x="1060" y="899"/>
                  </a:lnTo>
                  <a:lnTo>
                    <a:pt x="1037" y="912"/>
                  </a:lnTo>
                  <a:lnTo>
                    <a:pt x="1015" y="923"/>
                  </a:lnTo>
                  <a:lnTo>
                    <a:pt x="991" y="934"/>
                  </a:lnTo>
                  <a:lnTo>
                    <a:pt x="965" y="945"/>
                  </a:lnTo>
                  <a:lnTo>
                    <a:pt x="940" y="953"/>
                  </a:lnTo>
                  <a:lnTo>
                    <a:pt x="912" y="961"/>
                  </a:lnTo>
                  <a:lnTo>
                    <a:pt x="885" y="968"/>
                  </a:lnTo>
                  <a:lnTo>
                    <a:pt x="856" y="974"/>
                  </a:lnTo>
                  <a:lnTo>
                    <a:pt x="828" y="978"/>
                  </a:lnTo>
                  <a:lnTo>
                    <a:pt x="798" y="983"/>
                  </a:lnTo>
                  <a:lnTo>
                    <a:pt x="767" y="985"/>
                  </a:lnTo>
                  <a:lnTo>
                    <a:pt x="735" y="987"/>
                  </a:lnTo>
                  <a:lnTo>
                    <a:pt x="703" y="987"/>
                  </a:lnTo>
                  <a:lnTo>
                    <a:pt x="703" y="1081"/>
                  </a:lnTo>
                  <a:lnTo>
                    <a:pt x="690" y="1078"/>
                  </a:lnTo>
                  <a:lnTo>
                    <a:pt x="674" y="1077"/>
                  </a:lnTo>
                  <a:lnTo>
                    <a:pt x="655" y="1076"/>
                  </a:lnTo>
                  <a:lnTo>
                    <a:pt x="633" y="1076"/>
                  </a:lnTo>
                  <a:lnTo>
                    <a:pt x="612" y="1076"/>
                  </a:lnTo>
                  <a:lnTo>
                    <a:pt x="592" y="1077"/>
                  </a:lnTo>
                  <a:lnTo>
                    <a:pt x="577" y="1078"/>
                  </a:lnTo>
                  <a:lnTo>
                    <a:pt x="565" y="1081"/>
                  </a:lnTo>
                  <a:lnTo>
                    <a:pt x="565" y="987"/>
                  </a:lnTo>
                  <a:lnTo>
                    <a:pt x="521" y="986"/>
                  </a:lnTo>
                  <a:lnTo>
                    <a:pt x="480" y="984"/>
                  </a:lnTo>
                  <a:lnTo>
                    <a:pt x="440" y="978"/>
                  </a:lnTo>
                  <a:lnTo>
                    <a:pt x="402" y="972"/>
                  </a:lnTo>
                  <a:lnTo>
                    <a:pt x="383" y="969"/>
                  </a:lnTo>
                  <a:lnTo>
                    <a:pt x="365" y="965"/>
                  </a:lnTo>
                  <a:lnTo>
                    <a:pt x="347" y="959"/>
                  </a:lnTo>
                  <a:lnTo>
                    <a:pt x="329" y="954"/>
                  </a:lnTo>
                  <a:lnTo>
                    <a:pt x="312" y="948"/>
                  </a:lnTo>
                  <a:lnTo>
                    <a:pt x="295" y="941"/>
                  </a:lnTo>
                  <a:lnTo>
                    <a:pt x="279" y="935"/>
                  </a:lnTo>
                  <a:lnTo>
                    <a:pt x="262" y="928"/>
                  </a:lnTo>
                  <a:lnTo>
                    <a:pt x="231" y="912"/>
                  </a:lnTo>
                  <a:lnTo>
                    <a:pt x="203" y="895"/>
                  </a:lnTo>
                  <a:lnTo>
                    <a:pt x="189" y="886"/>
                  </a:lnTo>
                  <a:lnTo>
                    <a:pt x="175" y="877"/>
                  </a:lnTo>
                  <a:lnTo>
                    <a:pt x="162" y="867"/>
                  </a:lnTo>
                  <a:lnTo>
                    <a:pt x="150" y="856"/>
                  </a:lnTo>
                  <a:lnTo>
                    <a:pt x="138" y="846"/>
                  </a:lnTo>
                  <a:lnTo>
                    <a:pt x="126" y="835"/>
                  </a:lnTo>
                  <a:lnTo>
                    <a:pt x="116" y="825"/>
                  </a:lnTo>
                  <a:lnTo>
                    <a:pt x="105" y="813"/>
                  </a:lnTo>
                  <a:lnTo>
                    <a:pt x="95" y="801"/>
                  </a:lnTo>
                  <a:lnTo>
                    <a:pt x="85" y="788"/>
                  </a:lnTo>
                  <a:lnTo>
                    <a:pt x="76" y="777"/>
                  </a:lnTo>
                  <a:lnTo>
                    <a:pt x="67" y="764"/>
                  </a:lnTo>
                  <a:lnTo>
                    <a:pt x="59" y="750"/>
                  </a:lnTo>
                  <a:lnTo>
                    <a:pt x="51" y="738"/>
                  </a:lnTo>
                  <a:lnTo>
                    <a:pt x="44" y="724"/>
                  </a:lnTo>
                  <a:lnTo>
                    <a:pt x="37" y="710"/>
                  </a:lnTo>
                  <a:lnTo>
                    <a:pt x="32" y="696"/>
                  </a:lnTo>
                  <a:lnTo>
                    <a:pt x="26" y="682"/>
                  </a:lnTo>
                  <a:lnTo>
                    <a:pt x="21" y="669"/>
                  </a:lnTo>
                  <a:lnTo>
                    <a:pt x="17" y="654"/>
                  </a:lnTo>
                  <a:lnTo>
                    <a:pt x="13" y="640"/>
                  </a:lnTo>
                  <a:lnTo>
                    <a:pt x="10" y="625"/>
                  </a:lnTo>
                  <a:lnTo>
                    <a:pt x="7" y="610"/>
                  </a:lnTo>
                  <a:lnTo>
                    <a:pt x="5" y="595"/>
                  </a:lnTo>
                  <a:lnTo>
                    <a:pt x="1" y="565"/>
                  </a:lnTo>
                  <a:lnTo>
                    <a:pt x="0" y="533"/>
                  </a:lnTo>
                  <a:lnTo>
                    <a:pt x="1" y="501"/>
                  </a:lnTo>
                  <a:lnTo>
                    <a:pt x="5" y="469"/>
                  </a:lnTo>
                  <a:lnTo>
                    <a:pt x="7" y="454"/>
                  </a:lnTo>
                  <a:lnTo>
                    <a:pt x="10" y="439"/>
                  </a:lnTo>
                  <a:lnTo>
                    <a:pt x="13" y="424"/>
                  </a:lnTo>
                  <a:lnTo>
                    <a:pt x="16" y="410"/>
                  </a:lnTo>
                  <a:lnTo>
                    <a:pt x="21" y="395"/>
                  </a:lnTo>
                  <a:lnTo>
                    <a:pt x="26" y="381"/>
                  </a:lnTo>
                  <a:lnTo>
                    <a:pt x="31" y="367"/>
                  </a:lnTo>
                  <a:lnTo>
                    <a:pt x="37" y="353"/>
                  </a:lnTo>
                  <a:lnTo>
                    <a:pt x="44" y="339"/>
                  </a:lnTo>
                  <a:lnTo>
                    <a:pt x="50" y="327"/>
                  </a:lnTo>
                  <a:lnTo>
                    <a:pt x="57" y="313"/>
                  </a:lnTo>
                  <a:lnTo>
                    <a:pt x="66" y="300"/>
                  </a:lnTo>
                  <a:lnTo>
                    <a:pt x="74" y="287"/>
                  </a:lnTo>
                  <a:lnTo>
                    <a:pt x="84" y="276"/>
                  </a:lnTo>
                  <a:lnTo>
                    <a:pt x="94" y="264"/>
                  </a:lnTo>
                  <a:lnTo>
                    <a:pt x="103" y="252"/>
                  </a:lnTo>
                  <a:lnTo>
                    <a:pt x="114" y="241"/>
                  </a:lnTo>
                  <a:lnTo>
                    <a:pt x="124" y="230"/>
                  </a:lnTo>
                  <a:lnTo>
                    <a:pt x="136" y="220"/>
                  </a:lnTo>
                  <a:lnTo>
                    <a:pt x="148" y="210"/>
                  </a:lnTo>
                  <a:lnTo>
                    <a:pt x="160" y="200"/>
                  </a:lnTo>
                  <a:lnTo>
                    <a:pt x="173" y="191"/>
                  </a:lnTo>
                  <a:lnTo>
                    <a:pt x="187" y="181"/>
                  </a:lnTo>
                  <a:lnTo>
                    <a:pt x="201" y="173"/>
                  </a:lnTo>
                  <a:lnTo>
                    <a:pt x="229" y="157"/>
                  </a:lnTo>
                  <a:lnTo>
                    <a:pt x="260" y="141"/>
                  </a:lnTo>
                  <a:lnTo>
                    <a:pt x="276" y="135"/>
                  </a:lnTo>
                  <a:lnTo>
                    <a:pt x="293" y="127"/>
                  </a:lnTo>
                  <a:lnTo>
                    <a:pt x="310" y="121"/>
                  </a:lnTo>
                  <a:lnTo>
                    <a:pt x="327" y="116"/>
                  </a:lnTo>
                  <a:lnTo>
                    <a:pt x="363" y="106"/>
                  </a:lnTo>
                  <a:lnTo>
                    <a:pt x="400" y="97"/>
                  </a:lnTo>
                  <a:lnTo>
                    <a:pt x="439" y="91"/>
                  </a:lnTo>
                  <a:lnTo>
                    <a:pt x="479" y="87"/>
                  </a:lnTo>
                  <a:lnTo>
                    <a:pt x="521" y="84"/>
                  </a:lnTo>
                  <a:lnTo>
                    <a:pt x="565" y="83"/>
                  </a:lnTo>
                  <a:close/>
                  <a:moveTo>
                    <a:pt x="1113" y="533"/>
                  </a:moveTo>
                  <a:lnTo>
                    <a:pt x="1113" y="513"/>
                  </a:lnTo>
                  <a:lnTo>
                    <a:pt x="1112" y="493"/>
                  </a:lnTo>
                  <a:lnTo>
                    <a:pt x="1109" y="473"/>
                  </a:lnTo>
                  <a:lnTo>
                    <a:pt x="1106" y="454"/>
                  </a:lnTo>
                  <a:lnTo>
                    <a:pt x="1102" y="435"/>
                  </a:lnTo>
                  <a:lnTo>
                    <a:pt x="1098" y="417"/>
                  </a:lnTo>
                  <a:lnTo>
                    <a:pt x="1092" y="399"/>
                  </a:lnTo>
                  <a:lnTo>
                    <a:pt x="1086" y="381"/>
                  </a:lnTo>
                  <a:lnTo>
                    <a:pt x="1079" y="363"/>
                  </a:lnTo>
                  <a:lnTo>
                    <a:pt x="1070" y="346"/>
                  </a:lnTo>
                  <a:lnTo>
                    <a:pt x="1062" y="329"/>
                  </a:lnTo>
                  <a:lnTo>
                    <a:pt x="1052" y="313"/>
                  </a:lnTo>
                  <a:lnTo>
                    <a:pt x="1042" y="298"/>
                  </a:lnTo>
                  <a:lnTo>
                    <a:pt x="1031" y="282"/>
                  </a:lnTo>
                  <a:lnTo>
                    <a:pt x="1018" y="268"/>
                  </a:lnTo>
                  <a:lnTo>
                    <a:pt x="1006" y="255"/>
                  </a:lnTo>
                  <a:lnTo>
                    <a:pt x="993" y="241"/>
                  </a:lnTo>
                  <a:lnTo>
                    <a:pt x="979" y="228"/>
                  </a:lnTo>
                  <a:lnTo>
                    <a:pt x="964" y="216"/>
                  </a:lnTo>
                  <a:lnTo>
                    <a:pt x="948" y="205"/>
                  </a:lnTo>
                  <a:lnTo>
                    <a:pt x="931" y="194"/>
                  </a:lnTo>
                  <a:lnTo>
                    <a:pt x="913" y="185"/>
                  </a:lnTo>
                  <a:lnTo>
                    <a:pt x="895" y="175"/>
                  </a:lnTo>
                  <a:lnTo>
                    <a:pt x="876" y="166"/>
                  </a:lnTo>
                  <a:lnTo>
                    <a:pt x="856" y="159"/>
                  </a:lnTo>
                  <a:lnTo>
                    <a:pt x="837" y="153"/>
                  </a:lnTo>
                  <a:lnTo>
                    <a:pt x="816" y="147"/>
                  </a:lnTo>
                  <a:lnTo>
                    <a:pt x="795" y="143"/>
                  </a:lnTo>
                  <a:lnTo>
                    <a:pt x="773" y="140"/>
                  </a:lnTo>
                  <a:lnTo>
                    <a:pt x="750" y="137"/>
                  </a:lnTo>
                  <a:lnTo>
                    <a:pt x="727" y="136"/>
                  </a:lnTo>
                  <a:lnTo>
                    <a:pt x="703" y="136"/>
                  </a:lnTo>
                  <a:lnTo>
                    <a:pt x="703" y="930"/>
                  </a:lnTo>
                  <a:lnTo>
                    <a:pt x="732" y="930"/>
                  </a:lnTo>
                  <a:lnTo>
                    <a:pt x="761" y="926"/>
                  </a:lnTo>
                  <a:lnTo>
                    <a:pt x="790" y="923"/>
                  </a:lnTo>
                  <a:lnTo>
                    <a:pt x="817" y="917"/>
                  </a:lnTo>
                  <a:lnTo>
                    <a:pt x="844" y="909"/>
                  </a:lnTo>
                  <a:lnTo>
                    <a:pt x="869" y="901"/>
                  </a:lnTo>
                  <a:lnTo>
                    <a:pt x="893" y="890"/>
                  </a:lnTo>
                  <a:lnTo>
                    <a:pt x="918" y="878"/>
                  </a:lnTo>
                  <a:lnTo>
                    <a:pt x="940" y="864"/>
                  </a:lnTo>
                  <a:lnTo>
                    <a:pt x="961" y="849"/>
                  </a:lnTo>
                  <a:lnTo>
                    <a:pt x="980" y="833"/>
                  </a:lnTo>
                  <a:lnTo>
                    <a:pt x="999" y="816"/>
                  </a:lnTo>
                  <a:lnTo>
                    <a:pt x="1016" y="797"/>
                  </a:lnTo>
                  <a:lnTo>
                    <a:pt x="1033" y="778"/>
                  </a:lnTo>
                  <a:lnTo>
                    <a:pt x="1048" y="757"/>
                  </a:lnTo>
                  <a:lnTo>
                    <a:pt x="1062" y="734"/>
                  </a:lnTo>
                  <a:lnTo>
                    <a:pt x="1073" y="712"/>
                  </a:lnTo>
                  <a:lnTo>
                    <a:pt x="1084" y="688"/>
                  </a:lnTo>
                  <a:lnTo>
                    <a:pt x="1092" y="664"/>
                  </a:lnTo>
                  <a:lnTo>
                    <a:pt x="1100" y="639"/>
                  </a:lnTo>
                  <a:lnTo>
                    <a:pt x="1106" y="613"/>
                  </a:lnTo>
                  <a:lnTo>
                    <a:pt x="1109" y="587"/>
                  </a:lnTo>
                  <a:lnTo>
                    <a:pt x="1112" y="560"/>
                  </a:lnTo>
                  <a:lnTo>
                    <a:pt x="1113" y="5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58"/>
            </a:p>
          </p:txBody>
        </p:sp>
        <p:sp>
          <p:nvSpPr>
            <p:cNvPr id="26" name="Freeform 20"/>
            <p:cNvSpPr>
              <a:spLocks/>
            </p:cNvSpPr>
            <p:nvPr userDrawn="1"/>
          </p:nvSpPr>
          <p:spPr bwMode="auto">
            <a:xfrm>
              <a:off x="2049" y="1706"/>
              <a:ext cx="55" cy="62"/>
            </a:xfrm>
            <a:custGeom>
              <a:avLst/>
              <a:gdLst>
                <a:gd name="T0" fmla="*/ 0 w 942"/>
                <a:gd name="T1" fmla="*/ 0 h 1081"/>
                <a:gd name="T2" fmla="*/ 0 w 942"/>
                <a:gd name="T3" fmla="*/ 0 h 1081"/>
                <a:gd name="T4" fmla="*/ 0 w 942"/>
                <a:gd name="T5" fmla="*/ 0 h 1081"/>
                <a:gd name="T6" fmla="*/ 0 w 942"/>
                <a:gd name="T7" fmla="*/ 0 h 1081"/>
                <a:gd name="T8" fmla="*/ 0 w 942"/>
                <a:gd name="T9" fmla="*/ 0 h 1081"/>
                <a:gd name="T10" fmla="*/ 0 w 942"/>
                <a:gd name="T11" fmla="*/ 0 h 1081"/>
                <a:gd name="T12" fmla="*/ 0 w 942"/>
                <a:gd name="T13" fmla="*/ 0 h 1081"/>
                <a:gd name="T14" fmla="*/ 0 w 942"/>
                <a:gd name="T15" fmla="*/ 0 h 1081"/>
                <a:gd name="T16" fmla="*/ 0 w 942"/>
                <a:gd name="T17" fmla="*/ 0 h 1081"/>
                <a:gd name="T18" fmla="*/ 0 w 942"/>
                <a:gd name="T19" fmla="*/ 0 h 1081"/>
                <a:gd name="T20" fmla="*/ 0 w 942"/>
                <a:gd name="T21" fmla="*/ 0 h 1081"/>
                <a:gd name="T22" fmla="*/ 0 w 942"/>
                <a:gd name="T23" fmla="*/ 0 h 1081"/>
                <a:gd name="T24" fmla="*/ 0 w 942"/>
                <a:gd name="T25" fmla="*/ 0 h 1081"/>
                <a:gd name="T26" fmla="*/ 0 w 942"/>
                <a:gd name="T27" fmla="*/ 0 h 1081"/>
                <a:gd name="T28" fmla="*/ 0 w 942"/>
                <a:gd name="T29" fmla="*/ 0 h 1081"/>
                <a:gd name="T30" fmla="*/ 0 w 942"/>
                <a:gd name="T31" fmla="*/ 0 h 1081"/>
                <a:gd name="T32" fmla="*/ 0 w 942"/>
                <a:gd name="T33" fmla="*/ 0 h 1081"/>
                <a:gd name="T34" fmla="*/ 0 w 942"/>
                <a:gd name="T35" fmla="*/ 0 h 1081"/>
                <a:gd name="T36" fmla="*/ 0 w 942"/>
                <a:gd name="T37" fmla="*/ 0 h 1081"/>
                <a:gd name="T38" fmla="*/ 0 w 942"/>
                <a:gd name="T39" fmla="*/ 0 h 1081"/>
                <a:gd name="T40" fmla="*/ 0 w 942"/>
                <a:gd name="T41" fmla="*/ 0 h 1081"/>
                <a:gd name="T42" fmla="*/ 0 w 942"/>
                <a:gd name="T43" fmla="*/ 0 h 1081"/>
                <a:gd name="T44" fmla="*/ 0 w 942"/>
                <a:gd name="T45" fmla="*/ 0 h 1081"/>
                <a:gd name="T46" fmla="*/ 0 w 942"/>
                <a:gd name="T47" fmla="*/ 0 h 1081"/>
                <a:gd name="T48" fmla="*/ 0 w 942"/>
                <a:gd name="T49" fmla="*/ 0 h 1081"/>
                <a:gd name="T50" fmla="*/ 0 w 942"/>
                <a:gd name="T51" fmla="*/ 0 h 1081"/>
                <a:gd name="T52" fmla="*/ 0 w 942"/>
                <a:gd name="T53" fmla="*/ 0 h 1081"/>
                <a:gd name="T54" fmla="*/ 0 w 942"/>
                <a:gd name="T55" fmla="*/ 0 h 108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42" h="1081">
                  <a:moveTo>
                    <a:pt x="139" y="826"/>
                  </a:moveTo>
                  <a:lnTo>
                    <a:pt x="156" y="826"/>
                  </a:lnTo>
                  <a:lnTo>
                    <a:pt x="873" y="0"/>
                  </a:lnTo>
                  <a:lnTo>
                    <a:pt x="942" y="0"/>
                  </a:lnTo>
                  <a:lnTo>
                    <a:pt x="942" y="1081"/>
                  </a:lnTo>
                  <a:lnTo>
                    <a:pt x="921" y="1078"/>
                  </a:lnTo>
                  <a:lnTo>
                    <a:pt x="903" y="1077"/>
                  </a:lnTo>
                  <a:lnTo>
                    <a:pt x="888" y="1076"/>
                  </a:lnTo>
                  <a:lnTo>
                    <a:pt x="873" y="1076"/>
                  </a:lnTo>
                  <a:lnTo>
                    <a:pt x="859" y="1076"/>
                  </a:lnTo>
                  <a:lnTo>
                    <a:pt x="843" y="1077"/>
                  </a:lnTo>
                  <a:lnTo>
                    <a:pt x="824" y="1078"/>
                  </a:lnTo>
                  <a:lnTo>
                    <a:pt x="803" y="1081"/>
                  </a:lnTo>
                  <a:lnTo>
                    <a:pt x="803" y="218"/>
                  </a:lnTo>
                  <a:lnTo>
                    <a:pt x="786" y="218"/>
                  </a:lnTo>
                  <a:lnTo>
                    <a:pt x="130" y="985"/>
                  </a:lnTo>
                  <a:lnTo>
                    <a:pt x="106" y="1011"/>
                  </a:lnTo>
                  <a:lnTo>
                    <a:pt x="83" y="1037"/>
                  </a:lnTo>
                  <a:lnTo>
                    <a:pt x="64" y="1060"/>
                  </a:lnTo>
                  <a:lnTo>
                    <a:pt x="49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0" y="2"/>
                  </a:lnTo>
                  <a:lnTo>
                    <a:pt x="25" y="4"/>
                  </a:lnTo>
                  <a:lnTo>
                    <a:pt x="45" y="5"/>
                  </a:lnTo>
                  <a:lnTo>
                    <a:pt x="69" y="5"/>
                  </a:lnTo>
                  <a:lnTo>
                    <a:pt x="139" y="0"/>
                  </a:lnTo>
                  <a:lnTo>
                    <a:pt x="139" y="8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58"/>
            </a:p>
          </p:txBody>
        </p:sp>
        <p:sp>
          <p:nvSpPr>
            <p:cNvPr id="27" name="Freeform 21"/>
            <p:cNvSpPr>
              <a:spLocks/>
            </p:cNvSpPr>
            <p:nvPr userDrawn="1"/>
          </p:nvSpPr>
          <p:spPr bwMode="auto">
            <a:xfrm>
              <a:off x="1981" y="1706"/>
              <a:ext cx="59" cy="62"/>
            </a:xfrm>
            <a:custGeom>
              <a:avLst/>
              <a:gdLst>
                <a:gd name="T0" fmla="*/ 0 w 1000"/>
                <a:gd name="T1" fmla="*/ 0 h 1081"/>
                <a:gd name="T2" fmla="*/ 0 w 1000"/>
                <a:gd name="T3" fmla="*/ 0 h 1081"/>
                <a:gd name="T4" fmla="*/ 0 w 1000"/>
                <a:gd name="T5" fmla="*/ 0 h 1081"/>
                <a:gd name="T6" fmla="*/ 0 w 1000"/>
                <a:gd name="T7" fmla="*/ 0 h 1081"/>
                <a:gd name="T8" fmla="*/ 0 w 1000"/>
                <a:gd name="T9" fmla="*/ 0 h 1081"/>
                <a:gd name="T10" fmla="*/ 0 w 1000"/>
                <a:gd name="T11" fmla="*/ 0 h 1081"/>
                <a:gd name="T12" fmla="*/ 0 w 1000"/>
                <a:gd name="T13" fmla="*/ 0 h 1081"/>
                <a:gd name="T14" fmla="*/ 0 w 1000"/>
                <a:gd name="T15" fmla="*/ 0 h 1081"/>
                <a:gd name="T16" fmla="*/ 0 w 1000"/>
                <a:gd name="T17" fmla="*/ 0 h 1081"/>
                <a:gd name="T18" fmla="*/ 0 w 1000"/>
                <a:gd name="T19" fmla="*/ 0 h 1081"/>
                <a:gd name="T20" fmla="*/ 0 w 1000"/>
                <a:gd name="T21" fmla="*/ 0 h 1081"/>
                <a:gd name="T22" fmla="*/ 0 w 1000"/>
                <a:gd name="T23" fmla="*/ 0 h 1081"/>
                <a:gd name="T24" fmla="*/ 0 w 1000"/>
                <a:gd name="T25" fmla="*/ 0 h 1081"/>
                <a:gd name="T26" fmla="*/ 0 w 1000"/>
                <a:gd name="T27" fmla="*/ 0 h 1081"/>
                <a:gd name="T28" fmla="*/ 0 w 1000"/>
                <a:gd name="T29" fmla="*/ 0 h 1081"/>
                <a:gd name="T30" fmla="*/ 0 w 1000"/>
                <a:gd name="T31" fmla="*/ 0 h 1081"/>
                <a:gd name="T32" fmla="*/ 0 w 1000"/>
                <a:gd name="T33" fmla="*/ 0 h 1081"/>
                <a:gd name="T34" fmla="*/ 0 w 1000"/>
                <a:gd name="T35" fmla="*/ 0 h 1081"/>
                <a:gd name="T36" fmla="*/ 0 w 1000"/>
                <a:gd name="T37" fmla="*/ 0 h 1081"/>
                <a:gd name="T38" fmla="*/ 0 w 1000"/>
                <a:gd name="T39" fmla="*/ 0 h 1081"/>
                <a:gd name="T40" fmla="*/ 0 w 1000"/>
                <a:gd name="T41" fmla="*/ 0 h 1081"/>
                <a:gd name="T42" fmla="*/ 0 w 1000"/>
                <a:gd name="T43" fmla="*/ 0 h 1081"/>
                <a:gd name="T44" fmla="*/ 0 w 1000"/>
                <a:gd name="T45" fmla="*/ 0 h 1081"/>
                <a:gd name="T46" fmla="*/ 0 w 1000"/>
                <a:gd name="T47" fmla="*/ 0 h 1081"/>
                <a:gd name="T48" fmla="*/ 0 w 1000"/>
                <a:gd name="T49" fmla="*/ 0 h 1081"/>
                <a:gd name="T50" fmla="*/ 0 w 1000"/>
                <a:gd name="T51" fmla="*/ 0 h 1081"/>
                <a:gd name="T52" fmla="*/ 0 w 1000"/>
                <a:gd name="T53" fmla="*/ 0 h 1081"/>
                <a:gd name="T54" fmla="*/ 0 w 1000"/>
                <a:gd name="T55" fmla="*/ 0 h 1081"/>
                <a:gd name="T56" fmla="*/ 0 w 1000"/>
                <a:gd name="T57" fmla="*/ 0 h 1081"/>
                <a:gd name="T58" fmla="*/ 0 w 1000"/>
                <a:gd name="T59" fmla="*/ 0 h 1081"/>
                <a:gd name="T60" fmla="*/ 0 w 1000"/>
                <a:gd name="T61" fmla="*/ 0 h 1081"/>
                <a:gd name="T62" fmla="*/ 0 w 1000"/>
                <a:gd name="T63" fmla="*/ 0 h 1081"/>
                <a:gd name="T64" fmla="*/ 0 w 1000"/>
                <a:gd name="T65" fmla="*/ 0 h 1081"/>
                <a:gd name="T66" fmla="*/ 0 w 1000"/>
                <a:gd name="T67" fmla="*/ 0 h 1081"/>
                <a:gd name="T68" fmla="*/ 0 w 1000"/>
                <a:gd name="T69" fmla="*/ 0 h 1081"/>
                <a:gd name="T70" fmla="*/ 0 w 1000"/>
                <a:gd name="T71" fmla="*/ 0 h 1081"/>
                <a:gd name="T72" fmla="*/ 0 w 1000"/>
                <a:gd name="T73" fmla="*/ 0 h 1081"/>
                <a:gd name="T74" fmla="*/ 0 w 1000"/>
                <a:gd name="T75" fmla="*/ 0 h 1081"/>
                <a:gd name="T76" fmla="*/ 0 w 1000"/>
                <a:gd name="T77" fmla="*/ 0 h 1081"/>
                <a:gd name="T78" fmla="*/ 0 w 1000"/>
                <a:gd name="T79" fmla="*/ 0 h 1081"/>
                <a:gd name="T80" fmla="*/ 0 w 1000"/>
                <a:gd name="T81" fmla="*/ 0 h 108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000" h="1081">
                  <a:moveTo>
                    <a:pt x="240" y="551"/>
                  </a:moveTo>
                  <a:lnTo>
                    <a:pt x="251" y="523"/>
                  </a:lnTo>
                  <a:lnTo>
                    <a:pt x="264" y="496"/>
                  </a:lnTo>
                  <a:lnTo>
                    <a:pt x="277" y="466"/>
                  </a:lnTo>
                  <a:lnTo>
                    <a:pt x="289" y="437"/>
                  </a:lnTo>
                  <a:lnTo>
                    <a:pt x="302" y="407"/>
                  </a:lnTo>
                  <a:lnTo>
                    <a:pt x="316" y="377"/>
                  </a:lnTo>
                  <a:lnTo>
                    <a:pt x="329" y="346"/>
                  </a:lnTo>
                  <a:lnTo>
                    <a:pt x="342" y="314"/>
                  </a:lnTo>
                  <a:lnTo>
                    <a:pt x="366" y="260"/>
                  </a:lnTo>
                  <a:lnTo>
                    <a:pt x="386" y="210"/>
                  </a:lnTo>
                  <a:lnTo>
                    <a:pt x="405" y="164"/>
                  </a:lnTo>
                  <a:lnTo>
                    <a:pt x="422" y="123"/>
                  </a:lnTo>
                  <a:lnTo>
                    <a:pt x="437" y="86"/>
                  </a:lnTo>
                  <a:lnTo>
                    <a:pt x="449" y="53"/>
                  </a:lnTo>
                  <a:lnTo>
                    <a:pt x="460" y="24"/>
                  </a:lnTo>
                  <a:lnTo>
                    <a:pt x="468" y="0"/>
                  </a:lnTo>
                  <a:lnTo>
                    <a:pt x="543" y="0"/>
                  </a:lnTo>
                  <a:lnTo>
                    <a:pt x="669" y="310"/>
                  </a:lnTo>
                  <a:lnTo>
                    <a:pt x="863" y="773"/>
                  </a:lnTo>
                  <a:lnTo>
                    <a:pt x="889" y="833"/>
                  </a:lnTo>
                  <a:lnTo>
                    <a:pt x="912" y="888"/>
                  </a:lnTo>
                  <a:lnTo>
                    <a:pt x="933" y="936"/>
                  </a:lnTo>
                  <a:lnTo>
                    <a:pt x="952" y="977"/>
                  </a:lnTo>
                  <a:lnTo>
                    <a:pt x="967" y="1012"/>
                  </a:lnTo>
                  <a:lnTo>
                    <a:pt x="980" y="1042"/>
                  </a:lnTo>
                  <a:lnTo>
                    <a:pt x="992" y="1064"/>
                  </a:lnTo>
                  <a:lnTo>
                    <a:pt x="1000" y="1081"/>
                  </a:lnTo>
                  <a:lnTo>
                    <a:pt x="967" y="1077"/>
                  </a:lnTo>
                  <a:lnTo>
                    <a:pt x="950" y="1077"/>
                  </a:lnTo>
                  <a:lnTo>
                    <a:pt x="947" y="1076"/>
                  </a:lnTo>
                  <a:lnTo>
                    <a:pt x="944" y="1076"/>
                  </a:lnTo>
                  <a:lnTo>
                    <a:pt x="924" y="1076"/>
                  </a:lnTo>
                  <a:lnTo>
                    <a:pt x="897" y="1077"/>
                  </a:lnTo>
                  <a:lnTo>
                    <a:pt x="876" y="1078"/>
                  </a:lnTo>
                  <a:lnTo>
                    <a:pt x="846" y="1081"/>
                  </a:lnTo>
                  <a:lnTo>
                    <a:pt x="785" y="928"/>
                  </a:lnTo>
                  <a:lnTo>
                    <a:pt x="667" y="624"/>
                  </a:lnTo>
                  <a:lnTo>
                    <a:pt x="556" y="344"/>
                  </a:lnTo>
                  <a:lnTo>
                    <a:pt x="490" y="173"/>
                  </a:lnTo>
                  <a:lnTo>
                    <a:pt x="475" y="174"/>
                  </a:lnTo>
                  <a:lnTo>
                    <a:pt x="472" y="182"/>
                  </a:lnTo>
                  <a:lnTo>
                    <a:pt x="461" y="206"/>
                  </a:lnTo>
                  <a:lnTo>
                    <a:pt x="444" y="244"/>
                  </a:lnTo>
                  <a:lnTo>
                    <a:pt x="421" y="298"/>
                  </a:lnTo>
                  <a:lnTo>
                    <a:pt x="409" y="327"/>
                  </a:lnTo>
                  <a:lnTo>
                    <a:pt x="396" y="355"/>
                  </a:lnTo>
                  <a:lnTo>
                    <a:pt x="385" y="383"/>
                  </a:lnTo>
                  <a:lnTo>
                    <a:pt x="373" y="411"/>
                  </a:lnTo>
                  <a:lnTo>
                    <a:pt x="361" y="439"/>
                  </a:lnTo>
                  <a:lnTo>
                    <a:pt x="349" y="466"/>
                  </a:lnTo>
                  <a:lnTo>
                    <a:pt x="338" y="492"/>
                  </a:lnTo>
                  <a:lnTo>
                    <a:pt x="326" y="519"/>
                  </a:lnTo>
                  <a:lnTo>
                    <a:pt x="312" y="554"/>
                  </a:lnTo>
                  <a:lnTo>
                    <a:pt x="298" y="590"/>
                  </a:lnTo>
                  <a:lnTo>
                    <a:pt x="283" y="625"/>
                  </a:lnTo>
                  <a:lnTo>
                    <a:pt x="268" y="661"/>
                  </a:lnTo>
                  <a:lnTo>
                    <a:pt x="254" y="697"/>
                  </a:lnTo>
                  <a:lnTo>
                    <a:pt x="241" y="733"/>
                  </a:lnTo>
                  <a:lnTo>
                    <a:pt x="226" y="769"/>
                  </a:lnTo>
                  <a:lnTo>
                    <a:pt x="212" y="807"/>
                  </a:lnTo>
                  <a:lnTo>
                    <a:pt x="199" y="842"/>
                  </a:lnTo>
                  <a:lnTo>
                    <a:pt x="187" y="877"/>
                  </a:lnTo>
                  <a:lnTo>
                    <a:pt x="174" y="912"/>
                  </a:lnTo>
                  <a:lnTo>
                    <a:pt x="161" y="946"/>
                  </a:lnTo>
                  <a:lnTo>
                    <a:pt x="150" y="980"/>
                  </a:lnTo>
                  <a:lnTo>
                    <a:pt x="138" y="1014"/>
                  </a:lnTo>
                  <a:lnTo>
                    <a:pt x="126" y="1047"/>
                  </a:lnTo>
                  <a:lnTo>
                    <a:pt x="116" y="1081"/>
                  </a:lnTo>
                  <a:lnTo>
                    <a:pt x="84" y="1077"/>
                  </a:lnTo>
                  <a:lnTo>
                    <a:pt x="56" y="1076"/>
                  </a:lnTo>
                  <a:lnTo>
                    <a:pt x="39" y="1077"/>
                  </a:lnTo>
                  <a:lnTo>
                    <a:pt x="22" y="1078"/>
                  </a:lnTo>
                  <a:lnTo>
                    <a:pt x="0" y="1081"/>
                  </a:lnTo>
                  <a:lnTo>
                    <a:pt x="133" y="792"/>
                  </a:lnTo>
                  <a:lnTo>
                    <a:pt x="145" y="763"/>
                  </a:lnTo>
                  <a:lnTo>
                    <a:pt x="159" y="734"/>
                  </a:lnTo>
                  <a:lnTo>
                    <a:pt x="172" y="705"/>
                  </a:lnTo>
                  <a:lnTo>
                    <a:pt x="185" y="675"/>
                  </a:lnTo>
                  <a:lnTo>
                    <a:pt x="198" y="644"/>
                  </a:lnTo>
                  <a:lnTo>
                    <a:pt x="212" y="613"/>
                  </a:lnTo>
                  <a:lnTo>
                    <a:pt x="226" y="583"/>
                  </a:lnTo>
                  <a:lnTo>
                    <a:pt x="240" y="55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58"/>
            </a:p>
          </p:txBody>
        </p:sp>
        <p:sp>
          <p:nvSpPr>
            <p:cNvPr id="28" name="Freeform 22"/>
            <p:cNvSpPr>
              <a:spLocks noEditPoints="1"/>
            </p:cNvSpPr>
            <p:nvPr userDrawn="1"/>
          </p:nvSpPr>
          <p:spPr bwMode="auto">
            <a:xfrm>
              <a:off x="1921" y="1704"/>
              <a:ext cx="59" cy="65"/>
            </a:xfrm>
            <a:custGeom>
              <a:avLst/>
              <a:gdLst>
                <a:gd name="T0" fmla="*/ 0 w 1001"/>
                <a:gd name="T1" fmla="*/ 0 h 1103"/>
                <a:gd name="T2" fmla="*/ 0 w 1001"/>
                <a:gd name="T3" fmla="*/ 0 h 1103"/>
                <a:gd name="T4" fmla="*/ 0 w 1001"/>
                <a:gd name="T5" fmla="*/ 0 h 1103"/>
                <a:gd name="T6" fmla="*/ 0 w 1001"/>
                <a:gd name="T7" fmla="*/ 0 h 1103"/>
                <a:gd name="T8" fmla="*/ 0 w 1001"/>
                <a:gd name="T9" fmla="*/ 0 h 1103"/>
                <a:gd name="T10" fmla="*/ 0 w 1001"/>
                <a:gd name="T11" fmla="*/ 0 h 1103"/>
                <a:gd name="T12" fmla="*/ 0 w 1001"/>
                <a:gd name="T13" fmla="*/ 0 h 1103"/>
                <a:gd name="T14" fmla="*/ 0 w 1001"/>
                <a:gd name="T15" fmla="*/ 0 h 1103"/>
                <a:gd name="T16" fmla="*/ 0 w 1001"/>
                <a:gd name="T17" fmla="*/ 0 h 1103"/>
                <a:gd name="T18" fmla="*/ 0 w 1001"/>
                <a:gd name="T19" fmla="*/ 0 h 1103"/>
                <a:gd name="T20" fmla="*/ 0 w 1001"/>
                <a:gd name="T21" fmla="*/ 0 h 1103"/>
                <a:gd name="T22" fmla="*/ 0 w 1001"/>
                <a:gd name="T23" fmla="*/ 0 h 1103"/>
                <a:gd name="T24" fmla="*/ 0 w 1001"/>
                <a:gd name="T25" fmla="*/ 0 h 1103"/>
                <a:gd name="T26" fmla="*/ 0 w 1001"/>
                <a:gd name="T27" fmla="*/ 0 h 1103"/>
                <a:gd name="T28" fmla="*/ 0 w 1001"/>
                <a:gd name="T29" fmla="*/ 0 h 1103"/>
                <a:gd name="T30" fmla="*/ 0 w 1001"/>
                <a:gd name="T31" fmla="*/ 0 h 1103"/>
                <a:gd name="T32" fmla="*/ 0 w 1001"/>
                <a:gd name="T33" fmla="*/ 0 h 1103"/>
                <a:gd name="T34" fmla="*/ 0 w 1001"/>
                <a:gd name="T35" fmla="*/ 0 h 1103"/>
                <a:gd name="T36" fmla="*/ 0 w 1001"/>
                <a:gd name="T37" fmla="*/ 0 h 1103"/>
                <a:gd name="T38" fmla="*/ 0 w 1001"/>
                <a:gd name="T39" fmla="*/ 0 h 1103"/>
                <a:gd name="T40" fmla="*/ 0 w 1001"/>
                <a:gd name="T41" fmla="*/ 0 h 1103"/>
                <a:gd name="T42" fmla="*/ 0 w 1001"/>
                <a:gd name="T43" fmla="*/ 0 h 1103"/>
                <a:gd name="T44" fmla="*/ 0 w 1001"/>
                <a:gd name="T45" fmla="*/ 0 h 1103"/>
                <a:gd name="T46" fmla="*/ 0 w 1001"/>
                <a:gd name="T47" fmla="*/ 0 h 1103"/>
                <a:gd name="T48" fmla="*/ 0 w 1001"/>
                <a:gd name="T49" fmla="*/ 0 h 1103"/>
                <a:gd name="T50" fmla="*/ 0 w 1001"/>
                <a:gd name="T51" fmla="*/ 0 h 1103"/>
                <a:gd name="T52" fmla="*/ 0 w 1001"/>
                <a:gd name="T53" fmla="*/ 0 h 1103"/>
                <a:gd name="T54" fmla="*/ 0 w 1001"/>
                <a:gd name="T55" fmla="*/ 0 h 1103"/>
                <a:gd name="T56" fmla="*/ 0 w 1001"/>
                <a:gd name="T57" fmla="*/ 0 h 1103"/>
                <a:gd name="T58" fmla="*/ 0 w 1001"/>
                <a:gd name="T59" fmla="*/ 0 h 1103"/>
                <a:gd name="T60" fmla="*/ 0 w 1001"/>
                <a:gd name="T61" fmla="*/ 0 h 1103"/>
                <a:gd name="T62" fmla="*/ 0 w 1001"/>
                <a:gd name="T63" fmla="*/ 0 h 1103"/>
                <a:gd name="T64" fmla="*/ 0 w 1001"/>
                <a:gd name="T65" fmla="*/ 0 h 1103"/>
                <a:gd name="T66" fmla="*/ 0 w 1001"/>
                <a:gd name="T67" fmla="*/ 0 h 1103"/>
                <a:gd name="T68" fmla="*/ 0 w 1001"/>
                <a:gd name="T69" fmla="*/ 0 h 1103"/>
                <a:gd name="T70" fmla="*/ 0 w 1001"/>
                <a:gd name="T71" fmla="*/ 0 h 1103"/>
                <a:gd name="T72" fmla="*/ 0 w 1001"/>
                <a:gd name="T73" fmla="*/ 0 h 1103"/>
                <a:gd name="T74" fmla="*/ 0 w 1001"/>
                <a:gd name="T75" fmla="*/ 0 h 1103"/>
                <a:gd name="T76" fmla="*/ 0 w 1001"/>
                <a:gd name="T77" fmla="*/ 0 h 1103"/>
                <a:gd name="T78" fmla="*/ 0 w 1001"/>
                <a:gd name="T79" fmla="*/ 0 h 1103"/>
                <a:gd name="T80" fmla="*/ 0 w 1001"/>
                <a:gd name="T81" fmla="*/ 0 h 1103"/>
                <a:gd name="T82" fmla="*/ 0 w 1001"/>
                <a:gd name="T83" fmla="*/ 0 h 1103"/>
                <a:gd name="T84" fmla="*/ 0 w 1001"/>
                <a:gd name="T85" fmla="*/ 0 h 1103"/>
                <a:gd name="T86" fmla="*/ 0 w 1001"/>
                <a:gd name="T87" fmla="*/ 0 h 110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001" h="1103">
                  <a:moveTo>
                    <a:pt x="0" y="1103"/>
                  </a:moveTo>
                  <a:lnTo>
                    <a:pt x="492" y="0"/>
                  </a:lnTo>
                  <a:lnTo>
                    <a:pt x="528" y="0"/>
                  </a:lnTo>
                  <a:lnTo>
                    <a:pt x="1001" y="1103"/>
                  </a:lnTo>
                  <a:lnTo>
                    <a:pt x="966" y="1100"/>
                  </a:lnTo>
                  <a:lnTo>
                    <a:pt x="957" y="1100"/>
                  </a:lnTo>
                  <a:lnTo>
                    <a:pt x="952" y="1100"/>
                  </a:lnTo>
                  <a:lnTo>
                    <a:pt x="945" y="1099"/>
                  </a:lnTo>
                  <a:lnTo>
                    <a:pt x="918" y="1098"/>
                  </a:lnTo>
                  <a:lnTo>
                    <a:pt x="893" y="1098"/>
                  </a:lnTo>
                  <a:lnTo>
                    <a:pt x="871" y="1099"/>
                  </a:lnTo>
                  <a:lnTo>
                    <a:pt x="836" y="1103"/>
                  </a:lnTo>
                  <a:lnTo>
                    <a:pt x="819" y="1057"/>
                  </a:lnTo>
                  <a:lnTo>
                    <a:pt x="805" y="1016"/>
                  </a:lnTo>
                  <a:lnTo>
                    <a:pt x="793" y="983"/>
                  </a:lnTo>
                  <a:lnTo>
                    <a:pt x="784" y="957"/>
                  </a:lnTo>
                  <a:lnTo>
                    <a:pt x="777" y="940"/>
                  </a:lnTo>
                  <a:lnTo>
                    <a:pt x="769" y="922"/>
                  </a:lnTo>
                  <a:lnTo>
                    <a:pt x="762" y="902"/>
                  </a:lnTo>
                  <a:lnTo>
                    <a:pt x="753" y="879"/>
                  </a:lnTo>
                  <a:lnTo>
                    <a:pt x="744" y="855"/>
                  </a:lnTo>
                  <a:lnTo>
                    <a:pt x="734" y="831"/>
                  </a:lnTo>
                  <a:lnTo>
                    <a:pt x="725" y="805"/>
                  </a:lnTo>
                  <a:lnTo>
                    <a:pt x="714" y="780"/>
                  </a:lnTo>
                  <a:lnTo>
                    <a:pt x="703" y="754"/>
                  </a:lnTo>
                  <a:lnTo>
                    <a:pt x="693" y="729"/>
                  </a:lnTo>
                  <a:lnTo>
                    <a:pt x="681" y="702"/>
                  </a:lnTo>
                  <a:lnTo>
                    <a:pt x="670" y="676"/>
                  </a:lnTo>
                  <a:lnTo>
                    <a:pt x="269" y="676"/>
                  </a:lnTo>
                  <a:lnTo>
                    <a:pt x="230" y="775"/>
                  </a:lnTo>
                  <a:lnTo>
                    <a:pt x="183" y="900"/>
                  </a:lnTo>
                  <a:lnTo>
                    <a:pt x="147" y="998"/>
                  </a:lnTo>
                  <a:lnTo>
                    <a:pt x="113" y="1103"/>
                  </a:lnTo>
                  <a:lnTo>
                    <a:pt x="89" y="1100"/>
                  </a:lnTo>
                  <a:lnTo>
                    <a:pt x="79" y="1100"/>
                  </a:lnTo>
                  <a:lnTo>
                    <a:pt x="73" y="1099"/>
                  </a:lnTo>
                  <a:lnTo>
                    <a:pt x="54" y="1098"/>
                  </a:lnTo>
                  <a:lnTo>
                    <a:pt x="37" y="1098"/>
                  </a:lnTo>
                  <a:lnTo>
                    <a:pt x="22" y="1099"/>
                  </a:lnTo>
                  <a:lnTo>
                    <a:pt x="0" y="1103"/>
                  </a:lnTo>
                  <a:close/>
                  <a:moveTo>
                    <a:pt x="646" y="611"/>
                  </a:moveTo>
                  <a:lnTo>
                    <a:pt x="471" y="207"/>
                  </a:lnTo>
                  <a:lnTo>
                    <a:pt x="300" y="611"/>
                  </a:lnTo>
                  <a:lnTo>
                    <a:pt x="646" y="61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58"/>
            </a:p>
          </p:txBody>
        </p:sp>
        <p:sp>
          <p:nvSpPr>
            <p:cNvPr id="29" name="Freeform 23"/>
            <p:cNvSpPr>
              <a:spLocks noEditPoints="1"/>
            </p:cNvSpPr>
            <p:nvPr userDrawn="1"/>
          </p:nvSpPr>
          <p:spPr bwMode="auto">
            <a:xfrm>
              <a:off x="1874" y="1706"/>
              <a:ext cx="41" cy="62"/>
            </a:xfrm>
            <a:custGeom>
              <a:avLst/>
              <a:gdLst>
                <a:gd name="T0" fmla="*/ 0 w 708"/>
                <a:gd name="T1" fmla="*/ 0 h 1076"/>
                <a:gd name="T2" fmla="*/ 0 w 708"/>
                <a:gd name="T3" fmla="*/ 0 h 1076"/>
                <a:gd name="T4" fmla="*/ 0 w 708"/>
                <a:gd name="T5" fmla="*/ 0 h 1076"/>
                <a:gd name="T6" fmla="*/ 0 w 708"/>
                <a:gd name="T7" fmla="*/ 0 h 1076"/>
                <a:gd name="T8" fmla="*/ 0 w 708"/>
                <a:gd name="T9" fmla="*/ 0 h 1076"/>
                <a:gd name="T10" fmla="*/ 0 w 708"/>
                <a:gd name="T11" fmla="*/ 0 h 1076"/>
                <a:gd name="T12" fmla="*/ 0 w 708"/>
                <a:gd name="T13" fmla="*/ 0 h 1076"/>
                <a:gd name="T14" fmla="*/ 0 w 708"/>
                <a:gd name="T15" fmla="*/ 0 h 1076"/>
                <a:gd name="T16" fmla="*/ 0 w 708"/>
                <a:gd name="T17" fmla="*/ 0 h 1076"/>
                <a:gd name="T18" fmla="*/ 0 w 708"/>
                <a:gd name="T19" fmla="*/ 0 h 1076"/>
                <a:gd name="T20" fmla="*/ 0 w 708"/>
                <a:gd name="T21" fmla="*/ 0 h 1076"/>
                <a:gd name="T22" fmla="*/ 0 w 708"/>
                <a:gd name="T23" fmla="*/ 0 h 1076"/>
                <a:gd name="T24" fmla="*/ 0 w 708"/>
                <a:gd name="T25" fmla="*/ 0 h 1076"/>
                <a:gd name="T26" fmla="*/ 0 w 708"/>
                <a:gd name="T27" fmla="*/ 0 h 1076"/>
                <a:gd name="T28" fmla="*/ 0 w 708"/>
                <a:gd name="T29" fmla="*/ 0 h 1076"/>
                <a:gd name="T30" fmla="*/ 0 w 708"/>
                <a:gd name="T31" fmla="*/ 0 h 1076"/>
                <a:gd name="T32" fmla="*/ 0 w 708"/>
                <a:gd name="T33" fmla="*/ 0 h 1076"/>
                <a:gd name="T34" fmla="*/ 0 w 708"/>
                <a:gd name="T35" fmla="*/ 0 h 1076"/>
                <a:gd name="T36" fmla="*/ 0 w 708"/>
                <a:gd name="T37" fmla="*/ 0 h 1076"/>
                <a:gd name="T38" fmla="*/ 0 w 708"/>
                <a:gd name="T39" fmla="*/ 0 h 1076"/>
                <a:gd name="T40" fmla="*/ 0 w 708"/>
                <a:gd name="T41" fmla="*/ 0 h 1076"/>
                <a:gd name="T42" fmla="*/ 0 w 708"/>
                <a:gd name="T43" fmla="*/ 0 h 1076"/>
                <a:gd name="T44" fmla="*/ 0 w 708"/>
                <a:gd name="T45" fmla="*/ 0 h 1076"/>
                <a:gd name="T46" fmla="*/ 0 w 708"/>
                <a:gd name="T47" fmla="*/ 0 h 1076"/>
                <a:gd name="T48" fmla="*/ 0 w 708"/>
                <a:gd name="T49" fmla="*/ 0 h 1076"/>
                <a:gd name="T50" fmla="*/ 0 w 708"/>
                <a:gd name="T51" fmla="*/ 0 h 1076"/>
                <a:gd name="T52" fmla="*/ 0 w 708"/>
                <a:gd name="T53" fmla="*/ 0 h 1076"/>
                <a:gd name="T54" fmla="*/ 0 w 708"/>
                <a:gd name="T55" fmla="*/ 0 h 1076"/>
                <a:gd name="T56" fmla="*/ 0 w 708"/>
                <a:gd name="T57" fmla="*/ 0 h 1076"/>
                <a:gd name="T58" fmla="*/ 0 w 708"/>
                <a:gd name="T59" fmla="*/ 0 h 1076"/>
                <a:gd name="T60" fmla="*/ 0 w 708"/>
                <a:gd name="T61" fmla="*/ 0 h 1076"/>
                <a:gd name="T62" fmla="*/ 0 w 708"/>
                <a:gd name="T63" fmla="*/ 0 h 1076"/>
                <a:gd name="T64" fmla="*/ 0 w 708"/>
                <a:gd name="T65" fmla="*/ 0 h 1076"/>
                <a:gd name="T66" fmla="*/ 0 w 708"/>
                <a:gd name="T67" fmla="*/ 0 h 1076"/>
                <a:gd name="T68" fmla="*/ 0 w 708"/>
                <a:gd name="T69" fmla="*/ 0 h 1076"/>
                <a:gd name="T70" fmla="*/ 0 w 708"/>
                <a:gd name="T71" fmla="*/ 0 h 1076"/>
                <a:gd name="T72" fmla="*/ 0 w 708"/>
                <a:gd name="T73" fmla="*/ 0 h 1076"/>
                <a:gd name="T74" fmla="*/ 0 w 708"/>
                <a:gd name="T75" fmla="*/ 0 h 1076"/>
                <a:gd name="T76" fmla="*/ 0 w 708"/>
                <a:gd name="T77" fmla="*/ 0 h 1076"/>
                <a:gd name="T78" fmla="*/ 0 w 708"/>
                <a:gd name="T79" fmla="*/ 0 h 1076"/>
                <a:gd name="T80" fmla="*/ 0 w 708"/>
                <a:gd name="T81" fmla="*/ 0 h 1076"/>
                <a:gd name="T82" fmla="*/ 0 w 708"/>
                <a:gd name="T83" fmla="*/ 0 h 1076"/>
                <a:gd name="T84" fmla="*/ 0 w 708"/>
                <a:gd name="T85" fmla="*/ 0 h 1076"/>
                <a:gd name="T86" fmla="*/ 0 w 708"/>
                <a:gd name="T87" fmla="*/ 0 h 1076"/>
                <a:gd name="T88" fmla="*/ 0 w 708"/>
                <a:gd name="T89" fmla="*/ 0 h 1076"/>
                <a:gd name="T90" fmla="*/ 0 w 708"/>
                <a:gd name="T91" fmla="*/ 0 h 1076"/>
                <a:gd name="T92" fmla="*/ 0 w 708"/>
                <a:gd name="T93" fmla="*/ 0 h 1076"/>
                <a:gd name="T94" fmla="*/ 0 w 708"/>
                <a:gd name="T95" fmla="*/ 0 h 1076"/>
                <a:gd name="T96" fmla="*/ 0 w 708"/>
                <a:gd name="T97" fmla="*/ 0 h 1076"/>
                <a:gd name="T98" fmla="*/ 0 w 708"/>
                <a:gd name="T99" fmla="*/ 0 h 1076"/>
                <a:gd name="T100" fmla="*/ 0 w 708"/>
                <a:gd name="T101" fmla="*/ 0 h 1076"/>
                <a:gd name="T102" fmla="*/ 0 w 708"/>
                <a:gd name="T103" fmla="*/ 0 h 1076"/>
                <a:gd name="T104" fmla="*/ 0 w 708"/>
                <a:gd name="T105" fmla="*/ 0 h 107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708" h="1076">
                  <a:moveTo>
                    <a:pt x="195" y="475"/>
                  </a:moveTo>
                  <a:lnTo>
                    <a:pt x="229" y="475"/>
                  </a:lnTo>
                  <a:lnTo>
                    <a:pt x="260" y="474"/>
                  </a:lnTo>
                  <a:lnTo>
                    <a:pt x="288" y="472"/>
                  </a:lnTo>
                  <a:lnTo>
                    <a:pt x="315" y="470"/>
                  </a:lnTo>
                  <a:lnTo>
                    <a:pt x="339" y="466"/>
                  </a:lnTo>
                  <a:lnTo>
                    <a:pt x="362" y="459"/>
                  </a:lnTo>
                  <a:lnTo>
                    <a:pt x="386" y="452"/>
                  </a:lnTo>
                  <a:lnTo>
                    <a:pt x="410" y="442"/>
                  </a:lnTo>
                  <a:lnTo>
                    <a:pt x="424" y="436"/>
                  </a:lnTo>
                  <a:lnTo>
                    <a:pt x="437" y="429"/>
                  </a:lnTo>
                  <a:lnTo>
                    <a:pt x="448" y="421"/>
                  </a:lnTo>
                  <a:lnTo>
                    <a:pt x="460" y="412"/>
                  </a:lnTo>
                  <a:lnTo>
                    <a:pt x="470" y="402"/>
                  </a:lnTo>
                  <a:lnTo>
                    <a:pt x="481" y="392"/>
                  </a:lnTo>
                  <a:lnTo>
                    <a:pt x="489" y="380"/>
                  </a:lnTo>
                  <a:lnTo>
                    <a:pt x="498" y="367"/>
                  </a:lnTo>
                  <a:lnTo>
                    <a:pt x="505" y="354"/>
                  </a:lnTo>
                  <a:lnTo>
                    <a:pt x="512" y="341"/>
                  </a:lnTo>
                  <a:lnTo>
                    <a:pt x="517" y="327"/>
                  </a:lnTo>
                  <a:lnTo>
                    <a:pt x="521" y="313"/>
                  </a:lnTo>
                  <a:lnTo>
                    <a:pt x="526" y="298"/>
                  </a:lnTo>
                  <a:lnTo>
                    <a:pt x="528" y="283"/>
                  </a:lnTo>
                  <a:lnTo>
                    <a:pt x="530" y="267"/>
                  </a:lnTo>
                  <a:lnTo>
                    <a:pt x="530" y="251"/>
                  </a:lnTo>
                  <a:lnTo>
                    <a:pt x="530" y="234"/>
                  </a:lnTo>
                  <a:lnTo>
                    <a:pt x="528" y="218"/>
                  </a:lnTo>
                  <a:lnTo>
                    <a:pt x="526" y="203"/>
                  </a:lnTo>
                  <a:lnTo>
                    <a:pt x="521" y="188"/>
                  </a:lnTo>
                  <a:lnTo>
                    <a:pt x="517" y="174"/>
                  </a:lnTo>
                  <a:lnTo>
                    <a:pt x="512" y="161"/>
                  </a:lnTo>
                  <a:lnTo>
                    <a:pt x="505" y="148"/>
                  </a:lnTo>
                  <a:lnTo>
                    <a:pt x="498" y="138"/>
                  </a:lnTo>
                  <a:lnTo>
                    <a:pt x="491" y="127"/>
                  </a:lnTo>
                  <a:lnTo>
                    <a:pt x="481" y="118"/>
                  </a:lnTo>
                  <a:lnTo>
                    <a:pt x="471" y="108"/>
                  </a:lnTo>
                  <a:lnTo>
                    <a:pt x="461" y="101"/>
                  </a:lnTo>
                  <a:lnTo>
                    <a:pt x="449" y="93"/>
                  </a:lnTo>
                  <a:lnTo>
                    <a:pt x="437" y="87"/>
                  </a:lnTo>
                  <a:lnTo>
                    <a:pt x="423" y="82"/>
                  </a:lnTo>
                  <a:lnTo>
                    <a:pt x="409" y="76"/>
                  </a:lnTo>
                  <a:lnTo>
                    <a:pt x="393" y="72"/>
                  </a:lnTo>
                  <a:lnTo>
                    <a:pt x="377" y="69"/>
                  </a:lnTo>
                  <a:lnTo>
                    <a:pt x="359" y="66"/>
                  </a:lnTo>
                  <a:lnTo>
                    <a:pt x="342" y="64"/>
                  </a:lnTo>
                  <a:lnTo>
                    <a:pt x="323" y="62"/>
                  </a:lnTo>
                  <a:lnTo>
                    <a:pt x="303" y="60"/>
                  </a:lnTo>
                  <a:lnTo>
                    <a:pt x="283" y="60"/>
                  </a:lnTo>
                  <a:lnTo>
                    <a:pt x="262" y="60"/>
                  </a:lnTo>
                  <a:lnTo>
                    <a:pt x="138" y="60"/>
                  </a:lnTo>
                  <a:lnTo>
                    <a:pt x="138" y="475"/>
                  </a:lnTo>
                  <a:lnTo>
                    <a:pt x="195" y="475"/>
                  </a:lnTo>
                  <a:close/>
                  <a:moveTo>
                    <a:pt x="360" y="1074"/>
                  </a:moveTo>
                  <a:lnTo>
                    <a:pt x="232" y="1076"/>
                  </a:lnTo>
                  <a:lnTo>
                    <a:pt x="0" y="1076"/>
                  </a:lnTo>
                  <a:lnTo>
                    <a:pt x="0" y="0"/>
                  </a:lnTo>
                  <a:lnTo>
                    <a:pt x="318" y="0"/>
                  </a:lnTo>
                  <a:lnTo>
                    <a:pt x="345" y="1"/>
                  </a:lnTo>
                  <a:lnTo>
                    <a:pt x="373" y="2"/>
                  </a:lnTo>
                  <a:lnTo>
                    <a:pt x="398" y="3"/>
                  </a:lnTo>
                  <a:lnTo>
                    <a:pt x="424" y="5"/>
                  </a:lnTo>
                  <a:lnTo>
                    <a:pt x="447" y="8"/>
                  </a:lnTo>
                  <a:lnTo>
                    <a:pt x="469" y="13"/>
                  </a:lnTo>
                  <a:lnTo>
                    <a:pt x="491" y="17"/>
                  </a:lnTo>
                  <a:lnTo>
                    <a:pt x="511" y="22"/>
                  </a:lnTo>
                  <a:lnTo>
                    <a:pt x="530" y="27"/>
                  </a:lnTo>
                  <a:lnTo>
                    <a:pt x="547" y="34"/>
                  </a:lnTo>
                  <a:lnTo>
                    <a:pt x="564" y="41"/>
                  </a:lnTo>
                  <a:lnTo>
                    <a:pt x="578" y="50"/>
                  </a:lnTo>
                  <a:lnTo>
                    <a:pt x="593" y="58"/>
                  </a:lnTo>
                  <a:lnTo>
                    <a:pt x="606" y="68"/>
                  </a:lnTo>
                  <a:lnTo>
                    <a:pt x="618" y="78"/>
                  </a:lnTo>
                  <a:lnTo>
                    <a:pt x="628" y="90"/>
                  </a:lnTo>
                  <a:lnTo>
                    <a:pt x="638" y="103"/>
                  </a:lnTo>
                  <a:lnTo>
                    <a:pt x="645" y="117"/>
                  </a:lnTo>
                  <a:lnTo>
                    <a:pt x="653" y="131"/>
                  </a:lnTo>
                  <a:lnTo>
                    <a:pt x="658" y="147"/>
                  </a:lnTo>
                  <a:lnTo>
                    <a:pt x="662" y="163"/>
                  </a:lnTo>
                  <a:lnTo>
                    <a:pt x="665" y="181"/>
                  </a:lnTo>
                  <a:lnTo>
                    <a:pt x="667" y="199"/>
                  </a:lnTo>
                  <a:lnTo>
                    <a:pt x="669" y="218"/>
                  </a:lnTo>
                  <a:lnTo>
                    <a:pt x="669" y="232"/>
                  </a:lnTo>
                  <a:lnTo>
                    <a:pt x="667" y="245"/>
                  </a:lnTo>
                  <a:lnTo>
                    <a:pt x="665" y="258"/>
                  </a:lnTo>
                  <a:lnTo>
                    <a:pt x="663" y="270"/>
                  </a:lnTo>
                  <a:lnTo>
                    <a:pt x="661" y="282"/>
                  </a:lnTo>
                  <a:lnTo>
                    <a:pt x="658" y="294"/>
                  </a:lnTo>
                  <a:lnTo>
                    <a:pt x="654" y="306"/>
                  </a:lnTo>
                  <a:lnTo>
                    <a:pt x="649" y="317"/>
                  </a:lnTo>
                  <a:lnTo>
                    <a:pt x="640" y="338"/>
                  </a:lnTo>
                  <a:lnTo>
                    <a:pt x="628" y="360"/>
                  </a:lnTo>
                  <a:lnTo>
                    <a:pt x="621" y="370"/>
                  </a:lnTo>
                  <a:lnTo>
                    <a:pt x="614" y="380"/>
                  </a:lnTo>
                  <a:lnTo>
                    <a:pt x="606" y="389"/>
                  </a:lnTo>
                  <a:lnTo>
                    <a:pt x="598" y="399"/>
                  </a:lnTo>
                  <a:lnTo>
                    <a:pt x="581" y="416"/>
                  </a:lnTo>
                  <a:lnTo>
                    <a:pt x="562" y="432"/>
                  </a:lnTo>
                  <a:lnTo>
                    <a:pt x="540" y="447"/>
                  </a:lnTo>
                  <a:lnTo>
                    <a:pt x="519" y="459"/>
                  </a:lnTo>
                  <a:lnTo>
                    <a:pt x="497" y="470"/>
                  </a:lnTo>
                  <a:lnTo>
                    <a:pt x="473" y="480"/>
                  </a:lnTo>
                  <a:lnTo>
                    <a:pt x="446" y="489"/>
                  </a:lnTo>
                  <a:lnTo>
                    <a:pt x="419" y="499"/>
                  </a:lnTo>
                  <a:lnTo>
                    <a:pt x="430" y="499"/>
                  </a:lnTo>
                  <a:lnTo>
                    <a:pt x="442" y="500"/>
                  </a:lnTo>
                  <a:lnTo>
                    <a:pt x="453" y="501"/>
                  </a:lnTo>
                  <a:lnTo>
                    <a:pt x="465" y="502"/>
                  </a:lnTo>
                  <a:lnTo>
                    <a:pt x="478" y="504"/>
                  </a:lnTo>
                  <a:lnTo>
                    <a:pt x="492" y="507"/>
                  </a:lnTo>
                  <a:lnTo>
                    <a:pt x="504" y="511"/>
                  </a:lnTo>
                  <a:lnTo>
                    <a:pt x="519" y="516"/>
                  </a:lnTo>
                  <a:lnTo>
                    <a:pt x="532" y="519"/>
                  </a:lnTo>
                  <a:lnTo>
                    <a:pt x="544" y="523"/>
                  </a:lnTo>
                  <a:lnTo>
                    <a:pt x="556" y="527"/>
                  </a:lnTo>
                  <a:lnTo>
                    <a:pt x="568" y="533"/>
                  </a:lnTo>
                  <a:lnTo>
                    <a:pt x="580" y="538"/>
                  </a:lnTo>
                  <a:lnTo>
                    <a:pt x="591" y="544"/>
                  </a:lnTo>
                  <a:lnTo>
                    <a:pt x="602" y="551"/>
                  </a:lnTo>
                  <a:lnTo>
                    <a:pt x="612" y="558"/>
                  </a:lnTo>
                  <a:lnTo>
                    <a:pt x="622" y="566"/>
                  </a:lnTo>
                  <a:lnTo>
                    <a:pt x="631" y="573"/>
                  </a:lnTo>
                  <a:lnTo>
                    <a:pt x="641" y="581"/>
                  </a:lnTo>
                  <a:lnTo>
                    <a:pt x="649" y="590"/>
                  </a:lnTo>
                  <a:lnTo>
                    <a:pt x="658" y="600"/>
                  </a:lnTo>
                  <a:lnTo>
                    <a:pt x="665" y="610"/>
                  </a:lnTo>
                  <a:lnTo>
                    <a:pt x="673" y="621"/>
                  </a:lnTo>
                  <a:lnTo>
                    <a:pt x="680" y="632"/>
                  </a:lnTo>
                  <a:lnTo>
                    <a:pt x="687" y="644"/>
                  </a:lnTo>
                  <a:lnTo>
                    <a:pt x="692" y="657"/>
                  </a:lnTo>
                  <a:lnTo>
                    <a:pt x="697" y="671"/>
                  </a:lnTo>
                  <a:lnTo>
                    <a:pt x="701" y="684"/>
                  </a:lnTo>
                  <a:lnTo>
                    <a:pt x="705" y="699"/>
                  </a:lnTo>
                  <a:lnTo>
                    <a:pt x="707" y="714"/>
                  </a:lnTo>
                  <a:lnTo>
                    <a:pt x="708" y="730"/>
                  </a:lnTo>
                  <a:lnTo>
                    <a:pt x="708" y="747"/>
                  </a:lnTo>
                  <a:lnTo>
                    <a:pt x="708" y="767"/>
                  </a:lnTo>
                  <a:lnTo>
                    <a:pt x="706" y="787"/>
                  </a:lnTo>
                  <a:lnTo>
                    <a:pt x="703" y="808"/>
                  </a:lnTo>
                  <a:lnTo>
                    <a:pt x="699" y="827"/>
                  </a:lnTo>
                  <a:lnTo>
                    <a:pt x="694" y="845"/>
                  </a:lnTo>
                  <a:lnTo>
                    <a:pt x="688" y="863"/>
                  </a:lnTo>
                  <a:lnTo>
                    <a:pt x="681" y="880"/>
                  </a:lnTo>
                  <a:lnTo>
                    <a:pt x="673" y="897"/>
                  </a:lnTo>
                  <a:lnTo>
                    <a:pt x="663" y="914"/>
                  </a:lnTo>
                  <a:lnTo>
                    <a:pt x="653" y="930"/>
                  </a:lnTo>
                  <a:lnTo>
                    <a:pt x="641" y="945"/>
                  </a:lnTo>
                  <a:lnTo>
                    <a:pt x="628" y="959"/>
                  </a:lnTo>
                  <a:lnTo>
                    <a:pt x="613" y="973"/>
                  </a:lnTo>
                  <a:lnTo>
                    <a:pt x="599" y="987"/>
                  </a:lnTo>
                  <a:lnTo>
                    <a:pt x="583" y="1000"/>
                  </a:lnTo>
                  <a:lnTo>
                    <a:pt x="565" y="1012"/>
                  </a:lnTo>
                  <a:lnTo>
                    <a:pt x="555" y="1020"/>
                  </a:lnTo>
                  <a:lnTo>
                    <a:pt x="545" y="1026"/>
                  </a:lnTo>
                  <a:lnTo>
                    <a:pt x="533" y="1032"/>
                  </a:lnTo>
                  <a:lnTo>
                    <a:pt x="521" y="1037"/>
                  </a:lnTo>
                  <a:lnTo>
                    <a:pt x="510" y="1042"/>
                  </a:lnTo>
                  <a:lnTo>
                    <a:pt x="496" y="1047"/>
                  </a:lnTo>
                  <a:lnTo>
                    <a:pt x="483" y="1052"/>
                  </a:lnTo>
                  <a:lnTo>
                    <a:pt x="469" y="1056"/>
                  </a:lnTo>
                  <a:lnTo>
                    <a:pt x="443" y="1061"/>
                  </a:lnTo>
                  <a:lnTo>
                    <a:pt x="416" y="1067"/>
                  </a:lnTo>
                  <a:lnTo>
                    <a:pt x="389" y="1071"/>
                  </a:lnTo>
                  <a:lnTo>
                    <a:pt x="360" y="1074"/>
                  </a:lnTo>
                  <a:close/>
                  <a:moveTo>
                    <a:pt x="234" y="536"/>
                  </a:moveTo>
                  <a:lnTo>
                    <a:pt x="138" y="536"/>
                  </a:lnTo>
                  <a:lnTo>
                    <a:pt x="138" y="1018"/>
                  </a:lnTo>
                  <a:lnTo>
                    <a:pt x="296" y="1018"/>
                  </a:lnTo>
                  <a:lnTo>
                    <a:pt x="315" y="1018"/>
                  </a:lnTo>
                  <a:lnTo>
                    <a:pt x="333" y="1016"/>
                  </a:lnTo>
                  <a:lnTo>
                    <a:pt x="351" y="1014"/>
                  </a:lnTo>
                  <a:lnTo>
                    <a:pt x="369" y="1010"/>
                  </a:lnTo>
                  <a:lnTo>
                    <a:pt x="386" y="1006"/>
                  </a:lnTo>
                  <a:lnTo>
                    <a:pt x="402" y="1001"/>
                  </a:lnTo>
                  <a:lnTo>
                    <a:pt x="417" y="994"/>
                  </a:lnTo>
                  <a:lnTo>
                    <a:pt x="433" y="987"/>
                  </a:lnTo>
                  <a:lnTo>
                    <a:pt x="447" y="980"/>
                  </a:lnTo>
                  <a:lnTo>
                    <a:pt x="461" y="970"/>
                  </a:lnTo>
                  <a:lnTo>
                    <a:pt x="475" y="960"/>
                  </a:lnTo>
                  <a:lnTo>
                    <a:pt x="486" y="950"/>
                  </a:lnTo>
                  <a:lnTo>
                    <a:pt x="498" y="938"/>
                  </a:lnTo>
                  <a:lnTo>
                    <a:pt x="508" y="926"/>
                  </a:lnTo>
                  <a:lnTo>
                    <a:pt x="518" y="913"/>
                  </a:lnTo>
                  <a:lnTo>
                    <a:pt x="527" y="899"/>
                  </a:lnTo>
                  <a:lnTo>
                    <a:pt x="534" y="884"/>
                  </a:lnTo>
                  <a:lnTo>
                    <a:pt x="541" y="869"/>
                  </a:lnTo>
                  <a:lnTo>
                    <a:pt x="547" y="854"/>
                  </a:lnTo>
                  <a:lnTo>
                    <a:pt x="552" y="839"/>
                  </a:lnTo>
                  <a:lnTo>
                    <a:pt x="555" y="824"/>
                  </a:lnTo>
                  <a:lnTo>
                    <a:pt x="558" y="808"/>
                  </a:lnTo>
                  <a:lnTo>
                    <a:pt x="559" y="791"/>
                  </a:lnTo>
                  <a:lnTo>
                    <a:pt x="560" y="774"/>
                  </a:lnTo>
                  <a:lnTo>
                    <a:pt x="559" y="751"/>
                  </a:lnTo>
                  <a:lnTo>
                    <a:pt x="557" y="731"/>
                  </a:lnTo>
                  <a:lnTo>
                    <a:pt x="554" y="711"/>
                  </a:lnTo>
                  <a:lnTo>
                    <a:pt x="550" y="693"/>
                  </a:lnTo>
                  <a:lnTo>
                    <a:pt x="545" y="676"/>
                  </a:lnTo>
                  <a:lnTo>
                    <a:pt x="537" y="660"/>
                  </a:lnTo>
                  <a:lnTo>
                    <a:pt x="530" y="646"/>
                  </a:lnTo>
                  <a:lnTo>
                    <a:pt x="520" y="632"/>
                  </a:lnTo>
                  <a:lnTo>
                    <a:pt x="510" y="620"/>
                  </a:lnTo>
                  <a:lnTo>
                    <a:pt x="499" y="608"/>
                  </a:lnTo>
                  <a:lnTo>
                    <a:pt x="486" y="597"/>
                  </a:lnTo>
                  <a:lnTo>
                    <a:pt x="473" y="588"/>
                  </a:lnTo>
                  <a:lnTo>
                    <a:pt x="458" y="578"/>
                  </a:lnTo>
                  <a:lnTo>
                    <a:pt x="442" y="571"/>
                  </a:lnTo>
                  <a:lnTo>
                    <a:pt x="425" y="565"/>
                  </a:lnTo>
                  <a:lnTo>
                    <a:pt x="407" y="558"/>
                  </a:lnTo>
                  <a:lnTo>
                    <a:pt x="389" y="553"/>
                  </a:lnTo>
                  <a:lnTo>
                    <a:pt x="370" y="549"/>
                  </a:lnTo>
                  <a:lnTo>
                    <a:pt x="350" y="544"/>
                  </a:lnTo>
                  <a:lnTo>
                    <a:pt x="328" y="542"/>
                  </a:lnTo>
                  <a:lnTo>
                    <a:pt x="306" y="539"/>
                  </a:lnTo>
                  <a:lnTo>
                    <a:pt x="283" y="538"/>
                  </a:lnTo>
                  <a:lnTo>
                    <a:pt x="259" y="537"/>
                  </a:lnTo>
                  <a:lnTo>
                    <a:pt x="234" y="53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58"/>
            </a:p>
          </p:txBody>
        </p:sp>
        <p:sp>
          <p:nvSpPr>
            <p:cNvPr id="30" name="Freeform 24"/>
            <p:cNvSpPr>
              <a:spLocks/>
            </p:cNvSpPr>
            <p:nvPr userDrawn="1"/>
          </p:nvSpPr>
          <p:spPr bwMode="auto">
            <a:xfrm>
              <a:off x="1817" y="1706"/>
              <a:ext cx="47" cy="62"/>
            </a:xfrm>
            <a:custGeom>
              <a:avLst/>
              <a:gdLst>
                <a:gd name="T0" fmla="*/ 0 w 794"/>
                <a:gd name="T1" fmla="*/ 0 h 1081"/>
                <a:gd name="T2" fmla="*/ 0 w 794"/>
                <a:gd name="T3" fmla="*/ 0 h 1081"/>
                <a:gd name="T4" fmla="*/ 0 w 794"/>
                <a:gd name="T5" fmla="*/ 0 h 1081"/>
                <a:gd name="T6" fmla="*/ 0 w 794"/>
                <a:gd name="T7" fmla="*/ 0 h 1081"/>
                <a:gd name="T8" fmla="*/ 0 w 794"/>
                <a:gd name="T9" fmla="*/ 0 h 1081"/>
                <a:gd name="T10" fmla="*/ 0 w 794"/>
                <a:gd name="T11" fmla="*/ 0 h 1081"/>
                <a:gd name="T12" fmla="*/ 0 w 794"/>
                <a:gd name="T13" fmla="*/ 0 h 1081"/>
                <a:gd name="T14" fmla="*/ 0 w 794"/>
                <a:gd name="T15" fmla="*/ 0 h 1081"/>
                <a:gd name="T16" fmla="*/ 0 w 794"/>
                <a:gd name="T17" fmla="*/ 0 h 1081"/>
                <a:gd name="T18" fmla="*/ 0 w 794"/>
                <a:gd name="T19" fmla="*/ 0 h 1081"/>
                <a:gd name="T20" fmla="*/ 0 w 794"/>
                <a:gd name="T21" fmla="*/ 0 h 1081"/>
                <a:gd name="T22" fmla="*/ 0 w 794"/>
                <a:gd name="T23" fmla="*/ 0 h 1081"/>
                <a:gd name="T24" fmla="*/ 0 w 794"/>
                <a:gd name="T25" fmla="*/ 0 h 1081"/>
                <a:gd name="T26" fmla="*/ 0 w 794"/>
                <a:gd name="T27" fmla="*/ 0 h 1081"/>
                <a:gd name="T28" fmla="*/ 0 w 794"/>
                <a:gd name="T29" fmla="*/ 0 h 1081"/>
                <a:gd name="T30" fmla="*/ 0 w 794"/>
                <a:gd name="T31" fmla="*/ 0 h 1081"/>
                <a:gd name="T32" fmla="*/ 0 w 794"/>
                <a:gd name="T33" fmla="*/ 0 h 1081"/>
                <a:gd name="T34" fmla="*/ 0 w 794"/>
                <a:gd name="T35" fmla="*/ 0 h 1081"/>
                <a:gd name="T36" fmla="*/ 0 w 794"/>
                <a:gd name="T37" fmla="*/ 0 h 1081"/>
                <a:gd name="T38" fmla="*/ 0 w 794"/>
                <a:gd name="T39" fmla="*/ 0 h 1081"/>
                <a:gd name="T40" fmla="*/ 0 w 794"/>
                <a:gd name="T41" fmla="*/ 0 h 1081"/>
                <a:gd name="T42" fmla="*/ 0 w 794"/>
                <a:gd name="T43" fmla="*/ 0 h 1081"/>
                <a:gd name="T44" fmla="*/ 0 w 794"/>
                <a:gd name="T45" fmla="*/ 0 h 1081"/>
                <a:gd name="T46" fmla="*/ 0 w 794"/>
                <a:gd name="T47" fmla="*/ 0 h 1081"/>
                <a:gd name="T48" fmla="*/ 0 w 794"/>
                <a:gd name="T49" fmla="*/ 0 h 1081"/>
                <a:gd name="T50" fmla="*/ 0 w 794"/>
                <a:gd name="T51" fmla="*/ 0 h 1081"/>
                <a:gd name="T52" fmla="*/ 0 w 794"/>
                <a:gd name="T53" fmla="*/ 0 h 1081"/>
                <a:gd name="T54" fmla="*/ 0 w 794"/>
                <a:gd name="T55" fmla="*/ 0 h 1081"/>
                <a:gd name="T56" fmla="*/ 0 w 794"/>
                <a:gd name="T57" fmla="*/ 0 h 1081"/>
                <a:gd name="T58" fmla="*/ 0 w 794"/>
                <a:gd name="T59" fmla="*/ 0 h 1081"/>
                <a:gd name="T60" fmla="*/ 0 w 794"/>
                <a:gd name="T61" fmla="*/ 0 h 1081"/>
                <a:gd name="T62" fmla="*/ 0 w 794"/>
                <a:gd name="T63" fmla="*/ 0 h 1081"/>
                <a:gd name="T64" fmla="*/ 0 w 794"/>
                <a:gd name="T65" fmla="*/ 0 h 1081"/>
                <a:gd name="T66" fmla="*/ 0 w 794"/>
                <a:gd name="T67" fmla="*/ 0 h 1081"/>
                <a:gd name="T68" fmla="*/ 0 w 794"/>
                <a:gd name="T69" fmla="*/ 0 h 1081"/>
                <a:gd name="T70" fmla="*/ 0 w 794"/>
                <a:gd name="T71" fmla="*/ 0 h 1081"/>
                <a:gd name="T72" fmla="*/ 0 w 794"/>
                <a:gd name="T73" fmla="*/ 0 h 1081"/>
                <a:gd name="T74" fmla="*/ 0 w 794"/>
                <a:gd name="T75" fmla="*/ 0 h 1081"/>
                <a:gd name="T76" fmla="*/ 0 w 794"/>
                <a:gd name="T77" fmla="*/ 0 h 1081"/>
                <a:gd name="T78" fmla="*/ 0 w 794"/>
                <a:gd name="T79" fmla="*/ 0 h 1081"/>
                <a:gd name="T80" fmla="*/ 0 w 794"/>
                <a:gd name="T81" fmla="*/ 0 h 1081"/>
                <a:gd name="T82" fmla="*/ 0 w 794"/>
                <a:gd name="T83" fmla="*/ 0 h 1081"/>
                <a:gd name="T84" fmla="*/ 0 w 794"/>
                <a:gd name="T85" fmla="*/ 0 h 1081"/>
                <a:gd name="T86" fmla="*/ 0 w 794"/>
                <a:gd name="T87" fmla="*/ 0 h 1081"/>
                <a:gd name="T88" fmla="*/ 0 w 794"/>
                <a:gd name="T89" fmla="*/ 0 h 1081"/>
                <a:gd name="T90" fmla="*/ 0 w 794"/>
                <a:gd name="T91" fmla="*/ 0 h 1081"/>
                <a:gd name="T92" fmla="*/ 0 w 794"/>
                <a:gd name="T93" fmla="*/ 0 h 1081"/>
                <a:gd name="T94" fmla="*/ 0 w 794"/>
                <a:gd name="T95" fmla="*/ 0 h 1081"/>
                <a:gd name="T96" fmla="*/ 0 w 794"/>
                <a:gd name="T97" fmla="*/ 0 h 1081"/>
                <a:gd name="T98" fmla="*/ 0 w 794"/>
                <a:gd name="T99" fmla="*/ 0 h 1081"/>
                <a:gd name="T100" fmla="*/ 0 w 794"/>
                <a:gd name="T101" fmla="*/ 0 h 1081"/>
                <a:gd name="T102" fmla="*/ 0 w 794"/>
                <a:gd name="T103" fmla="*/ 0 h 1081"/>
                <a:gd name="T104" fmla="*/ 0 w 794"/>
                <a:gd name="T105" fmla="*/ 0 h 1081"/>
                <a:gd name="T106" fmla="*/ 0 w 794"/>
                <a:gd name="T107" fmla="*/ 0 h 1081"/>
                <a:gd name="T108" fmla="*/ 0 w 794"/>
                <a:gd name="T109" fmla="*/ 0 h 1081"/>
                <a:gd name="T110" fmla="*/ 0 w 794"/>
                <a:gd name="T111" fmla="*/ 0 h 1081"/>
                <a:gd name="T112" fmla="*/ 0 w 794"/>
                <a:gd name="T113" fmla="*/ 0 h 1081"/>
                <a:gd name="T114" fmla="*/ 0 w 794"/>
                <a:gd name="T115" fmla="*/ 0 h 1081"/>
                <a:gd name="T116" fmla="*/ 0 w 794"/>
                <a:gd name="T117" fmla="*/ 0 h 1081"/>
                <a:gd name="T118" fmla="*/ 0 w 794"/>
                <a:gd name="T119" fmla="*/ 0 h 108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94" h="1081">
                  <a:moveTo>
                    <a:pt x="0" y="1081"/>
                  </a:moveTo>
                  <a:lnTo>
                    <a:pt x="0" y="0"/>
                  </a:lnTo>
                  <a:lnTo>
                    <a:pt x="40" y="4"/>
                  </a:lnTo>
                  <a:lnTo>
                    <a:pt x="70" y="5"/>
                  </a:lnTo>
                  <a:lnTo>
                    <a:pt x="98" y="4"/>
                  </a:lnTo>
                  <a:lnTo>
                    <a:pt x="140" y="0"/>
                  </a:lnTo>
                  <a:lnTo>
                    <a:pt x="140" y="489"/>
                  </a:lnTo>
                  <a:lnTo>
                    <a:pt x="144" y="491"/>
                  </a:lnTo>
                  <a:lnTo>
                    <a:pt x="147" y="492"/>
                  </a:lnTo>
                  <a:lnTo>
                    <a:pt x="154" y="491"/>
                  </a:lnTo>
                  <a:lnTo>
                    <a:pt x="161" y="489"/>
                  </a:lnTo>
                  <a:lnTo>
                    <a:pt x="170" y="485"/>
                  </a:lnTo>
                  <a:lnTo>
                    <a:pt x="179" y="480"/>
                  </a:lnTo>
                  <a:lnTo>
                    <a:pt x="187" y="473"/>
                  </a:lnTo>
                  <a:lnTo>
                    <a:pt x="194" y="467"/>
                  </a:lnTo>
                  <a:lnTo>
                    <a:pt x="203" y="459"/>
                  </a:lnTo>
                  <a:lnTo>
                    <a:pt x="213" y="451"/>
                  </a:lnTo>
                  <a:lnTo>
                    <a:pt x="224" y="440"/>
                  </a:lnTo>
                  <a:lnTo>
                    <a:pt x="235" y="430"/>
                  </a:lnTo>
                  <a:lnTo>
                    <a:pt x="248" y="417"/>
                  </a:lnTo>
                  <a:lnTo>
                    <a:pt x="263" y="402"/>
                  </a:lnTo>
                  <a:lnTo>
                    <a:pt x="651" y="0"/>
                  </a:lnTo>
                  <a:lnTo>
                    <a:pt x="685" y="4"/>
                  </a:lnTo>
                  <a:lnTo>
                    <a:pt x="714" y="5"/>
                  </a:lnTo>
                  <a:lnTo>
                    <a:pt x="738" y="4"/>
                  </a:lnTo>
                  <a:lnTo>
                    <a:pt x="774" y="0"/>
                  </a:lnTo>
                  <a:lnTo>
                    <a:pt x="417" y="346"/>
                  </a:lnTo>
                  <a:lnTo>
                    <a:pt x="283" y="481"/>
                  </a:lnTo>
                  <a:lnTo>
                    <a:pt x="416" y="632"/>
                  </a:lnTo>
                  <a:lnTo>
                    <a:pt x="569" y="803"/>
                  </a:lnTo>
                  <a:lnTo>
                    <a:pt x="666" y="916"/>
                  </a:lnTo>
                  <a:lnTo>
                    <a:pt x="794" y="1074"/>
                  </a:lnTo>
                  <a:lnTo>
                    <a:pt x="794" y="1081"/>
                  </a:lnTo>
                  <a:lnTo>
                    <a:pt x="759" y="1078"/>
                  </a:lnTo>
                  <a:lnTo>
                    <a:pt x="749" y="1078"/>
                  </a:lnTo>
                  <a:lnTo>
                    <a:pt x="743" y="1078"/>
                  </a:lnTo>
                  <a:lnTo>
                    <a:pt x="734" y="1077"/>
                  </a:lnTo>
                  <a:lnTo>
                    <a:pt x="708" y="1076"/>
                  </a:lnTo>
                  <a:lnTo>
                    <a:pt x="666" y="1077"/>
                  </a:lnTo>
                  <a:lnTo>
                    <a:pt x="619" y="1081"/>
                  </a:lnTo>
                  <a:lnTo>
                    <a:pt x="589" y="1039"/>
                  </a:lnTo>
                  <a:lnTo>
                    <a:pt x="562" y="1002"/>
                  </a:lnTo>
                  <a:lnTo>
                    <a:pt x="535" y="968"/>
                  </a:lnTo>
                  <a:lnTo>
                    <a:pt x="511" y="937"/>
                  </a:lnTo>
                  <a:lnTo>
                    <a:pt x="166" y="535"/>
                  </a:lnTo>
                  <a:lnTo>
                    <a:pt x="161" y="531"/>
                  </a:lnTo>
                  <a:lnTo>
                    <a:pt x="156" y="528"/>
                  </a:lnTo>
                  <a:lnTo>
                    <a:pt x="150" y="527"/>
                  </a:lnTo>
                  <a:lnTo>
                    <a:pt x="144" y="526"/>
                  </a:lnTo>
                  <a:lnTo>
                    <a:pt x="143" y="527"/>
                  </a:lnTo>
                  <a:lnTo>
                    <a:pt x="141" y="527"/>
                  </a:lnTo>
                  <a:lnTo>
                    <a:pt x="141" y="528"/>
                  </a:lnTo>
                  <a:lnTo>
                    <a:pt x="140" y="531"/>
                  </a:lnTo>
                  <a:lnTo>
                    <a:pt x="140" y="1081"/>
                  </a:lnTo>
                  <a:lnTo>
                    <a:pt x="112" y="1078"/>
                  </a:lnTo>
                  <a:lnTo>
                    <a:pt x="100" y="1078"/>
                  </a:lnTo>
                  <a:lnTo>
                    <a:pt x="91" y="1077"/>
                  </a:lnTo>
                  <a:lnTo>
                    <a:pt x="70" y="1076"/>
                  </a:lnTo>
                  <a:lnTo>
                    <a:pt x="38" y="1077"/>
                  </a:lnTo>
                  <a:lnTo>
                    <a:pt x="0" y="108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58"/>
            </a:p>
          </p:txBody>
        </p:sp>
        <p:sp>
          <p:nvSpPr>
            <p:cNvPr id="31" name="Freeform 25"/>
            <p:cNvSpPr>
              <a:spLocks/>
            </p:cNvSpPr>
            <p:nvPr userDrawn="1"/>
          </p:nvSpPr>
          <p:spPr bwMode="auto">
            <a:xfrm>
              <a:off x="2527" y="1325"/>
              <a:ext cx="38" cy="9"/>
            </a:xfrm>
            <a:custGeom>
              <a:avLst/>
              <a:gdLst>
                <a:gd name="T0" fmla="*/ 0 w 649"/>
                <a:gd name="T1" fmla="*/ 0 h 154"/>
                <a:gd name="T2" fmla="*/ 0 w 649"/>
                <a:gd name="T3" fmla="*/ 0 h 154"/>
                <a:gd name="T4" fmla="*/ 0 w 649"/>
                <a:gd name="T5" fmla="*/ 0 h 154"/>
                <a:gd name="T6" fmla="*/ 0 w 649"/>
                <a:gd name="T7" fmla="*/ 0 h 154"/>
                <a:gd name="T8" fmla="*/ 0 w 649"/>
                <a:gd name="T9" fmla="*/ 0 h 154"/>
                <a:gd name="T10" fmla="*/ 0 w 649"/>
                <a:gd name="T11" fmla="*/ 0 h 154"/>
                <a:gd name="T12" fmla="*/ 0 w 649"/>
                <a:gd name="T13" fmla="*/ 0 h 154"/>
                <a:gd name="T14" fmla="*/ 0 w 649"/>
                <a:gd name="T15" fmla="*/ 0 h 154"/>
                <a:gd name="T16" fmla="*/ 0 w 649"/>
                <a:gd name="T17" fmla="*/ 0 h 154"/>
                <a:gd name="T18" fmla="*/ 0 w 649"/>
                <a:gd name="T19" fmla="*/ 0 h 154"/>
                <a:gd name="T20" fmla="*/ 0 w 649"/>
                <a:gd name="T21" fmla="*/ 0 h 154"/>
                <a:gd name="T22" fmla="*/ 0 w 649"/>
                <a:gd name="T23" fmla="*/ 0 h 154"/>
                <a:gd name="T24" fmla="*/ 0 w 649"/>
                <a:gd name="T25" fmla="*/ 0 h 154"/>
                <a:gd name="T26" fmla="*/ 0 w 649"/>
                <a:gd name="T27" fmla="*/ 0 h 154"/>
                <a:gd name="T28" fmla="*/ 0 w 649"/>
                <a:gd name="T29" fmla="*/ 0 h 154"/>
                <a:gd name="T30" fmla="*/ 0 w 649"/>
                <a:gd name="T31" fmla="*/ 0 h 154"/>
                <a:gd name="T32" fmla="*/ 0 w 649"/>
                <a:gd name="T33" fmla="*/ 0 h 154"/>
                <a:gd name="T34" fmla="*/ 0 w 649"/>
                <a:gd name="T35" fmla="*/ 0 h 154"/>
                <a:gd name="T36" fmla="*/ 0 w 649"/>
                <a:gd name="T37" fmla="*/ 0 h 154"/>
                <a:gd name="T38" fmla="*/ 0 w 649"/>
                <a:gd name="T39" fmla="*/ 0 h 154"/>
                <a:gd name="T40" fmla="*/ 0 w 649"/>
                <a:gd name="T41" fmla="*/ 0 h 154"/>
                <a:gd name="T42" fmla="*/ 0 w 649"/>
                <a:gd name="T43" fmla="*/ 0 h 154"/>
                <a:gd name="T44" fmla="*/ 0 w 649"/>
                <a:gd name="T45" fmla="*/ 0 h 154"/>
                <a:gd name="T46" fmla="*/ 0 w 649"/>
                <a:gd name="T47" fmla="*/ 0 h 154"/>
                <a:gd name="T48" fmla="*/ 0 w 649"/>
                <a:gd name="T49" fmla="*/ 0 h 154"/>
                <a:gd name="T50" fmla="*/ 0 w 649"/>
                <a:gd name="T51" fmla="*/ 0 h 154"/>
                <a:gd name="T52" fmla="*/ 0 w 649"/>
                <a:gd name="T53" fmla="*/ 0 h 154"/>
                <a:gd name="T54" fmla="*/ 0 w 649"/>
                <a:gd name="T55" fmla="*/ 0 h 154"/>
                <a:gd name="T56" fmla="*/ 0 w 649"/>
                <a:gd name="T57" fmla="*/ 0 h 154"/>
                <a:gd name="T58" fmla="*/ 0 w 649"/>
                <a:gd name="T59" fmla="*/ 0 h 154"/>
                <a:gd name="T60" fmla="*/ 0 w 649"/>
                <a:gd name="T61" fmla="*/ 0 h 154"/>
                <a:gd name="T62" fmla="*/ 0 w 649"/>
                <a:gd name="T63" fmla="*/ 0 h 154"/>
                <a:gd name="T64" fmla="*/ 0 w 649"/>
                <a:gd name="T65" fmla="*/ 0 h 15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649" h="154">
                  <a:moveTo>
                    <a:pt x="325" y="78"/>
                  </a:moveTo>
                  <a:lnTo>
                    <a:pt x="345" y="78"/>
                  </a:lnTo>
                  <a:lnTo>
                    <a:pt x="365" y="77"/>
                  </a:lnTo>
                  <a:lnTo>
                    <a:pt x="384" y="75"/>
                  </a:lnTo>
                  <a:lnTo>
                    <a:pt x="404" y="73"/>
                  </a:lnTo>
                  <a:lnTo>
                    <a:pt x="423" y="71"/>
                  </a:lnTo>
                  <a:lnTo>
                    <a:pt x="443" y="67"/>
                  </a:lnTo>
                  <a:lnTo>
                    <a:pt x="461" y="63"/>
                  </a:lnTo>
                  <a:lnTo>
                    <a:pt x="479" y="58"/>
                  </a:lnTo>
                  <a:lnTo>
                    <a:pt x="497" y="53"/>
                  </a:lnTo>
                  <a:lnTo>
                    <a:pt x="515" y="48"/>
                  </a:lnTo>
                  <a:lnTo>
                    <a:pt x="532" y="41"/>
                  </a:lnTo>
                  <a:lnTo>
                    <a:pt x="548" y="34"/>
                  </a:lnTo>
                  <a:lnTo>
                    <a:pt x="564" y="26"/>
                  </a:lnTo>
                  <a:lnTo>
                    <a:pt x="581" y="18"/>
                  </a:lnTo>
                  <a:lnTo>
                    <a:pt x="597" y="9"/>
                  </a:lnTo>
                  <a:lnTo>
                    <a:pt x="612" y="0"/>
                  </a:lnTo>
                  <a:lnTo>
                    <a:pt x="649" y="62"/>
                  </a:lnTo>
                  <a:lnTo>
                    <a:pt x="632" y="73"/>
                  </a:lnTo>
                  <a:lnTo>
                    <a:pt x="613" y="84"/>
                  </a:lnTo>
                  <a:lnTo>
                    <a:pt x="595" y="93"/>
                  </a:lnTo>
                  <a:lnTo>
                    <a:pt x="576" y="102"/>
                  </a:lnTo>
                  <a:lnTo>
                    <a:pt x="556" y="109"/>
                  </a:lnTo>
                  <a:lnTo>
                    <a:pt x="537" y="117"/>
                  </a:lnTo>
                  <a:lnTo>
                    <a:pt x="517" y="124"/>
                  </a:lnTo>
                  <a:lnTo>
                    <a:pt x="496" y="129"/>
                  </a:lnTo>
                  <a:lnTo>
                    <a:pt x="474" y="135"/>
                  </a:lnTo>
                  <a:lnTo>
                    <a:pt x="453" y="140"/>
                  </a:lnTo>
                  <a:lnTo>
                    <a:pt x="432" y="144"/>
                  </a:lnTo>
                  <a:lnTo>
                    <a:pt x="411" y="147"/>
                  </a:lnTo>
                  <a:lnTo>
                    <a:pt x="390" y="150"/>
                  </a:lnTo>
                  <a:lnTo>
                    <a:pt x="368" y="153"/>
                  </a:lnTo>
                  <a:lnTo>
                    <a:pt x="346" y="154"/>
                  </a:lnTo>
                  <a:lnTo>
                    <a:pt x="325" y="154"/>
                  </a:lnTo>
                  <a:lnTo>
                    <a:pt x="304" y="154"/>
                  </a:lnTo>
                  <a:lnTo>
                    <a:pt x="282" y="153"/>
                  </a:lnTo>
                  <a:lnTo>
                    <a:pt x="261" y="150"/>
                  </a:lnTo>
                  <a:lnTo>
                    <a:pt x="240" y="148"/>
                  </a:lnTo>
                  <a:lnTo>
                    <a:pt x="219" y="145"/>
                  </a:lnTo>
                  <a:lnTo>
                    <a:pt x="199" y="141"/>
                  </a:lnTo>
                  <a:lnTo>
                    <a:pt x="178" y="137"/>
                  </a:lnTo>
                  <a:lnTo>
                    <a:pt x="158" y="131"/>
                  </a:lnTo>
                  <a:lnTo>
                    <a:pt x="137" y="125"/>
                  </a:lnTo>
                  <a:lnTo>
                    <a:pt x="117" y="119"/>
                  </a:lnTo>
                  <a:lnTo>
                    <a:pt x="97" y="111"/>
                  </a:lnTo>
                  <a:lnTo>
                    <a:pt x="77" y="104"/>
                  </a:lnTo>
                  <a:lnTo>
                    <a:pt x="58" y="95"/>
                  </a:lnTo>
                  <a:lnTo>
                    <a:pt x="38" y="86"/>
                  </a:lnTo>
                  <a:lnTo>
                    <a:pt x="19" y="75"/>
                  </a:lnTo>
                  <a:lnTo>
                    <a:pt x="0" y="65"/>
                  </a:lnTo>
                  <a:lnTo>
                    <a:pt x="41" y="0"/>
                  </a:lnTo>
                  <a:lnTo>
                    <a:pt x="56" y="9"/>
                  </a:lnTo>
                  <a:lnTo>
                    <a:pt x="72" y="18"/>
                  </a:lnTo>
                  <a:lnTo>
                    <a:pt x="88" y="26"/>
                  </a:lnTo>
                  <a:lnTo>
                    <a:pt x="104" y="34"/>
                  </a:lnTo>
                  <a:lnTo>
                    <a:pt x="119" y="41"/>
                  </a:lnTo>
                  <a:lnTo>
                    <a:pt x="136" y="48"/>
                  </a:lnTo>
                  <a:lnTo>
                    <a:pt x="154" y="53"/>
                  </a:lnTo>
                  <a:lnTo>
                    <a:pt x="171" y="58"/>
                  </a:lnTo>
                  <a:lnTo>
                    <a:pt x="189" y="63"/>
                  </a:lnTo>
                  <a:lnTo>
                    <a:pt x="207" y="67"/>
                  </a:lnTo>
                  <a:lnTo>
                    <a:pt x="226" y="71"/>
                  </a:lnTo>
                  <a:lnTo>
                    <a:pt x="246" y="73"/>
                  </a:lnTo>
                  <a:lnTo>
                    <a:pt x="265" y="75"/>
                  </a:lnTo>
                  <a:lnTo>
                    <a:pt x="285" y="77"/>
                  </a:lnTo>
                  <a:lnTo>
                    <a:pt x="305" y="78"/>
                  </a:lnTo>
                  <a:lnTo>
                    <a:pt x="325" y="7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58"/>
            </a:p>
          </p:txBody>
        </p:sp>
        <p:sp>
          <p:nvSpPr>
            <p:cNvPr id="32" name="Freeform 26"/>
            <p:cNvSpPr>
              <a:spLocks/>
            </p:cNvSpPr>
            <p:nvPr userDrawn="1"/>
          </p:nvSpPr>
          <p:spPr bwMode="auto">
            <a:xfrm>
              <a:off x="2518" y="1336"/>
              <a:ext cx="56" cy="64"/>
            </a:xfrm>
            <a:custGeom>
              <a:avLst/>
              <a:gdLst>
                <a:gd name="T0" fmla="*/ 0 w 941"/>
                <a:gd name="T1" fmla="*/ 0 h 1080"/>
                <a:gd name="T2" fmla="*/ 0 w 941"/>
                <a:gd name="T3" fmla="*/ 0 h 1080"/>
                <a:gd name="T4" fmla="*/ 0 w 941"/>
                <a:gd name="T5" fmla="*/ 0 h 1080"/>
                <a:gd name="T6" fmla="*/ 0 w 941"/>
                <a:gd name="T7" fmla="*/ 0 h 1080"/>
                <a:gd name="T8" fmla="*/ 0 w 941"/>
                <a:gd name="T9" fmla="*/ 0 h 1080"/>
                <a:gd name="T10" fmla="*/ 0 w 941"/>
                <a:gd name="T11" fmla="*/ 0 h 1080"/>
                <a:gd name="T12" fmla="*/ 0 w 941"/>
                <a:gd name="T13" fmla="*/ 0 h 1080"/>
                <a:gd name="T14" fmla="*/ 0 w 941"/>
                <a:gd name="T15" fmla="*/ 0 h 1080"/>
                <a:gd name="T16" fmla="*/ 0 w 941"/>
                <a:gd name="T17" fmla="*/ 0 h 1080"/>
                <a:gd name="T18" fmla="*/ 0 w 941"/>
                <a:gd name="T19" fmla="*/ 0 h 1080"/>
                <a:gd name="T20" fmla="*/ 0 w 941"/>
                <a:gd name="T21" fmla="*/ 0 h 1080"/>
                <a:gd name="T22" fmla="*/ 0 w 941"/>
                <a:gd name="T23" fmla="*/ 0 h 1080"/>
                <a:gd name="T24" fmla="*/ 0 w 941"/>
                <a:gd name="T25" fmla="*/ 0 h 1080"/>
                <a:gd name="T26" fmla="*/ 0 w 941"/>
                <a:gd name="T27" fmla="*/ 0 h 1080"/>
                <a:gd name="T28" fmla="*/ 0 w 941"/>
                <a:gd name="T29" fmla="*/ 0 h 1080"/>
                <a:gd name="T30" fmla="*/ 0 w 941"/>
                <a:gd name="T31" fmla="*/ 0 h 1080"/>
                <a:gd name="T32" fmla="*/ 0 w 941"/>
                <a:gd name="T33" fmla="*/ 0 h 1080"/>
                <a:gd name="T34" fmla="*/ 0 w 941"/>
                <a:gd name="T35" fmla="*/ 0 h 1080"/>
                <a:gd name="T36" fmla="*/ 0 w 941"/>
                <a:gd name="T37" fmla="*/ 0 h 1080"/>
                <a:gd name="T38" fmla="*/ 0 w 941"/>
                <a:gd name="T39" fmla="*/ 0 h 1080"/>
                <a:gd name="T40" fmla="*/ 0 w 941"/>
                <a:gd name="T41" fmla="*/ 0 h 1080"/>
                <a:gd name="T42" fmla="*/ 0 w 941"/>
                <a:gd name="T43" fmla="*/ 0 h 1080"/>
                <a:gd name="T44" fmla="*/ 0 w 941"/>
                <a:gd name="T45" fmla="*/ 0 h 1080"/>
                <a:gd name="T46" fmla="*/ 0 w 941"/>
                <a:gd name="T47" fmla="*/ 0 h 1080"/>
                <a:gd name="T48" fmla="*/ 0 w 941"/>
                <a:gd name="T49" fmla="*/ 0 h 1080"/>
                <a:gd name="T50" fmla="*/ 0 w 941"/>
                <a:gd name="T51" fmla="*/ 0 h 1080"/>
                <a:gd name="T52" fmla="*/ 0 w 941"/>
                <a:gd name="T53" fmla="*/ 0 h 1080"/>
                <a:gd name="T54" fmla="*/ 0 w 941"/>
                <a:gd name="T55" fmla="*/ 0 h 1080"/>
                <a:gd name="T56" fmla="*/ 0 w 941"/>
                <a:gd name="T57" fmla="*/ 0 h 108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941" h="1080">
                  <a:moveTo>
                    <a:pt x="941" y="0"/>
                  </a:moveTo>
                  <a:lnTo>
                    <a:pt x="941" y="1080"/>
                  </a:lnTo>
                  <a:lnTo>
                    <a:pt x="922" y="1077"/>
                  </a:lnTo>
                  <a:lnTo>
                    <a:pt x="904" y="1075"/>
                  </a:lnTo>
                  <a:lnTo>
                    <a:pt x="888" y="1075"/>
                  </a:lnTo>
                  <a:lnTo>
                    <a:pt x="873" y="1074"/>
                  </a:lnTo>
                  <a:lnTo>
                    <a:pt x="860" y="1075"/>
                  </a:lnTo>
                  <a:lnTo>
                    <a:pt x="843" y="1075"/>
                  </a:lnTo>
                  <a:lnTo>
                    <a:pt x="824" y="1077"/>
                  </a:lnTo>
                  <a:lnTo>
                    <a:pt x="802" y="1080"/>
                  </a:lnTo>
                  <a:lnTo>
                    <a:pt x="802" y="218"/>
                  </a:lnTo>
                  <a:lnTo>
                    <a:pt x="787" y="218"/>
                  </a:lnTo>
                  <a:lnTo>
                    <a:pt x="549" y="495"/>
                  </a:lnTo>
                  <a:lnTo>
                    <a:pt x="219" y="880"/>
                  </a:lnTo>
                  <a:lnTo>
                    <a:pt x="48" y="1080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13" y="1"/>
                  </a:lnTo>
                  <a:lnTo>
                    <a:pt x="30" y="3"/>
                  </a:lnTo>
                  <a:lnTo>
                    <a:pt x="48" y="3"/>
                  </a:lnTo>
                  <a:lnTo>
                    <a:pt x="70" y="3"/>
                  </a:lnTo>
                  <a:lnTo>
                    <a:pt x="91" y="3"/>
                  </a:lnTo>
                  <a:lnTo>
                    <a:pt x="110" y="3"/>
                  </a:lnTo>
                  <a:lnTo>
                    <a:pt x="126" y="1"/>
                  </a:lnTo>
                  <a:lnTo>
                    <a:pt x="139" y="0"/>
                  </a:lnTo>
                  <a:lnTo>
                    <a:pt x="139" y="824"/>
                  </a:lnTo>
                  <a:lnTo>
                    <a:pt x="155" y="823"/>
                  </a:lnTo>
                  <a:lnTo>
                    <a:pt x="873" y="0"/>
                  </a:lnTo>
                  <a:lnTo>
                    <a:pt x="941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58"/>
            </a:p>
          </p:txBody>
        </p:sp>
        <p:sp>
          <p:nvSpPr>
            <p:cNvPr id="33" name="Freeform 27"/>
            <p:cNvSpPr>
              <a:spLocks/>
            </p:cNvSpPr>
            <p:nvPr userDrawn="1"/>
          </p:nvSpPr>
          <p:spPr bwMode="auto">
            <a:xfrm>
              <a:off x="2446" y="1336"/>
              <a:ext cx="55" cy="64"/>
            </a:xfrm>
            <a:custGeom>
              <a:avLst/>
              <a:gdLst>
                <a:gd name="T0" fmla="*/ 0 w 939"/>
                <a:gd name="T1" fmla="*/ 0 h 1080"/>
                <a:gd name="T2" fmla="*/ 0 w 939"/>
                <a:gd name="T3" fmla="*/ 0 h 1080"/>
                <a:gd name="T4" fmla="*/ 0 w 939"/>
                <a:gd name="T5" fmla="*/ 0 h 1080"/>
                <a:gd name="T6" fmla="*/ 0 w 939"/>
                <a:gd name="T7" fmla="*/ 0 h 1080"/>
                <a:gd name="T8" fmla="*/ 0 w 939"/>
                <a:gd name="T9" fmla="*/ 0 h 1080"/>
                <a:gd name="T10" fmla="*/ 0 w 939"/>
                <a:gd name="T11" fmla="*/ 0 h 1080"/>
                <a:gd name="T12" fmla="*/ 0 w 939"/>
                <a:gd name="T13" fmla="*/ 0 h 1080"/>
                <a:gd name="T14" fmla="*/ 0 w 939"/>
                <a:gd name="T15" fmla="*/ 0 h 1080"/>
                <a:gd name="T16" fmla="*/ 0 w 939"/>
                <a:gd name="T17" fmla="*/ 0 h 1080"/>
                <a:gd name="T18" fmla="*/ 0 w 939"/>
                <a:gd name="T19" fmla="*/ 0 h 1080"/>
                <a:gd name="T20" fmla="*/ 0 w 939"/>
                <a:gd name="T21" fmla="*/ 0 h 1080"/>
                <a:gd name="T22" fmla="*/ 0 w 939"/>
                <a:gd name="T23" fmla="*/ 0 h 1080"/>
                <a:gd name="T24" fmla="*/ 0 w 939"/>
                <a:gd name="T25" fmla="*/ 0 h 1080"/>
                <a:gd name="T26" fmla="*/ 0 w 939"/>
                <a:gd name="T27" fmla="*/ 0 h 1080"/>
                <a:gd name="T28" fmla="*/ 0 w 939"/>
                <a:gd name="T29" fmla="*/ 0 h 1080"/>
                <a:gd name="T30" fmla="*/ 0 w 939"/>
                <a:gd name="T31" fmla="*/ 0 h 1080"/>
                <a:gd name="T32" fmla="*/ 0 w 939"/>
                <a:gd name="T33" fmla="*/ 0 h 1080"/>
                <a:gd name="T34" fmla="*/ 0 w 939"/>
                <a:gd name="T35" fmla="*/ 0 h 1080"/>
                <a:gd name="T36" fmla="*/ 0 w 939"/>
                <a:gd name="T37" fmla="*/ 0 h 1080"/>
                <a:gd name="T38" fmla="*/ 0 w 939"/>
                <a:gd name="T39" fmla="*/ 0 h 1080"/>
                <a:gd name="T40" fmla="*/ 0 w 939"/>
                <a:gd name="T41" fmla="*/ 0 h 1080"/>
                <a:gd name="T42" fmla="*/ 0 w 939"/>
                <a:gd name="T43" fmla="*/ 0 h 1080"/>
                <a:gd name="T44" fmla="*/ 0 w 939"/>
                <a:gd name="T45" fmla="*/ 0 h 1080"/>
                <a:gd name="T46" fmla="*/ 0 w 939"/>
                <a:gd name="T47" fmla="*/ 0 h 1080"/>
                <a:gd name="T48" fmla="*/ 0 w 939"/>
                <a:gd name="T49" fmla="*/ 0 h 1080"/>
                <a:gd name="T50" fmla="*/ 0 w 939"/>
                <a:gd name="T51" fmla="*/ 0 h 1080"/>
                <a:gd name="T52" fmla="*/ 0 w 939"/>
                <a:gd name="T53" fmla="*/ 0 h 1080"/>
                <a:gd name="T54" fmla="*/ 0 w 939"/>
                <a:gd name="T55" fmla="*/ 0 h 108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39" h="1080">
                  <a:moveTo>
                    <a:pt x="153" y="824"/>
                  </a:moveTo>
                  <a:lnTo>
                    <a:pt x="870" y="0"/>
                  </a:lnTo>
                  <a:lnTo>
                    <a:pt x="939" y="0"/>
                  </a:lnTo>
                  <a:lnTo>
                    <a:pt x="939" y="1080"/>
                  </a:lnTo>
                  <a:lnTo>
                    <a:pt x="920" y="1077"/>
                  </a:lnTo>
                  <a:lnTo>
                    <a:pt x="901" y="1075"/>
                  </a:lnTo>
                  <a:lnTo>
                    <a:pt x="885" y="1075"/>
                  </a:lnTo>
                  <a:lnTo>
                    <a:pt x="870" y="1074"/>
                  </a:lnTo>
                  <a:lnTo>
                    <a:pt x="858" y="1075"/>
                  </a:lnTo>
                  <a:lnTo>
                    <a:pt x="842" y="1075"/>
                  </a:lnTo>
                  <a:lnTo>
                    <a:pt x="823" y="1077"/>
                  </a:lnTo>
                  <a:lnTo>
                    <a:pt x="802" y="1080"/>
                  </a:lnTo>
                  <a:lnTo>
                    <a:pt x="802" y="218"/>
                  </a:lnTo>
                  <a:lnTo>
                    <a:pt x="786" y="218"/>
                  </a:lnTo>
                  <a:lnTo>
                    <a:pt x="128" y="984"/>
                  </a:lnTo>
                  <a:lnTo>
                    <a:pt x="103" y="1011"/>
                  </a:lnTo>
                  <a:lnTo>
                    <a:pt x="82" y="1035"/>
                  </a:lnTo>
                  <a:lnTo>
                    <a:pt x="63" y="1058"/>
                  </a:lnTo>
                  <a:lnTo>
                    <a:pt x="47" y="1080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10" y="1"/>
                  </a:lnTo>
                  <a:lnTo>
                    <a:pt x="24" y="3"/>
                  </a:lnTo>
                  <a:lnTo>
                    <a:pt x="43" y="3"/>
                  </a:lnTo>
                  <a:lnTo>
                    <a:pt x="67" y="3"/>
                  </a:lnTo>
                  <a:lnTo>
                    <a:pt x="137" y="0"/>
                  </a:lnTo>
                  <a:lnTo>
                    <a:pt x="137" y="824"/>
                  </a:lnTo>
                  <a:lnTo>
                    <a:pt x="153" y="82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58"/>
            </a:p>
          </p:txBody>
        </p:sp>
        <p:sp>
          <p:nvSpPr>
            <p:cNvPr id="34" name="Freeform 28"/>
            <p:cNvSpPr>
              <a:spLocks/>
            </p:cNvSpPr>
            <p:nvPr userDrawn="1"/>
          </p:nvSpPr>
          <p:spPr bwMode="auto">
            <a:xfrm>
              <a:off x="2389" y="1336"/>
              <a:ext cx="46" cy="64"/>
            </a:xfrm>
            <a:custGeom>
              <a:avLst/>
              <a:gdLst>
                <a:gd name="T0" fmla="*/ 0 w 792"/>
                <a:gd name="T1" fmla="*/ 0 h 1081"/>
                <a:gd name="T2" fmla="*/ 0 w 792"/>
                <a:gd name="T3" fmla="*/ 0 h 1081"/>
                <a:gd name="T4" fmla="*/ 0 w 792"/>
                <a:gd name="T5" fmla="*/ 0 h 1081"/>
                <a:gd name="T6" fmla="*/ 0 w 792"/>
                <a:gd name="T7" fmla="*/ 0 h 1081"/>
                <a:gd name="T8" fmla="*/ 0 w 792"/>
                <a:gd name="T9" fmla="*/ 0 h 1081"/>
                <a:gd name="T10" fmla="*/ 0 w 792"/>
                <a:gd name="T11" fmla="*/ 0 h 1081"/>
                <a:gd name="T12" fmla="*/ 0 w 792"/>
                <a:gd name="T13" fmla="*/ 0 h 1081"/>
                <a:gd name="T14" fmla="*/ 0 w 792"/>
                <a:gd name="T15" fmla="*/ 0 h 1081"/>
                <a:gd name="T16" fmla="*/ 0 w 792"/>
                <a:gd name="T17" fmla="*/ 0 h 1081"/>
                <a:gd name="T18" fmla="*/ 0 w 792"/>
                <a:gd name="T19" fmla="*/ 0 h 1081"/>
                <a:gd name="T20" fmla="*/ 0 w 792"/>
                <a:gd name="T21" fmla="*/ 0 h 1081"/>
                <a:gd name="T22" fmla="*/ 0 w 792"/>
                <a:gd name="T23" fmla="*/ 0 h 1081"/>
                <a:gd name="T24" fmla="*/ 0 w 792"/>
                <a:gd name="T25" fmla="*/ 0 h 1081"/>
                <a:gd name="T26" fmla="*/ 0 w 792"/>
                <a:gd name="T27" fmla="*/ 0 h 1081"/>
                <a:gd name="T28" fmla="*/ 0 w 792"/>
                <a:gd name="T29" fmla="*/ 0 h 1081"/>
                <a:gd name="T30" fmla="*/ 0 w 792"/>
                <a:gd name="T31" fmla="*/ 0 h 1081"/>
                <a:gd name="T32" fmla="*/ 0 w 792"/>
                <a:gd name="T33" fmla="*/ 0 h 1081"/>
                <a:gd name="T34" fmla="*/ 0 w 792"/>
                <a:gd name="T35" fmla="*/ 0 h 1081"/>
                <a:gd name="T36" fmla="*/ 0 w 792"/>
                <a:gd name="T37" fmla="*/ 0 h 1081"/>
                <a:gd name="T38" fmla="*/ 0 w 792"/>
                <a:gd name="T39" fmla="*/ 0 h 1081"/>
                <a:gd name="T40" fmla="*/ 0 w 792"/>
                <a:gd name="T41" fmla="*/ 0 h 1081"/>
                <a:gd name="T42" fmla="*/ 0 w 792"/>
                <a:gd name="T43" fmla="*/ 0 h 1081"/>
                <a:gd name="T44" fmla="*/ 0 w 792"/>
                <a:gd name="T45" fmla="*/ 0 h 1081"/>
                <a:gd name="T46" fmla="*/ 0 w 792"/>
                <a:gd name="T47" fmla="*/ 0 h 1081"/>
                <a:gd name="T48" fmla="*/ 0 w 792"/>
                <a:gd name="T49" fmla="*/ 0 h 1081"/>
                <a:gd name="T50" fmla="*/ 0 w 792"/>
                <a:gd name="T51" fmla="*/ 0 h 1081"/>
                <a:gd name="T52" fmla="*/ 0 w 792"/>
                <a:gd name="T53" fmla="*/ 0 h 1081"/>
                <a:gd name="T54" fmla="*/ 0 w 792"/>
                <a:gd name="T55" fmla="*/ 0 h 1081"/>
                <a:gd name="T56" fmla="*/ 0 w 792"/>
                <a:gd name="T57" fmla="*/ 0 h 1081"/>
                <a:gd name="T58" fmla="*/ 0 w 792"/>
                <a:gd name="T59" fmla="*/ 0 h 1081"/>
                <a:gd name="T60" fmla="*/ 0 w 792"/>
                <a:gd name="T61" fmla="*/ 0 h 1081"/>
                <a:gd name="T62" fmla="*/ 0 w 792"/>
                <a:gd name="T63" fmla="*/ 0 h 1081"/>
                <a:gd name="T64" fmla="*/ 0 w 792"/>
                <a:gd name="T65" fmla="*/ 0 h 1081"/>
                <a:gd name="T66" fmla="*/ 0 w 792"/>
                <a:gd name="T67" fmla="*/ 0 h 1081"/>
                <a:gd name="T68" fmla="*/ 0 w 792"/>
                <a:gd name="T69" fmla="*/ 0 h 1081"/>
                <a:gd name="T70" fmla="*/ 0 w 792"/>
                <a:gd name="T71" fmla="*/ 0 h 1081"/>
                <a:gd name="T72" fmla="*/ 0 w 792"/>
                <a:gd name="T73" fmla="*/ 0 h 1081"/>
                <a:gd name="T74" fmla="*/ 0 w 792"/>
                <a:gd name="T75" fmla="*/ 0 h 1081"/>
                <a:gd name="T76" fmla="*/ 0 w 792"/>
                <a:gd name="T77" fmla="*/ 0 h 1081"/>
                <a:gd name="T78" fmla="*/ 0 w 792"/>
                <a:gd name="T79" fmla="*/ 0 h 1081"/>
                <a:gd name="T80" fmla="*/ 0 w 792"/>
                <a:gd name="T81" fmla="*/ 0 h 1081"/>
                <a:gd name="T82" fmla="*/ 0 w 792"/>
                <a:gd name="T83" fmla="*/ 0 h 1081"/>
                <a:gd name="T84" fmla="*/ 0 w 792"/>
                <a:gd name="T85" fmla="*/ 0 h 1081"/>
                <a:gd name="T86" fmla="*/ 0 w 792"/>
                <a:gd name="T87" fmla="*/ 0 h 1081"/>
                <a:gd name="T88" fmla="*/ 0 w 792"/>
                <a:gd name="T89" fmla="*/ 0 h 1081"/>
                <a:gd name="T90" fmla="*/ 0 w 792"/>
                <a:gd name="T91" fmla="*/ 0 h 1081"/>
                <a:gd name="T92" fmla="*/ 0 w 792"/>
                <a:gd name="T93" fmla="*/ 0 h 1081"/>
                <a:gd name="T94" fmla="*/ 0 w 792"/>
                <a:gd name="T95" fmla="*/ 0 h 1081"/>
                <a:gd name="T96" fmla="*/ 0 w 792"/>
                <a:gd name="T97" fmla="*/ 0 h 1081"/>
                <a:gd name="T98" fmla="*/ 0 w 792"/>
                <a:gd name="T99" fmla="*/ 0 h 1081"/>
                <a:gd name="T100" fmla="*/ 0 w 792"/>
                <a:gd name="T101" fmla="*/ 0 h 1081"/>
                <a:gd name="T102" fmla="*/ 0 w 792"/>
                <a:gd name="T103" fmla="*/ 0 h 1081"/>
                <a:gd name="T104" fmla="*/ 0 w 792"/>
                <a:gd name="T105" fmla="*/ 0 h 1081"/>
                <a:gd name="T106" fmla="*/ 0 w 792"/>
                <a:gd name="T107" fmla="*/ 0 h 1081"/>
                <a:gd name="T108" fmla="*/ 0 w 792"/>
                <a:gd name="T109" fmla="*/ 0 h 1081"/>
                <a:gd name="T110" fmla="*/ 0 w 792"/>
                <a:gd name="T111" fmla="*/ 0 h 1081"/>
                <a:gd name="T112" fmla="*/ 0 w 792"/>
                <a:gd name="T113" fmla="*/ 0 h 1081"/>
                <a:gd name="T114" fmla="*/ 0 w 792"/>
                <a:gd name="T115" fmla="*/ 0 h 1081"/>
                <a:gd name="T116" fmla="*/ 0 w 792"/>
                <a:gd name="T117" fmla="*/ 0 h 1081"/>
                <a:gd name="T118" fmla="*/ 0 w 792"/>
                <a:gd name="T119" fmla="*/ 0 h 108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92" h="1081">
                  <a:moveTo>
                    <a:pt x="138" y="530"/>
                  </a:moveTo>
                  <a:lnTo>
                    <a:pt x="138" y="1081"/>
                  </a:lnTo>
                  <a:lnTo>
                    <a:pt x="111" y="1078"/>
                  </a:lnTo>
                  <a:lnTo>
                    <a:pt x="98" y="1077"/>
                  </a:lnTo>
                  <a:lnTo>
                    <a:pt x="91" y="1077"/>
                  </a:lnTo>
                  <a:lnTo>
                    <a:pt x="69" y="1075"/>
                  </a:lnTo>
                  <a:lnTo>
                    <a:pt x="38" y="1077"/>
                  </a:lnTo>
                  <a:lnTo>
                    <a:pt x="0" y="1081"/>
                  </a:lnTo>
                  <a:lnTo>
                    <a:pt x="0" y="1"/>
                  </a:lnTo>
                  <a:lnTo>
                    <a:pt x="40" y="3"/>
                  </a:lnTo>
                  <a:lnTo>
                    <a:pt x="69" y="4"/>
                  </a:lnTo>
                  <a:lnTo>
                    <a:pt x="96" y="3"/>
                  </a:lnTo>
                  <a:lnTo>
                    <a:pt x="138" y="1"/>
                  </a:lnTo>
                  <a:lnTo>
                    <a:pt x="138" y="488"/>
                  </a:lnTo>
                  <a:lnTo>
                    <a:pt x="143" y="490"/>
                  </a:lnTo>
                  <a:lnTo>
                    <a:pt x="146" y="491"/>
                  </a:lnTo>
                  <a:lnTo>
                    <a:pt x="153" y="490"/>
                  </a:lnTo>
                  <a:lnTo>
                    <a:pt x="161" y="488"/>
                  </a:lnTo>
                  <a:lnTo>
                    <a:pt x="169" y="484"/>
                  </a:lnTo>
                  <a:lnTo>
                    <a:pt x="179" y="479"/>
                  </a:lnTo>
                  <a:lnTo>
                    <a:pt x="185" y="473"/>
                  </a:lnTo>
                  <a:lnTo>
                    <a:pt x="193" y="466"/>
                  </a:lnTo>
                  <a:lnTo>
                    <a:pt x="203" y="459"/>
                  </a:lnTo>
                  <a:lnTo>
                    <a:pt x="213" y="450"/>
                  </a:lnTo>
                  <a:lnTo>
                    <a:pt x="223" y="440"/>
                  </a:lnTo>
                  <a:lnTo>
                    <a:pt x="235" y="429"/>
                  </a:lnTo>
                  <a:lnTo>
                    <a:pt x="247" y="416"/>
                  </a:lnTo>
                  <a:lnTo>
                    <a:pt x="262" y="402"/>
                  </a:lnTo>
                  <a:lnTo>
                    <a:pt x="650" y="1"/>
                  </a:lnTo>
                  <a:lnTo>
                    <a:pt x="686" y="3"/>
                  </a:lnTo>
                  <a:lnTo>
                    <a:pt x="713" y="4"/>
                  </a:lnTo>
                  <a:lnTo>
                    <a:pt x="738" y="3"/>
                  </a:lnTo>
                  <a:lnTo>
                    <a:pt x="774" y="0"/>
                  </a:lnTo>
                  <a:lnTo>
                    <a:pt x="416" y="345"/>
                  </a:lnTo>
                  <a:lnTo>
                    <a:pt x="281" y="480"/>
                  </a:lnTo>
                  <a:lnTo>
                    <a:pt x="415" y="630"/>
                  </a:lnTo>
                  <a:lnTo>
                    <a:pt x="568" y="804"/>
                  </a:lnTo>
                  <a:lnTo>
                    <a:pt x="666" y="915"/>
                  </a:lnTo>
                  <a:lnTo>
                    <a:pt x="792" y="1073"/>
                  </a:lnTo>
                  <a:lnTo>
                    <a:pt x="792" y="1081"/>
                  </a:lnTo>
                  <a:lnTo>
                    <a:pt x="758" y="1078"/>
                  </a:lnTo>
                  <a:lnTo>
                    <a:pt x="747" y="1078"/>
                  </a:lnTo>
                  <a:lnTo>
                    <a:pt x="742" y="1077"/>
                  </a:lnTo>
                  <a:lnTo>
                    <a:pt x="733" y="1077"/>
                  </a:lnTo>
                  <a:lnTo>
                    <a:pt x="706" y="1075"/>
                  </a:lnTo>
                  <a:lnTo>
                    <a:pt x="666" y="1077"/>
                  </a:lnTo>
                  <a:lnTo>
                    <a:pt x="617" y="1081"/>
                  </a:lnTo>
                  <a:lnTo>
                    <a:pt x="589" y="1039"/>
                  </a:lnTo>
                  <a:lnTo>
                    <a:pt x="560" y="1001"/>
                  </a:lnTo>
                  <a:lnTo>
                    <a:pt x="535" y="967"/>
                  </a:lnTo>
                  <a:lnTo>
                    <a:pt x="509" y="937"/>
                  </a:lnTo>
                  <a:lnTo>
                    <a:pt x="166" y="535"/>
                  </a:lnTo>
                  <a:lnTo>
                    <a:pt x="161" y="531"/>
                  </a:lnTo>
                  <a:lnTo>
                    <a:pt x="155" y="529"/>
                  </a:lnTo>
                  <a:lnTo>
                    <a:pt x="149" y="526"/>
                  </a:lnTo>
                  <a:lnTo>
                    <a:pt x="143" y="526"/>
                  </a:lnTo>
                  <a:lnTo>
                    <a:pt x="139" y="528"/>
                  </a:lnTo>
                  <a:lnTo>
                    <a:pt x="139" y="529"/>
                  </a:lnTo>
                  <a:lnTo>
                    <a:pt x="138" y="53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58"/>
            </a:p>
          </p:txBody>
        </p:sp>
        <p:sp>
          <p:nvSpPr>
            <p:cNvPr id="35" name="Freeform 29"/>
            <p:cNvSpPr>
              <a:spLocks/>
            </p:cNvSpPr>
            <p:nvPr userDrawn="1"/>
          </p:nvSpPr>
          <p:spPr bwMode="auto">
            <a:xfrm>
              <a:off x="2322" y="1335"/>
              <a:ext cx="55" cy="68"/>
            </a:xfrm>
            <a:custGeom>
              <a:avLst/>
              <a:gdLst>
                <a:gd name="T0" fmla="*/ 0 w 931"/>
                <a:gd name="T1" fmla="*/ 0 h 1122"/>
                <a:gd name="T2" fmla="*/ 0 w 931"/>
                <a:gd name="T3" fmla="*/ 0 h 1122"/>
                <a:gd name="T4" fmla="*/ 0 w 931"/>
                <a:gd name="T5" fmla="*/ 0 h 1122"/>
                <a:gd name="T6" fmla="*/ 0 w 931"/>
                <a:gd name="T7" fmla="*/ 0 h 1122"/>
                <a:gd name="T8" fmla="*/ 0 w 931"/>
                <a:gd name="T9" fmla="*/ 0 h 1122"/>
                <a:gd name="T10" fmla="*/ 0 w 931"/>
                <a:gd name="T11" fmla="*/ 0 h 1122"/>
                <a:gd name="T12" fmla="*/ 0 w 931"/>
                <a:gd name="T13" fmla="*/ 0 h 1122"/>
                <a:gd name="T14" fmla="*/ 0 w 931"/>
                <a:gd name="T15" fmla="*/ 0 h 1122"/>
                <a:gd name="T16" fmla="*/ 0 w 931"/>
                <a:gd name="T17" fmla="*/ 0 h 1122"/>
                <a:gd name="T18" fmla="*/ 0 w 931"/>
                <a:gd name="T19" fmla="*/ 0 h 1122"/>
                <a:gd name="T20" fmla="*/ 0 w 931"/>
                <a:gd name="T21" fmla="*/ 0 h 1122"/>
                <a:gd name="T22" fmla="*/ 0 w 931"/>
                <a:gd name="T23" fmla="*/ 0 h 1122"/>
                <a:gd name="T24" fmla="*/ 0 w 931"/>
                <a:gd name="T25" fmla="*/ 0 h 1122"/>
                <a:gd name="T26" fmla="*/ 0 w 931"/>
                <a:gd name="T27" fmla="*/ 0 h 1122"/>
                <a:gd name="T28" fmla="*/ 0 w 931"/>
                <a:gd name="T29" fmla="*/ 0 h 1122"/>
                <a:gd name="T30" fmla="*/ 0 w 931"/>
                <a:gd name="T31" fmla="*/ 0 h 1122"/>
                <a:gd name="T32" fmla="*/ 0 w 931"/>
                <a:gd name="T33" fmla="*/ 0 h 1122"/>
                <a:gd name="T34" fmla="*/ 0 w 931"/>
                <a:gd name="T35" fmla="*/ 0 h 1122"/>
                <a:gd name="T36" fmla="*/ 0 w 931"/>
                <a:gd name="T37" fmla="*/ 0 h 1122"/>
                <a:gd name="T38" fmla="*/ 0 w 931"/>
                <a:gd name="T39" fmla="*/ 0 h 1122"/>
                <a:gd name="T40" fmla="*/ 0 w 931"/>
                <a:gd name="T41" fmla="*/ 0 h 1122"/>
                <a:gd name="T42" fmla="*/ 0 w 931"/>
                <a:gd name="T43" fmla="*/ 0 h 1122"/>
                <a:gd name="T44" fmla="*/ 0 w 931"/>
                <a:gd name="T45" fmla="*/ 0 h 1122"/>
                <a:gd name="T46" fmla="*/ 0 w 931"/>
                <a:gd name="T47" fmla="*/ 0 h 1122"/>
                <a:gd name="T48" fmla="*/ 0 w 931"/>
                <a:gd name="T49" fmla="*/ 0 h 1122"/>
                <a:gd name="T50" fmla="*/ 0 w 931"/>
                <a:gd name="T51" fmla="*/ 0 h 1122"/>
                <a:gd name="T52" fmla="*/ 0 w 931"/>
                <a:gd name="T53" fmla="*/ 0 h 1122"/>
                <a:gd name="T54" fmla="*/ 0 w 931"/>
                <a:gd name="T55" fmla="*/ 0 h 1122"/>
                <a:gd name="T56" fmla="*/ 0 w 931"/>
                <a:gd name="T57" fmla="*/ 0 h 1122"/>
                <a:gd name="T58" fmla="*/ 0 w 931"/>
                <a:gd name="T59" fmla="*/ 0 h 1122"/>
                <a:gd name="T60" fmla="*/ 0 w 931"/>
                <a:gd name="T61" fmla="*/ 0 h 1122"/>
                <a:gd name="T62" fmla="*/ 0 w 931"/>
                <a:gd name="T63" fmla="*/ 0 h 1122"/>
                <a:gd name="T64" fmla="*/ 0 w 931"/>
                <a:gd name="T65" fmla="*/ 0 h 1122"/>
                <a:gd name="T66" fmla="*/ 0 w 931"/>
                <a:gd name="T67" fmla="*/ 0 h 1122"/>
                <a:gd name="T68" fmla="*/ 0 w 931"/>
                <a:gd name="T69" fmla="*/ 0 h 1122"/>
                <a:gd name="T70" fmla="*/ 0 w 931"/>
                <a:gd name="T71" fmla="*/ 0 h 1122"/>
                <a:gd name="T72" fmla="*/ 0 w 931"/>
                <a:gd name="T73" fmla="*/ 0 h 1122"/>
                <a:gd name="T74" fmla="*/ 0 w 931"/>
                <a:gd name="T75" fmla="*/ 0 h 1122"/>
                <a:gd name="T76" fmla="*/ 0 w 931"/>
                <a:gd name="T77" fmla="*/ 0 h 1122"/>
                <a:gd name="T78" fmla="*/ 0 w 931"/>
                <a:gd name="T79" fmla="*/ 0 h 1122"/>
                <a:gd name="T80" fmla="*/ 0 w 931"/>
                <a:gd name="T81" fmla="*/ 0 h 1122"/>
                <a:gd name="T82" fmla="*/ 0 w 931"/>
                <a:gd name="T83" fmla="*/ 0 h 1122"/>
                <a:gd name="T84" fmla="*/ 0 w 931"/>
                <a:gd name="T85" fmla="*/ 0 h 1122"/>
                <a:gd name="T86" fmla="*/ 0 w 931"/>
                <a:gd name="T87" fmla="*/ 0 h 1122"/>
                <a:gd name="T88" fmla="*/ 0 w 931"/>
                <a:gd name="T89" fmla="*/ 0 h 1122"/>
                <a:gd name="T90" fmla="*/ 0 w 931"/>
                <a:gd name="T91" fmla="*/ 0 h 1122"/>
                <a:gd name="T92" fmla="*/ 0 w 931"/>
                <a:gd name="T93" fmla="*/ 0 h 1122"/>
                <a:gd name="T94" fmla="*/ 0 w 931"/>
                <a:gd name="T95" fmla="*/ 0 h 1122"/>
                <a:gd name="T96" fmla="*/ 0 w 931"/>
                <a:gd name="T97" fmla="*/ 0 h 1122"/>
                <a:gd name="T98" fmla="*/ 0 w 931"/>
                <a:gd name="T99" fmla="*/ 0 h 1122"/>
                <a:gd name="T100" fmla="*/ 0 w 931"/>
                <a:gd name="T101" fmla="*/ 0 h 112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31" h="1122">
                  <a:moveTo>
                    <a:pt x="37" y="789"/>
                  </a:moveTo>
                  <a:lnTo>
                    <a:pt x="29" y="763"/>
                  </a:lnTo>
                  <a:lnTo>
                    <a:pt x="21" y="735"/>
                  </a:lnTo>
                  <a:lnTo>
                    <a:pt x="15" y="708"/>
                  </a:lnTo>
                  <a:lnTo>
                    <a:pt x="10" y="679"/>
                  </a:lnTo>
                  <a:lnTo>
                    <a:pt x="5" y="649"/>
                  </a:lnTo>
                  <a:lnTo>
                    <a:pt x="2" y="620"/>
                  </a:lnTo>
                  <a:lnTo>
                    <a:pt x="0" y="589"/>
                  </a:lnTo>
                  <a:lnTo>
                    <a:pt x="0" y="558"/>
                  </a:lnTo>
                  <a:lnTo>
                    <a:pt x="0" y="536"/>
                  </a:lnTo>
                  <a:lnTo>
                    <a:pt x="1" y="514"/>
                  </a:lnTo>
                  <a:lnTo>
                    <a:pt x="2" y="494"/>
                  </a:lnTo>
                  <a:lnTo>
                    <a:pt x="4" y="473"/>
                  </a:lnTo>
                  <a:lnTo>
                    <a:pt x="8" y="454"/>
                  </a:lnTo>
                  <a:lnTo>
                    <a:pt x="11" y="434"/>
                  </a:lnTo>
                  <a:lnTo>
                    <a:pt x="14" y="415"/>
                  </a:lnTo>
                  <a:lnTo>
                    <a:pt x="18" y="396"/>
                  </a:lnTo>
                  <a:lnTo>
                    <a:pt x="24" y="378"/>
                  </a:lnTo>
                  <a:lnTo>
                    <a:pt x="30" y="359"/>
                  </a:lnTo>
                  <a:lnTo>
                    <a:pt x="35" y="341"/>
                  </a:lnTo>
                  <a:lnTo>
                    <a:pt x="43" y="323"/>
                  </a:lnTo>
                  <a:lnTo>
                    <a:pt x="50" y="306"/>
                  </a:lnTo>
                  <a:lnTo>
                    <a:pt x="58" y="290"/>
                  </a:lnTo>
                  <a:lnTo>
                    <a:pt x="67" y="273"/>
                  </a:lnTo>
                  <a:lnTo>
                    <a:pt x="76" y="258"/>
                  </a:lnTo>
                  <a:lnTo>
                    <a:pt x="86" y="242"/>
                  </a:lnTo>
                  <a:lnTo>
                    <a:pt x="97" y="227"/>
                  </a:lnTo>
                  <a:lnTo>
                    <a:pt x="108" y="212"/>
                  </a:lnTo>
                  <a:lnTo>
                    <a:pt x="119" y="198"/>
                  </a:lnTo>
                  <a:lnTo>
                    <a:pt x="132" y="184"/>
                  </a:lnTo>
                  <a:lnTo>
                    <a:pt x="143" y="172"/>
                  </a:lnTo>
                  <a:lnTo>
                    <a:pt x="156" y="159"/>
                  </a:lnTo>
                  <a:lnTo>
                    <a:pt x="170" y="147"/>
                  </a:lnTo>
                  <a:lnTo>
                    <a:pt x="183" y="136"/>
                  </a:lnTo>
                  <a:lnTo>
                    <a:pt x="197" y="124"/>
                  </a:lnTo>
                  <a:lnTo>
                    <a:pt x="212" y="113"/>
                  </a:lnTo>
                  <a:lnTo>
                    <a:pt x="227" y="103"/>
                  </a:lnTo>
                  <a:lnTo>
                    <a:pt x="242" y="93"/>
                  </a:lnTo>
                  <a:lnTo>
                    <a:pt x="258" y="84"/>
                  </a:lnTo>
                  <a:lnTo>
                    <a:pt x="275" y="75"/>
                  </a:lnTo>
                  <a:lnTo>
                    <a:pt x="292" y="67"/>
                  </a:lnTo>
                  <a:lnTo>
                    <a:pt x="308" y="59"/>
                  </a:lnTo>
                  <a:lnTo>
                    <a:pt x="325" y="51"/>
                  </a:lnTo>
                  <a:lnTo>
                    <a:pt x="343" y="44"/>
                  </a:lnTo>
                  <a:lnTo>
                    <a:pt x="361" y="38"/>
                  </a:lnTo>
                  <a:lnTo>
                    <a:pt x="379" y="31"/>
                  </a:lnTo>
                  <a:lnTo>
                    <a:pt x="397" y="26"/>
                  </a:lnTo>
                  <a:lnTo>
                    <a:pt x="417" y="21"/>
                  </a:lnTo>
                  <a:lnTo>
                    <a:pt x="435" y="17"/>
                  </a:lnTo>
                  <a:lnTo>
                    <a:pt x="454" y="12"/>
                  </a:lnTo>
                  <a:lnTo>
                    <a:pt x="473" y="9"/>
                  </a:lnTo>
                  <a:lnTo>
                    <a:pt x="493" y="6"/>
                  </a:lnTo>
                  <a:lnTo>
                    <a:pt x="512" y="4"/>
                  </a:lnTo>
                  <a:lnTo>
                    <a:pt x="532" y="2"/>
                  </a:lnTo>
                  <a:lnTo>
                    <a:pt x="552" y="1"/>
                  </a:lnTo>
                  <a:lnTo>
                    <a:pt x="572" y="0"/>
                  </a:lnTo>
                  <a:lnTo>
                    <a:pt x="593" y="0"/>
                  </a:lnTo>
                  <a:lnTo>
                    <a:pt x="622" y="1"/>
                  </a:lnTo>
                  <a:lnTo>
                    <a:pt x="652" y="2"/>
                  </a:lnTo>
                  <a:lnTo>
                    <a:pt x="680" y="4"/>
                  </a:lnTo>
                  <a:lnTo>
                    <a:pt x="710" y="7"/>
                  </a:lnTo>
                  <a:lnTo>
                    <a:pt x="739" y="12"/>
                  </a:lnTo>
                  <a:lnTo>
                    <a:pt x="767" y="18"/>
                  </a:lnTo>
                  <a:lnTo>
                    <a:pt x="796" y="25"/>
                  </a:lnTo>
                  <a:lnTo>
                    <a:pt x="824" y="33"/>
                  </a:lnTo>
                  <a:lnTo>
                    <a:pt x="852" y="41"/>
                  </a:lnTo>
                  <a:lnTo>
                    <a:pt x="879" y="51"/>
                  </a:lnTo>
                  <a:lnTo>
                    <a:pt x="906" y="61"/>
                  </a:lnTo>
                  <a:lnTo>
                    <a:pt x="931" y="73"/>
                  </a:lnTo>
                  <a:lnTo>
                    <a:pt x="923" y="98"/>
                  </a:lnTo>
                  <a:lnTo>
                    <a:pt x="914" y="127"/>
                  </a:lnTo>
                  <a:lnTo>
                    <a:pt x="906" y="159"/>
                  </a:lnTo>
                  <a:lnTo>
                    <a:pt x="899" y="194"/>
                  </a:lnTo>
                  <a:lnTo>
                    <a:pt x="888" y="195"/>
                  </a:lnTo>
                  <a:lnTo>
                    <a:pt x="877" y="183"/>
                  </a:lnTo>
                  <a:lnTo>
                    <a:pt x="865" y="171"/>
                  </a:lnTo>
                  <a:lnTo>
                    <a:pt x="849" y="157"/>
                  </a:lnTo>
                  <a:lnTo>
                    <a:pt x="830" y="142"/>
                  </a:lnTo>
                  <a:lnTo>
                    <a:pt x="808" y="127"/>
                  </a:lnTo>
                  <a:lnTo>
                    <a:pt x="784" y="113"/>
                  </a:lnTo>
                  <a:lnTo>
                    <a:pt x="757" y="99"/>
                  </a:lnTo>
                  <a:lnTo>
                    <a:pt x="726" y="86"/>
                  </a:lnTo>
                  <a:lnTo>
                    <a:pt x="709" y="80"/>
                  </a:lnTo>
                  <a:lnTo>
                    <a:pt x="692" y="75"/>
                  </a:lnTo>
                  <a:lnTo>
                    <a:pt x="676" y="70"/>
                  </a:lnTo>
                  <a:lnTo>
                    <a:pt x="658" y="67"/>
                  </a:lnTo>
                  <a:lnTo>
                    <a:pt x="641" y="63"/>
                  </a:lnTo>
                  <a:lnTo>
                    <a:pt x="623" y="61"/>
                  </a:lnTo>
                  <a:lnTo>
                    <a:pt x="605" y="60"/>
                  </a:lnTo>
                  <a:lnTo>
                    <a:pt x="587" y="59"/>
                  </a:lnTo>
                  <a:lnTo>
                    <a:pt x="570" y="59"/>
                  </a:lnTo>
                  <a:lnTo>
                    <a:pt x="553" y="60"/>
                  </a:lnTo>
                  <a:lnTo>
                    <a:pt x="537" y="61"/>
                  </a:lnTo>
                  <a:lnTo>
                    <a:pt x="520" y="63"/>
                  </a:lnTo>
                  <a:lnTo>
                    <a:pt x="504" y="65"/>
                  </a:lnTo>
                  <a:lnTo>
                    <a:pt x="490" y="69"/>
                  </a:lnTo>
                  <a:lnTo>
                    <a:pt x="474" y="72"/>
                  </a:lnTo>
                  <a:lnTo>
                    <a:pt x="459" y="76"/>
                  </a:lnTo>
                  <a:lnTo>
                    <a:pt x="444" y="80"/>
                  </a:lnTo>
                  <a:lnTo>
                    <a:pt x="430" y="86"/>
                  </a:lnTo>
                  <a:lnTo>
                    <a:pt x="417" y="91"/>
                  </a:lnTo>
                  <a:lnTo>
                    <a:pt x="403" y="97"/>
                  </a:lnTo>
                  <a:lnTo>
                    <a:pt x="389" y="104"/>
                  </a:lnTo>
                  <a:lnTo>
                    <a:pt x="376" y="111"/>
                  </a:lnTo>
                  <a:lnTo>
                    <a:pt x="364" y="119"/>
                  </a:lnTo>
                  <a:lnTo>
                    <a:pt x="352" y="126"/>
                  </a:lnTo>
                  <a:lnTo>
                    <a:pt x="339" y="134"/>
                  </a:lnTo>
                  <a:lnTo>
                    <a:pt x="328" y="144"/>
                  </a:lnTo>
                  <a:lnTo>
                    <a:pt x="317" y="154"/>
                  </a:lnTo>
                  <a:lnTo>
                    <a:pt x="306" y="163"/>
                  </a:lnTo>
                  <a:lnTo>
                    <a:pt x="296" y="174"/>
                  </a:lnTo>
                  <a:lnTo>
                    <a:pt x="285" y="184"/>
                  </a:lnTo>
                  <a:lnTo>
                    <a:pt x="276" y="195"/>
                  </a:lnTo>
                  <a:lnTo>
                    <a:pt x="266" y="207"/>
                  </a:lnTo>
                  <a:lnTo>
                    <a:pt x="248" y="231"/>
                  </a:lnTo>
                  <a:lnTo>
                    <a:pt x="232" y="257"/>
                  </a:lnTo>
                  <a:lnTo>
                    <a:pt x="217" y="283"/>
                  </a:lnTo>
                  <a:lnTo>
                    <a:pt x="204" y="313"/>
                  </a:lnTo>
                  <a:lnTo>
                    <a:pt x="192" y="341"/>
                  </a:lnTo>
                  <a:lnTo>
                    <a:pt x="182" y="372"/>
                  </a:lnTo>
                  <a:lnTo>
                    <a:pt x="174" y="402"/>
                  </a:lnTo>
                  <a:lnTo>
                    <a:pt x="167" y="434"/>
                  </a:lnTo>
                  <a:lnTo>
                    <a:pt x="161" y="466"/>
                  </a:lnTo>
                  <a:lnTo>
                    <a:pt x="157" y="497"/>
                  </a:lnTo>
                  <a:lnTo>
                    <a:pt x="155" y="530"/>
                  </a:lnTo>
                  <a:lnTo>
                    <a:pt x="154" y="564"/>
                  </a:lnTo>
                  <a:lnTo>
                    <a:pt x="155" y="600"/>
                  </a:lnTo>
                  <a:lnTo>
                    <a:pt x="158" y="635"/>
                  </a:lnTo>
                  <a:lnTo>
                    <a:pt x="162" y="669"/>
                  </a:lnTo>
                  <a:lnTo>
                    <a:pt x="168" y="702"/>
                  </a:lnTo>
                  <a:lnTo>
                    <a:pt x="175" y="734"/>
                  </a:lnTo>
                  <a:lnTo>
                    <a:pt x="183" y="765"/>
                  </a:lnTo>
                  <a:lnTo>
                    <a:pt x="194" y="795"/>
                  </a:lnTo>
                  <a:lnTo>
                    <a:pt x="206" y="824"/>
                  </a:lnTo>
                  <a:lnTo>
                    <a:pt x="221" y="851"/>
                  </a:lnTo>
                  <a:lnTo>
                    <a:pt x="236" y="877"/>
                  </a:lnTo>
                  <a:lnTo>
                    <a:pt x="253" y="902"/>
                  </a:lnTo>
                  <a:lnTo>
                    <a:pt x="271" y="924"/>
                  </a:lnTo>
                  <a:lnTo>
                    <a:pt x="290" y="945"/>
                  </a:lnTo>
                  <a:lnTo>
                    <a:pt x="312" y="964"/>
                  </a:lnTo>
                  <a:lnTo>
                    <a:pt x="333" y="983"/>
                  </a:lnTo>
                  <a:lnTo>
                    <a:pt x="357" y="998"/>
                  </a:lnTo>
                  <a:lnTo>
                    <a:pt x="369" y="1006"/>
                  </a:lnTo>
                  <a:lnTo>
                    <a:pt x="382" y="1013"/>
                  </a:lnTo>
                  <a:lnTo>
                    <a:pt x="393" y="1020"/>
                  </a:lnTo>
                  <a:lnTo>
                    <a:pt x="407" y="1026"/>
                  </a:lnTo>
                  <a:lnTo>
                    <a:pt x="432" y="1037"/>
                  </a:lnTo>
                  <a:lnTo>
                    <a:pt x="460" y="1045"/>
                  </a:lnTo>
                  <a:lnTo>
                    <a:pt x="487" y="1052"/>
                  </a:lnTo>
                  <a:lnTo>
                    <a:pt x="516" y="1056"/>
                  </a:lnTo>
                  <a:lnTo>
                    <a:pt x="546" y="1059"/>
                  </a:lnTo>
                  <a:lnTo>
                    <a:pt x="576" y="1060"/>
                  </a:lnTo>
                  <a:lnTo>
                    <a:pt x="596" y="1060"/>
                  </a:lnTo>
                  <a:lnTo>
                    <a:pt x="615" y="1059"/>
                  </a:lnTo>
                  <a:lnTo>
                    <a:pt x="633" y="1057"/>
                  </a:lnTo>
                  <a:lnTo>
                    <a:pt x="652" y="1055"/>
                  </a:lnTo>
                  <a:lnTo>
                    <a:pt x="670" y="1050"/>
                  </a:lnTo>
                  <a:lnTo>
                    <a:pt x="688" y="1047"/>
                  </a:lnTo>
                  <a:lnTo>
                    <a:pt x="706" y="1042"/>
                  </a:lnTo>
                  <a:lnTo>
                    <a:pt x="723" y="1037"/>
                  </a:lnTo>
                  <a:lnTo>
                    <a:pt x="756" y="1025"/>
                  </a:lnTo>
                  <a:lnTo>
                    <a:pt x="786" y="1012"/>
                  </a:lnTo>
                  <a:lnTo>
                    <a:pt x="813" y="998"/>
                  </a:lnTo>
                  <a:lnTo>
                    <a:pt x="837" y="985"/>
                  </a:lnTo>
                  <a:lnTo>
                    <a:pt x="858" y="971"/>
                  </a:lnTo>
                  <a:lnTo>
                    <a:pt x="877" y="957"/>
                  </a:lnTo>
                  <a:lnTo>
                    <a:pt x="895" y="944"/>
                  </a:lnTo>
                  <a:lnTo>
                    <a:pt x="911" y="934"/>
                  </a:lnTo>
                  <a:lnTo>
                    <a:pt x="903" y="1031"/>
                  </a:lnTo>
                  <a:lnTo>
                    <a:pt x="878" y="1046"/>
                  </a:lnTo>
                  <a:lnTo>
                    <a:pt x="853" y="1060"/>
                  </a:lnTo>
                  <a:lnTo>
                    <a:pt x="825" y="1073"/>
                  </a:lnTo>
                  <a:lnTo>
                    <a:pt x="797" y="1084"/>
                  </a:lnTo>
                  <a:lnTo>
                    <a:pt x="770" y="1093"/>
                  </a:lnTo>
                  <a:lnTo>
                    <a:pt x="742" y="1100"/>
                  </a:lnTo>
                  <a:lnTo>
                    <a:pt x="712" y="1107"/>
                  </a:lnTo>
                  <a:lnTo>
                    <a:pt x="681" y="1112"/>
                  </a:lnTo>
                  <a:lnTo>
                    <a:pt x="650" y="1116"/>
                  </a:lnTo>
                  <a:lnTo>
                    <a:pt x="618" y="1119"/>
                  </a:lnTo>
                  <a:lnTo>
                    <a:pt x="586" y="1122"/>
                  </a:lnTo>
                  <a:lnTo>
                    <a:pt x="554" y="1122"/>
                  </a:lnTo>
                  <a:lnTo>
                    <a:pt x="522" y="1122"/>
                  </a:lnTo>
                  <a:lnTo>
                    <a:pt x="492" y="1119"/>
                  </a:lnTo>
                  <a:lnTo>
                    <a:pt x="461" y="1116"/>
                  </a:lnTo>
                  <a:lnTo>
                    <a:pt x="431" y="1112"/>
                  </a:lnTo>
                  <a:lnTo>
                    <a:pt x="403" y="1107"/>
                  </a:lnTo>
                  <a:lnTo>
                    <a:pt x="375" y="1099"/>
                  </a:lnTo>
                  <a:lnTo>
                    <a:pt x="349" y="1092"/>
                  </a:lnTo>
                  <a:lnTo>
                    <a:pt x="323" y="1082"/>
                  </a:lnTo>
                  <a:lnTo>
                    <a:pt x="298" y="1073"/>
                  </a:lnTo>
                  <a:lnTo>
                    <a:pt x="274" y="1061"/>
                  </a:lnTo>
                  <a:lnTo>
                    <a:pt x="249" y="1049"/>
                  </a:lnTo>
                  <a:lnTo>
                    <a:pt x="227" y="1036"/>
                  </a:lnTo>
                  <a:lnTo>
                    <a:pt x="206" y="1021"/>
                  </a:lnTo>
                  <a:lnTo>
                    <a:pt x="186" y="1005"/>
                  </a:lnTo>
                  <a:lnTo>
                    <a:pt x="167" y="988"/>
                  </a:lnTo>
                  <a:lnTo>
                    <a:pt x="147" y="970"/>
                  </a:lnTo>
                  <a:lnTo>
                    <a:pt x="130" y="951"/>
                  </a:lnTo>
                  <a:lnTo>
                    <a:pt x="115" y="932"/>
                  </a:lnTo>
                  <a:lnTo>
                    <a:pt x="99" y="910"/>
                  </a:lnTo>
                  <a:lnTo>
                    <a:pt x="85" y="888"/>
                  </a:lnTo>
                  <a:lnTo>
                    <a:pt x="71" y="865"/>
                  </a:lnTo>
                  <a:lnTo>
                    <a:pt x="58" y="841"/>
                  </a:lnTo>
                  <a:lnTo>
                    <a:pt x="48" y="816"/>
                  </a:lnTo>
                  <a:lnTo>
                    <a:pt x="37" y="78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58"/>
            </a:p>
          </p:txBody>
        </p:sp>
        <p:sp>
          <p:nvSpPr>
            <p:cNvPr id="36" name="Freeform 30"/>
            <p:cNvSpPr>
              <a:spLocks noEditPoints="1"/>
            </p:cNvSpPr>
            <p:nvPr userDrawn="1"/>
          </p:nvSpPr>
          <p:spPr bwMode="auto">
            <a:xfrm>
              <a:off x="2274" y="1336"/>
              <a:ext cx="40" cy="64"/>
            </a:xfrm>
            <a:custGeom>
              <a:avLst/>
              <a:gdLst>
                <a:gd name="T0" fmla="*/ 0 w 688"/>
                <a:gd name="T1" fmla="*/ 0 h 1080"/>
                <a:gd name="T2" fmla="*/ 0 w 688"/>
                <a:gd name="T3" fmla="*/ 0 h 1080"/>
                <a:gd name="T4" fmla="*/ 0 w 688"/>
                <a:gd name="T5" fmla="*/ 0 h 1080"/>
                <a:gd name="T6" fmla="*/ 0 w 688"/>
                <a:gd name="T7" fmla="*/ 0 h 1080"/>
                <a:gd name="T8" fmla="*/ 0 w 688"/>
                <a:gd name="T9" fmla="*/ 0 h 1080"/>
                <a:gd name="T10" fmla="*/ 0 w 688"/>
                <a:gd name="T11" fmla="*/ 0 h 1080"/>
                <a:gd name="T12" fmla="*/ 0 w 688"/>
                <a:gd name="T13" fmla="*/ 0 h 1080"/>
                <a:gd name="T14" fmla="*/ 0 w 688"/>
                <a:gd name="T15" fmla="*/ 0 h 1080"/>
                <a:gd name="T16" fmla="*/ 0 w 688"/>
                <a:gd name="T17" fmla="*/ 0 h 1080"/>
                <a:gd name="T18" fmla="*/ 0 w 688"/>
                <a:gd name="T19" fmla="*/ 0 h 1080"/>
                <a:gd name="T20" fmla="*/ 0 w 688"/>
                <a:gd name="T21" fmla="*/ 0 h 1080"/>
                <a:gd name="T22" fmla="*/ 0 w 688"/>
                <a:gd name="T23" fmla="*/ 0 h 1080"/>
                <a:gd name="T24" fmla="*/ 0 w 688"/>
                <a:gd name="T25" fmla="*/ 0 h 1080"/>
                <a:gd name="T26" fmla="*/ 0 w 688"/>
                <a:gd name="T27" fmla="*/ 0 h 1080"/>
                <a:gd name="T28" fmla="*/ 0 w 688"/>
                <a:gd name="T29" fmla="*/ 0 h 1080"/>
                <a:gd name="T30" fmla="*/ 0 w 688"/>
                <a:gd name="T31" fmla="*/ 0 h 1080"/>
                <a:gd name="T32" fmla="*/ 0 w 688"/>
                <a:gd name="T33" fmla="*/ 0 h 1080"/>
                <a:gd name="T34" fmla="*/ 0 w 688"/>
                <a:gd name="T35" fmla="*/ 0 h 1080"/>
                <a:gd name="T36" fmla="*/ 0 w 688"/>
                <a:gd name="T37" fmla="*/ 0 h 1080"/>
                <a:gd name="T38" fmla="*/ 0 w 688"/>
                <a:gd name="T39" fmla="*/ 0 h 1080"/>
                <a:gd name="T40" fmla="*/ 0 w 688"/>
                <a:gd name="T41" fmla="*/ 0 h 1080"/>
                <a:gd name="T42" fmla="*/ 0 w 688"/>
                <a:gd name="T43" fmla="*/ 0 h 1080"/>
                <a:gd name="T44" fmla="*/ 0 w 688"/>
                <a:gd name="T45" fmla="*/ 0 h 1080"/>
                <a:gd name="T46" fmla="*/ 0 w 688"/>
                <a:gd name="T47" fmla="*/ 0 h 1080"/>
                <a:gd name="T48" fmla="*/ 0 w 688"/>
                <a:gd name="T49" fmla="*/ 0 h 1080"/>
                <a:gd name="T50" fmla="*/ 0 w 688"/>
                <a:gd name="T51" fmla="*/ 0 h 1080"/>
                <a:gd name="T52" fmla="*/ 0 w 688"/>
                <a:gd name="T53" fmla="*/ 0 h 1080"/>
                <a:gd name="T54" fmla="*/ 0 w 688"/>
                <a:gd name="T55" fmla="*/ 0 h 1080"/>
                <a:gd name="T56" fmla="*/ 0 w 688"/>
                <a:gd name="T57" fmla="*/ 0 h 1080"/>
                <a:gd name="T58" fmla="*/ 0 w 688"/>
                <a:gd name="T59" fmla="*/ 0 h 1080"/>
                <a:gd name="T60" fmla="*/ 0 w 688"/>
                <a:gd name="T61" fmla="*/ 0 h 1080"/>
                <a:gd name="T62" fmla="*/ 0 w 688"/>
                <a:gd name="T63" fmla="*/ 0 h 1080"/>
                <a:gd name="T64" fmla="*/ 0 w 688"/>
                <a:gd name="T65" fmla="*/ 0 h 1080"/>
                <a:gd name="T66" fmla="*/ 0 w 688"/>
                <a:gd name="T67" fmla="*/ 0 h 1080"/>
                <a:gd name="T68" fmla="*/ 0 w 688"/>
                <a:gd name="T69" fmla="*/ 0 h 1080"/>
                <a:gd name="T70" fmla="*/ 0 w 688"/>
                <a:gd name="T71" fmla="*/ 0 h 1080"/>
                <a:gd name="T72" fmla="*/ 0 w 688"/>
                <a:gd name="T73" fmla="*/ 0 h 1080"/>
                <a:gd name="T74" fmla="*/ 0 w 688"/>
                <a:gd name="T75" fmla="*/ 0 h 1080"/>
                <a:gd name="T76" fmla="*/ 0 w 688"/>
                <a:gd name="T77" fmla="*/ 0 h 1080"/>
                <a:gd name="T78" fmla="*/ 0 w 688"/>
                <a:gd name="T79" fmla="*/ 0 h 1080"/>
                <a:gd name="T80" fmla="*/ 0 w 688"/>
                <a:gd name="T81" fmla="*/ 0 h 1080"/>
                <a:gd name="T82" fmla="*/ 0 w 688"/>
                <a:gd name="T83" fmla="*/ 0 h 1080"/>
                <a:gd name="T84" fmla="*/ 0 w 688"/>
                <a:gd name="T85" fmla="*/ 0 h 1080"/>
                <a:gd name="T86" fmla="*/ 0 w 688"/>
                <a:gd name="T87" fmla="*/ 0 h 1080"/>
                <a:gd name="T88" fmla="*/ 0 w 688"/>
                <a:gd name="T89" fmla="*/ 0 h 1080"/>
                <a:gd name="T90" fmla="*/ 0 w 688"/>
                <a:gd name="T91" fmla="*/ 0 h 1080"/>
                <a:gd name="T92" fmla="*/ 0 w 688"/>
                <a:gd name="T93" fmla="*/ 0 h 108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688" h="1080">
                  <a:moveTo>
                    <a:pt x="319" y="61"/>
                  </a:moveTo>
                  <a:lnTo>
                    <a:pt x="299" y="61"/>
                  </a:lnTo>
                  <a:lnTo>
                    <a:pt x="280" y="60"/>
                  </a:lnTo>
                  <a:lnTo>
                    <a:pt x="262" y="60"/>
                  </a:lnTo>
                  <a:lnTo>
                    <a:pt x="244" y="60"/>
                  </a:lnTo>
                  <a:lnTo>
                    <a:pt x="139" y="60"/>
                  </a:lnTo>
                  <a:lnTo>
                    <a:pt x="139" y="521"/>
                  </a:lnTo>
                  <a:lnTo>
                    <a:pt x="211" y="525"/>
                  </a:lnTo>
                  <a:lnTo>
                    <a:pt x="216" y="525"/>
                  </a:lnTo>
                  <a:lnTo>
                    <a:pt x="222" y="524"/>
                  </a:lnTo>
                  <a:lnTo>
                    <a:pt x="233" y="523"/>
                  </a:lnTo>
                  <a:lnTo>
                    <a:pt x="246" y="522"/>
                  </a:lnTo>
                  <a:lnTo>
                    <a:pt x="260" y="522"/>
                  </a:lnTo>
                  <a:lnTo>
                    <a:pt x="272" y="522"/>
                  </a:lnTo>
                  <a:lnTo>
                    <a:pt x="283" y="521"/>
                  </a:lnTo>
                  <a:lnTo>
                    <a:pt x="293" y="521"/>
                  </a:lnTo>
                  <a:lnTo>
                    <a:pt x="313" y="519"/>
                  </a:lnTo>
                  <a:lnTo>
                    <a:pt x="332" y="516"/>
                  </a:lnTo>
                  <a:lnTo>
                    <a:pt x="350" y="513"/>
                  </a:lnTo>
                  <a:lnTo>
                    <a:pt x="367" y="507"/>
                  </a:lnTo>
                  <a:lnTo>
                    <a:pt x="382" y="502"/>
                  </a:lnTo>
                  <a:lnTo>
                    <a:pt x="398" y="496"/>
                  </a:lnTo>
                  <a:lnTo>
                    <a:pt x="413" y="488"/>
                  </a:lnTo>
                  <a:lnTo>
                    <a:pt x="427" y="480"/>
                  </a:lnTo>
                  <a:lnTo>
                    <a:pt x="441" y="471"/>
                  </a:lnTo>
                  <a:lnTo>
                    <a:pt x="453" y="462"/>
                  </a:lnTo>
                  <a:lnTo>
                    <a:pt x="466" y="452"/>
                  </a:lnTo>
                  <a:lnTo>
                    <a:pt x="477" y="442"/>
                  </a:lnTo>
                  <a:lnTo>
                    <a:pt x="487" y="430"/>
                  </a:lnTo>
                  <a:lnTo>
                    <a:pt x="497" y="418"/>
                  </a:lnTo>
                  <a:lnTo>
                    <a:pt x="505" y="406"/>
                  </a:lnTo>
                  <a:lnTo>
                    <a:pt x="514" y="392"/>
                  </a:lnTo>
                  <a:lnTo>
                    <a:pt x="520" y="378"/>
                  </a:lnTo>
                  <a:lnTo>
                    <a:pt x="527" y="363"/>
                  </a:lnTo>
                  <a:lnTo>
                    <a:pt x="532" y="348"/>
                  </a:lnTo>
                  <a:lnTo>
                    <a:pt x="536" y="333"/>
                  </a:lnTo>
                  <a:lnTo>
                    <a:pt x="539" y="317"/>
                  </a:lnTo>
                  <a:lnTo>
                    <a:pt x="542" y="300"/>
                  </a:lnTo>
                  <a:lnTo>
                    <a:pt x="543" y="283"/>
                  </a:lnTo>
                  <a:lnTo>
                    <a:pt x="543" y="266"/>
                  </a:lnTo>
                  <a:lnTo>
                    <a:pt x="543" y="254"/>
                  </a:lnTo>
                  <a:lnTo>
                    <a:pt x="542" y="240"/>
                  </a:lnTo>
                  <a:lnTo>
                    <a:pt x="541" y="227"/>
                  </a:lnTo>
                  <a:lnTo>
                    <a:pt x="539" y="216"/>
                  </a:lnTo>
                  <a:lnTo>
                    <a:pt x="537" y="203"/>
                  </a:lnTo>
                  <a:lnTo>
                    <a:pt x="534" y="191"/>
                  </a:lnTo>
                  <a:lnTo>
                    <a:pt x="530" y="179"/>
                  </a:lnTo>
                  <a:lnTo>
                    <a:pt x="525" y="168"/>
                  </a:lnTo>
                  <a:lnTo>
                    <a:pt x="520" y="157"/>
                  </a:lnTo>
                  <a:lnTo>
                    <a:pt x="514" y="147"/>
                  </a:lnTo>
                  <a:lnTo>
                    <a:pt x="507" y="137"/>
                  </a:lnTo>
                  <a:lnTo>
                    <a:pt x="501" y="127"/>
                  </a:lnTo>
                  <a:lnTo>
                    <a:pt x="493" y="119"/>
                  </a:lnTo>
                  <a:lnTo>
                    <a:pt x="485" y="110"/>
                  </a:lnTo>
                  <a:lnTo>
                    <a:pt x="476" y="103"/>
                  </a:lnTo>
                  <a:lnTo>
                    <a:pt x="466" y="96"/>
                  </a:lnTo>
                  <a:lnTo>
                    <a:pt x="457" y="89"/>
                  </a:lnTo>
                  <a:lnTo>
                    <a:pt x="445" y="84"/>
                  </a:lnTo>
                  <a:lnTo>
                    <a:pt x="434" y="79"/>
                  </a:lnTo>
                  <a:lnTo>
                    <a:pt x="422" y="74"/>
                  </a:lnTo>
                  <a:lnTo>
                    <a:pt x="409" y="70"/>
                  </a:lnTo>
                  <a:lnTo>
                    <a:pt x="395" y="67"/>
                  </a:lnTo>
                  <a:lnTo>
                    <a:pt x="380" y="65"/>
                  </a:lnTo>
                  <a:lnTo>
                    <a:pt x="365" y="64"/>
                  </a:lnTo>
                  <a:lnTo>
                    <a:pt x="360" y="63"/>
                  </a:lnTo>
                  <a:lnTo>
                    <a:pt x="351" y="63"/>
                  </a:lnTo>
                  <a:lnTo>
                    <a:pt x="337" y="62"/>
                  </a:lnTo>
                  <a:lnTo>
                    <a:pt x="319" y="61"/>
                  </a:lnTo>
                  <a:close/>
                  <a:moveTo>
                    <a:pt x="310" y="586"/>
                  </a:moveTo>
                  <a:lnTo>
                    <a:pt x="298" y="587"/>
                  </a:lnTo>
                  <a:lnTo>
                    <a:pt x="285" y="588"/>
                  </a:lnTo>
                  <a:lnTo>
                    <a:pt x="272" y="588"/>
                  </a:lnTo>
                  <a:lnTo>
                    <a:pt x="260" y="588"/>
                  </a:lnTo>
                  <a:lnTo>
                    <a:pt x="246" y="588"/>
                  </a:lnTo>
                  <a:lnTo>
                    <a:pt x="240" y="588"/>
                  </a:lnTo>
                  <a:lnTo>
                    <a:pt x="233" y="587"/>
                  </a:lnTo>
                  <a:lnTo>
                    <a:pt x="226" y="587"/>
                  </a:lnTo>
                  <a:lnTo>
                    <a:pt x="220" y="586"/>
                  </a:lnTo>
                  <a:lnTo>
                    <a:pt x="195" y="586"/>
                  </a:lnTo>
                  <a:lnTo>
                    <a:pt x="188" y="584"/>
                  </a:lnTo>
                  <a:lnTo>
                    <a:pt x="183" y="584"/>
                  </a:lnTo>
                  <a:lnTo>
                    <a:pt x="139" y="584"/>
                  </a:lnTo>
                  <a:lnTo>
                    <a:pt x="139" y="1080"/>
                  </a:lnTo>
                  <a:lnTo>
                    <a:pt x="111" y="1077"/>
                  </a:lnTo>
                  <a:lnTo>
                    <a:pt x="99" y="1076"/>
                  </a:lnTo>
                  <a:lnTo>
                    <a:pt x="91" y="1076"/>
                  </a:lnTo>
                  <a:lnTo>
                    <a:pt x="70" y="1074"/>
                  </a:lnTo>
                  <a:lnTo>
                    <a:pt x="38" y="1076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282" y="0"/>
                  </a:lnTo>
                  <a:lnTo>
                    <a:pt x="319" y="0"/>
                  </a:lnTo>
                  <a:lnTo>
                    <a:pt x="354" y="1"/>
                  </a:lnTo>
                  <a:lnTo>
                    <a:pt x="387" y="3"/>
                  </a:lnTo>
                  <a:lnTo>
                    <a:pt x="417" y="5"/>
                  </a:lnTo>
                  <a:lnTo>
                    <a:pt x="447" y="10"/>
                  </a:lnTo>
                  <a:lnTo>
                    <a:pt x="475" y="13"/>
                  </a:lnTo>
                  <a:lnTo>
                    <a:pt x="500" y="18"/>
                  </a:lnTo>
                  <a:lnTo>
                    <a:pt x="523" y="24"/>
                  </a:lnTo>
                  <a:lnTo>
                    <a:pt x="545" y="31"/>
                  </a:lnTo>
                  <a:lnTo>
                    <a:pt x="564" y="38"/>
                  </a:lnTo>
                  <a:lnTo>
                    <a:pt x="582" y="47"/>
                  </a:lnTo>
                  <a:lnTo>
                    <a:pt x="599" y="56"/>
                  </a:lnTo>
                  <a:lnTo>
                    <a:pt x="613" y="67"/>
                  </a:lnTo>
                  <a:lnTo>
                    <a:pt x="627" y="79"/>
                  </a:lnTo>
                  <a:lnTo>
                    <a:pt x="640" y="91"/>
                  </a:lnTo>
                  <a:lnTo>
                    <a:pt x="650" y="104"/>
                  </a:lnTo>
                  <a:lnTo>
                    <a:pt x="659" y="120"/>
                  </a:lnTo>
                  <a:lnTo>
                    <a:pt x="667" y="136"/>
                  </a:lnTo>
                  <a:lnTo>
                    <a:pt x="674" y="153"/>
                  </a:lnTo>
                  <a:lnTo>
                    <a:pt x="679" y="172"/>
                  </a:lnTo>
                  <a:lnTo>
                    <a:pt x="683" y="192"/>
                  </a:lnTo>
                  <a:lnTo>
                    <a:pt x="685" y="212"/>
                  </a:lnTo>
                  <a:lnTo>
                    <a:pt x="688" y="235"/>
                  </a:lnTo>
                  <a:lnTo>
                    <a:pt x="688" y="258"/>
                  </a:lnTo>
                  <a:lnTo>
                    <a:pt x="688" y="281"/>
                  </a:lnTo>
                  <a:lnTo>
                    <a:pt x="685" y="304"/>
                  </a:lnTo>
                  <a:lnTo>
                    <a:pt x="683" y="325"/>
                  </a:lnTo>
                  <a:lnTo>
                    <a:pt x="679" y="345"/>
                  </a:lnTo>
                  <a:lnTo>
                    <a:pt x="674" y="364"/>
                  </a:lnTo>
                  <a:lnTo>
                    <a:pt x="667" y="382"/>
                  </a:lnTo>
                  <a:lnTo>
                    <a:pt x="660" y="400"/>
                  </a:lnTo>
                  <a:lnTo>
                    <a:pt x="652" y="416"/>
                  </a:lnTo>
                  <a:lnTo>
                    <a:pt x="642" y="431"/>
                  </a:lnTo>
                  <a:lnTo>
                    <a:pt x="630" y="446"/>
                  </a:lnTo>
                  <a:lnTo>
                    <a:pt x="619" y="460"/>
                  </a:lnTo>
                  <a:lnTo>
                    <a:pt x="605" y="473"/>
                  </a:lnTo>
                  <a:lnTo>
                    <a:pt x="590" y="485"/>
                  </a:lnTo>
                  <a:lnTo>
                    <a:pt x="575" y="497"/>
                  </a:lnTo>
                  <a:lnTo>
                    <a:pt x="558" y="507"/>
                  </a:lnTo>
                  <a:lnTo>
                    <a:pt x="540" y="518"/>
                  </a:lnTo>
                  <a:lnTo>
                    <a:pt x="521" y="528"/>
                  </a:lnTo>
                  <a:lnTo>
                    <a:pt x="501" y="537"/>
                  </a:lnTo>
                  <a:lnTo>
                    <a:pt x="480" y="546"/>
                  </a:lnTo>
                  <a:lnTo>
                    <a:pt x="457" y="553"/>
                  </a:lnTo>
                  <a:lnTo>
                    <a:pt x="432" y="560"/>
                  </a:lnTo>
                  <a:lnTo>
                    <a:pt x="407" y="568"/>
                  </a:lnTo>
                  <a:lnTo>
                    <a:pt x="379" y="574"/>
                  </a:lnTo>
                  <a:lnTo>
                    <a:pt x="351" y="580"/>
                  </a:lnTo>
                  <a:lnTo>
                    <a:pt x="343" y="582"/>
                  </a:lnTo>
                  <a:lnTo>
                    <a:pt x="334" y="584"/>
                  </a:lnTo>
                  <a:lnTo>
                    <a:pt x="323" y="585"/>
                  </a:lnTo>
                  <a:lnTo>
                    <a:pt x="310" y="58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58"/>
            </a:p>
          </p:txBody>
        </p:sp>
        <p:sp>
          <p:nvSpPr>
            <p:cNvPr id="37" name="Freeform 31"/>
            <p:cNvSpPr>
              <a:spLocks noEditPoints="1"/>
            </p:cNvSpPr>
            <p:nvPr userDrawn="1"/>
          </p:nvSpPr>
          <p:spPr bwMode="auto">
            <a:xfrm>
              <a:off x="2211" y="1336"/>
              <a:ext cx="46" cy="64"/>
            </a:xfrm>
            <a:custGeom>
              <a:avLst/>
              <a:gdLst>
                <a:gd name="T0" fmla="*/ 0 w 791"/>
                <a:gd name="T1" fmla="*/ 0 h 1081"/>
                <a:gd name="T2" fmla="*/ 0 w 791"/>
                <a:gd name="T3" fmla="*/ 0 h 1081"/>
                <a:gd name="T4" fmla="*/ 0 w 791"/>
                <a:gd name="T5" fmla="*/ 0 h 1081"/>
                <a:gd name="T6" fmla="*/ 0 w 791"/>
                <a:gd name="T7" fmla="*/ 0 h 1081"/>
                <a:gd name="T8" fmla="*/ 0 w 791"/>
                <a:gd name="T9" fmla="*/ 0 h 1081"/>
                <a:gd name="T10" fmla="*/ 0 w 791"/>
                <a:gd name="T11" fmla="*/ 0 h 1081"/>
                <a:gd name="T12" fmla="*/ 0 w 791"/>
                <a:gd name="T13" fmla="*/ 0 h 1081"/>
                <a:gd name="T14" fmla="*/ 0 w 791"/>
                <a:gd name="T15" fmla="*/ 0 h 1081"/>
                <a:gd name="T16" fmla="*/ 0 w 791"/>
                <a:gd name="T17" fmla="*/ 0 h 1081"/>
                <a:gd name="T18" fmla="*/ 0 w 791"/>
                <a:gd name="T19" fmla="*/ 0 h 1081"/>
                <a:gd name="T20" fmla="*/ 0 w 791"/>
                <a:gd name="T21" fmla="*/ 0 h 1081"/>
                <a:gd name="T22" fmla="*/ 0 w 791"/>
                <a:gd name="T23" fmla="*/ 0 h 1081"/>
                <a:gd name="T24" fmla="*/ 0 w 791"/>
                <a:gd name="T25" fmla="*/ 0 h 1081"/>
                <a:gd name="T26" fmla="*/ 0 w 791"/>
                <a:gd name="T27" fmla="*/ 0 h 1081"/>
                <a:gd name="T28" fmla="*/ 0 w 791"/>
                <a:gd name="T29" fmla="*/ 0 h 1081"/>
                <a:gd name="T30" fmla="*/ 0 w 791"/>
                <a:gd name="T31" fmla="*/ 0 h 1081"/>
                <a:gd name="T32" fmla="*/ 0 w 791"/>
                <a:gd name="T33" fmla="*/ 0 h 1081"/>
                <a:gd name="T34" fmla="*/ 0 w 791"/>
                <a:gd name="T35" fmla="*/ 0 h 1081"/>
                <a:gd name="T36" fmla="*/ 0 w 791"/>
                <a:gd name="T37" fmla="*/ 0 h 1081"/>
                <a:gd name="T38" fmla="*/ 0 w 791"/>
                <a:gd name="T39" fmla="*/ 0 h 1081"/>
                <a:gd name="T40" fmla="*/ 0 w 791"/>
                <a:gd name="T41" fmla="*/ 0 h 1081"/>
                <a:gd name="T42" fmla="*/ 0 w 791"/>
                <a:gd name="T43" fmla="*/ 0 h 1081"/>
                <a:gd name="T44" fmla="*/ 0 w 791"/>
                <a:gd name="T45" fmla="*/ 0 h 1081"/>
                <a:gd name="T46" fmla="*/ 0 w 791"/>
                <a:gd name="T47" fmla="*/ 0 h 1081"/>
                <a:gd name="T48" fmla="*/ 0 w 791"/>
                <a:gd name="T49" fmla="*/ 0 h 1081"/>
                <a:gd name="T50" fmla="*/ 0 w 791"/>
                <a:gd name="T51" fmla="*/ 0 h 1081"/>
                <a:gd name="T52" fmla="*/ 0 w 791"/>
                <a:gd name="T53" fmla="*/ 0 h 1081"/>
                <a:gd name="T54" fmla="*/ 0 w 791"/>
                <a:gd name="T55" fmla="*/ 0 h 1081"/>
                <a:gd name="T56" fmla="*/ 0 w 791"/>
                <a:gd name="T57" fmla="*/ 0 h 1081"/>
                <a:gd name="T58" fmla="*/ 0 w 791"/>
                <a:gd name="T59" fmla="*/ 0 h 1081"/>
                <a:gd name="T60" fmla="*/ 0 w 791"/>
                <a:gd name="T61" fmla="*/ 0 h 1081"/>
                <a:gd name="T62" fmla="*/ 0 w 791"/>
                <a:gd name="T63" fmla="*/ 0 h 1081"/>
                <a:gd name="T64" fmla="*/ 0 w 791"/>
                <a:gd name="T65" fmla="*/ 0 h 1081"/>
                <a:gd name="T66" fmla="*/ 0 w 791"/>
                <a:gd name="T67" fmla="*/ 0 h 1081"/>
                <a:gd name="T68" fmla="*/ 0 w 791"/>
                <a:gd name="T69" fmla="*/ 0 h 1081"/>
                <a:gd name="T70" fmla="*/ 0 w 791"/>
                <a:gd name="T71" fmla="*/ 0 h 1081"/>
                <a:gd name="T72" fmla="*/ 0 w 791"/>
                <a:gd name="T73" fmla="*/ 0 h 1081"/>
                <a:gd name="T74" fmla="*/ 0 w 791"/>
                <a:gd name="T75" fmla="*/ 0 h 1081"/>
                <a:gd name="T76" fmla="*/ 0 w 791"/>
                <a:gd name="T77" fmla="*/ 0 h 1081"/>
                <a:gd name="T78" fmla="*/ 0 w 791"/>
                <a:gd name="T79" fmla="*/ 0 h 1081"/>
                <a:gd name="T80" fmla="*/ 0 w 791"/>
                <a:gd name="T81" fmla="*/ 0 h 1081"/>
                <a:gd name="T82" fmla="*/ 0 w 791"/>
                <a:gd name="T83" fmla="*/ 0 h 1081"/>
                <a:gd name="T84" fmla="*/ 0 w 791"/>
                <a:gd name="T85" fmla="*/ 0 h 1081"/>
                <a:gd name="T86" fmla="*/ 0 w 791"/>
                <a:gd name="T87" fmla="*/ 0 h 1081"/>
                <a:gd name="T88" fmla="*/ 0 w 791"/>
                <a:gd name="T89" fmla="*/ 0 h 1081"/>
                <a:gd name="T90" fmla="*/ 0 w 791"/>
                <a:gd name="T91" fmla="*/ 0 h 1081"/>
                <a:gd name="T92" fmla="*/ 0 w 791"/>
                <a:gd name="T93" fmla="*/ 0 h 1081"/>
                <a:gd name="T94" fmla="*/ 0 w 791"/>
                <a:gd name="T95" fmla="*/ 0 h 1081"/>
                <a:gd name="T96" fmla="*/ 0 w 791"/>
                <a:gd name="T97" fmla="*/ 0 h 1081"/>
                <a:gd name="T98" fmla="*/ 0 w 791"/>
                <a:gd name="T99" fmla="*/ 0 h 1081"/>
                <a:gd name="T100" fmla="*/ 0 w 791"/>
                <a:gd name="T101" fmla="*/ 0 h 1081"/>
                <a:gd name="T102" fmla="*/ 0 w 791"/>
                <a:gd name="T103" fmla="*/ 0 h 1081"/>
                <a:gd name="T104" fmla="*/ 0 w 791"/>
                <a:gd name="T105" fmla="*/ 0 h 1081"/>
                <a:gd name="T106" fmla="*/ 0 w 791"/>
                <a:gd name="T107" fmla="*/ 0 h 1081"/>
                <a:gd name="T108" fmla="*/ 0 w 791"/>
                <a:gd name="T109" fmla="*/ 0 h 1081"/>
                <a:gd name="T110" fmla="*/ 0 w 791"/>
                <a:gd name="T111" fmla="*/ 0 h 1081"/>
                <a:gd name="T112" fmla="*/ 0 w 791"/>
                <a:gd name="T113" fmla="*/ 0 h 1081"/>
                <a:gd name="T114" fmla="*/ 0 w 791"/>
                <a:gd name="T115" fmla="*/ 0 h 1081"/>
                <a:gd name="T116" fmla="*/ 0 w 791"/>
                <a:gd name="T117" fmla="*/ 0 h 1081"/>
                <a:gd name="T118" fmla="*/ 0 w 791"/>
                <a:gd name="T119" fmla="*/ 0 h 1081"/>
                <a:gd name="T120" fmla="*/ 0 w 791"/>
                <a:gd name="T121" fmla="*/ 0 h 1081"/>
                <a:gd name="T122" fmla="*/ 0 w 791"/>
                <a:gd name="T123" fmla="*/ 0 h 108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791" h="1081">
                  <a:moveTo>
                    <a:pt x="192" y="58"/>
                  </a:moveTo>
                  <a:lnTo>
                    <a:pt x="203" y="51"/>
                  </a:lnTo>
                  <a:lnTo>
                    <a:pt x="215" y="45"/>
                  </a:lnTo>
                  <a:lnTo>
                    <a:pt x="228" y="38"/>
                  </a:lnTo>
                  <a:lnTo>
                    <a:pt x="240" y="33"/>
                  </a:lnTo>
                  <a:lnTo>
                    <a:pt x="255" y="28"/>
                  </a:lnTo>
                  <a:lnTo>
                    <a:pt x="269" y="22"/>
                  </a:lnTo>
                  <a:lnTo>
                    <a:pt x="285" y="18"/>
                  </a:lnTo>
                  <a:lnTo>
                    <a:pt x="301" y="15"/>
                  </a:lnTo>
                  <a:lnTo>
                    <a:pt x="318" y="11"/>
                  </a:lnTo>
                  <a:lnTo>
                    <a:pt x="336" y="9"/>
                  </a:lnTo>
                  <a:lnTo>
                    <a:pt x="355" y="5"/>
                  </a:lnTo>
                  <a:lnTo>
                    <a:pt x="374" y="3"/>
                  </a:lnTo>
                  <a:lnTo>
                    <a:pt x="414" y="1"/>
                  </a:lnTo>
                  <a:lnTo>
                    <a:pt x="457" y="0"/>
                  </a:lnTo>
                  <a:lnTo>
                    <a:pt x="791" y="0"/>
                  </a:lnTo>
                  <a:lnTo>
                    <a:pt x="791" y="1080"/>
                  </a:lnTo>
                  <a:lnTo>
                    <a:pt x="765" y="1077"/>
                  </a:lnTo>
                  <a:lnTo>
                    <a:pt x="753" y="1076"/>
                  </a:lnTo>
                  <a:lnTo>
                    <a:pt x="746" y="1076"/>
                  </a:lnTo>
                  <a:lnTo>
                    <a:pt x="722" y="1074"/>
                  </a:lnTo>
                  <a:lnTo>
                    <a:pt x="700" y="1076"/>
                  </a:lnTo>
                  <a:lnTo>
                    <a:pt x="681" y="1077"/>
                  </a:lnTo>
                  <a:lnTo>
                    <a:pt x="653" y="1080"/>
                  </a:lnTo>
                  <a:lnTo>
                    <a:pt x="653" y="552"/>
                  </a:lnTo>
                  <a:lnTo>
                    <a:pt x="592" y="552"/>
                  </a:lnTo>
                  <a:lnTo>
                    <a:pt x="466" y="701"/>
                  </a:lnTo>
                  <a:lnTo>
                    <a:pt x="282" y="944"/>
                  </a:lnTo>
                  <a:lnTo>
                    <a:pt x="182" y="1081"/>
                  </a:lnTo>
                  <a:lnTo>
                    <a:pt x="144" y="1076"/>
                  </a:lnTo>
                  <a:lnTo>
                    <a:pt x="131" y="1076"/>
                  </a:lnTo>
                  <a:lnTo>
                    <a:pt x="125" y="1076"/>
                  </a:lnTo>
                  <a:lnTo>
                    <a:pt x="119" y="1074"/>
                  </a:lnTo>
                  <a:lnTo>
                    <a:pt x="92" y="1074"/>
                  </a:lnTo>
                  <a:lnTo>
                    <a:pt x="62" y="1076"/>
                  </a:lnTo>
                  <a:lnTo>
                    <a:pt x="38" y="1077"/>
                  </a:lnTo>
                  <a:lnTo>
                    <a:pt x="0" y="1080"/>
                  </a:lnTo>
                  <a:lnTo>
                    <a:pt x="31" y="1040"/>
                  </a:lnTo>
                  <a:lnTo>
                    <a:pt x="107" y="951"/>
                  </a:lnTo>
                  <a:lnTo>
                    <a:pt x="431" y="540"/>
                  </a:lnTo>
                  <a:lnTo>
                    <a:pt x="398" y="533"/>
                  </a:lnTo>
                  <a:lnTo>
                    <a:pt x="366" y="524"/>
                  </a:lnTo>
                  <a:lnTo>
                    <a:pt x="336" y="514"/>
                  </a:lnTo>
                  <a:lnTo>
                    <a:pt x="306" y="502"/>
                  </a:lnTo>
                  <a:lnTo>
                    <a:pt x="277" y="489"/>
                  </a:lnTo>
                  <a:lnTo>
                    <a:pt x="251" y="475"/>
                  </a:lnTo>
                  <a:lnTo>
                    <a:pt x="225" y="458"/>
                  </a:lnTo>
                  <a:lnTo>
                    <a:pt x="202" y="441"/>
                  </a:lnTo>
                  <a:lnTo>
                    <a:pt x="190" y="431"/>
                  </a:lnTo>
                  <a:lnTo>
                    <a:pt x="180" y="420"/>
                  </a:lnTo>
                  <a:lnTo>
                    <a:pt x="169" y="410"/>
                  </a:lnTo>
                  <a:lnTo>
                    <a:pt x="160" y="399"/>
                  </a:lnTo>
                  <a:lnTo>
                    <a:pt x="151" y="389"/>
                  </a:lnTo>
                  <a:lnTo>
                    <a:pt x="144" y="377"/>
                  </a:lnTo>
                  <a:lnTo>
                    <a:pt x="138" y="365"/>
                  </a:lnTo>
                  <a:lnTo>
                    <a:pt x="131" y="352"/>
                  </a:lnTo>
                  <a:lnTo>
                    <a:pt x="125" y="340"/>
                  </a:lnTo>
                  <a:lnTo>
                    <a:pt x="121" y="327"/>
                  </a:lnTo>
                  <a:lnTo>
                    <a:pt x="116" y="313"/>
                  </a:lnTo>
                  <a:lnTo>
                    <a:pt x="113" y="299"/>
                  </a:lnTo>
                  <a:lnTo>
                    <a:pt x="111" y="285"/>
                  </a:lnTo>
                  <a:lnTo>
                    <a:pt x="109" y="270"/>
                  </a:lnTo>
                  <a:lnTo>
                    <a:pt x="108" y="255"/>
                  </a:lnTo>
                  <a:lnTo>
                    <a:pt x="107" y="240"/>
                  </a:lnTo>
                  <a:lnTo>
                    <a:pt x="108" y="225"/>
                  </a:lnTo>
                  <a:lnTo>
                    <a:pt x="109" y="210"/>
                  </a:lnTo>
                  <a:lnTo>
                    <a:pt x="110" y="196"/>
                  </a:lnTo>
                  <a:lnTo>
                    <a:pt x="112" y="183"/>
                  </a:lnTo>
                  <a:lnTo>
                    <a:pt x="115" y="170"/>
                  </a:lnTo>
                  <a:lnTo>
                    <a:pt x="119" y="157"/>
                  </a:lnTo>
                  <a:lnTo>
                    <a:pt x="124" y="145"/>
                  </a:lnTo>
                  <a:lnTo>
                    <a:pt x="129" y="134"/>
                  </a:lnTo>
                  <a:lnTo>
                    <a:pt x="134" y="123"/>
                  </a:lnTo>
                  <a:lnTo>
                    <a:pt x="141" y="113"/>
                  </a:lnTo>
                  <a:lnTo>
                    <a:pt x="147" y="102"/>
                  </a:lnTo>
                  <a:lnTo>
                    <a:pt x="156" y="92"/>
                  </a:lnTo>
                  <a:lnTo>
                    <a:pt x="163" y="83"/>
                  </a:lnTo>
                  <a:lnTo>
                    <a:pt x="172" y="74"/>
                  </a:lnTo>
                  <a:lnTo>
                    <a:pt x="182" y="66"/>
                  </a:lnTo>
                  <a:lnTo>
                    <a:pt x="192" y="58"/>
                  </a:lnTo>
                  <a:close/>
                  <a:moveTo>
                    <a:pt x="653" y="494"/>
                  </a:moveTo>
                  <a:lnTo>
                    <a:pt x="653" y="57"/>
                  </a:lnTo>
                  <a:lnTo>
                    <a:pt x="590" y="54"/>
                  </a:lnTo>
                  <a:lnTo>
                    <a:pt x="519" y="54"/>
                  </a:lnTo>
                  <a:lnTo>
                    <a:pt x="486" y="55"/>
                  </a:lnTo>
                  <a:lnTo>
                    <a:pt x="458" y="56"/>
                  </a:lnTo>
                  <a:lnTo>
                    <a:pt x="437" y="57"/>
                  </a:lnTo>
                  <a:lnTo>
                    <a:pt x="421" y="60"/>
                  </a:lnTo>
                  <a:lnTo>
                    <a:pt x="400" y="64"/>
                  </a:lnTo>
                  <a:lnTo>
                    <a:pt x="381" y="69"/>
                  </a:lnTo>
                  <a:lnTo>
                    <a:pt x="362" y="75"/>
                  </a:lnTo>
                  <a:lnTo>
                    <a:pt x="346" y="83"/>
                  </a:lnTo>
                  <a:lnTo>
                    <a:pt x="330" y="91"/>
                  </a:lnTo>
                  <a:lnTo>
                    <a:pt x="315" y="101"/>
                  </a:lnTo>
                  <a:lnTo>
                    <a:pt x="303" y="112"/>
                  </a:lnTo>
                  <a:lnTo>
                    <a:pt x="291" y="123"/>
                  </a:lnTo>
                  <a:lnTo>
                    <a:pt x="282" y="136"/>
                  </a:lnTo>
                  <a:lnTo>
                    <a:pt x="272" y="150"/>
                  </a:lnTo>
                  <a:lnTo>
                    <a:pt x="265" y="166"/>
                  </a:lnTo>
                  <a:lnTo>
                    <a:pt x="258" y="182"/>
                  </a:lnTo>
                  <a:lnTo>
                    <a:pt x="254" y="199"/>
                  </a:lnTo>
                  <a:lnTo>
                    <a:pt x="251" y="218"/>
                  </a:lnTo>
                  <a:lnTo>
                    <a:pt x="249" y="237"/>
                  </a:lnTo>
                  <a:lnTo>
                    <a:pt x="248" y="258"/>
                  </a:lnTo>
                  <a:lnTo>
                    <a:pt x="249" y="279"/>
                  </a:lnTo>
                  <a:lnTo>
                    <a:pt x="251" y="300"/>
                  </a:lnTo>
                  <a:lnTo>
                    <a:pt x="255" y="321"/>
                  </a:lnTo>
                  <a:lnTo>
                    <a:pt x="261" y="339"/>
                  </a:lnTo>
                  <a:lnTo>
                    <a:pt x="269" y="357"/>
                  </a:lnTo>
                  <a:lnTo>
                    <a:pt x="279" y="374"/>
                  </a:lnTo>
                  <a:lnTo>
                    <a:pt x="290" y="390"/>
                  </a:lnTo>
                  <a:lnTo>
                    <a:pt x="304" y="404"/>
                  </a:lnTo>
                  <a:lnTo>
                    <a:pt x="318" y="419"/>
                  </a:lnTo>
                  <a:lnTo>
                    <a:pt x="333" y="432"/>
                  </a:lnTo>
                  <a:lnTo>
                    <a:pt x="349" y="444"/>
                  </a:lnTo>
                  <a:lnTo>
                    <a:pt x="367" y="454"/>
                  </a:lnTo>
                  <a:lnTo>
                    <a:pt x="386" y="463"/>
                  </a:lnTo>
                  <a:lnTo>
                    <a:pt x="407" y="471"/>
                  </a:lnTo>
                  <a:lnTo>
                    <a:pt x="428" y="478"/>
                  </a:lnTo>
                  <a:lnTo>
                    <a:pt x="450" y="484"/>
                  </a:lnTo>
                  <a:lnTo>
                    <a:pt x="476" y="488"/>
                  </a:lnTo>
                  <a:lnTo>
                    <a:pt x="507" y="492"/>
                  </a:lnTo>
                  <a:lnTo>
                    <a:pt x="541" y="493"/>
                  </a:lnTo>
                  <a:lnTo>
                    <a:pt x="579" y="494"/>
                  </a:lnTo>
                  <a:lnTo>
                    <a:pt x="653" y="49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58"/>
            </a:p>
          </p:txBody>
        </p:sp>
        <p:sp>
          <p:nvSpPr>
            <p:cNvPr id="38" name="Freeform 32"/>
            <p:cNvSpPr>
              <a:spLocks noEditPoints="1"/>
            </p:cNvSpPr>
            <p:nvPr userDrawn="1"/>
          </p:nvSpPr>
          <p:spPr bwMode="auto">
            <a:xfrm>
              <a:off x="2135" y="1335"/>
              <a:ext cx="70" cy="68"/>
            </a:xfrm>
            <a:custGeom>
              <a:avLst/>
              <a:gdLst>
                <a:gd name="T0" fmla="*/ 0 w 1181"/>
                <a:gd name="T1" fmla="*/ 0 h 1122"/>
                <a:gd name="T2" fmla="*/ 0 w 1181"/>
                <a:gd name="T3" fmla="*/ 0 h 1122"/>
                <a:gd name="T4" fmla="*/ 0 w 1181"/>
                <a:gd name="T5" fmla="*/ 0 h 1122"/>
                <a:gd name="T6" fmla="*/ 0 w 1181"/>
                <a:gd name="T7" fmla="*/ 0 h 1122"/>
                <a:gd name="T8" fmla="*/ 0 w 1181"/>
                <a:gd name="T9" fmla="*/ 0 h 1122"/>
                <a:gd name="T10" fmla="*/ 0 w 1181"/>
                <a:gd name="T11" fmla="*/ 0 h 1122"/>
                <a:gd name="T12" fmla="*/ 0 w 1181"/>
                <a:gd name="T13" fmla="*/ 0 h 1122"/>
                <a:gd name="T14" fmla="*/ 0 w 1181"/>
                <a:gd name="T15" fmla="*/ 0 h 1122"/>
                <a:gd name="T16" fmla="*/ 0 w 1181"/>
                <a:gd name="T17" fmla="*/ 0 h 1122"/>
                <a:gd name="T18" fmla="*/ 0 w 1181"/>
                <a:gd name="T19" fmla="*/ 0 h 1122"/>
                <a:gd name="T20" fmla="*/ 0 w 1181"/>
                <a:gd name="T21" fmla="*/ 0 h 1122"/>
                <a:gd name="T22" fmla="*/ 0 w 1181"/>
                <a:gd name="T23" fmla="*/ 0 h 1122"/>
                <a:gd name="T24" fmla="*/ 0 w 1181"/>
                <a:gd name="T25" fmla="*/ 0 h 1122"/>
                <a:gd name="T26" fmla="*/ 0 w 1181"/>
                <a:gd name="T27" fmla="*/ 0 h 1122"/>
                <a:gd name="T28" fmla="*/ 0 w 1181"/>
                <a:gd name="T29" fmla="*/ 0 h 1122"/>
                <a:gd name="T30" fmla="*/ 0 w 1181"/>
                <a:gd name="T31" fmla="*/ 0 h 1122"/>
                <a:gd name="T32" fmla="*/ 0 w 1181"/>
                <a:gd name="T33" fmla="*/ 0 h 1122"/>
                <a:gd name="T34" fmla="*/ 0 w 1181"/>
                <a:gd name="T35" fmla="*/ 0 h 1122"/>
                <a:gd name="T36" fmla="*/ 0 w 1181"/>
                <a:gd name="T37" fmla="*/ 0 h 1122"/>
                <a:gd name="T38" fmla="*/ 0 w 1181"/>
                <a:gd name="T39" fmla="*/ 0 h 1122"/>
                <a:gd name="T40" fmla="*/ 0 w 1181"/>
                <a:gd name="T41" fmla="*/ 0 h 1122"/>
                <a:gd name="T42" fmla="*/ 0 w 1181"/>
                <a:gd name="T43" fmla="*/ 0 h 1122"/>
                <a:gd name="T44" fmla="*/ 0 w 1181"/>
                <a:gd name="T45" fmla="*/ 0 h 1122"/>
                <a:gd name="T46" fmla="*/ 0 w 1181"/>
                <a:gd name="T47" fmla="*/ 0 h 1122"/>
                <a:gd name="T48" fmla="*/ 0 w 1181"/>
                <a:gd name="T49" fmla="*/ 0 h 1122"/>
                <a:gd name="T50" fmla="*/ 0 w 1181"/>
                <a:gd name="T51" fmla="*/ 0 h 1122"/>
                <a:gd name="T52" fmla="*/ 0 w 1181"/>
                <a:gd name="T53" fmla="*/ 0 h 1122"/>
                <a:gd name="T54" fmla="*/ 0 w 1181"/>
                <a:gd name="T55" fmla="*/ 0 h 1122"/>
                <a:gd name="T56" fmla="*/ 0 w 1181"/>
                <a:gd name="T57" fmla="*/ 0 h 1122"/>
                <a:gd name="T58" fmla="*/ 0 w 1181"/>
                <a:gd name="T59" fmla="*/ 0 h 1122"/>
                <a:gd name="T60" fmla="*/ 0 w 1181"/>
                <a:gd name="T61" fmla="*/ 0 h 1122"/>
                <a:gd name="T62" fmla="*/ 0 w 1181"/>
                <a:gd name="T63" fmla="*/ 0 h 1122"/>
                <a:gd name="T64" fmla="*/ 0 w 1181"/>
                <a:gd name="T65" fmla="*/ 0 h 1122"/>
                <a:gd name="T66" fmla="*/ 0 w 1181"/>
                <a:gd name="T67" fmla="*/ 0 h 1122"/>
                <a:gd name="T68" fmla="*/ 0 w 1181"/>
                <a:gd name="T69" fmla="*/ 0 h 1122"/>
                <a:gd name="T70" fmla="*/ 0 w 1181"/>
                <a:gd name="T71" fmla="*/ 0 h 1122"/>
                <a:gd name="T72" fmla="*/ 0 w 1181"/>
                <a:gd name="T73" fmla="*/ 0 h 1122"/>
                <a:gd name="T74" fmla="*/ 0 w 1181"/>
                <a:gd name="T75" fmla="*/ 0 h 1122"/>
                <a:gd name="T76" fmla="*/ 0 w 1181"/>
                <a:gd name="T77" fmla="*/ 0 h 1122"/>
                <a:gd name="T78" fmla="*/ 0 w 1181"/>
                <a:gd name="T79" fmla="*/ 0 h 1122"/>
                <a:gd name="T80" fmla="*/ 0 w 1181"/>
                <a:gd name="T81" fmla="*/ 0 h 1122"/>
                <a:gd name="T82" fmla="*/ 0 w 1181"/>
                <a:gd name="T83" fmla="*/ 0 h 1122"/>
                <a:gd name="T84" fmla="*/ 0 w 1181"/>
                <a:gd name="T85" fmla="*/ 0 h 1122"/>
                <a:gd name="T86" fmla="*/ 0 w 1181"/>
                <a:gd name="T87" fmla="*/ 0 h 1122"/>
                <a:gd name="T88" fmla="*/ 0 w 1181"/>
                <a:gd name="T89" fmla="*/ 0 h 1122"/>
                <a:gd name="T90" fmla="*/ 0 w 1181"/>
                <a:gd name="T91" fmla="*/ 0 h 1122"/>
                <a:gd name="T92" fmla="*/ 0 w 1181"/>
                <a:gd name="T93" fmla="*/ 0 h 1122"/>
                <a:gd name="T94" fmla="*/ 0 w 1181"/>
                <a:gd name="T95" fmla="*/ 0 h 1122"/>
                <a:gd name="T96" fmla="*/ 0 w 1181"/>
                <a:gd name="T97" fmla="*/ 0 h 1122"/>
                <a:gd name="T98" fmla="*/ 0 w 1181"/>
                <a:gd name="T99" fmla="*/ 0 h 1122"/>
                <a:gd name="T100" fmla="*/ 0 w 1181"/>
                <a:gd name="T101" fmla="*/ 0 h 1122"/>
                <a:gd name="T102" fmla="*/ 0 w 1181"/>
                <a:gd name="T103" fmla="*/ 0 h 1122"/>
                <a:gd name="T104" fmla="*/ 0 w 1181"/>
                <a:gd name="T105" fmla="*/ 0 h 1122"/>
                <a:gd name="T106" fmla="*/ 0 w 1181"/>
                <a:gd name="T107" fmla="*/ 0 h 1122"/>
                <a:gd name="T108" fmla="*/ 0 w 1181"/>
                <a:gd name="T109" fmla="*/ 0 h 112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181" h="1122">
                  <a:moveTo>
                    <a:pt x="891" y="1048"/>
                  </a:moveTo>
                  <a:lnTo>
                    <a:pt x="874" y="1058"/>
                  </a:lnTo>
                  <a:lnTo>
                    <a:pt x="856" y="1066"/>
                  </a:lnTo>
                  <a:lnTo>
                    <a:pt x="838" y="1074"/>
                  </a:lnTo>
                  <a:lnTo>
                    <a:pt x="820" y="1081"/>
                  </a:lnTo>
                  <a:lnTo>
                    <a:pt x="802" y="1088"/>
                  </a:lnTo>
                  <a:lnTo>
                    <a:pt x="783" y="1093"/>
                  </a:lnTo>
                  <a:lnTo>
                    <a:pt x="764" y="1098"/>
                  </a:lnTo>
                  <a:lnTo>
                    <a:pt x="745" y="1104"/>
                  </a:lnTo>
                  <a:lnTo>
                    <a:pt x="725" y="1108"/>
                  </a:lnTo>
                  <a:lnTo>
                    <a:pt x="706" y="1112"/>
                  </a:lnTo>
                  <a:lnTo>
                    <a:pt x="686" y="1115"/>
                  </a:lnTo>
                  <a:lnTo>
                    <a:pt x="664" y="1117"/>
                  </a:lnTo>
                  <a:lnTo>
                    <a:pt x="644" y="1119"/>
                  </a:lnTo>
                  <a:lnTo>
                    <a:pt x="623" y="1121"/>
                  </a:lnTo>
                  <a:lnTo>
                    <a:pt x="602" y="1122"/>
                  </a:lnTo>
                  <a:lnTo>
                    <a:pt x="581" y="1122"/>
                  </a:lnTo>
                  <a:lnTo>
                    <a:pt x="549" y="1122"/>
                  </a:lnTo>
                  <a:lnTo>
                    <a:pt x="518" y="1119"/>
                  </a:lnTo>
                  <a:lnTo>
                    <a:pt x="488" y="1116"/>
                  </a:lnTo>
                  <a:lnTo>
                    <a:pt x="458" y="1112"/>
                  </a:lnTo>
                  <a:lnTo>
                    <a:pt x="428" y="1107"/>
                  </a:lnTo>
                  <a:lnTo>
                    <a:pt x="400" y="1099"/>
                  </a:lnTo>
                  <a:lnTo>
                    <a:pt x="371" y="1092"/>
                  </a:lnTo>
                  <a:lnTo>
                    <a:pt x="345" y="1082"/>
                  </a:lnTo>
                  <a:lnTo>
                    <a:pt x="318" y="1073"/>
                  </a:lnTo>
                  <a:lnTo>
                    <a:pt x="293" y="1061"/>
                  </a:lnTo>
                  <a:lnTo>
                    <a:pt x="268" y="1048"/>
                  </a:lnTo>
                  <a:lnTo>
                    <a:pt x="244" y="1035"/>
                  </a:lnTo>
                  <a:lnTo>
                    <a:pt x="222" y="1020"/>
                  </a:lnTo>
                  <a:lnTo>
                    <a:pt x="200" y="1004"/>
                  </a:lnTo>
                  <a:lnTo>
                    <a:pt x="179" y="987"/>
                  </a:lnTo>
                  <a:lnTo>
                    <a:pt x="160" y="969"/>
                  </a:lnTo>
                  <a:lnTo>
                    <a:pt x="141" y="950"/>
                  </a:lnTo>
                  <a:lnTo>
                    <a:pt x="124" y="931"/>
                  </a:lnTo>
                  <a:lnTo>
                    <a:pt x="107" y="909"/>
                  </a:lnTo>
                  <a:lnTo>
                    <a:pt x="92" y="887"/>
                  </a:lnTo>
                  <a:lnTo>
                    <a:pt x="78" y="865"/>
                  </a:lnTo>
                  <a:lnTo>
                    <a:pt x="65" y="840"/>
                  </a:lnTo>
                  <a:lnTo>
                    <a:pt x="53" y="816"/>
                  </a:lnTo>
                  <a:lnTo>
                    <a:pt x="43" y="789"/>
                  </a:lnTo>
                  <a:lnTo>
                    <a:pt x="32" y="764"/>
                  </a:lnTo>
                  <a:lnTo>
                    <a:pt x="24" y="737"/>
                  </a:lnTo>
                  <a:lnTo>
                    <a:pt x="17" y="711"/>
                  </a:lnTo>
                  <a:lnTo>
                    <a:pt x="12" y="683"/>
                  </a:lnTo>
                  <a:lnTo>
                    <a:pt x="7" y="655"/>
                  </a:lnTo>
                  <a:lnTo>
                    <a:pt x="3" y="626"/>
                  </a:lnTo>
                  <a:lnTo>
                    <a:pt x="1" y="595"/>
                  </a:lnTo>
                  <a:lnTo>
                    <a:pt x="0" y="564"/>
                  </a:lnTo>
                  <a:lnTo>
                    <a:pt x="1" y="532"/>
                  </a:lnTo>
                  <a:lnTo>
                    <a:pt x="3" y="502"/>
                  </a:lnTo>
                  <a:lnTo>
                    <a:pt x="7" y="472"/>
                  </a:lnTo>
                  <a:lnTo>
                    <a:pt x="12" y="442"/>
                  </a:lnTo>
                  <a:lnTo>
                    <a:pt x="18" y="414"/>
                  </a:lnTo>
                  <a:lnTo>
                    <a:pt x="26" y="386"/>
                  </a:lnTo>
                  <a:lnTo>
                    <a:pt x="34" y="359"/>
                  </a:lnTo>
                  <a:lnTo>
                    <a:pt x="45" y="333"/>
                  </a:lnTo>
                  <a:lnTo>
                    <a:pt x="56" y="306"/>
                  </a:lnTo>
                  <a:lnTo>
                    <a:pt x="69" y="282"/>
                  </a:lnTo>
                  <a:lnTo>
                    <a:pt x="83" y="258"/>
                  </a:lnTo>
                  <a:lnTo>
                    <a:pt x="98" y="235"/>
                  </a:lnTo>
                  <a:lnTo>
                    <a:pt x="115" y="213"/>
                  </a:lnTo>
                  <a:lnTo>
                    <a:pt x="132" y="192"/>
                  </a:lnTo>
                  <a:lnTo>
                    <a:pt x="151" y="172"/>
                  </a:lnTo>
                  <a:lnTo>
                    <a:pt x="171" y="151"/>
                  </a:lnTo>
                  <a:lnTo>
                    <a:pt x="191" y="134"/>
                  </a:lnTo>
                  <a:lnTo>
                    <a:pt x="211" y="117"/>
                  </a:lnTo>
                  <a:lnTo>
                    <a:pt x="233" y="102"/>
                  </a:lnTo>
                  <a:lnTo>
                    <a:pt x="256" y="88"/>
                  </a:lnTo>
                  <a:lnTo>
                    <a:pt x="279" y="74"/>
                  </a:lnTo>
                  <a:lnTo>
                    <a:pt x="303" y="62"/>
                  </a:lnTo>
                  <a:lnTo>
                    <a:pt x="328" y="51"/>
                  </a:lnTo>
                  <a:lnTo>
                    <a:pt x="354" y="40"/>
                  </a:lnTo>
                  <a:lnTo>
                    <a:pt x="381" y="30"/>
                  </a:lnTo>
                  <a:lnTo>
                    <a:pt x="408" y="22"/>
                  </a:lnTo>
                  <a:lnTo>
                    <a:pt x="437" y="16"/>
                  </a:lnTo>
                  <a:lnTo>
                    <a:pt x="465" y="10"/>
                  </a:lnTo>
                  <a:lnTo>
                    <a:pt x="494" y="5"/>
                  </a:lnTo>
                  <a:lnTo>
                    <a:pt x="524" y="3"/>
                  </a:lnTo>
                  <a:lnTo>
                    <a:pt x="554" y="1"/>
                  </a:lnTo>
                  <a:lnTo>
                    <a:pt x="585" y="0"/>
                  </a:lnTo>
                  <a:lnTo>
                    <a:pt x="613" y="1"/>
                  </a:lnTo>
                  <a:lnTo>
                    <a:pt x="641" y="2"/>
                  </a:lnTo>
                  <a:lnTo>
                    <a:pt x="669" y="4"/>
                  </a:lnTo>
                  <a:lnTo>
                    <a:pt x="696" y="8"/>
                  </a:lnTo>
                  <a:lnTo>
                    <a:pt x="724" y="12"/>
                  </a:lnTo>
                  <a:lnTo>
                    <a:pt x="751" y="19"/>
                  </a:lnTo>
                  <a:lnTo>
                    <a:pt x="779" y="25"/>
                  </a:lnTo>
                  <a:lnTo>
                    <a:pt x="805" y="33"/>
                  </a:lnTo>
                  <a:lnTo>
                    <a:pt x="832" y="41"/>
                  </a:lnTo>
                  <a:lnTo>
                    <a:pt x="858" y="51"/>
                  </a:lnTo>
                  <a:lnTo>
                    <a:pt x="884" y="61"/>
                  </a:lnTo>
                  <a:lnTo>
                    <a:pt x="908" y="73"/>
                  </a:lnTo>
                  <a:lnTo>
                    <a:pt x="931" y="86"/>
                  </a:lnTo>
                  <a:lnTo>
                    <a:pt x="955" y="99"/>
                  </a:lnTo>
                  <a:lnTo>
                    <a:pt x="977" y="114"/>
                  </a:lnTo>
                  <a:lnTo>
                    <a:pt x="998" y="130"/>
                  </a:lnTo>
                  <a:lnTo>
                    <a:pt x="1018" y="147"/>
                  </a:lnTo>
                  <a:lnTo>
                    <a:pt x="1038" y="165"/>
                  </a:lnTo>
                  <a:lnTo>
                    <a:pt x="1056" y="185"/>
                  </a:lnTo>
                  <a:lnTo>
                    <a:pt x="1073" y="206"/>
                  </a:lnTo>
                  <a:lnTo>
                    <a:pt x="1089" y="228"/>
                  </a:lnTo>
                  <a:lnTo>
                    <a:pt x="1105" y="250"/>
                  </a:lnTo>
                  <a:lnTo>
                    <a:pt x="1119" y="275"/>
                  </a:lnTo>
                  <a:lnTo>
                    <a:pt x="1132" y="300"/>
                  </a:lnTo>
                  <a:lnTo>
                    <a:pt x="1143" y="327"/>
                  </a:lnTo>
                  <a:lnTo>
                    <a:pt x="1154" y="353"/>
                  </a:lnTo>
                  <a:lnTo>
                    <a:pt x="1162" y="382"/>
                  </a:lnTo>
                  <a:lnTo>
                    <a:pt x="1170" y="411"/>
                  </a:lnTo>
                  <a:lnTo>
                    <a:pt x="1175" y="441"/>
                  </a:lnTo>
                  <a:lnTo>
                    <a:pt x="1178" y="473"/>
                  </a:lnTo>
                  <a:lnTo>
                    <a:pt x="1180" y="506"/>
                  </a:lnTo>
                  <a:lnTo>
                    <a:pt x="1181" y="540"/>
                  </a:lnTo>
                  <a:lnTo>
                    <a:pt x="1181" y="561"/>
                  </a:lnTo>
                  <a:lnTo>
                    <a:pt x="1180" y="581"/>
                  </a:lnTo>
                  <a:lnTo>
                    <a:pt x="1178" y="603"/>
                  </a:lnTo>
                  <a:lnTo>
                    <a:pt x="1176" y="623"/>
                  </a:lnTo>
                  <a:lnTo>
                    <a:pt x="1174" y="643"/>
                  </a:lnTo>
                  <a:lnTo>
                    <a:pt x="1171" y="662"/>
                  </a:lnTo>
                  <a:lnTo>
                    <a:pt x="1167" y="682"/>
                  </a:lnTo>
                  <a:lnTo>
                    <a:pt x="1162" y="701"/>
                  </a:lnTo>
                  <a:lnTo>
                    <a:pt x="1157" y="720"/>
                  </a:lnTo>
                  <a:lnTo>
                    <a:pt x="1152" y="738"/>
                  </a:lnTo>
                  <a:lnTo>
                    <a:pt x="1145" y="756"/>
                  </a:lnTo>
                  <a:lnTo>
                    <a:pt x="1138" y="774"/>
                  </a:lnTo>
                  <a:lnTo>
                    <a:pt x="1131" y="793"/>
                  </a:lnTo>
                  <a:lnTo>
                    <a:pt x="1123" y="810"/>
                  </a:lnTo>
                  <a:lnTo>
                    <a:pt x="1115" y="827"/>
                  </a:lnTo>
                  <a:lnTo>
                    <a:pt x="1105" y="843"/>
                  </a:lnTo>
                  <a:lnTo>
                    <a:pt x="1096" y="859"/>
                  </a:lnTo>
                  <a:lnTo>
                    <a:pt x="1085" y="875"/>
                  </a:lnTo>
                  <a:lnTo>
                    <a:pt x="1074" y="891"/>
                  </a:lnTo>
                  <a:lnTo>
                    <a:pt x="1064" y="906"/>
                  </a:lnTo>
                  <a:lnTo>
                    <a:pt x="1052" y="921"/>
                  </a:lnTo>
                  <a:lnTo>
                    <a:pt x="1039" y="935"/>
                  </a:lnTo>
                  <a:lnTo>
                    <a:pt x="1027" y="949"/>
                  </a:lnTo>
                  <a:lnTo>
                    <a:pt x="1014" y="961"/>
                  </a:lnTo>
                  <a:lnTo>
                    <a:pt x="1000" y="974"/>
                  </a:lnTo>
                  <a:lnTo>
                    <a:pt x="985" y="986"/>
                  </a:lnTo>
                  <a:lnTo>
                    <a:pt x="972" y="997"/>
                  </a:lnTo>
                  <a:lnTo>
                    <a:pt x="956" y="1009"/>
                  </a:lnTo>
                  <a:lnTo>
                    <a:pt x="941" y="1020"/>
                  </a:lnTo>
                  <a:lnTo>
                    <a:pt x="925" y="1029"/>
                  </a:lnTo>
                  <a:lnTo>
                    <a:pt x="908" y="1040"/>
                  </a:lnTo>
                  <a:lnTo>
                    <a:pt x="891" y="1048"/>
                  </a:lnTo>
                  <a:close/>
                  <a:moveTo>
                    <a:pt x="723" y="70"/>
                  </a:moveTo>
                  <a:lnTo>
                    <a:pt x="692" y="62"/>
                  </a:lnTo>
                  <a:lnTo>
                    <a:pt x="661" y="57"/>
                  </a:lnTo>
                  <a:lnTo>
                    <a:pt x="645" y="55"/>
                  </a:lnTo>
                  <a:lnTo>
                    <a:pt x="631" y="53"/>
                  </a:lnTo>
                  <a:lnTo>
                    <a:pt x="616" y="53"/>
                  </a:lnTo>
                  <a:lnTo>
                    <a:pt x="600" y="52"/>
                  </a:lnTo>
                  <a:lnTo>
                    <a:pt x="574" y="53"/>
                  </a:lnTo>
                  <a:lnTo>
                    <a:pt x="550" y="54"/>
                  </a:lnTo>
                  <a:lnTo>
                    <a:pt x="526" y="57"/>
                  </a:lnTo>
                  <a:lnTo>
                    <a:pt x="502" y="61"/>
                  </a:lnTo>
                  <a:lnTo>
                    <a:pt x="479" y="67"/>
                  </a:lnTo>
                  <a:lnTo>
                    <a:pt x="457" y="73"/>
                  </a:lnTo>
                  <a:lnTo>
                    <a:pt x="436" y="80"/>
                  </a:lnTo>
                  <a:lnTo>
                    <a:pt x="414" y="90"/>
                  </a:lnTo>
                  <a:lnTo>
                    <a:pt x="394" y="99"/>
                  </a:lnTo>
                  <a:lnTo>
                    <a:pt x="374" y="110"/>
                  </a:lnTo>
                  <a:lnTo>
                    <a:pt x="355" y="122"/>
                  </a:lnTo>
                  <a:lnTo>
                    <a:pt x="337" y="134"/>
                  </a:lnTo>
                  <a:lnTo>
                    <a:pt x="320" y="149"/>
                  </a:lnTo>
                  <a:lnTo>
                    <a:pt x="304" y="164"/>
                  </a:lnTo>
                  <a:lnTo>
                    <a:pt x="288" y="180"/>
                  </a:lnTo>
                  <a:lnTo>
                    <a:pt x="274" y="197"/>
                  </a:lnTo>
                  <a:lnTo>
                    <a:pt x="260" y="214"/>
                  </a:lnTo>
                  <a:lnTo>
                    <a:pt x="246" y="233"/>
                  </a:lnTo>
                  <a:lnTo>
                    <a:pt x="234" y="253"/>
                  </a:lnTo>
                  <a:lnTo>
                    <a:pt x="223" y="273"/>
                  </a:lnTo>
                  <a:lnTo>
                    <a:pt x="212" y="296"/>
                  </a:lnTo>
                  <a:lnTo>
                    <a:pt x="203" y="318"/>
                  </a:lnTo>
                  <a:lnTo>
                    <a:pt x="193" y="341"/>
                  </a:lnTo>
                  <a:lnTo>
                    <a:pt x="185" y="366"/>
                  </a:lnTo>
                  <a:lnTo>
                    <a:pt x="178" y="390"/>
                  </a:lnTo>
                  <a:lnTo>
                    <a:pt x="173" y="416"/>
                  </a:lnTo>
                  <a:lnTo>
                    <a:pt x="168" y="442"/>
                  </a:lnTo>
                  <a:lnTo>
                    <a:pt x="163" y="469"/>
                  </a:lnTo>
                  <a:lnTo>
                    <a:pt x="160" y="496"/>
                  </a:lnTo>
                  <a:lnTo>
                    <a:pt x="158" y="525"/>
                  </a:lnTo>
                  <a:lnTo>
                    <a:pt x="157" y="553"/>
                  </a:lnTo>
                  <a:lnTo>
                    <a:pt x="156" y="582"/>
                  </a:lnTo>
                  <a:lnTo>
                    <a:pt x="157" y="610"/>
                  </a:lnTo>
                  <a:lnTo>
                    <a:pt x="158" y="638"/>
                  </a:lnTo>
                  <a:lnTo>
                    <a:pt x="160" y="665"/>
                  </a:lnTo>
                  <a:lnTo>
                    <a:pt x="163" y="691"/>
                  </a:lnTo>
                  <a:lnTo>
                    <a:pt x="168" y="716"/>
                  </a:lnTo>
                  <a:lnTo>
                    <a:pt x="173" y="741"/>
                  </a:lnTo>
                  <a:lnTo>
                    <a:pt x="179" y="764"/>
                  </a:lnTo>
                  <a:lnTo>
                    <a:pt x="187" y="787"/>
                  </a:lnTo>
                  <a:lnTo>
                    <a:pt x="195" y="810"/>
                  </a:lnTo>
                  <a:lnTo>
                    <a:pt x="205" y="831"/>
                  </a:lnTo>
                  <a:lnTo>
                    <a:pt x="215" y="852"/>
                  </a:lnTo>
                  <a:lnTo>
                    <a:pt x="226" y="871"/>
                  </a:lnTo>
                  <a:lnTo>
                    <a:pt x="239" y="890"/>
                  </a:lnTo>
                  <a:lnTo>
                    <a:pt x="251" y="908"/>
                  </a:lnTo>
                  <a:lnTo>
                    <a:pt x="265" y="925"/>
                  </a:lnTo>
                  <a:lnTo>
                    <a:pt x="280" y="942"/>
                  </a:lnTo>
                  <a:lnTo>
                    <a:pt x="295" y="957"/>
                  </a:lnTo>
                  <a:lnTo>
                    <a:pt x="312" y="972"/>
                  </a:lnTo>
                  <a:lnTo>
                    <a:pt x="328" y="986"/>
                  </a:lnTo>
                  <a:lnTo>
                    <a:pt x="345" y="997"/>
                  </a:lnTo>
                  <a:lnTo>
                    <a:pt x="363" y="1009"/>
                  </a:lnTo>
                  <a:lnTo>
                    <a:pt x="382" y="1020"/>
                  </a:lnTo>
                  <a:lnTo>
                    <a:pt x="400" y="1029"/>
                  </a:lnTo>
                  <a:lnTo>
                    <a:pt x="420" y="1038"/>
                  </a:lnTo>
                  <a:lnTo>
                    <a:pt x="439" y="1045"/>
                  </a:lnTo>
                  <a:lnTo>
                    <a:pt x="459" y="1052"/>
                  </a:lnTo>
                  <a:lnTo>
                    <a:pt x="479" y="1057"/>
                  </a:lnTo>
                  <a:lnTo>
                    <a:pt x="500" y="1061"/>
                  </a:lnTo>
                  <a:lnTo>
                    <a:pt x="521" y="1065"/>
                  </a:lnTo>
                  <a:lnTo>
                    <a:pt x="543" y="1067"/>
                  </a:lnTo>
                  <a:lnTo>
                    <a:pt x="564" y="1069"/>
                  </a:lnTo>
                  <a:lnTo>
                    <a:pt x="586" y="1070"/>
                  </a:lnTo>
                  <a:lnTo>
                    <a:pt x="614" y="1069"/>
                  </a:lnTo>
                  <a:lnTo>
                    <a:pt x="640" y="1066"/>
                  </a:lnTo>
                  <a:lnTo>
                    <a:pt x="666" y="1063"/>
                  </a:lnTo>
                  <a:lnTo>
                    <a:pt x="691" y="1058"/>
                  </a:lnTo>
                  <a:lnTo>
                    <a:pt x="714" y="1050"/>
                  </a:lnTo>
                  <a:lnTo>
                    <a:pt x="738" y="1042"/>
                  </a:lnTo>
                  <a:lnTo>
                    <a:pt x="761" y="1032"/>
                  </a:lnTo>
                  <a:lnTo>
                    <a:pt x="782" y="1021"/>
                  </a:lnTo>
                  <a:lnTo>
                    <a:pt x="803" y="1008"/>
                  </a:lnTo>
                  <a:lnTo>
                    <a:pt x="822" y="995"/>
                  </a:lnTo>
                  <a:lnTo>
                    <a:pt x="840" y="980"/>
                  </a:lnTo>
                  <a:lnTo>
                    <a:pt x="858" y="966"/>
                  </a:lnTo>
                  <a:lnTo>
                    <a:pt x="875" y="949"/>
                  </a:lnTo>
                  <a:lnTo>
                    <a:pt x="891" y="932"/>
                  </a:lnTo>
                  <a:lnTo>
                    <a:pt x="906" y="914"/>
                  </a:lnTo>
                  <a:lnTo>
                    <a:pt x="920" y="894"/>
                  </a:lnTo>
                  <a:lnTo>
                    <a:pt x="932" y="875"/>
                  </a:lnTo>
                  <a:lnTo>
                    <a:pt x="944" y="855"/>
                  </a:lnTo>
                  <a:lnTo>
                    <a:pt x="956" y="834"/>
                  </a:lnTo>
                  <a:lnTo>
                    <a:pt x="966" y="813"/>
                  </a:lnTo>
                  <a:lnTo>
                    <a:pt x="976" y="791"/>
                  </a:lnTo>
                  <a:lnTo>
                    <a:pt x="984" y="769"/>
                  </a:lnTo>
                  <a:lnTo>
                    <a:pt x="993" y="746"/>
                  </a:lnTo>
                  <a:lnTo>
                    <a:pt x="999" y="724"/>
                  </a:lnTo>
                  <a:lnTo>
                    <a:pt x="1006" y="700"/>
                  </a:lnTo>
                  <a:lnTo>
                    <a:pt x="1011" y="678"/>
                  </a:lnTo>
                  <a:lnTo>
                    <a:pt x="1016" y="656"/>
                  </a:lnTo>
                  <a:lnTo>
                    <a:pt x="1019" y="633"/>
                  </a:lnTo>
                  <a:lnTo>
                    <a:pt x="1023" y="612"/>
                  </a:lnTo>
                  <a:lnTo>
                    <a:pt x="1025" y="592"/>
                  </a:lnTo>
                  <a:lnTo>
                    <a:pt x="1026" y="572"/>
                  </a:lnTo>
                  <a:lnTo>
                    <a:pt x="1026" y="552"/>
                  </a:lnTo>
                  <a:lnTo>
                    <a:pt x="1026" y="514"/>
                  </a:lnTo>
                  <a:lnTo>
                    <a:pt x="1025" y="480"/>
                  </a:lnTo>
                  <a:lnTo>
                    <a:pt x="1021" y="449"/>
                  </a:lnTo>
                  <a:lnTo>
                    <a:pt x="1018" y="420"/>
                  </a:lnTo>
                  <a:lnTo>
                    <a:pt x="1014" y="393"/>
                  </a:lnTo>
                  <a:lnTo>
                    <a:pt x="1008" y="366"/>
                  </a:lnTo>
                  <a:lnTo>
                    <a:pt x="999" y="338"/>
                  </a:lnTo>
                  <a:lnTo>
                    <a:pt x="989" y="310"/>
                  </a:lnTo>
                  <a:lnTo>
                    <a:pt x="982" y="296"/>
                  </a:lnTo>
                  <a:lnTo>
                    <a:pt x="976" y="282"/>
                  </a:lnTo>
                  <a:lnTo>
                    <a:pt x="970" y="268"/>
                  </a:lnTo>
                  <a:lnTo>
                    <a:pt x="962" y="254"/>
                  </a:lnTo>
                  <a:lnTo>
                    <a:pt x="946" y="229"/>
                  </a:lnTo>
                  <a:lnTo>
                    <a:pt x="927" y="203"/>
                  </a:lnTo>
                  <a:lnTo>
                    <a:pt x="918" y="192"/>
                  </a:lnTo>
                  <a:lnTo>
                    <a:pt x="908" y="180"/>
                  </a:lnTo>
                  <a:lnTo>
                    <a:pt x="898" y="169"/>
                  </a:lnTo>
                  <a:lnTo>
                    <a:pt x="886" y="159"/>
                  </a:lnTo>
                  <a:lnTo>
                    <a:pt x="874" y="149"/>
                  </a:lnTo>
                  <a:lnTo>
                    <a:pt x="863" y="140"/>
                  </a:lnTo>
                  <a:lnTo>
                    <a:pt x="851" y="131"/>
                  </a:lnTo>
                  <a:lnTo>
                    <a:pt x="838" y="123"/>
                  </a:lnTo>
                  <a:lnTo>
                    <a:pt x="824" y="114"/>
                  </a:lnTo>
                  <a:lnTo>
                    <a:pt x="812" y="106"/>
                  </a:lnTo>
                  <a:lnTo>
                    <a:pt x="798" y="99"/>
                  </a:lnTo>
                  <a:lnTo>
                    <a:pt x="783" y="92"/>
                  </a:lnTo>
                  <a:lnTo>
                    <a:pt x="769" y="86"/>
                  </a:lnTo>
                  <a:lnTo>
                    <a:pt x="753" y="80"/>
                  </a:lnTo>
                  <a:lnTo>
                    <a:pt x="739" y="75"/>
                  </a:lnTo>
                  <a:lnTo>
                    <a:pt x="723" y="7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58"/>
            </a:p>
          </p:txBody>
        </p:sp>
        <p:sp>
          <p:nvSpPr>
            <p:cNvPr id="39" name="Freeform 33"/>
            <p:cNvSpPr>
              <a:spLocks/>
            </p:cNvSpPr>
            <p:nvPr userDrawn="1"/>
          </p:nvSpPr>
          <p:spPr bwMode="auto">
            <a:xfrm>
              <a:off x="2068" y="1336"/>
              <a:ext cx="55" cy="64"/>
            </a:xfrm>
            <a:custGeom>
              <a:avLst/>
              <a:gdLst>
                <a:gd name="T0" fmla="*/ 0 w 941"/>
                <a:gd name="T1" fmla="*/ 0 h 1080"/>
                <a:gd name="T2" fmla="*/ 0 w 941"/>
                <a:gd name="T3" fmla="*/ 0 h 1080"/>
                <a:gd name="T4" fmla="*/ 0 w 941"/>
                <a:gd name="T5" fmla="*/ 0 h 1080"/>
                <a:gd name="T6" fmla="*/ 0 w 941"/>
                <a:gd name="T7" fmla="*/ 0 h 1080"/>
                <a:gd name="T8" fmla="*/ 0 w 941"/>
                <a:gd name="T9" fmla="*/ 0 h 1080"/>
                <a:gd name="T10" fmla="*/ 0 w 941"/>
                <a:gd name="T11" fmla="*/ 0 h 1080"/>
                <a:gd name="T12" fmla="*/ 0 w 941"/>
                <a:gd name="T13" fmla="*/ 0 h 1080"/>
                <a:gd name="T14" fmla="*/ 0 w 941"/>
                <a:gd name="T15" fmla="*/ 0 h 1080"/>
                <a:gd name="T16" fmla="*/ 0 w 941"/>
                <a:gd name="T17" fmla="*/ 0 h 1080"/>
                <a:gd name="T18" fmla="*/ 0 w 941"/>
                <a:gd name="T19" fmla="*/ 0 h 1080"/>
                <a:gd name="T20" fmla="*/ 0 w 941"/>
                <a:gd name="T21" fmla="*/ 0 h 1080"/>
                <a:gd name="T22" fmla="*/ 0 w 941"/>
                <a:gd name="T23" fmla="*/ 0 h 1080"/>
                <a:gd name="T24" fmla="*/ 0 w 941"/>
                <a:gd name="T25" fmla="*/ 0 h 1080"/>
                <a:gd name="T26" fmla="*/ 0 w 941"/>
                <a:gd name="T27" fmla="*/ 0 h 1080"/>
                <a:gd name="T28" fmla="*/ 0 w 941"/>
                <a:gd name="T29" fmla="*/ 0 h 1080"/>
                <a:gd name="T30" fmla="*/ 0 w 941"/>
                <a:gd name="T31" fmla="*/ 0 h 1080"/>
                <a:gd name="T32" fmla="*/ 0 w 941"/>
                <a:gd name="T33" fmla="*/ 0 h 1080"/>
                <a:gd name="T34" fmla="*/ 0 w 941"/>
                <a:gd name="T35" fmla="*/ 0 h 1080"/>
                <a:gd name="T36" fmla="*/ 0 w 941"/>
                <a:gd name="T37" fmla="*/ 0 h 1080"/>
                <a:gd name="T38" fmla="*/ 0 w 941"/>
                <a:gd name="T39" fmla="*/ 0 h 1080"/>
                <a:gd name="T40" fmla="*/ 0 w 941"/>
                <a:gd name="T41" fmla="*/ 0 h 1080"/>
                <a:gd name="T42" fmla="*/ 0 w 941"/>
                <a:gd name="T43" fmla="*/ 0 h 1080"/>
                <a:gd name="T44" fmla="*/ 0 w 941"/>
                <a:gd name="T45" fmla="*/ 0 h 1080"/>
                <a:gd name="T46" fmla="*/ 0 w 941"/>
                <a:gd name="T47" fmla="*/ 0 h 1080"/>
                <a:gd name="T48" fmla="*/ 0 w 941"/>
                <a:gd name="T49" fmla="*/ 0 h 1080"/>
                <a:gd name="T50" fmla="*/ 0 w 941"/>
                <a:gd name="T51" fmla="*/ 0 h 1080"/>
                <a:gd name="T52" fmla="*/ 0 w 941"/>
                <a:gd name="T53" fmla="*/ 0 h 1080"/>
                <a:gd name="T54" fmla="*/ 0 w 941"/>
                <a:gd name="T55" fmla="*/ 0 h 1080"/>
                <a:gd name="T56" fmla="*/ 0 w 941"/>
                <a:gd name="T57" fmla="*/ 0 h 1080"/>
                <a:gd name="T58" fmla="*/ 0 w 941"/>
                <a:gd name="T59" fmla="*/ 0 h 1080"/>
                <a:gd name="T60" fmla="*/ 0 w 941"/>
                <a:gd name="T61" fmla="*/ 0 h 1080"/>
                <a:gd name="T62" fmla="*/ 0 w 941"/>
                <a:gd name="T63" fmla="*/ 0 h 1080"/>
                <a:gd name="T64" fmla="*/ 0 w 941"/>
                <a:gd name="T65" fmla="*/ 0 h 1080"/>
                <a:gd name="T66" fmla="*/ 0 w 941"/>
                <a:gd name="T67" fmla="*/ 0 h 1080"/>
                <a:gd name="T68" fmla="*/ 0 w 941"/>
                <a:gd name="T69" fmla="*/ 0 h 1080"/>
                <a:gd name="T70" fmla="*/ 0 w 941"/>
                <a:gd name="T71" fmla="*/ 0 h 1080"/>
                <a:gd name="T72" fmla="*/ 0 w 941"/>
                <a:gd name="T73" fmla="*/ 0 h 1080"/>
                <a:gd name="T74" fmla="*/ 0 w 941"/>
                <a:gd name="T75" fmla="*/ 0 h 1080"/>
                <a:gd name="T76" fmla="*/ 0 w 941"/>
                <a:gd name="T77" fmla="*/ 0 h 1080"/>
                <a:gd name="T78" fmla="*/ 0 w 941"/>
                <a:gd name="T79" fmla="*/ 0 h 1080"/>
                <a:gd name="T80" fmla="*/ 0 w 941"/>
                <a:gd name="T81" fmla="*/ 0 h 1080"/>
                <a:gd name="T82" fmla="*/ 0 w 941"/>
                <a:gd name="T83" fmla="*/ 0 h 1080"/>
                <a:gd name="T84" fmla="*/ 0 w 941"/>
                <a:gd name="T85" fmla="*/ 0 h 1080"/>
                <a:gd name="T86" fmla="*/ 0 w 941"/>
                <a:gd name="T87" fmla="*/ 0 h 1080"/>
                <a:gd name="T88" fmla="*/ 0 w 941"/>
                <a:gd name="T89" fmla="*/ 0 h 1080"/>
                <a:gd name="T90" fmla="*/ 0 w 941"/>
                <a:gd name="T91" fmla="*/ 0 h 1080"/>
                <a:gd name="T92" fmla="*/ 0 w 941"/>
                <a:gd name="T93" fmla="*/ 0 h 1080"/>
                <a:gd name="T94" fmla="*/ 0 w 941"/>
                <a:gd name="T95" fmla="*/ 0 h 1080"/>
                <a:gd name="T96" fmla="*/ 0 w 941"/>
                <a:gd name="T97" fmla="*/ 0 h 1080"/>
                <a:gd name="T98" fmla="*/ 0 w 941"/>
                <a:gd name="T99" fmla="*/ 0 h 1080"/>
                <a:gd name="T100" fmla="*/ 0 w 941"/>
                <a:gd name="T101" fmla="*/ 0 h 1080"/>
                <a:gd name="T102" fmla="*/ 0 w 941"/>
                <a:gd name="T103" fmla="*/ 0 h 1080"/>
                <a:gd name="T104" fmla="*/ 0 w 941"/>
                <a:gd name="T105" fmla="*/ 0 h 1080"/>
                <a:gd name="T106" fmla="*/ 0 w 941"/>
                <a:gd name="T107" fmla="*/ 0 h 1080"/>
                <a:gd name="T108" fmla="*/ 0 w 941"/>
                <a:gd name="T109" fmla="*/ 0 h 1080"/>
                <a:gd name="T110" fmla="*/ 0 w 941"/>
                <a:gd name="T111" fmla="*/ 0 h 1080"/>
                <a:gd name="T112" fmla="*/ 0 w 941"/>
                <a:gd name="T113" fmla="*/ 0 h 108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941" h="1080">
                  <a:moveTo>
                    <a:pt x="138" y="536"/>
                  </a:moveTo>
                  <a:lnTo>
                    <a:pt x="138" y="1080"/>
                  </a:lnTo>
                  <a:lnTo>
                    <a:pt x="110" y="1077"/>
                  </a:lnTo>
                  <a:lnTo>
                    <a:pt x="98" y="1076"/>
                  </a:lnTo>
                  <a:lnTo>
                    <a:pt x="91" y="1076"/>
                  </a:lnTo>
                  <a:lnTo>
                    <a:pt x="69" y="1074"/>
                  </a:lnTo>
                  <a:lnTo>
                    <a:pt x="37" y="1076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40" y="2"/>
                  </a:lnTo>
                  <a:lnTo>
                    <a:pt x="69" y="3"/>
                  </a:lnTo>
                  <a:lnTo>
                    <a:pt x="95" y="2"/>
                  </a:lnTo>
                  <a:lnTo>
                    <a:pt x="138" y="0"/>
                  </a:lnTo>
                  <a:lnTo>
                    <a:pt x="138" y="452"/>
                  </a:lnTo>
                  <a:lnTo>
                    <a:pt x="470" y="461"/>
                  </a:lnTo>
                  <a:lnTo>
                    <a:pt x="488" y="460"/>
                  </a:lnTo>
                  <a:lnTo>
                    <a:pt x="507" y="459"/>
                  </a:lnTo>
                  <a:lnTo>
                    <a:pt x="527" y="458"/>
                  </a:lnTo>
                  <a:lnTo>
                    <a:pt x="548" y="458"/>
                  </a:lnTo>
                  <a:lnTo>
                    <a:pt x="569" y="456"/>
                  </a:lnTo>
                  <a:lnTo>
                    <a:pt x="591" y="455"/>
                  </a:lnTo>
                  <a:lnTo>
                    <a:pt x="614" y="455"/>
                  </a:lnTo>
                  <a:lnTo>
                    <a:pt x="638" y="454"/>
                  </a:lnTo>
                  <a:lnTo>
                    <a:pt x="661" y="454"/>
                  </a:lnTo>
                  <a:lnTo>
                    <a:pt x="684" y="453"/>
                  </a:lnTo>
                  <a:lnTo>
                    <a:pt x="706" y="453"/>
                  </a:lnTo>
                  <a:lnTo>
                    <a:pt x="728" y="453"/>
                  </a:lnTo>
                  <a:lnTo>
                    <a:pt x="748" y="452"/>
                  </a:lnTo>
                  <a:lnTo>
                    <a:pt x="767" y="452"/>
                  </a:lnTo>
                  <a:lnTo>
                    <a:pt x="785" y="452"/>
                  </a:lnTo>
                  <a:lnTo>
                    <a:pt x="803" y="452"/>
                  </a:lnTo>
                  <a:lnTo>
                    <a:pt x="803" y="0"/>
                  </a:lnTo>
                  <a:lnTo>
                    <a:pt x="843" y="2"/>
                  </a:lnTo>
                  <a:lnTo>
                    <a:pt x="872" y="3"/>
                  </a:lnTo>
                  <a:lnTo>
                    <a:pt x="898" y="2"/>
                  </a:lnTo>
                  <a:lnTo>
                    <a:pt x="941" y="0"/>
                  </a:lnTo>
                  <a:lnTo>
                    <a:pt x="941" y="1080"/>
                  </a:lnTo>
                  <a:lnTo>
                    <a:pt x="912" y="1077"/>
                  </a:lnTo>
                  <a:lnTo>
                    <a:pt x="901" y="1076"/>
                  </a:lnTo>
                  <a:lnTo>
                    <a:pt x="894" y="1076"/>
                  </a:lnTo>
                  <a:lnTo>
                    <a:pt x="872" y="1074"/>
                  </a:lnTo>
                  <a:lnTo>
                    <a:pt x="847" y="1076"/>
                  </a:lnTo>
                  <a:lnTo>
                    <a:pt x="828" y="1077"/>
                  </a:lnTo>
                  <a:lnTo>
                    <a:pt x="803" y="1080"/>
                  </a:lnTo>
                  <a:lnTo>
                    <a:pt x="803" y="536"/>
                  </a:lnTo>
                  <a:lnTo>
                    <a:pt x="692" y="534"/>
                  </a:lnTo>
                  <a:lnTo>
                    <a:pt x="562" y="529"/>
                  </a:lnTo>
                  <a:lnTo>
                    <a:pt x="378" y="529"/>
                  </a:lnTo>
                  <a:lnTo>
                    <a:pt x="365" y="529"/>
                  </a:lnTo>
                  <a:lnTo>
                    <a:pt x="349" y="529"/>
                  </a:lnTo>
                  <a:lnTo>
                    <a:pt x="330" y="530"/>
                  </a:lnTo>
                  <a:lnTo>
                    <a:pt x="309" y="530"/>
                  </a:lnTo>
                  <a:lnTo>
                    <a:pt x="288" y="532"/>
                  </a:lnTo>
                  <a:lnTo>
                    <a:pt x="271" y="533"/>
                  </a:lnTo>
                  <a:lnTo>
                    <a:pt x="257" y="533"/>
                  </a:lnTo>
                  <a:lnTo>
                    <a:pt x="249" y="534"/>
                  </a:lnTo>
                  <a:lnTo>
                    <a:pt x="138" y="53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58"/>
            </a:p>
          </p:txBody>
        </p:sp>
        <p:sp>
          <p:nvSpPr>
            <p:cNvPr id="40" name="Freeform 34"/>
            <p:cNvSpPr>
              <a:spLocks/>
            </p:cNvSpPr>
            <p:nvPr userDrawn="1"/>
          </p:nvSpPr>
          <p:spPr bwMode="auto">
            <a:xfrm>
              <a:off x="2001" y="1335"/>
              <a:ext cx="56" cy="68"/>
            </a:xfrm>
            <a:custGeom>
              <a:avLst/>
              <a:gdLst>
                <a:gd name="T0" fmla="*/ 0 w 934"/>
                <a:gd name="T1" fmla="*/ 0 h 1122"/>
                <a:gd name="T2" fmla="*/ 0 w 934"/>
                <a:gd name="T3" fmla="*/ 0 h 1122"/>
                <a:gd name="T4" fmla="*/ 0 w 934"/>
                <a:gd name="T5" fmla="*/ 0 h 1122"/>
                <a:gd name="T6" fmla="*/ 0 w 934"/>
                <a:gd name="T7" fmla="*/ 0 h 1122"/>
                <a:gd name="T8" fmla="*/ 0 w 934"/>
                <a:gd name="T9" fmla="*/ 0 h 1122"/>
                <a:gd name="T10" fmla="*/ 0 w 934"/>
                <a:gd name="T11" fmla="*/ 0 h 1122"/>
                <a:gd name="T12" fmla="*/ 0 w 934"/>
                <a:gd name="T13" fmla="*/ 0 h 1122"/>
                <a:gd name="T14" fmla="*/ 0 w 934"/>
                <a:gd name="T15" fmla="*/ 0 h 1122"/>
                <a:gd name="T16" fmla="*/ 0 w 934"/>
                <a:gd name="T17" fmla="*/ 0 h 1122"/>
                <a:gd name="T18" fmla="*/ 0 w 934"/>
                <a:gd name="T19" fmla="*/ 0 h 1122"/>
                <a:gd name="T20" fmla="*/ 0 w 934"/>
                <a:gd name="T21" fmla="*/ 0 h 1122"/>
                <a:gd name="T22" fmla="*/ 0 w 934"/>
                <a:gd name="T23" fmla="*/ 0 h 1122"/>
                <a:gd name="T24" fmla="*/ 0 w 934"/>
                <a:gd name="T25" fmla="*/ 0 h 1122"/>
                <a:gd name="T26" fmla="*/ 0 w 934"/>
                <a:gd name="T27" fmla="*/ 0 h 1122"/>
                <a:gd name="T28" fmla="*/ 0 w 934"/>
                <a:gd name="T29" fmla="*/ 0 h 1122"/>
                <a:gd name="T30" fmla="*/ 0 w 934"/>
                <a:gd name="T31" fmla="*/ 0 h 1122"/>
                <a:gd name="T32" fmla="*/ 0 w 934"/>
                <a:gd name="T33" fmla="*/ 0 h 1122"/>
                <a:gd name="T34" fmla="*/ 0 w 934"/>
                <a:gd name="T35" fmla="*/ 0 h 1122"/>
                <a:gd name="T36" fmla="*/ 0 w 934"/>
                <a:gd name="T37" fmla="*/ 0 h 1122"/>
                <a:gd name="T38" fmla="*/ 0 w 934"/>
                <a:gd name="T39" fmla="*/ 0 h 1122"/>
                <a:gd name="T40" fmla="*/ 0 w 934"/>
                <a:gd name="T41" fmla="*/ 0 h 1122"/>
                <a:gd name="T42" fmla="*/ 0 w 934"/>
                <a:gd name="T43" fmla="*/ 0 h 1122"/>
                <a:gd name="T44" fmla="*/ 0 w 934"/>
                <a:gd name="T45" fmla="*/ 0 h 1122"/>
                <a:gd name="T46" fmla="*/ 0 w 934"/>
                <a:gd name="T47" fmla="*/ 0 h 1122"/>
                <a:gd name="T48" fmla="*/ 0 w 934"/>
                <a:gd name="T49" fmla="*/ 0 h 1122"/>
                <a:gd name="T50" fmla="*/ 0 w 934"/>
                <a:gd name="T51" fmla="*/ 0 h 1122"/>
                <a:gd name="T52" fmla="*/ 0 w 934"/>
                <a:gd name="T53" fmla="*/ 0 h 1122"/>
                <a:gd name="T54" fmla="*/ 0 w 934"/>
                <a:gd name="T55" fmla="*/ 0 h 1122"/>
                <a:gd name="T56" fmla="*/ 0 w 934"/>
                <a:gd name="T57" fmla="*/ 0 h 1122"/>
                <a:gd name="T58" fmla="*/ 0 w 934"/>
                <a:gd name="T59" fmla="*/ 0 h 1122"/>
                <a:gd name="T60" fmla="*/ 0 w 934"/>
                <a:gd name="T61" fmla="*/ 0 h 1122"/>
                <a:gd name="T62" fmla="*/ 0 w 934"/>
                <a:gd name="T63" fmla="*/ 0 h 1122"/>
                <a:gd name="T64" fmla="*/ 0 w 934"/>
                <a:gd name="T65" fmla="*/ 0 h 1122"/>
                <a:gd name="T66" fmla="*/ 0 w 934"/>
                <a:gd name="T67" fmla="*/ 0 h 1122"/>
                <a:gd name="T68" fmla="*/ 0 w 934"/>
                <a:gd name="T69" fmla="*/ 0 h 1122"/>
                <a:gd name="T70" fmla="*/ 0 w 934"/>
                <a:gd name="T71" fmla="*/ 0 h 1122"/>
                <a:gd name="T72" fmla="*/ 0 w 934"/>
                <a:gd name="T73" fmla="*/ 0 h 1122"/>
                <a:gd name="T74" fmla="*/ 0 w 934"/>
                <a:gd name="T75" fmla="*/ 0 h 1122"/>
                <a:gd name="T76" fmla="*/ 0 w 934"/>
                <a:gd name="T77" fmla="*/ 0 h 1122"/>
                <a:gd name="T78" fmla="*/ 0 w 934"/>
                <a:gd name="T79" fmla="*/ 0 h 1122"/>
                <a:gd name="T80" fmla="*/ 0 w 934"/>
                <a:gd name="T81" fmla="*/ 0 h 1122"/>
                <a:gd name="T82" fmla="*/ 0 w 934"/>
                <a:gd name="T83" fmla="*/ 0 h 1122"/>
                <a:gd name="T84" fmla="*/ 0 w 934"/>
                <a:gd name="T85" fmla="*/ 0 h 1122"/>
                <a:gd name="T86" fmla="*/ 0 w 934"/>
                <a:gd name="T87" fmla="*/ 0 h 1122"/>
                <a:gd name="T88" fmla="*/ 0 w 934"/>
                <a:gd name="T89" fmla="*/ 0 h 1122"/>
                <a:gd name="T90" fmla="*/ 0 w 934"/>
                <a:gd name="T91" fmla="*/ 0 h 1122"/>
                <a:gd name="T92" fmla="*/ 0 w 934"/>
                <a:gd name="T93" fmla="*/ 0 h 1122"/>
                <a:gd name="T94" fmla="*/ 0 w 934"/>
                <a:gd name="T95" fmla="*/ 0 h 1122"/>
                <a:gd name="T96" fmla="*/ 0 w 934"/>
                <a:gd name="T97" fmla="*/ 0 h 1122"/>
                <a:gd name="T98" fmla="*/ 0 w 934"/>
                <a:gd name="T99" fmla="*/ 0 h 1122"/>
                <a:gd name="T100" fmla="*/ 0 w 934"/>
                <a:gd name="T101" fmla="*/ 0 h 112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34" h="1122">
                  <a:moveTo>
                    <a:pt x="323" y="1082"/>
                  </a:moveTo>
                  <a:lnTo>
                    <a:pt x="298" y="1073"/>
                  </a:lnTo>
                  <a:lnTo>
                    <a:pt x="274" y="1061"/>
                  </a:lnTo>
                  <a:lnTo>
                    <a:pt x="250" y="1049"/>
                  </a:lnTo>
                  <a:lnTo>
                    <a:pt x="228" y="1036"/>
                  </a:lnTo>
                  <a:lnTo>
                    <a:pt x="207" y="1021"/>
                  </a:lnTo>
                  <a:lnTo>
                    <a:pt x="187" y="1005"/>
                  </a:lnTo>
                  <a:lnTo>
                    <a:pt x="168" y="988"/>
                  </a:lnTo>
                  <a:lnTo>
                    <a:pt x="150" y="970"/>
                  </a:lnTo>
                  <a:lnTo>
                    <a:pt x="132" y="951"/>
                  </a:lnTo>
                  <a:lnTo>
                    <a:pt x="116" y="932"/>
                  </a:lnTo>
                  <a:lnTo>
                    <a:pt x="100" y="910"/>
                  </a:lnTo>
                  <a:lnTo>
                    <a:pt x="86" y="888"/>
                  </a:lnTo>
                  <a:lnTo>
                    <a:pt x="72" y="865"/>
                  </a:lnTo>
                  <a:lnTo>
                    <a:pt x="61" y="841"/>
                  </a:lnTo>
                  <a:lnTo>
                    <a:pt x="49" y="816"/>
                  </a:lnTo>
                  <a:lnTo>
                    <a:pt x="40" y="789"/>
                  </a:lnTo>
                  <a:lnTo>
                    <a:pt x="30" y="763"/>
                  </a:lnTo>
                  <a:lnTo>
                    <a:pt x="23" y="735"/>
                  </a:lnTo>
                  <a:lnTo>
                    <a:pt x="15" y="708"/>
                  </a:lnTo>
                  <a:lnTo>
                    <a:pt x="10" y="679"/>
                  </a:lnTo>
                  <a:lnTo>
                    <a:pt x="6" y="649"/>
                  </a:lnTo>
                  <a:lnTo>
                    <a:pt x="2" y="620"/>
                  </a:lnTo>
                  <a:lnTo>
                    <a:pt x="1" y="589"/>
                  </a:lnTo>
                  <a:lnTo>
                    <a:pt x="0" y="558"/>
                  </a:lnTo>
                  <a:lnTo>
                    <a:pt x="0" y="536"/>
                  </a:lnTo>
                  <a:lnTo>
                    <a:pt x="1" y="514"/>
                  </a:lnTo>
                  <a:lnTo>
                    <a:pt x="4" y="494"/>
                  </a:lnTo>
                  <a:lnTo>
                    <a:pt x="6" y="473"/>
                  </a:lnTo>
                  <a:lnTo>
                    <a:pt x="8" y="454"/>
                  </a:lnTo>
                  <a:lnTo>
                    <a:pt x="11" y="434"/>
                  </a:lnTo>
                  <a:lnTo>
                    <a:pt x="15" y="415"/>
                  </a:lnTo>
                  <a:lnTo>
                    <a:pt x="21" y="396"/>
                  </a:lnTo>
                  <a:lnTo>
                    <a:pt x="26" y="378"/>
                  </a:lnTo>
                  <a:lnTo>
                    <a:pt x="31" y="359"/>
                  </a:lnTo>
                  <a:lnTo>
                    <a:pt x="37" y="341"/>
                  </a:lnTo>
                  <a:lnTo>
                    <a:pt x="45" y="323"/>
                  </a:lnTo>
                  <a:lnTo>
                    <a:pt x="52" y="306"/>
                  </a:lnTo>
                  <a:lnTo>
                    <a:pt x="60" y="290"/>
                  </a:lnTo>
                  <a:lnTo>
                    <a:pt x="69" y="273"/>
                  </a:lnTo>
                  <a:lnTo>
                    <a:pt x="78" y="258"/>
                  </a:lnTo>
                  <a:lnTo>
                    <a:pt x="88" y="242"/>
                  </a:lnTo>
                  <a:lnTo>
                    <a:pt x="99" y="227"/>
                  </a:lnTo>
                  <a:lnTo>
                    <a:pt x="109" y="212"/>
                  </a:lnTo>
                  <a:lnTo>
                    <a:pt x="121" y="198"/>
                  </a:lnTo>
                  <a:lnTo>
                    <a:pt x="133" y="184"/>
                  </a:lnTo>
                  <a:lnTo>
                    <a:pt x="144" y="172"/>
                  </a:lnTo>
                  <a:lnTo>
                    <a:pt x="157" y="159"/>
                  </a:lnTo>
                  <a:lnTo>
                    <a:pt x="171" y="147"/>
                  </a:lnTo>
                  <a:lnTo>
                    <a:pt x="185" y="136"/>
                  </a:lnTo>
                  <a:lnTo>
                    <a:pt x="198" y="124"/>
                  </a:lnTo>
                  <a:lnTo>
                    <a:pt x="213" y="113"/>
                  </a:lnTo>
                  <a:lnTo>
                    <a:pt x="228" y="103"/>
                  </a:lnTo>
                  <a:lnTo>
                    <a:pt x="244" y="93"/>
                  </a:lnTo>
                  <a:lnTo>
                    <a:pt x="260" y="84"/>
                  </a:lnTo>
                  <a:lnTo>
                    <a:pt x="276" y="75"/>
                  </a:lnTo>
                  <a:lnTo>
                    <a:pt x="293" y="67"/>
                  </a:lnTo>
                  <a:lnTo>
                    <a:pt x="310" y="59"/>
                  </a:lnTo>
                  <a:lnTo>
                    <a:pt x="327" y="51"/>
                  </a:lnTo>
                  <a:lnTo>
                    <a:pt x="345" y="44"/>
                  </a:lnTo>
                  <a:lnTo>
                    <a:pt x="363" y="38"/>
                  </a:lnTo>
                  <a:lnTo>
                    <a:pt x="381" y="31"/>
                  </a:lnTo>
                  <a:lnTo>
                    <a:pt x="399" y="26"/>
                  </a:lnTo>
                  <a:lnTo>
                    <a:pt x="417" y="21"/>
                  </a:lnTo>
                  <a:lnTo>
                    <a:pt x="436" y="17"/>
                  </a:lnTo>
                  <a:lnTo>
                    <a:pt x="455" y="12"/>
                  </a:lnTo>
                  <a:lnTo>
                    <a:pt x="474" y="9"/>
                  </a:lnTo>
                  <a:lnTo>
                    <a:pt x="494" y="6"/>
                  </a:lnTo>
                  <a:lnTo>
                    <a:pt x="514" y="4"/>
                  </a:lnTo>
                  <a:lnTo>
                    <a:pt x="533" y="2"/>
                  </a:lnTo>
                  <a:lnTo>
                    <a:pt x="554" y="1"/>
                  </a:lnTo>
                  <a:lnTo>
                    <a:pt x="575" y="0"/>
                  </a:lnTo>
                  <a:lnTo>
                    <a:pt x="595" y="0"/>
                  </a:lnTo>
                  <a:lnTo>
                    <a:pt x="623" y="1"/>
                  </a:lnTo>
                  <a:lnTo>
                    <a:pt x="653" y="2"/>
                  </a:lnTo>
                  <a:lnTo>
                    <a:pt x="682" y="4"/>
                  </a:lnTo>
                  <a:lnTo>
                    <a:pt x="711" y="7"/>
                  </a:lnTo>
                  <a:lnTo>
                    <a:pt x="740" y="12"/>
                  </a:lnTo>
                  <a:lnTo>
                    <a:pt x="768" y="18"/>
                  </a:lnTo>
                  <a:lnTo>
                    <a:pt x="798" y="25"/>
                  </a:lnTo>
                  <a:lnTo>
                    <a:pt x="827" y="33"/>
                  </a:lnTo>
                  <a:lnTo>
                    <a:pt x="854" y="41"/>
                  </a:lnTo>
                  <a:lnTo>
                    <a:pt x="882" y="51"/>
                  </a:lnTo>
                  <a:lnTo>
                    <a:pt x="907" y="61"/>
                  </a:lnTo>
                  <a:lnTo>
                    <a:pt x="934" y="73"/>
                  </a:lnTo>
                  <a:lnTo>
                    <a:pt x="924" y="98"/>
                  </a:lnTo>
                  <a:lnTo>
                    <a:pt x="916" y="127"/>
                  </a:lnTo>
                  <a:lnTo>
                    <a:pt x="907" y="159"/>
                  </a:lnTo>
                  <a:lnTo>
                    <a:pt x="900" y="194"/>
                  </a:lnTo>
                  <a:lnTo>
                    <a:pt x="890" y="195"/>
                  </a:lnTo>
                  <a:lnTo>
                    <a:pt x="880" y="183"/>
                  </a:lnTo>
                  <a:lnTo>
                    <a:pt x="866" y="171"/>
                  </a:lnTo>
                  <a:lnTo>
                    <a:pt x="850" y="157"/>
                  </a:lnTo>
                  <a:lnTo>
                    <a:pt x="831" y="142"/>
                  </a:lnTo>
                  <a:lnTo>
                    <a:pt x="810" y="127"/>
                  </a:lnTo>
                  <a:lnTo>
                    <a:pt x="785" y="113"/>
                  </a:lnTo>
                  <a:lnTo>
                    <a:pt x="758" y="99"/>
                  </a:lnTo>
                  <a:lnTo>
                    <a:pt x="727" y="86"/>
                  </a:lnTo>
                  <a:lnTo>
                    <a:pt x="711" y="80"/>
                  </a:lnTo>
                  <a:lnTo>
                    <a:pt x="694" y="75"/>
                  </a:lnTo>
                  <a:lnTo>
                    <a:pt x="677" y="70"/>
                  </a:lnTo>
                  <a:lnTo>
                    <a:pt x="660" y="67"/>
                  </a:lnTo>
                  <a:lnTo>
                    <a:pt x="642" y="63"/>
                  </a:lnTo>
                  <a:lnTo>
                    <a:pt x="624" y="61"/>
                  </a:lnTo>
                  <a:lnTo>
                    <a:pt x="606" y="60"/>
                  </a:lnTo>
                  <a:lnTo>
                    <a:pt x="588" y="59"/>
                  </a:lnTo>
                  <a:lnTo>
                    <a:pt x="571" y="59"/>
                  </a:lnTo>
                  <a:lnTo>
                    <a:pt x="554" y="60"/>
                  </a:lnTo>
                  <a:lnTo>
                    <a:pt x="539" y="61"/>
                  </a:lnTo>
                  <a:lnTo>
                    <a:pt x="523" y="63"/>
                  </a:lnTo>
                  <a:lnTo>
                    <a:pt x="507" y="65"/>
                  </a:lnTo>
                  <a:lnTo>
                    <a:pt x="491" y="69"/>
                  </a:lnTo>
                  <a:lnTo>
                    <a:pt x="476" y="72"/>
                  </a:lnTo>
                  <a:lnTo>
                    <a:pt x="460" y="76"/>
                  </a:lnTo>
                  <a:lnTo>
                    <a:pt x="446" y="80"/>
                  </a:lnTo>
                  <a:lnTo>
                    <a:pt x="432" y="86"/>
                  </a:lnTo>
                  <a:lnTo>
                    <a:pt x="418" y="91"/>
                  </a:lnTo>
                  <a:lnTo>
                    <a:pt x="404" y="97"/>
                  </a:lnTo>
                  <a:lnTo>
                    <a:pt x="391" y="104"/>
                  </a:lnTo>
                  <a:lnTo>
                    <a:pt x="379" y="111"/>
                  </a:lnTo>
                  <a:lnTo>
                    <a:pt x="366" y="119"/>
                  </a:lnTo>
                  <a:lnTo>
                    <a:pt x="353" y="126"/>
                  </a:lnTo>
                  <a:lnTo>
                    <a:pt x="341" y="134"/>
                  </a:lnTo>
                  <a:lnTo>
                    <a:pt x="330" y="144"/>
                  </a:lnTo>
                  <a:lnTo>
                    <a:pt x="318" y="154"/>
                  </a:lnTo>
                  <a:lnTo>
                    <a:pt x="308" y="163"/>
                  </a:lnTo>
                  <a:lnTo>
                    <a:pt x="297" y="174"/>
                  </a:lnTo>
                  <a:lnTo>
                    <a:pt x="286" y="184"/>
                  </a:lnTo>
                  <a:lnTo>
                    <a:pt x="277" y="195"/>
                  </a:lnTo>
                  <a:lnTo>
                    <a:pt x="267" y="207"/>
                  </a:lnTo>
                  <a:lnTo>
                    <a:pt x="258" y="218"/>
                  </a:lnTo>
                  <a:lnTo>
                    <a:pt x="249" y="231"/>
                  </a:lnTo>
                  <a:lnTo>
                    <a:pt x="241" y="243"/>
                  </a:lnTo>
                  <a:lnTo>
                    <a:pt x="233" y="257"/>
                  </a:lnTo>
                  <a:lnTo>
                    <a:pt x="219" y="283"/>
                  </a:lnTo>
                  <a:lnTo>
                    <a:pt x="206" y="313"/>
                  </a:lnTo>
                  <a:lnTo>
                    <a:pt x="194" y="341"/>
                  </a:lnTo>
                  <a:lnTo>
                    <a:pt x="184" y="372"/>
                  </a:lnTo>
                  <a:lnTo>
                    <a:pt x="175" y="402"/>
                  </a:lnTo>
                  <a:lnTo>
                    <a:pt x="168" y="434"/>
                  </a:lnTo>
                  <a:lnTo>
                    <a:pt x="162" y="466"/>
                  </a:lnTo>
                  <a:lnTo>
                    <a:pt x="159" y="497"/>
                  </a:lnTo>
                  <a:lnTo>
                    <a:pt x="156" y="530"/>
                  </a:lnTo>
                  <a:lnTo>
                    <a:pt x="156" y="564"/>
                  </a:lnTo>
                  <a:lnTo>
                    <a:pt x="156" y="600"/>
                  </a:lnTo>
                  <a:lnTo>
                    <a:pt x="159" y="635"/>
                  </a:lnTo>
                  <a:lnTo>
                    <a:pt x="162" y="669"/>
                  </a:lnTo>
                  <a:lnTo>
                    <a:pt x="169" y="702"/>
                  </a:lnTo>
                  <a:lnTo>
                    <a:pt x="176" y="734"/>
                  </a:lnTo>
                  <a:lnTo>
                    <a:pt x="185" y="765"/>
                  </a:lnTo>
                  <a:lnTo>
                    <a:pt x="195" y="795"/>
                  </a:lnTo>
                  <a:lnTo>
                    <a:pt x="208" y="824"/>
                  </a:lnTo>
                  <a:lnTo>
                    <a:pt x="222" y="851"/>
                  </a:lnTo>
                  <a:lnTo>
                    <a:pt x="237" y="877"/>
                  </a:lnTo>
                  <a:lnTo>
                    <a:pt x="254" y="902"/>
                  </a:lnTo>
                  <a:lnTo>
                    <a:pt x="273" y="924"/>
                  </a:lnTo>
                  <a:lnTo>
                    <a:pt x="292" y="945"/>
                  </a:lnTo>
                  <a:lnTo>
                    <a:pt x="313" y="964"/>
                  </a:lnTo>
                  <a:lnTo>
                    <a:pt x="335" y="983"/>
                  </a:lnTo>
                  <a:lnTo>
                    <a:pt x="358" y="998"/>
                  </a:lnTo>
                  <a:lnTo>
                    <a:pt x="383" y="1013"/>
                  </a:lnTo>
                  <a:lnTo>
                    <a:pt x="408" y="1026"/>
                  </a:lnTo>
                  <a:lnTo>
                    <a:pt x="435" y="1037"/>
                  </a:lnTo>
                  <a:lnTo>
                    <a:pt x="461" y="1045"/>
                  </a:lnTo>
                  <a:lnTo>
                    <a:pt x="489" y="1052"/>
                  </a:lnTo>
                  <a:lnTo>
                    <a:pt x="517" y="1056"/>
                  </a:lnTo>
                  <a:lnTo>
                    <a:pt x="547" y="1059"/>
                  </a:lnTo>
                  <a:lnTo>
                    <a:pt x="577" y="1060"/>
                  </a:lnTo>
                  <a:lnTo>
                    <a:pt x="597" y="1060"/>
                  </a:lnTo>
                  <a:lnTo>
                    <a:pt x="616" y="1059"/>
                  </a:lnTo>
                  <a:lnTo>
                    <a:pt x="635" y="1057"/>
                  </a:lnTo>
                  <a:lnTo>
                    <a:pt x="653" y="1055"/>
                  </a:lnTo>
                  <a:lnTo>
                    <a:pt x="671" y="1050"/>
                  </a:lnTo>
                  <a:lnTo>
                    <a:pt x="690" y="1047"/>
                  </a:lnTo>
                  <a:lnTo>
                    <a:pt x="707" y="1042"/>
                  </a:lnTo>
                  <a:lnTo>
                    <a:pt x="725" y="1037"/>
                  </a:lnTo>
                  <a:lnTo>
                    <a:pt x="758" y="1025"/>
                  </a:lnTo>
                  <a:lnTo>
                    <a:pt x="787" y="1012"/>
                  </a:lnTo>
                  <a:lnTo>
                    <a:pt x="815" y="998"/>
                  </a:lnTo>
                  <a:lnTo>
                    <a:pt x="839" y="985"/>
                  </a:lnTo>
                  <a:lnTo>
                    <a:pt x="860" y="971"/>
                  </a:lnTo>
                  <a:lnTo>
                    <a:pt x="880" y="957"/>
                  </a:lnTo>
                  <a:lnTo>
                    <a:pt x="897" y="944"/>
                  </a:lnTo>
                  <a:lnTo>
                    <a:pt x="911" y="934"/>
                  </a:lnTo>
                  <a:lnTo>
                    <a:pt x="903" y="1031"/>
                  </a:lnTo>
                  <a:lnTo>
                    <a:pt x="880" y="1046"/>
                  </a:lnTo>
                  <a:lnTo>
                    <a:pt x="854" y="1060"/>
                  </a:lnTo>
                  <a:lnTo>
                    <a:pt x="827" y="1073"/>
                  </a:lnTo>
                  <a:lnTo>
                    <a:pt x="799" y="1084"/>
                  </a:lnTo>
                  <a:lnTo>
                    <a:pt x="771" y="1093"/>
                  </a:lnTo>
                  <a:lnTo>
                    <a:pt x="742" y="1100"/>
                  </a:lnTo>
                  <a:lnTo>
                    <a:pt x="713" y="1107"/>
                  </a:lnTo>
                  <a:lnTo>
                    <a:pt x="683" y="1112"/>
                  </a:lnTo>
                  <a:lnTo>
                    <a:pt x="651" y="1116"/>
                  </a:lnTo>
                  <a:lnTo>
                    <a:pt x="619" y="1119"/>
                  </a:lnTo>
                  <a:lnTo>
                    <a:pt x="587" y="1122"/>
                  </a:lnTo>
                  <a:lnTo>
                    <a:pt x="554" y="1122"/>
                  </a:lnTo>
                  <a:lnTo>
                    <a:pt x="524" y="1122"/>
                  </a:lnTo>
                  <a:lnTo>
                    <a:pt x="492" y="1119"/>
                  </a:lnTo>
                  <a:lnTo>
                    <a:pt x="462" y="1116"/>
                  </a:lnTo>
                  <a:lnTo>
                    <a:pt x="433" y="1112"/>
                  </a:lnTo>
                  <a:lnTo>
                    <a:pt x="404" y="1107"/>
                  </a:lnTo>
                  <a:lnTo>
                    <a:pt x="376" y="1099"/>
                  </a:lnTo>
                  <a:lnTo>
                    <a:pt x="349" y="1092"/>
                  </a:lnTo>
                  <a:lnTo>
                    <a:pt x="323" y="1082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58"/>
            </a:p>
          </p:txBody>
        </p:sp>
        <p:sp>
          <p:nvSpPr>
            <p:cNvPr id="41" name="Freeform 35"/>
            <p:cNvSpPr>
              <a:spLocks noEditPoints="1"/>
            </p:cNvSpPr>
            <p:nvPr userDrawn="1"/>
          </p:nvSpPr>
          <p:spPr bwMode="auto">
            <a:xfrm>
              <a:off x="1938" y="1335"/>
              <a:ext cx="59" cy="68"/>
            </a:xfrm>
            <a:custGeom>
              <a:avLst/>
              <a:gdLst>
                <a:gd name="T0" fmla="*/ 0 w 1001"/>
                <a:gd name="T1" fmla="*/ 0 h 1104"/>
                <a:gd name="T2" fmla="*/ 0 w 1001"/>
                <a:gd name="T3" fmla="*/ 0 h 1104"/>
                <a:gd name="T4" fmla="*/ 0 w 1001"/>
                <a:gd name="T5" fmla="*/ 0 h 1104"/>
                <a:gd name="T6" fmla="*/ 0 w 1001"/>
                <a:gd name="T7" fmla="*/ 0 h 1104"/>
                <a:gd name="T8" fmla="*/ 0 w 1001"/>
                <a:gd name="T9" fmla="*/ 0 h 1104"/>
                <a:gd name="T10" fmla="*/ 0 w 1001"/>
                <a:gd name="T11" fmla="*/ 0 h 1104"/>
                <a:gd name="T12" fmla="*/ 0 w 1001"/>
                <a:gd name="T13" fmla="*/ 0 h 1104"/>
                <a:gd name="T14" fmla="*/ 0 w 1001"/>
                <a:gd name="T15" fmla="*/ 0 h 1104"/>
                <a:gd name="T16" fmla="*/ 0 w 1001"/>
                <a:gd name="T17" fmla="*/ 0 h 1104"/>
                <a:gd name="T18" fmla="*/ 0 w 1001"/>
                <a:gd name="T19" fmla="*/ 0 h 1104"/>
                <a:gd name="T20" fmla="*/ 0 w 1001"/>
                <a:gd name="T21" fmla="*/ 0 h 1104"/>
                <a:gd name="T22" fmla="*/ 0 w 1001"/>
                <a:gd name="T23" fmla="*/ 0 h 1104"/>
                <a:gd name="T24" fmla="*/ 0 w 1001"/>
                <a:gd name="T25" fmla="*/ 0 h 1104"/>
                <a:gd name="T26" fmla="*/ 0 w 1001"/>
                <a:gd name="T27" fmla="*/ 0 h 1104"/>
                <a:gd name="T28" fmla="*/ 0 w 1001"/>
                <a:gd name="T29" fmla="*/ 0 h 1104"/>
                <a:gd name="T30" fmla="*/ 0 w 1001"/>
                <a:gd name="T31" fmla="*/ 0 h 1104"/>
                <a:gd name="T32" fmla="*/ 0 w 1001"/>
                <a:gd name="T33" fmla="*/ 0 h 1104"/>
                <a:gd name="T34" fmla="*/ 0 w 1001"/>
                <a:gd name="T35" fmla="*/ 0 h 1104"/>
                <a:gd name="T36" fmla="*/ 0 w 1001"/>
                <a:gd name="T37" fmla="*/ 0 h 1104"/>
                <a:gd name="T38" fmla="*/ 0 w 1001"/>
                <a:gd name="T39" fmla="*/ 0 h 1104"/>
                <a:gd name="T40" fmla="*/ 0 w 1001"/>
                <a:gd name="T41" fmla="*/ 0 h 1104"/>
                <a:gd name="T42" fmla="*/ 0 w 1001"/>
                <a:gd name="T43" fmla="*/ 0 h 1104"/>
                <a:gd name="T44" fmla="*/ 0 w 1001"/>
                <a:gd name="T45" fmla="*/ 0 h 1104"/>
                <a:gd name="T46" fmla="*/ 0 w 1001"/>
                <a:gd name="T47" fmla="*/ 0 h 1104"/>
                <a:gd name="T48" fmla="*/ 0 w 1001"/>
                <a:gd name="T49" fmla="*/ 0 h 1104"/>
                <a:gd name="T50" fmla="*/ 0 w 1001"/>
                <a:gd name="T51" fmla="*/ 0 h 1104"/>
                <a:gd name="T52" fmla="*/ 0 w 1001"/>
                <a:gd name="T53" fmla="*/ 0 h 1104"/>
                <a:gd name="T54" fmla="*/ 0 w 1001"/>
                <a:gd name="T55" fmla="*/ 0 h 1104"/>
                <a:gd name="T56" fmla="*/ 0 w 1001"/>
                <a:gd name="T57" fmla="*/ 0 h 1104"/>
                <a:gd name="T58" fmla="*/ 0 w 1001"/>
                <a:gd name="T59" fmla="*/ 0 h 1104"/>
                <a:gd name="T60" fmla="*/ 0 w 1001"/>
                <a:gd name="T61" fmla="*/ 0 h 1104"/>
                <a:gd name="T62" fmla="*/ 0 w 1001"/>
                <a:gd name="T63" fmla="*/ 0 h 1104"/>
                <a:gd name="T64" fmla="*/ 0 w 1001"/>
                <a:gd name="T65" fmla="*/ 0 h 1104"/>
                <a:gd name="T66" fmla="*/ 0 w 1001"/>
                <a:gd name="T67" fmla="*/ 0 h 1104"/>
                <a:gd name="T68" fmla="*/ 0 w 1001"/>
                <a:gd name="T69" fmla="*/ 0 h 1104"/>
                <a:gd name="T70" fmla="*/ 0 w 1001"/>
                <a:gd name="T71" fmla="*/ 0 h 1104"/>
                <a:gd name="T72" fmla="*/ 0 w 1001"/>
                <a:gd name="T73" fmla="*/ 0 h 1104"/>
                <a:gd name="T74" fmla="*/ 0 w 1001"/>
                <a:gd name="T75" fmla="*/ 0 h 1104"/>
                <a:gd name="T76" fmla="*/ 0 w 1001"/>
                <a:gd name="T77" fmla="*/ 0 h 1104"/>
                <a:gd name="T78" fmla="*/ 0 w 1001"/>
                <a:gd name="T79" fmla="*/ 0 h 1104"/>
                <a:gd name="T80" fmla="*/ 0 w 1001"/>
                <a:gd name="T81" fmla="*/ 0 h 1104"/>
                <a:gd name="T82" fmla="*/ 0 w 1001"/>
                <a:gd name="T83" fmla="*/ 0 h 1104"/>
                <a:gd name="T84" fmla="*/ 0 w 1001"/>
                <a:gd name="T85" fmla="*/ 0 h 1104"/>
                <a:gd name="T86" fmla="*/ 0 w 1001"/>
                <a:gd name="T87" fmla="*/ 0 h 110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001" h="1104">
                  <a:moveTo>
                    <a:pt x="229" y="777"/>
                  </a:moveTo>
                  <a:lnTo>
                    <a:pt x="184" y="901"/>
                  </a:lnTo>
                  <a:lnTo>
                    <a:pt x="147" y="998"/>
                  </a:lnTo>
                  <a:lnTo>
                    <a:pt x="114" y="1104"/>
                  </a:lnTo>
                  <a:lnTo>
                    <a:pt x="88" y="1101"/>
                  </a:lnTo>
                  <a:lnTo>
                    <a:pt x="80" y="1100"/>
                  </a:lnTo>
                  <a:lnTo>
                    <a:pt x="72" y="1100"/>
                  </a:lnTo>
                  <a:lnTo>
                    <a:pt x="54" y="1098"/>
                  </a:lnTo>
                  <a:lnTo>
                    <a:pt x="36" y="1098"/>
                  </a:lnTo>
                  <a:lnTo>
                    <a:pt x="23" y="1100"/>
                  </a:lnTo>
                  <a:lnTo>
                    <a:pt x="0" y="1104"/>
                  </a:lnTo>
                  <a:lnTo>
                    <a:pt x="491" y="0"/>
                  </a:lnTo>
                  <a:lnTo>
                    <a:pt x="528" y="0"/>
                  </a:lnTo>
                  <a:lnTo>
                    <a:pt x="1001" y="1104"/>
                  </a:lnTo>
                  <a:lnTo>
                    <a:pt x="968" y="1101"/>
                  </a:lnTo>
                  <a:lnTo>
                    <a:pt x="957" y="1101"/>
                  </a:lnTo>
                  <a:lnTo>
                    <a:pt x="953" y="1100"/>
                  </a:lnTo>
                  <a:lnTo>
                    <a:pt x="944" y="1100"/>
                  </a:lnTo>
                  <a:lnTo>
                    <a:pt x="919" y="1098"/>
                  </a:lnTo>
                  <a:lnTo>
                    <a:pt x="893" y="1098"/>
                  </a:lnTo>
                  <a:lnTo>
                    <a:pt x="871" y="1100"/>
                  </a:lnTo>
                  <a:lnTo>
                    <a:pt x="836" y="1104"/>
                  </a:lnTo>
                  <a:lnTo>
                    <a:pt x="819" y="1057"/>
                  </a:lnTo>
                  <a:lnTo>
                    <a:pt x="804" y="1018"/>
                  </a:lnTo>
                  <a:lnTo>
                    <a:pt x="793" y="985"/>
                  </a:lnTo>
                  <a:lnTo>
                    <a:pt x="782" y="958"/>
                  </a:lnTo>
                  <a:lnTo>
                    <a:pt x="777" y="941"/>
                  </a:lnTo>
                  <a:lnTo>
                    <a:pt x="769" y="922"/>
                  </a:lnTo>
                  <a:lnTo>
                    <a:pt x="762" y="902"/>
                  </a:lnTo>
                  <a:lnTo>
                    <a:pt x="753" y="879"/>
                  </a:lnTo>
                  <a:lnTo>
                    <a:pt x="743" y="854"/>
                  </a:lnTo>
                  <a:lnTo>
                    <a:pt x="733" y="830"/>
                  </a:lnTo>
                  <a:lnTo>
                    <a:pt x="724" y="805"/>
                  </a:lnTo>
                  <a:lnTo>
                    <a:pt x="713" y="780"/>
                  </a:lnTo>
                  <a:lnTo>
                    <a:pt x="703" y="754"/>
                  </a:lnTo>
                  <a:lnTo>
                    <a:pt x="692" y="729"/>
                  </a:lnTo>
                  <a:lnTo>
                    <a:pt x="682" y="703"/>
                  </a:lnTo>
                  <a:lnTo>
                    <a:pt x="670" y="677"/>
                  </a:lnTo>
                  <a:lnTo>
                    <a:pt x="269" y="677"/>
                  </a:lnTo>
                  <a:lnTo>
                    <a:pt x="229" y="777"/>
                  </a:lnTo>
                  <a:close/>
                  <a:moveTo>
                    <a:pt x="646" y="610"/>
                  </a:moveTo>
                  <a:lnTo>
                    <a:pt x="472" y="208"/>
                  </a:lnTo>
                  <a:lnTo>
                    <a:pt x="299" y="610"/>
                  </a:lnTo>
                  <a:lnTo>
                    <a:pt x="646" y="61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58"/>
            </a:p>
          </p:txBody>
        </p:sp>
        <p:sp>
          <p:nvSpPr>
            <p:cNvPr id="42" name="Freeform 36"/>
            <p:cNvSpPr>
              <a:spLocks noEditPoints="1"/>
            </p:cNvSpPr>
            <p:nvPr userDrawn="1"/>
          </p:nvSpPr>
          <p:spPr bwMode="auto">
            <a:xfrm>
              <a:off x="1893" y="1336"/>
              <a:ext cx="40" cy="64"/>
            </a:xfrm>
            <a:custGeom>
              <a:avLst/>
              <a:gdLst>
                <a:gd name="T0" fmla="*/ 0 w 689"/>
                <a:gd name="T1" fmla="*/ 0 h 1080"/>
                <a:gd name="T2" fmla="*/ 0 w 689"/>
                <a:gd name="T3" fmla="*/ 0 h 1080"/>
                <a:gd name="T4" fmla="*/ 0 w 689"/>
                <a:gd name="T5" fmla="*/ 0 h 1080"/>
                <a:gd name="T6" fmla="*/ 0 w 689"/>
                <a:gd name="T7" fmla="*/ 0 h 1080"/>
                <a:gd name="T8" fmla="*/ 0 w 689"/>
                <a:gd name="T9" fmla="*/ 0 h 1080"/>
                <a:gd name="T10" fmla="*/ 0 w 689"/>
                <a:gd name="T11" fmla="*/ 0 h 1080"/>
                <a:gd name="T12" fmla="*/ 0 w 689"/>
                <a:gd name="T13" fmla="*/ 0 h 1080"/>
                <a:gd name="T14" fmla="*/ 0 w 689"/>
                <a:gd name="T15" fmla="*/ 0 h 1080"/>
                <a:gd name="T16" fmla="*/ 0 w 689"/>
                <a:gd name="T17" fmla="*/ 0 h 1080"/>
                <a:gd name="T18" fmla="*/ 0 w 689"/>
                <a:gd name="T19" fmla="*/ 0 h 1080"/>
                <a:gd name="T20" fmla="*/ 0 w 689"/>
                <a:gd name="T21" fmla="*/ 0 h 1080"/>
                <a:gd name="T22" fmla="*/ 0 w 689"/>
                <a:gd name="T23" fmla="*/ 0 h 1080"/>
                <a:gd name="T24" fmla="*/ 0 w 689"/>
                <a:gd name="T25" fmla="*/ 0 h 1080"/>
                <a:gd name="T26" fmla="*/ 0 w 689"/>
                <a:gd name="T27" fmla="*/ 0 h 1080"/>
                <a:gd name="T28" fmla="*/ 0 w 689"/>
                <a:gd name="T29" fmla="*/ 0 h 1080"/>
                <a:gd name="T30" fmla="*/ 0 w 689"/>
                <a:gd name="T31" fmla="*/ 0 h 1080"/>
                <a:gd name="T32" fmla="*/ 0 w 689"/>
                <a:gd name="T33" fmla="*/ 0 h 1080"/>
                <a:gd name="T34" fmla="*/ 0 w 689"/>
                <a:gd name="T35" fmla="*/ 0 h 1080"/>
                <a:gd name="T36" fmla="*/ 0 w 689"/>
                <a:gd name="T37" fmla="*/ 0 h 1080"/>
                <a:gd name="T38" fmla="*/ 0 w 689"/>
                <a:gd name="T39" fmla="*/ 0 h 1080"/>
                <a:gd name="T40" fmla="*/ 0 w 689"/>
                <a:gd name="T41" fmla="*/ 0 h 1080"/>
                <a:gd name="T42" fmla="*/ 0 w 689"/>
                <a:gd name="T43" fmla="*/ 0 h 1080"/>
                <a:gd name="T44" fmla="*/ 0 w 689"/>
                <a:gd name="T45" fmla="*/ 0 h 1080"/>
                <a:gd name="T46" fmla="*/ 0 w 689"/>
                <a:gd name="T47" fmla="*/ 0 h 1080"/>
                <a:gd name="T48" fmla="*/ 0 w 689"/>
                <a:gd name="T49" fmla="*/ 0 h 1080"/>
                <a:gd name="T50" fmla="*/ 0 w 689"/>
                <a:gd name="T51" fmla="*/ 0 h 1080"/>
                <a:gd name="T52" fmla="*/ 0 w 689"/>
                <a:gd name="T53" fmla="*/ 0 h 1080"/>
                <a:gd name="T54" fmla="*/ 0 w 689"/>
                <a:gd name="T55" fmla="*/ 0 h 1080"/>
                <a:gd name="T56" fmla="*/ 0 w 689"/>
                <a:gd name="T57" fmla="*/ 0 h 1080"/>
                <a:gd name="T58" fmla="*/ 0 w 689"/>
                <a:gd name="T59" fmla="*/ 0 h 1080"/>
                <a:gd name="T60" fmla="*/ 0 w 689"/>
                <a:gd name="T61" fmla="*/ 0 h 1080"/>
                <a:gd name="T62" fmla="*/ 0 w 689"/>
                <a:gd name="T63" fmla="*/ 0 h 1080"/>
                <a:gd name="T64" fmla="*/ 0 w 689"/>
                <a:gd name="T65" fmla="*/ 0 h 1080"/>
                <a:gd name="T66" fmla="*/ 0 w 689"/>
                <a:gd name="T67" fmla="*/ 0 h 1080"/>
                <a:gd name="T68" fmla="*/ 0 w 689"/>
                <a:gd name="T69" fmla="*/ 0 h 1080"/>
                <a:gd name="T70" fmla="*/ 0 w 689"/>
                <a:gd name="T71" fmla="*/ 0 h 1080"/>
                <a:gd name="T72" fmla="*/ 0 w 689"/>
                <a:gd name="T73" fmla="*/ 0 h 1080"/>
                <a:gd name="T74" fmla="*/ 0 w 689"/>
                <a:gd name="T75" fmla="*/ 0 h 1080"/>
                <a:gd name="T76" fmla="*/ 0 w 689"/>
                <a:gd name="T77" fmla="*/ 0 h 1080"/>
                <a:gd name="T78" fmla="*/ 0 w 689"/>
                <a:gd name="T79" fmla="*/ 0 h 1080"/>
                <a:gd name="T80" fmla="*/ 0 w 689"/>
                <a:gd name="T81" fmla="*/ 0 h 1080"/>
                <a:gd name="T82" fmla="*/ 0 w 689"/>
                <a:gd name="T83" fmla="*/ 0 h 1080"/>
                <a:gd name="T84" fmla="*/ 0 w 689"/>
                <a:gd name="T85" fmla="*/ 0 h 1080"/>
                <a:gd name="T86" fmla="*/ 0 w 689"/>
                <a:gd name="T87" fmla="*/ 0 h 1080"/>
                <a:gd name="T88" fmla="*/ 0 w 689"/>
                <a:gd name="T89" fmla="*/ 0 h 1080"/>
                <a:gd name="T90" fmla="*/ 0 w 689"/>
                <a:gd name="T91" fmla="*/ 0 h 1080"/>
                <a:gd name="T92" fmla="*/ 0 w 689"/>
                <a:gd name="T93" fmla="*/ 0 h 108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689" h="1080">
                  <a:moveTo>
                    <a:pt x="246" y="588"/>
                  </a:moveTo>
                  <a:lnTo>
                    <a:pt x="241" y="588"/>
                  </a:lnTo>
                  <a:lnTo>
                    <a:pt x="233" y="587"/>
                  </a:lnTo>
                  <a:lnTo>
                    <a:pt x="226" y="587"/>
                  </a:lnTo>
                  <a:lnTo>
                    <a:pt x="219" y="586"/>
                  </a:lnTo>
                  <a:lnTo>
                    <a:pt x="194" y="586"/>
                  </a:lnTo>
                  <a:lnTo>
                    <a:pt x="188" y="584"/>
                  </a:lnTo>
                  <a:lnTo>
                    <a:pt x="183" y="584"/>
                  </a:lnTo>
                  <a:lnTo>
                    <a:pt x="139" y="584"/>
                  </a:lnTo>
                  <a:lnTo>
                    <a:pt x="139" y="1080"/>
                  </a:lnTo>
                  <a:lnTo>
                    <a:pt x="110" y="1077"/>
                  </a:lnTo>
                  <a:lnTo>
                    <a:pt x="99" y="1076"/>
                  </a:lnTo>
                  <a:lnTo>
                    <a:pt x="91" y="1076"/>
                  </a:lnTo>
                  <a:lnTo>
                    <a:pt x="69" y="1074"/>
                  </a:lnTo>
                  <a:lnTo>
                    <a:pt x="37" y="1076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283" y="0"/>
                  </a:lnTo>
                  <a:lnTo>
                    <a:pt x="320" y="0"/>
                  </a:lnTo>
                  <a:lnTo>
                    <a:pt x="355" y="1"/>
                  </a:lnTo>
                  <a:lnTo>
                    <a:pt x="388" y="3"/>
                  </a:lnTo>
                  <a:lnTo>
                    <a:pt x="418" y="5"/>
                  </a:lnTo>
                  <a:lnTo>
                    <a:pt x="447" y="10"/>
                  </a:lnTo>
                  <a:lnTo>
                    <a:pt x="475" y="13"/>
                  </a:lnTo>
                  <a:lnTo>
                    <a:pt x="499" y="18"/>
                  </a:lnTo>
                  <a:lnTo>
                    <a:pt x="522" y="24"/>
                  </a:lnTo>
                  <a:lnTo>
                    <a:pt x="544" y="31"/>
                  </a:lnTo>
                  <a:lnTo>
                    <a:pt x="564" y="38"/>
                  </a:lnTo>
                  <a:lnTo>
                    <a:pt x="582" y="47"/>
                  </a:lnTo>
                  <a:lnTo>
                    <a:pt x="599" y="56"/>
                  </a:lnTo>
                  <a:lnTo>
                    <a:pt x="613" y="67"/>
                  </a:lnTo>
                  <a:lnTo>
                    <a:pt x="627" y="79"/>
                  </a:lnTo>
                  <a:lnTo>
                    <a:pt x="640" y="91"/>
                  </a:lnTo>
                  <a:lnTo>
                    <a:pt x="650" y="104"/>
                  </a:lnTo>
                  <a:lnTo>
                    <a:pt x="659" y="120"/>
                  </a:lnTo>
                  <a:lnTo>
                    <a:pt x="667" y="136"/>
                  </a:lnTo>
                  <a:lnTo>
                    <a:pt x="674" y="153"/>
                  </a:lnTo>
                  <a:lnTo>
                    <a:pt x="679" y="172"/>
                  </a:lnTo>
                  <a:lnTo>
                    <a:pt x="683" y="192"/>
                  </a:lnTo>
                  <a:lnTo>
                    <a:pt x="687" y="212"/>
                  </a:lnTo>
                  <a:lnTo>
                    <a:pt x="689" y="235"/>
                  </a:lnTo>
                  <a:lnTo>
                    <a:pt x="689" y="258"/>
                  </a:lnTo>
                  <a:lnTo>
                    <a:pt x="689" y="281"/>
                  </a:lnTo>
                  <a:lnTo>
                    <a:pt x="687" y="304"/>
                  </a:lnTo>
                  <a:lnTo>
                    <a:pt x="683" y="325"/>
                  </a:lnTo>
                  <a:lnTo>
                    <a:pt x="679" y="345"/>
                  </a:lnTo>
                  <a:lnTo>
                    <a:pt x="674" y="364"/>
                  </a:lnTo>
                  <a:lnTo>
                    <a:pt x="667" y="382"/>
                  </a:lnTo>
                  <a:lnTo>
                    <a:pt x="660" y="400"/>
                  </a:lnTo>
                  <a:lnTo>
                    <a:pt x="652" y="416"/>
                  </a:lnTo>
                  <a:lnTo>
                    <a:pt x="642" y="431"/>
                  </a:lnTo>
                  <a:lnTo>
                    <a:pt x="630" y="446"/>
                  </a:lnTo>
                  <a:lnTo>
                    <a:pt x="619" y="460"/>
                  </a:lnTo>
                  <a:lnTo>
                    <a:pt x="605" y="473"/>
                  </a:lnTo>
                  <a:lnTo>
                    <a:pt x="591" y="485"/>
                  </a:lnTo>
                  <a:lnTo>
                    <a:pt x="575" y="497"/>
                  </a:lnTo>
                  <a:lnTo>
                    <a:pt x="559" y="507"/>
                  </a:lnTo>
                  <a:lnTo>
                    <a:pt x="541" y="518"/>
                  </a:lnTo>
                  <a:lnTo>
                    <a:pt x="522" y="528"/>
                  </a:lnTo>
                  <a:lnTo>
                    <a:pt x="501" y="537"/>
                  </a:lnTo>
                  <a:lnTo>
                    <a:pt x="480" y="546"/>
                  </a:lnTo>
                  <a:lnTo>
                    <a:pt x="457" y="553"/>
                  </a:lnTo>
                  <a:lnTo>
                    <a:pt x="432" y="560"/>
                  </a:lnTo>
                  <a:lnTo>
                    <a:pt x="407" y="568"/>
                  </a:lnTo>
                  <a:lnTo>
                    <a:pt x="379" y="574"/>
                  </a:lnTo>
                  <a:lnTo>
                    <a:pt x="351" y="580"/>
                  </a:lnTo>
                  <a:lnTo>
                    <a:pt x="343" y="582"/>
                  </a:lnTo>
                  <a:lnTo>
                    <a:pt x="334" y="584"/>
                  </a:lnTo>
                  <a:lnTo>
                    <a:pt x="323" y="585"/>
                  </a:lnTo>
                  <a:lnTo>
                    <a:pt x="310" y="586"/>
                  </a:lnTo>
                  <a:lnTo>
                    <a:pt x="299" y="587"/>
                  </a:lnTo>
                  <a:lnTo>
                    <a:pt x="286" y="588"/>
                  </a:lnTo>
                  <a:lnTo>
                    <a:pt x="273" y="588"/>
                  </a:lnTo>
                  <a:lnTo>
                    <a:pt x="260" y="588"/>
                  </a:lnTo>
                  <a:lnTo>
                    <a:pt x="246" y="588"/>
                  </a:lnTo>
                  <a:close/>
                  <a:moveTo>
                    <a:pt x="211" y="525"/>
                  </a:moveTo>
                  <a:lnTo>
                    <a:pt x="216" y="525"/>
                  </a:lnTo>
                  <a:lnTo>
                    <a:pt x="224" y="524"/>
                  </a:lnTo>
                  <a:lnTo>
                    <a:pt x="233" y="523"/>
                  </a:lnTo>
                  <a:lnTo>
                    <a:pt x="246" y="522"/>
                  </a:lnTo>
                  <a:lnTo>
                    <a:pt x="260" y="522"/>
                  </a:lnTo>
                  <a:lnTo>
                    <a:pt x="272" y="522"/>
                  </a:lnTo>
                  <a:lnTo>
                    <a:pt x="283" y="521"/>
                  </a:lnTo>
                  <a:lnTo>
                    <a:pt x="293" y="521"/>
                  </a:lnTo>
                  <a:lnTo>
                    <a:pt x="313" y="519"/>
                  </a:lnTo>
                  <a:lnTo>
                    <a:pt x="332" y="516"/>
                  </a:lnTo>
                  <a:lnTo>
                    <a:pt x="350" y="513"/>
                  </a:lnTo>
                  <a:lnTo>
                    <a:pt x="367" y="507"/>
                  </a:lnTo>
                  <a:lnTo>
                    <a:pt x="384" y="502"/>
                  </a:lnTo>
                  <a:lnTo>
                    <a:pt x="399" y="496"/>
                  </a:lnTo>
                  <a:lnTo>
                    <a:pt x="414" y="488"/>
                  </a:lnTo>
                  <a:lnTo>
                    <a:pt x="429" y="480"/>
                  </a:lnTo>
                  <a:lnTo>
                    <a:pt x="442" y="471"/>
                  </a:lnTo>
                  <a:lnTo>
                    <a:pt x="455" y="462"/>
                  </a:lnTo>
                  <a:lnTo>
                    <a:pt x="466" y="452"/>
                  </a:lnTo>
                  <a:lnTo>
                    <a:pt x="478" y="442"/>
                  </a:lnTo>
                  <a:lnTo>
                    <a:pt x="488" y="430"/>
                  </a:lnTo>
                  <a:lnTo>
                    <a:pt x="498" y="418"/>
                  </a:lnTo>
                  <a:lnTo>
                    <a:pt x="506" y="406"/>
                  </a:lnTo>
                  <a:lnTo>
                    <a:pt x="515" y="392"/>
                  </a:lnTo>
                  <a:lnTo>
                    <a:pt x="521" y="378"/>
                  </a:lnTo>
                  <a:lnTo>
                    <a:pt x="528" y="363"/>
                  </a:lnTo>
                  <a:lnTo>
                    <a:pt x="533" y="348"/>
                  </a:lnTo>
                  <a:lnTo>
                    <a:pt x="536" y="333"/>
                  </a:lnTo>
                  <a:lnTo>
                    <a:pt x="539" y="317"/>
                  </a:lnTo>
                  <a:lnTo>
                    <a:pt x="542" y="300"/>
                  </a:lnTo>
                  <a:lnTo>
                    <a:pt x="544" y="283"/>
                  </a:lnTo>
                  <a:lnTo>
                    <a:pt x="544" y="266"/>
                  </a:lnTo>
                  <a:lnTo>
                    <a:pt x="544" y="254"/>
                  </a:lnTo>
                  <a:lnTo>
                    <a:pt x="542" y="240"/>
                  </a:lnTo>
                  <a:lnTo>
                    <a:pt x="541" y="227"/>
                  </a:lnTo>
                  <a:lnTo>
                    <a:pt x="539" y="216"/>
                  </a:lnTo>
                  <a:lnTo>
                    <a:pt x="537" y="203"/>
                  </a:lnTo>
                  <a:lnTo>
                    <a:pt x="534" y="191"/>
                  </a:lnTo>
                  <a:lnTo>
                    <a:pt x="530" y="179"/>
                  </a:lnTo>
                  <a:lnTo>
                    <a:pt x="525" y="168"/>
                  </a:lnTo>
                  <a:lnTo>
                    <a:pt x="520" y="157"/>
                  </a:lnTo>
                  <a:lnTo>
                    <a:pt x="514" y="147"/>
                  </a:lnTo>
                  <a:lnTo>
                    <a:pt x="507" y="137"/>
                  </a:lnTo>
                  <a:lnTo>
                    <a:pt x="501" y="127"/>
                  </a:lnTo>
                  <a:lnTo>
                    <a:pt x="493" y="119"/>
                  </a:lnTo>
                  <a:lnTo>
                    <a:pt x="485" y="110"/>
                  </a:lnTo>
                  <a:lnTo>
                    <a:pt x="476" y="103"/>
                  </a:lnTo>
                  <a:lnTo>
                    <a:pt x="466" y="96"/>
                  </a:lnTo>
                  <a:lnTo>
                    <a:pt x="456" y="89"/>
                  </a:lnTo>
                  <a:lnTo>
                    <a:pt x="445" y="84"/>
                  </a:lnTo>
                  <a:lnTo>
                    <a:pt x="433" y="79"/>
                  </a:lnTo>
                  <a:lnTo>
                    <a:pt x="422" y="74"/>
                  </a:lnTo>
                  <a:lnTo>
                    <a:pt x="409" y="70"/>
                  </a:lnTo>
                  <a:lnTo>
                    <a:pt x="395" y="67"/>
                  </a:lnTo>
                  <a:lnTo>
                    <a:pt x="380" y="65"/>
                  </a:lnTo>
                  <a:lnTo>
                    <a:pt x="366" y="64"/>
                  </a:lnTo>
                  <a:lnTo>
                    <a:pt x="360" y="63"/>
                  </a:lnTo>
                  <a:lnTo>
                    <a:pt x="351" y="63"/>
                  </a:lnTo>
                  <a:lnTo>
                    <a:pt x="337" y="62"/>
                  </a:lnTo>
                  <a:lnTo>
                    <a:pt x="319" y="61"/>
                  </a:lnTo>
                  <a:lnTo>
                    <a:pt x="300" y="61"/>
                  </a:lnTo>
                  <a:lnTo>
                    <a:pt x="281" y="60"/>
                  </a:lnTo>
                  <a:lnTo>
                    <a:pt x="262" y="60"/>
                  </a:lnTo>
                  <a:lnTo>
                    <a:pt x="244" y="60"/>
                  </a:lnTo>
                  <a:lnTo>
                    <a:pt x="139" y="60"/>
                  </a:lnTo>
                  <a:lnTo>
                    <a:pt x="139" y="521"/>
                  </a:lnTo>
                  <a:lnTo>
                    <a:pt x="211" y="52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58"/>
            </a:p>
          </p:txBody>
        </p:sp>
        <p:sp>
          <p:nvSpPr>
            <p:cNvPr id="43" name="Freeform 37"/>
            <p:cNvSpPr>
              <a:spLocks/>
            </p:cNvSpPr>
            <p:nvPr userDrawn="1"/>
          </p:nvSpPr>
          <p:spPr bwMode="auto">
            <a:xfrm>
              <a:off x="1836" y="1336"/>
              <a:ext cx="47" cy="64"/>
            </a:xfrm>
            <a:custGeom>
              <a:avLst/>
              <a:gdLst>
                <a:gd name="T0" fmla="*/ 0 w 794"/>
                <a:gd name="T1" fmla="*/ 0 h 1081"/>
                <a:gd name="T2" fmla="*/ 0 w 794"/>
                <a:gd name="T3" fmla="*/ 0 h 1081"/>
                <a:gd name="T4" fmla="*/ 0 w 794"/>
                <a:gd name="T5" fmla="*/ 0 h 1081"/>
                <a:gd name="T6" fmla="*/ 0 w 794"/>
                <a:gd name="T7" fmla="*/ 0 h 1081"/>
                <a:gd name="T8" fmla="*/ 0 w 794"/>
                <a:gd name="T9" fmla="*/ 0 h 1081"/>
                <a:gd name="T10" fmla="*/ 0 w 794"/>
                <a:gd name="T11" fmla="*/ 0 h 1081"/>
                <a:gd name="T12" fmla="*/ 0 w 794"/>
                <a:gd name="T13" fmla="*/ 0 h 1081"/>
                <a:gd name="T14" fmla="*/ 0 w 794"/>
                <a:gd name="T15" fmla="*/ 0 h 1081"/>
                <a:gd name="T16" fmla="*/ 0 w 794"/>
                <a:gd name="T17" fmla="*/ 0 h 1081"/>
                <a:gd name="T18" fmla="*/ 0 w 794"/>
                <a:gd name="T19" fmla="*/ 0 h 1081"/>
                <a:gd name="T20" fmla="*/ 0 w 794"/>
                <a:gd name="T21" fmla="*/ 0 h 1081"/>
                <a:gd name="T22" fmla="*/ 0 w 794"/>
                <a:gd name="T23" fmla="*/ 0 h 1081"/>
                <a:gd name="T24" fmla="*/ 0 w 794"/>
                <a:gd name="T25" fmla="*/ 0 h 1081"/>
                <a:gd name="T26" fmla="*/ 0 w 794"/>
                <a:gd name="T27" fmla="*/ 0 h 1081"/>
                <a:gd name="T28" fmla="*/ 0 w 794"/>
                <a:gd name="T29" fmla="*/ 0 h 1081"/>
                <a:gd name="T30" fmla="*/ 0 w 794"/>
                <a:gd name="T31" fmla="*/ 0 h 1081"/>
                <a:gd name="T32" fmla="*/ 0 w 794"/>
                <a:gd name="T33" fmla="*/ 0 h 1081"/>
                <a:gd name="T34" fmla="*/ 0 w 794"/>
                <a:gd name="T35" fmla="*/ 0 h 1081"/>
                <a:gd name="T36" fmla="*/ 0 w 794"/>
                <a:gd name="T37" fmla="*/ 0 h 1081"/>
                <a:gd name="T38" fmla="*/ 0 w 794"/>
                <a:gd name="T39" fmla="*/ 0 h 1081"/>
                <a:gd name="T40" fmla="*/ 0 w 794"/>
                <a:gd name="T41" fmla="*/ 0 h 1081"/>
                <a:gd name="T42" fmla="*/ 0 w 794"/>
                <a:gd name="T43" fmla="*/ 0 h 1081"/>
                <a:gd name="T44" fmla="*/ 0 w 794"/>
                <a:gd name="T45" fmla="*/ 0 h 1081"/>
                <a:gd name="T46" fmla="*/ 0 w 794"/>
                <a:gd name="T47" fmla="*/ 0 h 1081"/>
                <a:gd name="T48" fmla="*/ 0 w 794"/>
                <a:gd name="T49" fmla="*/ 0 h 1081"/>
                <a:gd name="T50" fmla="*/ 0 w 794"/>
                <a:gd name="T51" fmla="*/ 0 h 1081"/>
                <a:gd name="T52" fmla="*/ 0 w 794"/>
                <a:gd name="T53" fmla="*/ 0 h 1081"/>
                <a:gd name="T54" fmla="*/ 0 w 794"/>
                <a:gd name="T55" fmla="*/ 0 h 1081"/>
                <a:gd name="T56" fmla="*/ 0 w 794"/>
                <a:gd name="T57" fmla="*/ 0 h 1081"/>
                <a:gd name="T58" fmla="*/ 0 w 794"/>
                <a:gd name="T59" fmla="*/ 0 h 1081"/>
                <a:gd name="T60" fmla="*/ 0 w 794"/>
                <a:gd name="T61" fmla="*/ 0 h 1081"/>
                <a:gd name="T62" fmla="*/ 0 w 794"/>
                <a:gd name="T63" fmla="*/ 0 h 1081"/>
                <a:gd name="T64" fmla="*/ 0 w 794"/>
                <a:gd name="T65" fmla="*/ 0 h 1081"/>
                <a:gd name="T66" fmla="*/ 0 w 794"/>
                <a:gd name="T67" fmla="*/ 0 h 1081"/>
                <a:gd name="T68" fmla="*/ 0 w 794"/>
                <a:gd name="T69" fmla="*/ 0 h 1081"/>
                <a:gd name="T70" fmla="*/ 0 w 794"/>
                <a:gd name="T71" fmla="*/ 0 h 1081"/>
                <a:gd name="T72" fmla="*/ 0 w 794"/>
                <a:gd name="T73" fmla="*/ 0 h 1081"/>
                <a:gd name="T74" fmla="*/ 0 w 794"/>
                <a:gd name="T75" fmla="*/ 0 h 1081"/>
                <a:gd name="T76" fmla="*/ 0 w 794"/>
                <a:gd name="T77" fmla="*/ 0 h 1081"/>
                <a:gd name="T78" fmla="*/ 0 w 794"/>
                <a:gd name="T79" fmla="*/ 0 h 1081"/>
                <a:gd name="T80" fmla="*/ 0 w 794"/>
                <a:gd name="T81" fmla="*/ 0 h 1081"/>
                <a:gd name="T82" fmla="*/ 0 w 794"/>
                <a:gd name="T83" fmla="*/ 0 h 1081"/>
                <a:gd name="T84" fmla="*/ 0 w 794"/>
                <a:gd name="T85" fmla="*/ 0 h 1081"/>
                <a:gd name="T86" fmla="*/ 0 w 794"/>
                <a:gd name="T87" fmla="*/ 0 h 1081"/>
                <a:gd name="T88" fmla="*/ 0 w 794"/>
                <a:gd name="T89" fmla="*/ 0 h 1081"/>
                <a:gd name="T90" fmla="*/ 0 w 794"/>
                <a:gd name="T91" fmla="*/ 0 h 1081"/>
                <a:gd name="T92" fmla="*/ 0 w 794"/>
                <a:gd name="T93" fmla="*/ 0 h 1081"/>
                <a:gd name="T94" fmla="*/ 0 w 794"/>
                <a:gd name="T95" fmla="*/ 0 h 1081"/>
                <a:gd name="T96" fmla="*/ 0 w 794"/>
                <a:gd name="T97" fmla="*/ 0 h 1081"/>
                <a:gd name="T98" fmla="*/ 0 w 794"/>
                <a:gd name="T99" fmla="*/ 0 h 1081"/>
                <a:gd name="T100" fmla="*/ 0 w 794"/>
                <a:gd name="T101" fmla="*/ 0 h 1081"/>
                <a:gd name="T102" fmla="*/ 0 w 794"/>
                <a:gd name="T103" fmla="*/ 0 h 1081"/>
                <a:gd name="T104" fmla="*/ 0 w 794"/>
                <a:gd name="T105" fmla="*/ 0 h 1081"/>
                <a:gd name="T106" fmla="*/ 0 w 794"/>
                <a:gd name="T107" fmla="*/ 0 h 1081"/>
                <a:gd name="T108" fmla="*/ 0 w 794"/>
                <a:gd name="T109" fmla="*/ 0 h 1081"/>
                <a:gd name="T110" fmla="*/ 0 w 794"/>
                <a:gd name="T111" fmla="*/ 0 h 1081"/>
                <a:gd name="T112" fmla="*/ 0 w 794"/>
                <a:gd name="T113" fmla="*/ 0 h 1081"/>
                <a:gd name="T114" fmla="*/ 0 w 794"/>
                <a:gd name="T115" fmla="*/ 0 h 1081"/>
                <a:gd name="T116" fmla="*/ 0 w 794"/>
                <a:gd name="T117" fmla="*/ 0 h 1081"/>
                <a:gd name="T118" fmla="*/ 0 w 794"/>
                <a:gd name="T119" fmla="*/ 0 h 108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94" h="1081">
                  <a:moveTo>
                    <a:pt x="139" y="530"/>
                  </a:moveTo>
                  <a:lnTo>
                    <a:pt x="139" y="1081"/>
                  </a:lnTo>
                  <a:lnTo>
                    <a:pt x="111" y="1078"/>
                  </a:lnTo>
                  <a:lnTo>
                    <a:pt x="99" y="1077"/>
                  </a:lnTo>
                  <a:lnTo>
                    <a:pt x="92" y="1077"/>
                  </a:lnTo>
                  <a:lnTo>
                    <a:pt x="69" y="1075"/>
                  </a:lnTo>
                  <a:lnTo>
                    <a:pt x="37" y="1077"/>
                  </a:lnTo>
                  <a:lnTo>
                    <a:pt x="0" y="1081"/>
                  </a:lnTo>
                  <a:lnTo>
                    <a:pt x="0" y="1"/>
                  </a:lnTo>
                  <a:lnTo>
                    <a:pt x="39" y="3"/>
                  </a:lnTo>
                  <a:lnTo>
                    <a:pt x="69" y="4"/>
                  </a:lnTo>
                  <a:lnTo>
                    <a:pt x="97" y="3"/>
                  </a:lnTo>
                  <a:lnTo>
                    <a:pt x="139" y="1"/>
                  </a:lnTo>
                  <a:lnTo>
                    <a:pt x="139" y="488"/>
                  </a:lnTo>
                  <a:lnTo>
                    <a:pt x="143" y="490"/>
                  </a:lnTo>
                  <a:lnTo>
                    <a:pt x="147" y="491"/>
                  </a:lnTo>
                  <a:lnTo>
                    <a:pt x="154" y="490"/>
                  </a:lnTo>
                  <a:lnTo>
                    <a:pt x="161" y="488"/>
                  </a:lnTo>
                  <a:lnTo>
                    <a:pt x="170" y="484"/>
                  </a:lnTo>
                  <a:lnTo>
                    <a:pt x="178" y="479"/>
                  </a:lnTo>
                  <a:lnTo>
                    <a:pt x="185" y="473"/>
                  </a:lnTo>
                  <a:lnTo>
                    <a:pt x="194" y="466"/>
                  </a:lnTo>
                  <a:lnTo>
                    <a:pt x="202" y="459"/>
                  </a:lnTo>
                  <a:lnTo>
                    <a:pt x="212" y="450"/>
                  </a:lnTo>
                  <a:lnTo>
                    <a:pt x="223" y="440"/>
                  </a:lnTo>
                  <a:lnTo>
                    <a:pt x="234" y="429"/>
                  </a:lnTo>
                  <a:lnTo>
                    <a:pt x="247" y="416"/>
                  </a:lnTo>
                  <a:lnTo>
                    <a:pt x="262" y="402"/>
                  </a:lnTo>
                  <a:lnTo>
                    <a:pt x="651" y="1"/>
                  </a:lnTo>
                  <a:lnTo>
                    <a:pt x="686" y="3"/>
                  </a:lnTo>
                  <a:lnTo>
                    <a:pt x="713" y="4"/>
                  </a:lnTo>
                  <a:lnTo>
                    <a:pt x="737" y="3"/>
                  </a:lnTo>
                  <a:lnTo>
                    <a:pt x="773" y="0"/>
                  </a:lnTo>
                  <a:lnTo>
                    <a:pt x="416" y="345"/>
                  </a:lnTo>
                  <a:lnTo>
                    <a:pt x="283" y="480"/>
                  </a:lnTo>
                  <a:lnTo>
                    <a:pt x="416" y="630"/>
                  </a:lnTo>
                  <a:lnTo>
                    <a:pt x="569" y="804"/>
                  </a:lnTo>
                  <a:lnTo>
                    <a:pt x="666" y="915"/>
                  </a:lnTo>
                  <a:lnTo>
                    <a:pt x="794" y="1073"/>
                  </a:lnTo>
                  <a:lnTo>
                    <a:pt x="794" y="1081"/>
                  </a:lnTo>
                  <a:lnTo>
                    <a:pt x="759" y="1078"/>
                  </a:lnTo>
                  <a:lnTo>
                    <a:pt x="749" y="1078"/>
                  </a:lnTo>
                  <a:lnTo>
                    <a:pt x="742" y="1077"/>
                  </a:lnTo>
                  <a:lnTo>
                    <a:pt x="734" y="1077"/>
                  </a:lnTo>
                  <a:lnTo>
                    <a:pt x="707" y="1075"/>
                  </a:lnTo>
                  <a:lnTo>
                    <a:pt x="666" y="1077"/>
                  </a:lnTo>
                  <a:lnTo>
                    <a:pt x="619" y="1081"/>
                  </a:lnTo>
                  <a:lnTo>
                    <a:pt x="589" y="1039"/>
                  </a:lnTo>
                  <a:lnTo>
                    <a:pt x="561" y="1001"/>
                  </a:lnTo>
                  <a:lnTo>
                    <a:pt x="535" y="967"/>
                  </a:lnTo>
                  <a:lnTo>
                    <a:pt x="511" y="937"/>
                  </a:lnTo>
                  <a:lnTo>
                    <a:pt x="165" y="535"/>
                  </a:lnTo>
                  <a:lnTo>
                    <a:pt x="160" y="531"/>
                  </a:lnTo>
                  <a:lnTo>
                    <a:pt x="155" y="529"/>
                  </a:lnTo>
                  <a:lnTo>
                    <a:pt x="149" y="526"/>
                  </a:lnTo>
                  <a:lnTo>
                    <a:pt x="143" y="526"/>
                  </a:lnTo>
                  <a:lnTo>
                    <a:pt x="142" y="526"/>
                  </a:lnTo>
                  <a:lnTo>
                    <a:pt x="141" y="528"/>
                  </a:lnTo>
                  <a:lnTo>
                    <a:pt x="140" y="529"/>
                  </a:lnTo>
                  <a:lnTo>
                    <a:pt x="139" y="53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58"/>
            </a:p>
          </p:txBody>
        </p:sp>
        <p:sp>
          <p:nvSpPr>
            <p:cNvPr id="44" name="Freeform 38"/>
            <p:cNvSpPr>
              <a:spLocks noEditPoints="1"/>
            </p:cNvSpPr>
            <p:nvPr userDrawn="1"/>
          </p:nvSpPr>
          <p:spPr bwMode="auto">
            <a:xfrm>
              <a:off x="2454" y="1595"/>
              <a:ext cx="46" cy="64"/>
            </a:xfrm>
            <a:custGeom>
              <a:avLst/>
              <a:gdLst>
                <a:gd name="T0" fmla="*/ 0 w 790"/>
                <a:gd name="T1" fmla="*/ 0 h 1082"/>
                <a:gd name="T2" fmla="*/ 0 w 790"/>
                <a:gd name="T3" fmla="*/ 0 h 1082"/>
                <a:gd name="T4" fmla="*/ 0 w 790"/>
                <a:gd name="T5" fmla="*/ 0 h 1082"/>
                <a:gd name="T6" fmla="*/ 0 w 790"/>
                <a:gd name="T7" fmla="*/ 0 h 1082"/>
                <a:gd name="T8" fmla="*/ 0 w 790"/>
                <a:gd name="T9" fmla="*/ 0 h 1082"/>
                <a:gd name="T10" fmla="*/ 0 w 790"/>
                <a:gd name="T11" fmla="*/ 0 h 1082"/>
                <a:gd name="T12" fmla="*/ 0 w 790"/>
                <a:gd name="T13" fmla="*/ 0 h 1082"/>
                <a:gd name="T14" fmla="*/ 0 w 790"/>
                <a:gd name="T15" fmla="*/ 0 h 1082"/>
                <a:gd name="T16" fmla="*/ 0 w 790"/>
                <a:gd name="T17" fmla="*/ 0 h 1082"/>
                <a:gd name="T18" fmla="*/ 0 w 790"/>
                <a:gd name="T19" fmla="*/ 0 h 1082"/>
                <a:gd name="T20" fmla="*/ 0 w 790"/>
                <a:gd name="T21" fmla="*/ 0 h 1082"/>
                <a:gd name="T22" fmla="*/ 0 w 790"/>
                <a:gd name="T23" fmla="*/ 0 h 1082"/>
                <a:gd name="T24" fmla="*/ 0 w 790"/>
                <a:gd name="T25" fmla="*/ 0 h 1082"/>
                <a:gd name="T26" fmla="*/ 0 w 790"/>
                <a:gd name="T27" fmla="*/ 0 h 1082"/>
                <a:gd name="T28" fmla="*/ 0 w 790"/>
                <a:gd name="T29" fmla="*/ 0 h 1082"/>
                <a:gd name="T30" fmla="*/ 0 w 790"/>
                <a:gd name="T31" fmla="*/ 0 h 1082"/>
                <a:gd name="T32" fmla="*/ 0 w 790"/>
                <a:gd name="T33" fmla="*/ 0 h 1082"/>
                <a:gd name="T34" fmla="*/ 0 w 790"/>
                <a:gd name="T35" fmla="*/ 0 h 1082"/>
                <a:gd name="T36" fmla="*/ 0 w 790"/>
                <a:gd name="T37" fmla="*/ 0 h 1082"/>
                <a:gd name="T38" fmla="*/ 0 w 790"/>
                <a:gd name="T39" fmla="*/ 0 h 1082"/>
                <a:gd name="T40" fmla="*/ 0 w 790"/>
                <a:gd name="T41" fmla="*/ 0 h 1082"/>
                <a:gd name="T42" fmla="*/ 0 w 790"/>
                <a:gd name="T43" fmla="*/ 0 h 1082"/>
                <a:gd name="T44" fmla="*/ 0 w 790"/>
                <a:gd name="T45" fmla="*/ 0 h 1082"/>
                <a:gd name="T46" fmla="*/ 0 w 790"/>
                <a:gd name="T47" fmla="*/ 0 h 1082"/>
                <a:gd name="T48" fmla="*/ 0 w 790"/>
                <a:gd name="T49" fmla="*/ 0 h 1082"/>
                <a:gd name="T50" fmla="*/ 0 w 790"/>
                <a:gd name="T51" fmla="*/ 0 h 1082"/>
                <a:gd name="T52" fmla="*/ 0 w 790"/>
                <a:gd name="T53" fmla="*/ 0 h 1082"/>
                <a:gd name="T54" fmla="*/ 0 w 790"/>
                <a:gd name="T55" fmla="*/ 0 h 1082"/>
                <a:gd name="T56" fmla="*/ 0 w 790"/>
                <a:gd name="T57" fmla="*/ 0 h 1082"/>
                <a:gd name="T58" fmla="*/ 0 w 790"/>
                <a:gd name="T59" fmla="*/ 0 h 1082"/>
                <a:gd name="T60" fmla="*/ 0 w 790"/>
                <a:gd name="T61" fmla="*/ 0 h 1082"/>
                <a:gd name="T62" fmla="*/ 0 w 790"/>
                <a:gd name="T63" fmla="*/ 0 h 1082"/>
                <a:gd name="T64" fmla="*/ 0 w 790"/>
                <a:gd name="T65" fmla="*/ 0 h 1082"/>
                <a:gd name="T66" fmla="*/ 0 w 790"/>
                <a:gd name="T67" fmla="*/ 0 h 1082"/>
                <a:gd name="T68" fmla="*/ 0 w 790"/>
                <a:gd name="T69" fmla="*/ 0 h 1082"/>
                <a:gd name="T70" fmla="*/ 0 w 790"/>
                <a:gd name="T71" fmla="*/ 0 h 1082"/>
                <a:gd name="T72" fmla="*/ 0 w 790"/>
                <a:gd name="T73" fmla="*/ 0 h 1082"/>
                <a:gd name="T74" fmla="*/ 0 w 790"/>
                <a:gd name="T75" fmla="*/ 0 h 1082"/>
                <a:gd name="T76" fmla="*/ 0 w 790"/>
                <a:gd name="T77" fmla="*/ 0 h 1082"/>
                <a:gd name="T78" fmla="*/ 0 w 790"/>
                <a:gd name="T79" fmla="*/ 0 h 1082"/>
                <a:gd name="T80" fmla="*/ 0 w 790"/>
                <a:gd name="T81" fmla="*/ 0 h 1082"/>
                <a:gd name="T82" fmla="*/ 0 w 790"/>
                <a:gd name="T83" fmla="*/ 0 h 1082"/>
                <a:gd name="T84" fmla="*/ 0 w 790"/>
                <a:gd name="T85" fmla="*/ 0 h 1082"/>
                <a:gd name="T86" fmla="*/ 0 w 790"/>
                <a:gd name="T87" fmla="*/ 0 h 1082"/>
                <a:gd name="T88" fmla="*/ 0 w 790"/>
                <a:gd name="T89" fmla="*/ 0 h 1082"/>
                <a:gd name="T90" fmla="*/ 0 w 790"/>
                <a:gd name="T91" fmla="*/ 0 h 1082"/>
                <a:gd name="T92" fmla="*/ 0 w 790"/>
                <a:gd name="T93" fmla="*/ 0 h 1082"/>
                <a:gd name="T94" fmla="*/ 0 w 790"/>
                <a:gd name="T95" fmla="*/ 0 h 1082"/>
                <a:gd name="T96" fmla="*/ 0 w 790"/>
                <a:gd name="T97" fmla="*/ 0 h 1082"/>
                <a:gd name="T98" fmla="*/ 0 w 790"/>
                <a:gd name="T99" fmla="*/ 0 h 1082"/>
                <a:gd name="T100" fmla="*/ 0 w 790"/>
                <a:gd name="T101" fmla="*/ 0 h 1082"/>
                <a:gd name="T102" fmla="*/ 0 w 790"/>
                <a:gd name="T103" fmla="*/ 0 h 1082"/>
                <a:gd name="T104" fmla="*/ 0 w 790"/>
                <a:gd name="T105" fmla="*/ 0 h 1082"/>
                <a:gd name="T106" fmla="*/ 0 w 790"/>
                <a:gd name="T107" fmla="*/ 0 h 1082"/>
                <a:gd name="T108" fmla="*/ 0 w 790"/>
                <a:gd name="T109" fmla="*/ 0 h 1082"/>
                <a:gd name="T110" fmla="*/ 0 w 790"/>
                <a:gd name="T111" fmla="*/ 0 h 1082"/>
                <a:gd name="T112" fmla="*/ 0 w 790"/>
                <a:gd name="T113" fmla="*/ 0 h 1082"/>
                <a:gd name="T114" fmla="*/ 0 w 790"/>
                <a:gd name="T115" fmla="*/ 0 h 1082"/>
                <a:gd name="T116" fmla="*/ 0 w 790"/>
                <a:gd name="T117" fmla="*/ 0 h 1082"/>
                <a:gd name="T118" fmla="*/ 0 w 790"/>
                <a:gd name="T119" fmla="*/ 0 h 1082"/>
                <a:gd name="T120" fmla="*/ 0 w 790"/>
                <a:gd name="T121" fmla="*/ 0 h 1082"/>
                <a:gd name="T122" fmla="*/ 0 w 790"/>
                <a:gd name="T123" fmla="*/ 0 h 108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790" h="1082">
                  <a:moveTo>
                    <a:pt x="430" y="540"/>
                  </a:moveTo>
                  <a:lnTo>
                    <a:pt x="396" y="534"/>
                  </a:lnTo>
                  <a:lnTo>
                    <a:pt x="365" y="524"/>
                  </a:lnTo>
                  <a:lnTo>
                    <a:pt x="334" y="515"/>
                  </a:lnTo>
                  <a:lnTo>
                    <a:pt x="304" y="503"/>
                  </a:lnTo>
                  <a:lnTo>
                    <a:pt x="277" y="489"/>
                  </a:lnTo>
                  <a:lnTo>
                    <a:pt x="249" y="475"/>
                  </a:lnTo>
                  <a:lnTo>
                    <a:pt x="224" y="459"/>
                  </a:lnTo>
                  <a:lnTo>
                    <a:pt x="199" y="441"/>
                  </a:lnTo>
                  <a:lnTo>
                    <a:pt x="189" y="432"/>
                  </a:lnTo>
                  <a:lnTo>
                    <a:pt x="178" y="422"/>
                  </a:lnTo>
                  <a:lnTo>
                    <a:pt x="169" y="411"/>
                  </a:lnTo>
                  <a:lnTo>
                    <a:pt x="159" y="400"/>
                  </a:lnTo>
                  <a:lnTo>
                    <a:pt x="151" y="390"/>
                  </a:lnTo>
                  <a:lnTo>
                    <a:pt x="143" y="378"/>
                  </a:lnTo>
                  <a:lnTo>
                    <a:pt x="136" y="366"/>
                  </a:lnTo>
                  <a:lnTo>
                    <a:pt x="129" y="354"/>
                  </a:lnTo>
                  <a:lnTo>
                    <a:pt x="124" y="341"/>
                  </a:lnTo>
                  <a:lnTo>
                    <a:pt x="120" y="328"/>
                  </a:lnTo>
                  <a:lnTo>
                    <a:pt x="116" y="314"/>
                  </a:lnTo>
                  <a:lnTo>
                    <a:pt x="112" y="301"/>
                  </a:lnTo>
                  <a:lnTo>
                    <a:pt x="109" y="286"/>
                  </a:lnTo>
                  <a:lnTo>
                    <a:pt x="108" y="271"/>
                  </a:lnTo>
                  <a:lnTo>
                    <a:pt x="107" y="256"/>
                  </a:lnTo>
                  <a:lnTo>
                    <a:pt x="106" y="241"/>
                  </a:lnTo>
                  <a:lnTo>
                    <a:pt x="106" y="226"/>
                  </a:lnTo>
                  <a:lnTo>
                    <a:pt x="107" y="211"/>
                  </a:lnTo>
                  <a:lnTo>
                    <a:pt x="109" y="198"/>
                  </a:lnTo>
                  <a:lnTo>
                    <a:pt x="111" y="184"/>
                  </a:lnTo>
                  <a:lnTo>
                    <a:pt x="115" y="171"/>
                  </a:lnTo>
                  <a:lnTo>
                    <a:pt x="118" y="158"/>
                  </a:lnTo>
                  <a:lnTo>
                    <a:pt x="122" y="147"/>
                  </a:lnTo>
                  <a:lnTo>
                    <a:pt x="127" y="135"/>
                  </a:lnTo>
                  <a:lnTo>
                    <a:pt x="133" y="124"/>
                  </a:lnTo>
                  <a:lnTo>
                    <a:pt x="139" y="114"/>
                  </a:lnTo>
                  <a:lnTo>
                    <a:pt x="145" y="103"/>
                  </a:lnTo>
                  <a:lnTo>
                    <a:pt x="154" y="94"/>
                  </a:lnTo>
                  <a:lnTo>
                    <a:pt x="161" y="85"/>
                  </a:lnTo>
                  <a:lnTo>
                    <a:pt x="171" y="77"/>
                  </a:lnTo>
                  <a:lnTo>
                    <a:pt x="180" y="68"/>
                  </a:lnTo>
                  <a:lnTo>
                    <a:pt x="190" y="61"/>
                  </a:lnTo>
                  <a:lnTo>
                    <a:pt x="201" y="53"/>
                  </a:lnTo>
                  <a:lnTo>
                    <a:pt x="213" y="47"/>
                  </a:lnTo>
                  <a:lnTo>
                    <a:pt x="226" y="40"/>
                  </a:lnTo>
                  <a:lnTo>
                    <a:pt x="239" y="34"/>
                  </a:lnTo>
                  <a:lnTo>
                    <a:pt x="252" y="29"/>
                  </a:lnTo>
                  <a:lnTo>
                    <a:pt x="267" y="24"/>
                  </a:lnTo>
                  <a:lnTo>
                    <a:pt x="283" y="19"/>
                  </a:lnTo>
                  <a:lnTo>
                    <a:pt x="300" y="15"/>
                  </a:lnTo>
                  <a:lnTo>
                    <a:pt x="317" y="12"/>
                  </a:lnTo>
                  <a:lnTo>
                    <a:pt x="334" y="9"/>
                  </a:lnTo>
                  <a:lnTo>
                    <a:pt x="353" y="5"/>
                  </a:lnTo>
                  <a:lnTo>
                    <a:pt x="372" y="3"/>
                  </a:lnTo>
                  <a:lnTo>
                    <a:pt x="413" y="1"/>
                  </a:lnTo>
                  <a:lnTo>
                    <a:pt x="457" y="0"/>
                  </a:lnTo>
                  <a:lnTo>
                    <a:pt x="790" y="0"/>
                  </a:lnTo>
                  <a:lnTo>
                    <a:pt x="790" y="1081"/>
                  </a:lnTo>
                  <a:lnTo>
                    <a:pt x="764" y="1079"/>
                  </a:lnTo>
                  <a:lnTo>
                    <a:pt x="752" y="1079"/>
                  </a:lnTo>
                  <a:lnTo>
                    <a:pt x="745" y="1078"/>
                  </a:lnTo>
                  <a:lnTo>
                    <a:pt x="722" y="1075"/>
                  </a:lnTo>
                  <a:lnTo>
                    <a:pt x="698" y="1078"/>
                  </a:lnTo>
                  <a:lnTo>
                    <a:pt x="680" y="1079"/>
                  </a:lnTo>
                  <a:lnTo>
                    <a:pt x="653" y="1081"/>
                  </a:lnTo>
                  <a:lnTo>
                    <a:pt x="653" y="553"/>
                  </a:lnTo>
                  <a:lnTo>
                    <a:pt x="591" y="553"/>
                  </a:lnTo>
                  <a:lnTo>
                    <a:pt x="465" y="702"/>
                  </a:lnTo>
                  <a:lnTo>
                    <a:pt x="280" y="945"/>
                  </a:lnTo>
                  <a:lnTo>
                    <a:pt x="181" y="1082"/>
                  </a:lnTo>
                  <a:lnTo>
                    <a:pt x="143" y="1078"/>
                  </a:lnTo>
                  <a:lnTo>
                    <a:pt x="130" y="1078"/>
                  </a:lnTo>
                  <a:lnTo>
                    <a:pt x="123" y="1076"/>
                  </a:lnTo>
                  <a:lnTo>
                    <a:pt x="117" y="1075"/>
                  </a:lnTo>
                  <a:lnTo>
                    <a:pt x="91" y="1075"/>
                  </a:lnTo>
                  <a:lnTo>
                    <a:pt x="62" y="1078"/>
                  </a:lnTo>
                  <a:lnTo>
                    <a:pt x="36" y="1079"/>
                  </a:lnTo>
                  <a:lnTo>
                    <a:pt x="0" y="1081"/>
                  </a:lnTo>
                  <a:lnTo>
                    <a:pt x="30" y="1041"/>
                  </a:lnTo>
                  <a:lnTo>
                    <a:pt x="106" y="953"/>
                  </a:lnTo>
                  <a:lnTo>
                    <a:pt x="430" y="540"/>
                  </a:lnTo>
                  <a:close/>
                  <a:moveTo>
                    <a:pt x="518" y="56"/>
                  </a:moveTo>
                  <a:lnTo>
                    <a:pt x="484" y="56"/>
                  </a:lnTo>
                  <a:lnTo>
                    <a:pt x="457" y="57"/>
                  </a:lnTo>
                  <a:lnTo>
                    <a:pt x="436" y="59"/>
                  </a:lnTo>
                  <a:lnTo>
                    <a:pt x="421" y="61"/>
                  </a:lnTo>
                  <a:lnTo>
                    <a:pt x="400" y="65"/>
                  </a:lnTo>
                  <a:lnTo>
                    <a:pt x="379" y="70"/>
                  </a:lnTo>
                  <a:lnTo>
                    <a:pt x="361" y="76"/>
                  </a:lnTo>
                  <a:lnTo>
                    <a:pt x="344" y="83"/>
                  </a:lnTo>
                  <a:lnTo>
                    <a:pt x="329" y="91"/>
                  </a:lnTo>
                  <a:lnTo>
                    <a:pt x="314" y="101"/>
                  </a:lnTo>
                  <a:lnTo>
                    <a:pt x="301" y="112"/>
                  </a:lnTo>
                  <a:lnTo>
                    <a:pt x="289" y="123"/>
                  </a:lnTo>
                  <a:lnTo>
                    <a:pt x="280" y="137"/>
                  </a:lnTo>
                  <a:lnTo>
                    <a:pt x="270" y="151"/>
                  </a:lnTo>
                  <a:lnTo>
                    <a:pt x="263" y="166"/>
                  </a:lnTo>
                  <a:lnTo>
                    <a:pt x="257" y="183"/>
                  </a:lnTo>
                  <a:lnTo>
                    <a:pt x="252" y="200"/>
                  </a:lnTo>
                  <a:lnTo>
                    <a:pt x="249" y="219"/>
                  </a:lnTo>
                  <a:lnTo>
                    <a:pt x="247" y="238"/>
                  </a:lnTo>
                  <a:lnTo>
                    <a:pt x="246" y="259"/>
                  </a:lnTo>
                  <a:lnTo>
                    <a:pt x="247" y="280"/>
                  </a:lnTo>
                  <a:lnTo>
                    <a:pt x="249" y="301"/>
                  </a:lnTo>
                  <a:lnTo>
                    <a:pt x="254" y="321"/>
                  </a:lnTo>
                  <a:lnTo>
                    <a:pt x="260" y="340"/>
                  </a:lnTo>
                  <a:lnTo>
                    <a:pt x="268" y="358"/>
                  </a:lnTo>
                  <a:lnTo>
                    <a:pt x="278" y="375"/>
                  </a:lnTo>
                  <a:lnTo>
                    <a:pt x="288" y="391"/>
                  </a:lnTo>
                  <a:lnTo>
                    <a:pt x="301" y="406"/>
                  </a:lnTo>
                  <a:lnTo>
                    <a:pt x="316" y="419"/>
                  </a:lnTo>
                  <a:lnTo>
                    <a:pt x="332" y="433"/>
                  </a:lnTo>
                  <a:lnTo>
                    <a:pt x="348" y="445"/>
                  </a:lnTo>
                  <a:lnTo>
                    <a:pt x="366" y="456"/>
                  </a:lnTo>
                  <a:lnTo>
                    <a:pt x="385" y="464"/>
                  </a:lnTo>
                  <a:lnTo>
                    <a:pt x="405" y="472"/>
                  </a:lnTo>
                  <a:lnTo>
                    <a:pt x="426" y="480"/>
                  </a:lnTo>
                  <a:lnTo>
                    <a:pt x="448" y="485"/>
                  </a:lnTo>
                  <a:lnTo>
                    <a:pt x="476" y="489"/>
                  </a:lnTo>
                  <a:lnTo>
                    <a:pt x="507" y="493"/>
                  </a:lnTo>
                  <a:lnTo>
                    <a:pt x="540" y="494"/>
                  </a:lnTo>
                  <a:lnTo>
                    <a:pt x="579" y="495"/>
                  </a:lnTo>
                  <a:lnTo>
                    <a:pt x="653" y="495"/>
                  </a:lnTo>
                  <a:lnTo>
                    <a:pt x="653" y="60"/>
                  </a:lnTo>
                  <a:lnTo>
                    <a:pt x="589" y="56"/>
                  </a:lnTo>
                  <a:lnTo>
                    <a:pt x="518" y="5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58"/>
            </a:p>
          </p:txBody>
        </p:sp>
        <p:sp>
          <p:nvSpPr>
            <p:cNvPr id="45" name="Freeform 39"/>
            <p:cNvSpPr>
              <a:spLocks/>
            </p:cNvSpPr>
            <p:nvPr userDrawn="1"/>
          </p:nvSpPr>
          <p:spPr bwMode="auto">
            <a:xfrm>
              <a:off x="2388" y="1595"/>
              <a:ext cx="56" cy="64"/>
            </a:xfrm>
            <a:custGeom>
              <a:avLst/>
              <a:gdLst>
                <a:gd name="T0" fmla="*/ 0 w 941"/>
                <a:gd name="T1" fmla="*/ 0 h 1081"/>
                <a:gd name="T2" fmla="*/ 0 w 941"/>
                <a:gd name="T3" fmla="*/ 0 h 1081"/>
                <a:gd name="T4" fmla="*/ 0 w 941"/>
                <a:gd name="T5" fmla="*/ 0 h 1081"/>
                <a:gd name="T6" fmla="*/ 0 w 941"/>
                <a:gd name="T7" fmla="*/ 0 h 1081"/>
                <a:gd name="T8" fmla="*/ 0 w 941"/>
                <a:gd name="T9" fmla="*/ 0 h 1081"/>
                <a:gd name="T10" fmla="*/ 0 w 941"/>
                <a:gd name="T11" fmla="*/ 0 h 1081"/>
                <a:gd name="T12" fmla="*/ 0 w 941"/>
                <a:gd name="T13" fmla="*/ 0 h 1081"/>
                <a:gd name="T14" fmla="*/ 0 w 941"/>
                <a:gd name="T15" fmla="*/ 0 h 1081"/>
                <a:gd name="T16" fmla="*/ 0 w 941"/>
                <a:gd name="T17" fmla="*/ 0 h 1081"/>
                <a:gd name="T18" fmla="*/ 0 w 941"/>
                <a:gd name="T19" fmla="*/ 0 h 1081"/>
                <a:gd name="T20" fmla="*/ 0 w 941"/>
                <a:gd name="T21" fmla="*/ 0 h 1081"/>
                <a:gd name="T22" fmla="*/ 0 w 941"/>
                <a:gd name="T23" fmla="*/ 0 h 1081"/>
                <a:gd name="T24" fmla="*/ 0 w 941"/>
                <a:gd name="T25" fmla="*/ 0 h 1081"/>
                <a:gd name="T26" fmla="*/ 0 w 941"/>
                <a:gd name="T27" fmla="*/ 0 h 1081"/>
                <a:gd name="T28" fmla="*/ 0 w 941"/>
                <a:gd name="T29" fmla="*/ 0 h 1081"/>
                <a:gd name="T30" fmla="*/ 0 w 941"/>
                <a:gd name="T31" fmla="*/ 0 h 1081"/>
                <a:gd name="T32" fmla="*/ 0 w 941"/>
                <a:gd name="T33" fmla="*/ 0 h 1081"/>
                <a:gd name="T34" fmla="*/ 0 w 941"/>
                <a:gd name="T35" fmla="*/ 0 h 1081"/>
                <a:gd name="T36" fmla="*/ 0 w 941"/>
                <a:gd name="T37" fmla="*/ 0 h 1081"/>
                <a:gd name="T38" fmla="*/ 0 w 941"/>
                <a:gd name="T39" fmla="*/ 0 h 1081"/>
                <a:gd name="T40" fmla="*/ 0 w 941"/>
                <a:gd name="T41" fmla="*/ 0 h 1081"/>
                <a:gd name="T42" fmla="*/ 0 w 941"/>
                <a:gd name="T43" fmla="*/ 0 h 1081"/>
                <a:gd name="T44" fmla="*/ 0 w 941"/>
                <a:gd name="T45" fmla="*/ 0 h 1081"/>
                <a:gd name="T46" fmla="*/ 0 w 941"/>
                <a:gd name="T47" fmla="*/ 0 h 1081"/>
                <a:gd name="T48" fmla="*/ 0 w 941"/>
                <a:gd name="T49" fmla="*/ 0 h 1081"/>
                <a:gd name="T50" fmla="*/ 0 w 941"/>
                <a:gd name="T51" fmla="*/ 0 h 1081"/>
                <a:gd name="T52" fmla="*/ 0 w 941"/>
                <a:gd name="T53" fmla="*/ 0 h 1081"/>
                <a:gd name="T54" fmla="*/ 0 w 941"/>
                <a:gd name="T55" fmla="*/ 0 h 108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41" h="1081">
                  <a:moveTo>
                    <a:pt x="138" y="824"/>
                  </a:moveTo>
                  <a:lnTo>
                    <a:pt x="154" y="824"/>
                  </a:lnTo>
                  <a:lnTo>
                    <a:pt x="872" y="0"/>
                  </a:lnTo>
                  <a:lnTo>
                    <a:pt x="941" y="0"/>
                  </a:lnTo>
                  <a:lnTo>
                    <a:pt x="941" y="1081"/>
                  </a:lnTo>
                  <a:lnTo>
                    <a:pt x="921" y="1079"/>
                  </a:lnTo>
                  <a:lnTo>
                    <a:pt x="903" y="1076"/>
                  </a:lnTo>
                  <a:lnTo>
                    <a:pt x="886" y="1076"/>
                  </a:lnTo>
                  <a:lnTo>
                    <a:pt x="872" y="1075"/>
                  </a:lnTo>
                  <a:lnTo>
                    <a:pt x="859" y="1076"/>
                  </a:lnTo>
                  <a:lnTo>
                    <a:pt x="843" y="1076"/>
                  </a:lnTo>
                  <a:lnTo>
                    <a:pt x="824" y="1079"/>
                  </a:lnTo>
                  <a:lnTo>
                    <a:pt x="803" y="1081"/>
                  </a:lnTo>
                  <a:lnTo>
                    <a:pt x="803" y="219"/>
                  </a:lnTo>
                  <a:lnTo>
                    <a:pt x="786" y="219"/>
                  </a:lnTo>
                  <a:lnTo>
                    <a:pt x="129" y="984"/>
                  </a:lnTo>
                  <a:lnTo>
                    <a:pt x="106" y="1011"/>
                  </a:lnTo>
                  <a:lnTo>
                    <a:pt x="83" y="1036"/>
                  </a:lnTo>
                  <a:lnTo>
                    <a:pt x="64" y="1059"/>
                  </a:lnTo>
                  <a:lnTo>
                    <a:pt x="48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0" y="2"/>
                  </a:lnTo>
                  <a:lnTo>
                    <a:pt x="25" y="3"/>
                  </a:lnTo>
                  <a:lnTo>
                    <a:pt x="44" y="4"/>
                  </a:lnTo>
                  <a:lnTo>
                    <a:pt x="69" y="4"/>
                  </a:lnTo>
                  <a:lnTo>
                    <a:pt x="138" y="0"/>
                  </a:lnTo>
                  <a:lnTo>
                    <a:pt x="138" y="82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58"/>
            </a:p>
          </p:txBody>
        </p:sp>
        <p:sp>
          <p:nvSpPr>
            <p:cNvPr id="46" name="Freeform 40"/>
            <p:cNvSpPr>
              <a:spLocks/>
            </p:cNvSpPr>
            <p:nvPr userDrawn="1"/>
          </p:nvSpPr>
          <p:spPr bwMode="auto">
            <a:xfrm>
              <a:off x="2316" y="1595"/>
              <a:ext cx="55" cy="64"/>
            </a:xfrm>
            <a:custGeom>
              <a:avLst/>
              <a:gdLst>
                <a:gd name="T0" fmla="*/ 0 w 942"/>
                <a:gd name="T1" fmla="*/ 0 h 1081"/>
                <a:gd name="T2" fmla="*/ 0 w 942"/>
                <a:gd name="T3" fmla="*/ 0 h 1081"/>
                <a:gd name="T4" fmla="*/ 0 w 942"/>
                <a:gd name="T5" fmla="*/ 0 h 1081"/>
                <a:gd name="T6" fmla="*/ 0 w 942"/>
                <a:gd name="T7" fmla="*/ 0 h 1081"/>
                <a:gd name="T8" fmla="*/ 0 w 942"/>
                <a:gd name="T9" fmla="*/ 0 h 1081"/>
                <a:gd name="T10" fmla="*/ 0 w 942"/>
                <a:gd name="T11" fmla="*/ 0 h 1081"/>
                <a:gd name="T12" fmla="*/ 0 w 942"/>
                <a:gd name="T13" fmla="*/ 0 h 1081"/>
                <a:gd name="T14" fmla="*/ 0 w 942"/>
                <a:gd name="T15" fmla="*/ 0 h 1081"/>
                <a:gd name="T16" fmla="*/ 0 w 942"/>
                <a:gd name="T17" fmla="*/ 0 h 1081"/>
                <a:gd name="T18" fmla="*/ 0 w 942"/>
                <a:gd name="T19" fmla="*/ 0 h 1081"/>
                <a:gd name="T20" fmla="*/ 0 w 942"/>
                <a:gd name="T21" fmla="*/ 0 h 1081"/>
                <a:gd name="T22" fmla="*/ 0 w 942"/>
                <a:gd name="T23" fmla="*/ 0 h 1081"/>
                <a:gd name="T24" fmla="*/ 0 w 942"/>
                <a:gd name="T25" fmla="*/ 0 h 1081"/>
                <a:gd name="T26" fmla="*/ 0 w 942"/>
                <a:gd name="T27" fmla="*/ 0 h 1081"/>
                <a:gd name="T28" fmla="*/ 0 w 942"/>
                <a:gd name="T29" fmla="*/ 0 h 1081"/>
                <a:gd name="T30" fmla="*/ 0 w 942"/>
                <a:gd name="T31" fmla="*/ 0 h 1081"/>
                <a:gd name="T32" fmla="*/ 0 w 942"/>
                <a:gd name="T33" fmla="*/ 0 h 1081"/>
                <a:gd name="T34" fmla="*/ 0 w 942"/>
                <a:gd name="T35" fmla="*/ 0 h 1081"/>
                <a:gd name="T36" fmla="*/ 0 w 942"/>
                <a:gd name="T37" fmla="*/ 0 h 1081"/>
                <a:gd name="T38" fmla="*/ 0 w 942"/>
                <a:gd name="T39" fmla="*/ 0 h 1081"/>
                <a:gd name="T40" fmla="*/ 0 w 942"/>
                <a:gd name="T41" fmla="*/ 0 h 1081"/>
                <a:gd name="T42" fmla="*/ 0 w 942"/>
                <a:gd name="T43" fmla="*/ 0 h 1081"/>
                <a:gd name="T44" fmla="*/ 0 w 942"/>
                <a:gd name="T45" fmla="*/ 0 h 1081"/>
                <a:gd name="T46" fmla="*/ 0 w 942"/>
                <a:gd name="T47" fmla="*/ 0 h 1081"/>
                <a:gd name="T48" fmla="*/ 0 w 942"/>
                <a:gd name="T49" fmla="*/ 0 h 1081"/>
                <a:gd name="T50" fmla="*/ 0 w 942"/>
                <a:gd name="T51" fmla="*/ 0 h 1081"/>
                <a:gd name="T52" fmla="*/ 0 w 942"/>
                <a:gd name="T53" fmla="*/ 0 h 1081"/>
                <a:gd name="T54" fmla="*/ 0 w 942"/>
                <a:gd name="T55" fmla="*/ 0 h 1081"/>
                <a:gd name="T56" fmla="*/ 0 w 942"/>
                <a:gd name="T57" fmla="*/ 0 h 1081"/>
                <a:gd name="T58" fmla="*/ 0 w 942"/>
                <a:gd name="T59" fmla="*/ 0 h 1081"/>
                <a:gd name="T60" fmla="*/ 0 w 942"/>
                <a:gd name="T61" fmla="*/ 0 h 1081"/>
                <a:gd name="T62" fmla="*/ 0 w 942"/>
                <a:gd name="T63" fmla="*/ 0 h 1081"/>
                <a:gd name="T64" fmla="*/ 0 w 942"/>
                <a:gd name="T65" fmla="*/ 0 h 1081"/>
                <a:gd name="T66" fmla="*/ 0 w 942"/>
                <a:gd name="T67" fmla="*/ 0 h 1081"/>
                <a:gd name="T68" fmla="*/ 0 w 942"/>
                <a:gd name="T69" fmla="*/ 0 h 1081"/>
                <a:gd name="T70" fmla="*/ 0 w 942"/>
                <a:gd name="T71" fmla="*/ 0 h 1081"/>
                <a:gd name="T72" fmla="*/ 0 w 942"/>
                <a:gd name="T73" fmla="*/ 0 h 1081"/>
                <a:gd name="T74" fmla="*/ 0 w 942"/>
                <a:gd name="T75" fmla="*/ 0 h 1081"/>
                <a:gd name="T76" fmla="*/ 0 w 942"/>
                <a:gd name="T77" fmla="*/ 0 h 1081"/>
                <a:gd name="T78" fmla="*/ 0 w 942"/>
                <a:gd name="T79" fmla="*/ 0 h 1081"/>
                <a:gd name="T80" fmla="*/ 0 w 942"/>
                <a:gd name="T81" fmla="*/ 0 h 1081"/>
                <a:gd name="T82" fmla="*/ 0 w 942"/>
                <a:gd name="T83" fmla="*/ 0 h 1081"/>
                <a:gd name="T84" fmla="*/ 0 w 942"/>
                <a:gd name="T85" fmla="*/ 0 h 1081"/>
                <a:gd name="T86" fmla="*/ 0 w 942"/>
                <a:gd name="T87" fmla="*/ 0 h 1081"/>
                <a:gd name="T88" fmla="*/ 0 w 942"/>
                <a:gd name="T89" fmla="*/ 0 h 1081"/>
                <a:gd name="T90" fmla="*/ 0 w 942"/>
                <a:gd name="T91" fmla="*/ 0 h 1081"/>
                <a:gd name="T92" fmla="*/ 0 w 942"/>
                <a:gd name="T93" fmla="*/ 0 h 1081"/>
                <a:gd name="T94" fmla="*/ 0 w 942"/>
                <a:gd name="T95" fmla="*/ 0 h 1081"/>
                <a:gd name="T96" fmla="*/ 0 w 942"/>
                <a:gd name="T97" fmla="*/ 0 h 1081"/>
                <a:gd name="T98" fmla="*/ 0 w 942"/>
                <a:gd name="T99" fmla="*/ 0 h 1081"/>
                <a:gd name="T100" fmla="*/ 0 w 942"/>
                <a:gd name="T101" fmla="*/ 0 h 1081"/>
                <a:gd name="T102" fmla="*/ 0 w 942"/>
                <a:gd name="T103" fmla="*/ 0 h 1081"/>
                <a:gd name="T104" fmla="*/ 0 w 942"/>
                <a:gd name="T105" fmla="*/ 0 h 1081"/>
                <a:gd name="T106" fmla="*/ 0 w 942"/>
                <a:gd name="T107" fmla="*/ 0 h 1081"/>
                <a:gd name="T108" fmla="*/ 0 w 942"/>
                <a:gd name="T109" fmla="*/ 0 h 1081"/>
                <a:gd name="T110" fmla="*/ 0 w 942"/>
                <a:gd name="T111" fmla="*/ 0 h 1081"/>
                <a:gd name="T112" fmla="*/ 0 w 942"/>
                <a:gd name="T113" fmla="*/ 0 h 108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942" h="1081">
                  <a:moveTo>
                    <a:pt x="69" y="4"/>
                  </a:moveTo>
                  <a:lnTo>
                    <a:pt x="96" y="3"/>
                  </a:lnTo>
                  <a:lnTo>
                    <a:pt x="139" y="0"/>
                  </a:lnTo>
                  <a:lnTo>
                    <a:pt x="139" y="453"/>
                  </a:lnTo>
                  <a:lnTo>
                    <a:pt x="472" y="461"/>
                  </a:lnTo>
                  <a:lnTo>
                    <a:pt x="489" y="460"/>
                  </a:lnTo>
                  <a:lnTo>
                    <a:pt x="509" y="460"/>
                  </a:lnTo>
                  <a:lnTo>
                    <a:pt x="528" y="459"/>
                  </a:lnTo>
                  <a:lnTo>
                    <a:pt x="549" y="459"/>
                  </a:lnTo>
                  <a:lnTo>
                    <a:pt x="570" y="458"/>
                  </a:lnTo>
                  <a:lnTo>
                    <a:pt x="592" y="457"/>
                  </a:lnTo>
                  <a:lnTo>
                    <a:pt x="614" y="457"/>
                  </a:lnTo>
                  <a:lnTo>
                    <a:pt x="639" y="456"/>
                  </a:lnTo>
                  <a:lnTo>
                    <a:pt x="662" y="456"/>
                  </a:lnTo>
                  <a:lnTo>
                    <a:pt x="684" y="454"/>
                  </a:lnTo>
                  <a:lnTo>
                    <a:pt x="707" y="454"/>
                  </a:lnTo>
                  <a:lnTo>
                    <a:pt x="727" y="454"/>
                  </a:lnTo>
                  <a:lnTo>
                    <a:pt x="747" y="453"/>
                  </a:lnTo>
                  <a:lnTo>
                    <a:pt x="766" y="453"/>
                  </a:lnTo>
                  <a:lnTo>
                    <a:pt x="785" y="453"/>
                  </a:lnTo>
                  <a:lnTo>
                    <a:pt x="802" y="453"/>
                  </a:lnTo>
                  <a:lnTo>
                    <a:pt x="802" y="0"/>
                  </a:lnTo>
                  <a:lnTo>
                    <a:pt x="843" y="3"/>
                  </a:lnTo>
                  <a:lnTo>
                    <a:pt x="873" y="4"/>
                  </a:lnTo>
                  <a:lnTo>
                    <a:pt x="900" y="3"/>
                  </a:lnTo>
                  <a:lnTo>
                    <a:pt x="942" y="0"/>
                  </a:lnTo>
                  <a:lnTo>
                    <a:pt x="942" y="1081"/>
                  </a:lnTo>
                  <a:lnTo>
                    <a:pt x="913" y="1079"/>
                  </a:lnTo>
                  <a:lnTo>
                    <a:pt x="902" y="1079"/>
                  </a:lnTo>
                  <a:lnTo>
                    <a:pt x="894" y="1078"/>
                  </a:lnTo>
                  <a:lnTo>
                    <a:pt x="873" y="1075"/>
                  </a:lnTo>
                  <a:lnTo>
                    <a:pt x="849" y="1078"/>
                  </a:lnTo>
                  <a:lnTo>
                    <a:pt x="827" y="1079"/>
                  </a:lnTo>
                  <a:lnTo>
                    <a:pt x="802" y="1081"/>
                  </a:lnTo>
                  <a:lnTo>
                    <a:pt x="802" y="537"/>
                  </a:lnTo>
                  <a:lnTo>
                    <a:pt x="692" y="535"/>
                  </a:lnTo>
                  <a:lnTo>
                    <a:pt x="564" y="529"/>
                  </a:lnTo>
                  <a:lnTo>
                    <a:pt x="379" y="529"/>
                  </a:lnTo>
                  <a:lnTo>
                    <a:pt x="367" y="529"/>
                  </a:lnTo>
                  <a:lnTo>
                    <a:pt x="351" y="530"/>
                  </a:lnTo>
                  <a:lnTo>
                    <a:pt x="332" y="530"/>
                  </a:lnTo>
                  <a:lnTo>
                    <a:pt x="310" y="531"/>
                  </a:lnTo>
                  <a:lnTo>
                    <a:pt x="289" y="533"/>
                  </a:lnTo>
                  <a:lnTo>
                    <a:pt x="272" y="534"/>
                  </a:lnTo>
                  <a:lnTo>
                    <a:pt x="259" y="535"/>
                  </a:lnTo>
                  <a:lnTo>
                    <a:pt x="250" y="535"/>
                  </a:lnTo>
                  <a:lnTo>
                    <a:pt x="139" y="537"/>
                  </a:lnTo>
                  <a:lnTo>
                    <a:pt x="139" y="1081"/>
                  </a:lnTo>
                  <a:lnTo>
                    <a:pt x="110" y="1079"/>
                  </a:lnTo>
                  <a:lnTo>
                    <a:pt x="99" y="1079"/>
                  </a:lnTo>
                  <a:lnTo>
                    <a:pt x="91" y="1078"/>
                  </a:lnTo>
                  <a:lnTo>
                    <a:pt x="69" y="1075"/>
                  </a:lnTo>
                  <a:lnTo>
                    <a:pt x="37" y="1078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40" y="3"/>
                  </a:lnTo>
                  <a:lnTo>
                    <a:pt x="69" y="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58"/>
            </a:p>
          </p:txBody>
        </p:sp>
        <p:sp>
          <p:nvSpPr>
            <p:cNvPr id="47" name="Freeform 41"/>
            <p:cNvSpPr>
              <a:spLocks/>
            </p:cNvSpPr>
            <p:nvPr userDrawn="1"/>
          </p:nvSpPr>
          <p:spPr bwMode="auto">
            <a:xfrm>
              <a:off x="2269" y="1595"/>
              <a:ext cx="34" cy="64"/>
            </a:xfrm>
            <a:custGeom>
              <a:avLst/>
              <a:gdLst>
                <a:gd name="T0" fmla="*/ 0 w 571"/>
                <a:gd name="T1" fmla="*/ 0 h 1075"/>
                <a:gd name="T2" fmla="*/ 0 w 571"/>
                <a:gd name="T3" fmla="*/ 0 h 1075"/>
                <a:gd name="T4" fmla="*/ 0 w 571"/>
                <a:gd name="T5" fmla="*/ 0 h 1075"/>
                <a:gd name="T6" fmla="*/ 0 w 571"/>
                <a:gd name="T7" fmla="*/ 0 h 1075"/>
                <a:gd name="T8" fmla="*/ 0 w 571"/>
                <a:gd name="T9" fmla="*/ 0 h 1075"/>
                <a:gd name="T10" fmla="*/ 0 w 571"/>
                <a:gd name="T11" fmla="*/ 0 h 1075"/>
                <a:gd name="T12" fmla="*/ 0 w 571"/>
                <a:gd name="T13" fmla="*/ 0 h 1075"/>
                <a:gd name="T14" fmla="*/ 0 w 571"/>
                <a:gd name="T15" fmla="*/ 0 h 1075"/>
                <a:gd name="T16" fmla="*/ 0 w 571"/>
                <a:gd name="T17" fmla="*/ 0 h 1075"/>
                <a:gd name="T18" fmla="*/ 0 w 571"/>
                <a:gd name="T19" fmla="*/ 0 h 1075"/>
                <a:gd name="T20" fmla="*/ 0 w 571"/>
                <a:gd name="T21" fmla="*/ 0 h 1075"/>
                <a:gd name="T22" fmla="*/ 0 w 571"/>
                <a:gd name="T23" fmla="*/ 0 h 1075"/>
                <a:gd name="T24" fmla="*/ 0 w 571"/>
                <a:gd name="T25" fmla="*/ 0 h 1075"/>
                <a:gd name="T26" fmla="*/ 0 w 571"/>
                <a:gd name="T27" fmla="*/ 0 h 1075"/>
                <a:gd name="T28" fmla="*/ 0 w 571"/>
                <a:gd name="T29" fmla="*/ 0 h 1075"/>
                <a:gd name="T30" fmla="*/ 0 w 571"/>
                <a:gd name="T31" fmla="*/ 0 h 1075"/>
                <a:gd name="T32" fmla="*/ 0 w 571"/>
                <a:gd name="T33" fmla="*/ 0 h 1075"/>
                <a:gd name="T34" fmla="*/ 0 w 571"/>
                <a:gd name="T35" fmla="*/ 0 h 1075"/>
                <a:gd name="T36" fmla="*/ 0 w 571"/>
                <a:gd name="T37" fmla="*/ 0 h 1075"/>
                <a:gd name="T38" fmla="*/ 0 w 571"/>
                <a:gd name="T39" fmla="*/ 0 h 1075"/>
                <a:gd name="T40" fmla="*/ 0 w 571"/>
                <a:gd name="T41" fmla="*/ 0 h 1075"/>
                <a:gd name="T42" fmla="*/ 0 w 571"/>
                <a:gd name="T43" fmla="*/ 0 h 1075"/>
                <a:gd name="T44" fmla="*/ 0 w 571"/>
                <a:gd name="T45" fmla="*/ 0 h 1075"/>
                <a:gd name="T46" fmla="*/ 0 w 571"/>
                <a:gd name="T47" fmla="*/ 0 h 1075"/>
                <a:gd name="T48" fmla="*/ 0 w 571"/>
                <a:gd name="T49" fmla="*/ 0 h 1075"/>
                <a:gd name="T50" fmla="*/ 0 w 571"/>
                <a:gd name="T51" fmla="*/ 0 h 1075"/>
                <a:gd name="T52" fmla="*/ 0 w 571"/>
                <a:gd name="T53" fmla="*/ 0 h 1075"/>
                <a:gd name="T54" fmla="*/ 0 w 571"/>
                <a:gd name="T55" fmla="*/ 0 h 1075"/>
                <a:gd name="T56" fmla="*/ 0 w 571"/>
                <a:gd name="T57" fmla="*/ 0 h 1075"/>
                <a:gd name="T58" fmla="*/ 0 w 571"/>
                <a:gd name="T59" fmla="*/ 0 h 1075"/>
                <a:gd name="T60" fmla="*/ 0 w 571"/>
                <a:gd name="T61" fmla="*/ 0 h 1075"/>
                <a:gd name="T62" fmla="*/ 0 w 571"/>
                <a:gd name="T63" fmla="*/ 0 h 1075"/>
                <a:gd name="T64" fmla="*/ 0 w 571"/>
                <a:gd name="T65" fmla="*/ 0 h 1075"/>
                <a:gd name="T66" fmla="*/ 0 w 571"/>
                <a:gd name="T67" fmla="*/ 0 h 1075"/>
                <a:gd name="T68" fmla="*/ 0 w 571"/>
                <a:gd name="T69" fmla="*/ 0 h 1075"/>
                <a:gd name="T70" fmla="*/ 0 w 571"/>
                <a:gd name="T71" fmla="*/ 0 h 1075"/>
                <a:gd name="T72" fmla="*/ 0 w 571"/>
                <a:gd name="T73" fmla="*/ 0 h 1075"/>
                <a:gd name="T74" fmla="*/ 0 w 571"/>
                <a:gd name="T75" fmla="*/ 0 h 1075"/>
                <a:gd name="T76" fmla="*/ 0 w 571"/>
                <a:gd name="T77" fmla="*/ 0 h 1075"/>
                <a:gd name="T78" fmla="*/ 0 w 571"/>
                <a:gd name="T79" fmla="*/ 0 h 1075"/>
                <a:gd name="T80" fmla="*/ 0 w 571"/>
                <a:gd name="T81" fmla="*/ 0 h 1075"/>
                <a:gd name="T82" fmla="*/ 0 w 571"/>
                <a:gd name="T83" fmla="*/ 0 h 1075"/>
                <a:gd name="T84" fmla="*/ 0 w 571"/>
                <a:gd name="T85" fmla="*/ 0 h 1075"/>
                <a:gd name="T86" fmla="*/ 0 w 571"/>
                <a:gd name="T87" fmla="*/ 0 h 1075"/>
                <a:gd name="T88" fmla="*/ 0 w 571"/>
                <a:gd name="T89" fmla="*/ 0 h 1075"/>
                <a:gd name="T90" fmla="*/ 0 w 571"/>
                <a:gd name="T91" fmla="*/ 0 h 1075"/>
                <a:gd name="T92" fmla="*/ 0 w 571"/>
                <a:gd name="T93" fmla="*/ 0 h 1075"/>
                <a:gd name="T94" fmla="*/ 0 w 571"/>
                <a:gd name="T95" fmla="*/ 0 h 1075"/>
                <a:gd name="T96" fmla="*/ 0 w 571"/>
                <a:gd name="T97" fmla="*/ 0 h 1075"/>
                <a:gd name="T98" fmla="*/ 0 w 571"/>
                <a:gd name="T99" fmla="*/ 0 h 1075"/>
                <a:gd name="T100" fmla="*/ 0 w 571"/>
                <a:gd name="T101" fmla="*/ 0 h 1075"/>
                <a:gd name="T102" fmla="*/ 0 w 571"/>
                <a:gd name="T103" fmla="*/ 0 h 107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571" h="1075">
                  <a:moveTo>
                    <a:pt x="266" y="999"/>
                  </a:moveTo>
                  <a:lnTo>
                    <a:pt x="318" y="998"/>
                  </a:lnTo>
                  <a:lnTo>
                    <a:pt x="362" y="997"/>
                  </a:lnTo>
                  <a:lnTo>
                    <a:pt x="397" y="996"/>
                  </a:lnTo>
                  <a:lnTo>
                    <a:pt x="425" y="996"/>
                  </a:lnTo>
                  <a:lnTo>
                    <a:pt x="440" y="996"/>
                  </a:lnTo>
                  <a:lnTo>
                    <a:pt x="456" y="995"/>
                  </a:lnTo>
                  <a:lnTo>
                    <a:pt x="472" y="994"/>
                  </a:lnTo>
                  <a:lnTo>
                    <a:pt x="488" y="994"/>
                  </a:lnTo>
                  <a:lnTo>
                    <a:pt x="505" y="990"/>
                  </a:lnTo>
                  <a:lnTo>
                    <a:pt x="524" y="987"/>
                  </a:lnTo>
                  <a:lnTo>
                    <a:pt x="545" y="984"/>
                  </a:lnTo>
                  <a:lnTo>
                    <a:pt x="571" y="981"/>
                  </a:lnTo>
                  <a:lnTo>
                    <a:pt x="569" y="998"/>
                  </a:lnTo>
                  <a:lnTo>
                    <a:pt x="565" y="1014"/>
                  </a:lnTo>
                  <a:lnTo>
                    <a:pt x="564" y="1030"/>
                  </a:lnTo>
                  <a:lnTo>
                    <a:pt x="565" y="1042"/>
                  </a:lnTo>
                  <a:lnTo>
                    <a:pt x="565" y="1051"/>
                  </a:lnTo>
                  <a:lnTo>
                    <a:pt x="571" y="1075"/>
                  </a:lnTo>
                  <a:lnTo>
                    <a:pt x="0" y="1075"/>
                  </a:lnTo>
                  <a:lnTo>
                    <a:pt x="0" y="0"/>
                  </a:lnTo>
                  <a:lnTo>
                    <a:pt x="559" y="0"/>
                  </a:lnTo>
                  <a:lnTo>
                    <a:pt x="557" y="29"/>
                  </a:lnTo>
                  <a:lnTo>
                    <a:pt x="556" y="49"/>
                  </a:lnTo>
                  <a:lnTo>
                    <a:pt x="557" y="67"/>
                  </a:lnTo>
                  <a:lnTo>
                    <a:pt x="559" y="96"/>
                  </a:lnTo>
                  <a:lnTo>
                    <a:pt x="540" y="91"/>
                  </a:lnTo>
                  <a:lnTo>
                    <a:pt x="523" y="88"/>
                  </a:lnTo>
                  <a:lnTo>
                    <a:pt x="508" y="86"/>
                  </a:lnTo>
                  <a:lnTo>
                    <a:pt x="497" y="84"/>
                  </a:lnTo>
                  <a:lnTo>
                    <a:pt x="478" y="82"/>
                  </a:lnTo>
                  <a:lnTo>
                    <a:pt x="457" y="80"/>
                  </a:lnTo>
                  <a:lnTo>
                    <a:pt x="438" y="79"/>
                  </a:lnTo>
                  <a:lnTo>
                    <a:pt x="419" y="78"/>
                  </a:lnTo>
                  <a:lnTo>
                    <a:pt x="261" y="76"/>
                  </a:lnTo>
                  <a:lnTo>
                    <a:pt x="139" y="76"/>
                  </a:lnTo>
                  <a:lnTo>
                    <a:pt x="139" y="471"/>
                  </a:lnTo>
                  <a:lnTo>
                    <a:pt x="427" y="471"/>
                  </a:lnTo>
                  <a:lnTo>
                    <a:pt x="473" y="467"/>
                  </a:lnTo>
                  <a:lnTo>
                    <a:pt x="524" y="463"/>
                  </a:lnTo>
                  <a:lnTo>
                    <a:pt x="521" y="487"/>
                  </a:lnTo>
                  <a:lnTo>
                    <a:pt x="520" y="504"/>
                  </a:lnTo>
                  <a:lnTo>
                    <a:pt x="521" y="521"/>
                  </a:lnTo>
                  <a:lnTo>
                    <a:pt x="524" y="548"/>
                  </a:lnTo>
                  <a:lnTo>
                    <a:pt x="473" y="545"/>
                  </a:lnTo>
                  <a:lnTo>
                    <a:pt x="427" y="540"/>
                  </a:lnTo>
                  <a:lnTo>
                    <a:pt x="139" y="540"/>
                  </a:lnTo>
                  <a:lnTo>
                    <a:pt x="139" y="1002"/>
                  </a:lnTo>
                  <a:lnTo>
                    <a:pt x="153" y="1001"/>
                  </a:lnTo>
                  <a:lnTo>
                    <a:pt x="179" y="1001"/>
                  </a:lnTo>
                  <a:lnTo>
                    <a:pt x="217" y="1000"/>
                  </a:lnTo>
                  <a:lnTo>
                    <a:pt x="266" y="99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58"/>
            </a:p>
          </p:txBody>
        </p:sp>
        <p:sp>
          <p:nvSpPr>
            <p:cNvPr id="48" name="Freeform 42"/>
            <p:cNvSpPr>
              <a:spLocks/>
            </p:cNvSpPr>
            <p:nvPr userDrawn="1"/>
          </p:nvSpPr>
          <p:spPr bwMode="auto">
            <a:xfrm>
              <a:off x="2187" y="1595"/>
              <a:ext cx="66" cy="64"/>
            </a:xfrm>
            <a:custGeom>
              <a:avLst/>
              <a:gdLst>
                <a:gd name="T0" fmla="*/ 0 w 1117"/>
                <a:gd name="T1" fmla="*/ 0 h 1086"/>
                <a:gd name="T2" fmla="*/ 0 w 1117"/>
                <a:gd name="T3" fmla="*/ 0 h 1086"/>
                <a:gd name="T4" fmla="*/ 0 w 1117"/>
                <a:gd name="T5" fmla="*/ 0 h 1086"/>
                <a:gd name="T6" fmla="*/ 0 w 1117"/>
                <a:gd name="T7" fmla="*/ 0 h 1086"/>
                <a:gd name="T8" fmla="*/ 0 w 1117"/>
                <a:gd name="T9" fmla="*/ 0 h 1086"/>
                <a:gd name="T10" fmla="*/ 0 w 1117"/>
                <a:gd name="T11" fmla="*/ 0 h 1086"/>
                <a:gd name="T12" fmla="*/ 0 w 1117"/>
                <a:gd name="T13" fmla="*/ 0 h 1086"/>
                <a:gd name="T14" fmla="*/ 0 w 1117"/>
                <a:gd name="T15" fmla="*/ 0 h 1086"/>
                <a:gd name="T16" fmla="*/ 0 w 1117"/>
                <a:gd name="T17" fmla="*/ 0 h 1086"/>
                <a:gd name="T18" fmla="*/ 0 w 1117"/>
                <a:gd name="T19" fmla="*/ 0 h 1086"/>
                <a:gd name="T20" fmla="*/ 0 w 1117"/>
                <a:gd name="T21" fmla="*/ 0 h 1086"/>
                <a:gd name="T22" fmla="*/ 0 w 1117"/>
                <a:gd name="T23" fmla="*/ 0 h 1086"/>
                <a:gd name="T24" fmla="*/ 0 w 1117"/>
                <a:gd name="T25" fmla="*/ 0 h 1086"/>
                <a:gd name="T26" fmla="*/ 0 w 1117"/>
                <a:gd name="T27" fmla="*/ 0 h 1086"/>
                <a:gd name="T28" fmla="*/ 0 w 1117"/>
                <a:gd name="T29" fmla="*/ 0 h 1086"/>
                <a:gd name="T30" fmla="*/ 0 w 1117"/>
                <a:gd name="T31" fmla="*/ 0 h 1086"/>
                <a:gd name="T32" fmla="*/ 0 w 1117"/>
                <a:gd name="T33" fmla="*/ 0 h 1086"/>
                <a:gd name="T34" fmla="*/ 0 w 1117"/>
                <a:gd name="T35" fmla="*/ 0 h 1086"/>
                <a:gd name="T36" fmla="*/ 0 w 1117"/>
                <a:gd name="T37" fmla="*/ 0 h 1086"/>
                <a:gd name="T38" fmla="*/ 0 w 1117"/>
                <a:gd name="T39" fmla="*/ 0 h 1086"/>
                <a:gd name="T40" fmla="*/ 0 w 1117"/>
                <a:gd name="T41" fmla="*/ 0 h 1086"/>
                <a:gd name="T42" fmla="*/ 0 w 1117"/>
                <a:gd name="T43" fmla="*/ 0 h 1086"/>
                <a:gd name="T44" fmla="*/ 0 w 1117"/>
                <a:gd name="T45" fmla="*/ 0 h 1086"/>
                <a:gd name="T46" fmla="*/ 0 w 1117"/>
                <a:gd name="T47" fmla="*/ 0 h 1086"/>
                <a:gd name="T48" fmla="*/ 0 w 1117"/>
                <a:gd name="T49" fmla="*/ 0 h 1086"/>
                <a:gd name="T50" fmla="*/ 0 w 1117"/>
                <a:gd name="T51" fmla="*/ 0 h 1086"/>
                <a:gd name="T52" fmla="*/ 0 w 1117"/>
                <a:gd name="T53" fmla="*/ 0 h 1086"/>
                <a:gd name="T54" fmla="*/ 0 w 1117"/>
                <a:gd name="T55" fmla="*/ 0 h 1086"/>
                <a:gd name="T56" fmla="*/ 0 w 1117"/>
                <a:gd name="T57" fmla="*/ 0 h 1086"/>
                <a:gd name="T58" fmla="*/ 0 w 1117"/>
                <a:gd name="T59" fmla="*/ 0 h 1086"/>
                <a:gd name="T60" fmla="*/ 0 w 1117"/>
                <a:gd name="T61" fmla="*/ 0 h 1086"/>
                <a:gd name="T62" fmla="*/ 0 w 1117"/>
                <a:gd name="T63" fmla="*/ 0 h 1086"/>
                <a:gd name="T64" fmla="*/ 0 w 1117"/>
                <a:gd name="T65" fmla="*/ 0 h 1086"/>
                <a:gd name="T66" fmla="*/ 0 w 1117"/>
                <a:gd name="T67" fmla="*/ 0 h 1086"/>
                <a:gd name="T68" fmla="*/ 0 w 1117"/>
                <a:gd name="T69" fmla="*/ 0 h 1086"/>
                <a:gd name="T70" fmla="*/ 0 w 1117"/>
                <a:gd name="T71" fmla="*/ 0 h 1086"/>
                <a:gd name="T72" fmla="*/ 0 w 1117"/>
                <a:gd name="T73" fmla="*/ 0 h 1086"/>
                <a:gd name="T74" fmla="*/ 0 w 1117"/>
                <a:gd name="T75" fmla="*/ 0 h 1086"/>
                <a:gd name="T76" fmla="*/ 0 w 1117"/>
                <a:gd name="T77" fmla="*/ 0 h 1086"/>
                <a:gd name="T78" fmla="*/ 0 w 1117"/>
                <a:gd name="T79" fmla="*/ 0 h 1086"/>
                <a:gd name="T80" fmla="*/ 0 w 1117"/>
                <a:gd name="T81" fmla="*/ 0 h 1086"/>
                <a:gd name="T82" fmla="*/ 0 w 1117"/>
                <a:gd name="T83" fmla="*/ 0 h 1086"/>
                <a:gd name="T84" fmla="*/ 0 w 1117"/>
                <a:gd name="T85" fmla="*/ 0 h 1086"/>
                <a:gd name="T86" fmla="*/ 0 w 1117"/>
                <a:gd name="T87" fmla="*/ 0 h 1086"/>
                <a:gd name="T88" fmla="*/ 0 w 1117"/>
                <a:gd name="T89" fmla="*/ 0 h 1086"/>
                <a:gd name="T90" fmla="*/ 0 w 1117"/>
                <a:gd name="T91" fmla="*/ 0 h 1086"/>
                <a:gd name="T92" fmla="*/ 0 w 1117"/>
                <a:gd name="T93" fmla="*/ 0 h 1086"/>
                <a:gd name="T94" fmla="*/ 0 w 1117"/>
                <a:gd name="T95" fmla="*/ 0 h 1086"/>
                <a:gd name="T96" fmla="*/ 0 w 1117"/>
                <a:gd name="T97" fmla="*/ 0 h 1086"/>
                <a:gd name="T98" fmla="*/ 0 w 1117"/>
                <a:gd name="T99" fmla="*/ 0 h 1086"/>
                <a:gd name="T100" fmla="*/ 0 w 1117"/>
                <a:gd name="T101" fmla="*/ 0 h 1086"/>
                <a:gd name="T102" fmla="*/ 0 w 1117"/>
                <a:gd name="T103" fmla="*/ 0 h 1086"/>
                <a:gd name="T104" fmla="*/ 0 w 1117"/>
                <a:gd name="T105" fmla="*/ 0 h 1086"/>
                <a:gd name="T106" fmla="*/ 0 w 1117"/>
                <a:gd name="T107" fmla="*/ 0 h 1086"/>
                <a:gd name="T108" fmla="*/ 0 w 1117"/>
                <a:gd name="T109" fmla="*/ 0 h 1086"/>
                <a:gd name="T110" fmla="*/ 0 w 1117"/>
                <a:gd name="T111" fmla="*/ 0 h 1086"/>
                <a:gd name="T112" fmla="*/ 0 w 1117"/>
                <a:gd name="T113" fmla="*/ 0 h 1086"/>
                <a:gd name="T114" fmla="*/ 0 w 1117"/>
                <a:gd name="T115" fmla="*/ 0 h 1086"/>
                <a:gd name="T116" fmla="*/ 0 w 1117"/>
                <a:gd name="T117" fmla="*/ 0 h 1086"/>
                <a:gd name="T118" fmla="*/ 0 w 1117"/>
                <a:gd name="T119" fmla="*/ 0 h 1086"/>
                <a:gd name="T120" fmla="*/ 0 w 1117"/>
                <a:gd name="T121" fmla="*/ 0 h 1086"/>
                <a:gd name="T122" fmla="*/ 0 w 1117"/>
                <a:gd name="T123" fmla="*/ 0 h 108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117" h="1086">
                  <a:moveTo>
                    <a:pt x="140" y="1004"/>
                  </a:moveTo>
                  <a:lnTo>
                    <a:pt x="489" y="1004"/>
                  </a:lnTo>
                  <a:lnTo>
                    <a:pt x="489" y="0"/>
                  </a:lnTo>
                  <a:lnTo>
                    <a:pt x="506" y="2"/>
                  </a:lnTo>
                  <a:lnTo>
                    <a:pt x="524" y="4"/>
                  </a:lnTo>
                  <a:lnTo>
                    <a:pt x="541" y="4"/>
                  </a:lnTo>
                  <a:lnTo>
                    <a:pt x="559" y="5"/>
                  </a:lnTo>
                  <a:lnTo>
                    <a:pt x="581" y="4"/>
                  </a:lnTo>
                  <a:lnTo>
                    <a:pt x="599" y="4"/>
                  </a:lnTo>
                  <a:lnTo>
                    <a:pt x="615" y="2"/>
                  </a:lnTo>
                  <a:lnTo>
                    <a:pt x="627" y="0"/>
                  </a:lnTo>
                  <a:lnTo>
                    <a:pt x="627" y="1004"/>
                  </a:lnTo>
                  <a:lnTo>
                    <a:pt x="978" y="1004"/>
                  </a:lnTo>
                  <a:lnTo>
                    <a:pt x="978" y="0"/>
                  </a:lnTo>
                  <a:lnTo>
                    <a:pt x="995" y="2"/>
                  </a:lnTo>
                  <a:lnTo>
                    <a:pt x="1012" y="4"/>
                  </a:lnTo>
                  <a:lnTo>
                    <a:pt x="1029" y="4"/>
                  </a:lnTo>
                  <a:lnTo>
                    <a:pt x="1047" y="5"/>
                  </a:lnTo>
                  <a:lnTo>
                    <a:pt x="1065" y="4"/>
                  </a:lnTo>
                  <a:lnTo>
                    <a:pt x="1082" y="4"/>
                  </a:lnTo>
                  <a:lnTo>
                    <a:pt x="1100" y="2"/>
                  </a:lnTo>
                  <a:lnTo>
                    <a:pt x="1117" y="0"/>
                  </a:lnTo>
                  <a:lnTo>
                    <a:pt x="1117" y="1086"/>
                  </a:lnTo>
                  <a:lnTo>
                    <a:pt x="1086" y="1086"/>
                  </a:lnTo>
                  <a:lnTo>
                    <a:pt x="1052" y="1086"/>
                  </a:lnTo>
                  <a:lnTo>
                    <a:pt x="1012" y="1085"/>
                  </a:lnTo>
                  <a:lnTo>
                    <a:pt x="969" y="1085"/>
                  </a:lnTo>
                  <a:lnTo>
                    <a:pt x="944" y="1084"/>
                  </a:lnTo>
                  <a:lnTo>
                    <a:pt x="920" y="1084"/>
                  </a:lnTo>
                  <a:lnTo>
                    <a:pt x="896" y="1084"/>
                  </a:lnTo>
                  <a:lnTo>
                    <a:pt x="870" y="1084"/>
                  </a:lnTo>
                  <a:lnTo>
                    <a:pt x="844" y="1083"/>
                  </a:lnTo>
                  <a:lnTo>
                    <a:pt x="818" y="1083"/>
                  </a:lnTo>
                  <a:lnTo>
                    <a:pt x="791" y="1083"/>
                  </a:lnTo>
                  <a:lnTo>
                    <a:pt x="763" y="1083"/>
                  </a:lnTo>
                  <a:lnTo>
                    <a:pt x="736" y="1081"/>
                  </a:lnTo>
                  <a:lnTo>
                    <a:pt x="709" y="1081"/>
                  </a:lnTo>
                  <a:lnTo>
                    <a:pt x="683" y="1081"/>
                  </a:lnTo>
                  <a:lnTo>
                    <a:pt x="657" y="1081"/>
                  </a:lnTo>
                  <a:lnTo>
                    <a:pt x="632" y="1080"/>
                  </a:lnTo>
                  <a:lnTo>
                    <a:pt x="606" y="1080"/>
                  </a:lnTo>
                  <a:lnTo>
                    <a:pt x="582" y="1080"/>
                  </a:lnTo>
                  <a:lnTo>
                    <a:pt x="559" y="1080"/>
                  </a:lnTo>
                  <a:lnTo>
                    <a:pt x="197" y="1080"/>
                  </a:lnTo>
                  <a:lnTo>
                    <a:pt x="172" y="1081"/>
                  </a:lnTo>
                  <a:lnTo>
                    <a:pt x="143" y="1081"/>
                  </a:lnTo>
                  <a:lnTo>
                    <a:pt x="112" y="1083"/>
                  </a:lnTo>
                  <a:lnTo>
                    <a:pt x="77" y="1084"/>
                  </a:lnTo>
                  <a:lnTo>
                    <a:pt x="45" y="1084"/>
                  </a:lnTo>
                  <a:lnTo>
                    <a:pt x="22" y="1085"/>
                  </a:lnTo>
                  <a:lnTo>
                    <a:pt x="7" y="1086"/>
                  </a:lnTo>
                  <a:lnTo>
                    <a:pt x="0" y="1086"/>
                  </a:lnTo>
                  <a:lnTo>
                    <a:pt x="0" y="0"/>
                  </a:lnTo>
                  <a:lnTo>
                    <a:pt x="16" y="2"/>
                  </a:lnTo>
                  <a:lnTo>
                    <a:pt x="33" y="4"/>
                  </a:lnTo>
                  <a:lnTo>
                    <a:pt x="51" y="4"/>
                  </a:lnTo>
                  <a:lnTo>
                    <a:pt x="69" y="5"/>
                  </a:lnTo>
                  <a:lnTo>
                    <a:pt x="86" y="4"/>
                  </a:lnTo>
                  <a:lnTo>
                    <a:pt x="104" y="4"/>
                  </a:lnTo>
                  <a:lnTo>
                    <a:pt x="122" y="2"/>
                  </a:lnTo>
                  <a:lnTo>
                    <a:pt x="140" y="0"/>
                  </a:lnTo>
                  <a:lnTo>
                    <a:pt x="140" y="100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58"/>
            </a:p>
          </p:txBody>
        </p:sp>
        <p:sp>
          <p:nvSpPr>
            <p:cNvPr id="49" name="Freeform 43"/>
            <p:cNvSpPr>
              <a:spLocks/>
            </p:cNvSpPr>
            <p:nvPr userDrawn="1"/>
          </p:nvSpPr>
          <p:spPr bwMode="auto">
            <a:xfrm>
              <a:off x="2162" y="1595"/>
              <a:ext cx="8" cy="64"/>
            </a:xfrm>
            <a:custGeom>
              <a:avLst/>
              <a:gdLst>
                <a:gd name="T0" fmla="*/ 0 w 140"/>
                <a:gd name="T1" fmla="*/ 0 h 1081"/>
                <a:gd name="T2" fmla="*/ 0 w 140"/>
                <a:gd name="T3" fmla="*/ 0 h 1081"/>
                <a:gd name="T4" fmla="*/ 0 w 140"/>
                <a:gd name="T5" fmla="*/ 0 h 1081"/>
                <a:gd name="T6" fmla="*/ 0 w 140"/>
                <a:gd name="T7" fmla="*/ 0 h 1081"/>
                <a:gd name="T8" fmla="*/ 0 w 140"/>
                <a:gd name="T9" fmla="*/ 0 h 1081"/>
                <a:gd name="T10" fmla="*/ 0 w 140"/>
                <a:gd name="T11" fmla="*/ 0 h 1081"/>
                <a:gd name="T12" fmla="*/ 0 w 140"/>
                <a:gd name="T13" fmla="*/ 0 h 1081"/>
                <a:gd name="T14" fmla="*/ 0 w 140"/>
                <a:gd name="T15" fmla="*/ 0 h 1081"/>
                <a:gd name="T16" fmla="*/ 0 w 140"/>
                <a:gd name="T17" fmla="*/ 0 h 1081"/>
                <a:gd name="T18" fmla="*/ 0 w 140"/>
                <a:gd name="T19" fmla="*/ 0 h 1081"/>
                <a:gd name="T20" fmla="*/ 0 w 140"/>
                <a:gd name="T21" fmla="*/ 0 h 1081"/>
                <a:gd name="T22" fmla="*/ 0 w 140"/>
                <a:gd name="T23" fmla="*/ 0 h 1081"/>
                <a:gd name="T24" fmla="*/ 0 w 140"/>
                <a:gd name="T25" fmla="*/ 0 h 1081"/>
                <a:gd name="T26" fmla="*/ 0 w 140"/>
                <a:gd name="T27" fmla="*/ 0 h 108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40" h="1081">
                  <a:moveTo>
                    <a:pt x="140" y="0"/>
                  </a:moveTo>
                  <a:lnTo>
                    <a:pt x="140" y="1081"/>
                  </a:lnTo>
                  <a:lnTo>
                    <a:pt x="111" y="1078"/>
                  </a:lnTo>
                  <a:lnTo>
                    <a:pt x="26" y="1078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7" y="2"/>
                  </a:lnTo>
                  <a:lnTo>
                    <a:pt x="34" y="3"/>
                  </a:lnTo>
                  <a:lnTo>
                    <a:pt x="52" y="4"/>
                  </a:lnTo>
                  <a:lnTo>
                    <a:pt x="70" y="4"/>
                  </a:lnTo>
                  <a:lnTo>
                    <a:pt x="91" y="4"/>
                  </a:lnTo>
                  <a:lnTo>
                    <a:pt x="110" y="3"/>
                  </a:lnTo>
                  <a:lnTo>
                    <a:pt x="126" y="2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58"/>
            </a:p>
          </p:txBody>
        </p:sp>
        <p:sp>
          <p:nvSpPr>
            <p:cNvPr id="50" name="Freeform 44"/>
            <p:cNvSpPr>
              <a:spLocks noEditPoints="1"/>
            </p:cNvSpPr>
            <p:nvPr userDrawn="1"/>
          </p:nvSpPr>
          <p:spPr bwMode="auto">
            <a:xfrm>
              <a:off x="2113" y="1595"/>
              <a:ext cx="41" cy="64"/>
            </a:xfrm>
            <a:custGeom>
              <a:avLst/>
              <a:gdLst>
                <a:gd name="T0" fmla="*/ 0 w 688"/>
                <a:gd name="T1" fmla="*/ 0 h 1078"/>
                <a:gd name="T2" fmla="*/ 0 w 688"/>
                <a:gd name="T3" fmla="*/ 0 h 1078"/>
                <a:gd name="T4" fmla="*/ 0 w 688"/>
                <a:gd name="T5" fmla="*/ 0 h 1078"/>
                <a:gd name="T6" fmla="*/ 0 w 688"/>
                <a:gd name="T7" fmla="*/ 0 h 1078"/>
                <a:gd name="T8" fmla="*/ 0 w 688"/>
                <a:gd name="T9" fmla="*/ 0 h 1078"/>
                <a:gd name="T10" fmla="*/ 0 w 688"/>
                <a:gd name="T11" fmla="*/ 0 h 1078"/>
                <a:gd name="T12" fmla="*/ 0 w 688"/>
                <a:gd name="T13" fmla="*/ 0 h 1078"/>
                <a:gd name="T14" fmla="*/ 0 w 688"/>
                <a:gd name="T15" fmla="*/ 0 h 1078"/>
                <a:gd name="T16" fmla="*/ 0 w 688"/>
                <a:gd name="T17" fmla="*/ 0 h 1078"/>
                <a:gd name="T18" fmla="*/ 0 w 688"/>
                <a:gd name="T19" fmla="*/ 0 h 1078"/>
                <a:gd name="T20" fmla="*/ 0 w 688"/>
                <a:gd name="T21" fmla="*/ 0 h 1078"/>
                <a:gd name="T22" fmla="*/ 0 w 688"/>
                <a:gd name="T23" fmla="*/ 0 h 1078"/>
                <a:gd name="T24" fmla="*/ 0 w 688"/>
                <a:gd name="T25" fmla="*/ 0 h 1078"/>
                <a:gd name="T26" fmla="*/ 0 w 688"/>
                <a:gd name="T27" fmla="*/ 0 h 1078"/>
                <a:gd name="T28" fmla="*/ 0 w 688"/>
                <a:gd name="T29" fmla="*/ 0 h 1078"/>
                <a:gd name="T30" fmla="*/ 0 w 688"/>
                <a:gd name="T31" fmla="*/ 0 h 1078"/>
                <a:gd name="T32" fmla="*/ 0 w 688"/>
                <a:gd name="T33" fmla="*/ 0 h 1078"/>
                <a:gd name="T34" fmla="*/ 0 w 688"/>
                <a:gd name="T35" fmla="*/ 0 h 1078"/>
                <a:gd name="T36" fmla="*/ 0 w 688"/>
                <a:gd name="T37" fmla="*/ 0 h 1078"/>
                <a:gd name="T38" fmla="*/ 0 w 688"/>
                <a:gd name="T39" fmla="*/ 0 h 1078"/>
                <a:gd name="T40" fmla="*/ 0 w 688"/>
                <a:gd name="T41" fmla="*/ 0 h 1078"/>
                <a:gd name="T42" fmla="*/ 0 w 688"/>
                <a:gd name="T43" fmla="*/ 0 h 1078"/>
                <a:gd name="T44" fmla="*/ 0 w 688"/>
                <a:gd name="T45" fmla="*/ 0 h 1078"/>
                <a:gd name="T46" fmla="*/ 0 w 688"/>
                <a:gd name="T47" fmla="*/ 0 h 1078"/>
                <a:gd name="T48" fmla="*/ 0 w 688"/>
                <a:gd name="T49" fmla="*/ 0 h 1078"/>
                <a:gd name="T50" fmla="*/ 0 w 688"/>
                <a:gd name="T51" fmla="*/ 0 h 1078"/>
                <a:gd name="T52" fmla="*/ 0 w 688"/>
                <a:gd name="T53" fmla="*/ 0 h 1078"/>
                <a:gd name="T54" fmla="*/ 0 w 688"/>
                <a:gd name="T55" fmla="*/ 0 h 1078"/>
                <a:gd name="T56" fmla="*/ 0 w 688"/>
                <a:gd name="T57" fmla="*/ 0 h 1078"/>
                <a:gd name="T58" fmla="*/ 0 w 688"/>
                <a:gd name="T59" fmla="*/ 0 h 1078"/>
                <a:gd name="T60" fmla="*/ 0 w 688"/>
                <a:gd name="T61" fmla="*/ 0 h 1078"/>
                <a:gd name="T62" fmla="*/ 0 w 688"/>
                <a:gd name="T63" fmla="*/ 0 h 1078"/>
                <a:gd name="T64" fmla="*/ 0 w 688"/>
                <a:gd name="T65" fmla="*/ 0 h 1078"/>
                <a:gd name="T66" fmla="*/ 0 w 688"/>
                <a:gd name="T67" fmla="*/ 0 h 1078"/>
                <a:gd name="T68" fmla="*/ 0 w 688"/>
                <a:gd name="T69" fmla="*/ 0 h 1078"/>
                <a:gd name="T70" fmla="*/ 0 w 688"/>
                <a:gd name="T71" fmla="*/ 0 h 1078"/>
                <a:gd name="T72" fmla="*/ 0 w 688"/>
                <a:gd name="T73" fmla="*/ 0 h 1078"/>
                <a:gd name="T74" fmla="*/ 0 w 688"/>
                <a:gd name="T75" fmla="*/ 0 h 1078"/>
                <a:gd name="T76" fmla="*/ 0 w 688"/>
                <a:gd name="T77" fmla="*/ 0 h 1078"/>
                <a:gd name="T78" fmla="*/ 0 w 688"/>
                <a:gd name="T79" fmla="*/ 0 h 1078"/>
                <a:gd name="T80" fmla="*/ 0 w 688"/>
                <a:gd name="T81" fmla="*/ 0 h 1078"/>
                <a:gd name="T82" fmla="*/ 0 w 688"/>
                <a:gd name="T83" fmla="*/ 0 h 1078"/>
                <a:gd name="T84" fmla="*/ 0 w 688"/>
                <a:gd name="T85" fmla="*/ 0 h 1078"/>
                <a:gd name="T86" fmla="*/ 0 w 688"/>
                <a:gd name="T87" fmla="*/ 0 h 1078"/>
                <a:gd name="T88" fmla="*/ 0 w 688"/>
                <a:gd name="T89" fmla="*/ 0 h 1078"/>
                <a:gd name="T90" fmla="*/ 0 w 688"/>
                <a:gd name="T91" fmla="*/ 0 h 1078"/>
                <a:gd name="T92" fmla="*/ 0 w 688"/>
                <a:gd name="T93" fmla="*/ 0 h 1078"/>
                <a:gd name="T94" fmla="*/ 0 w 688"/>
                <a:gd name="T95" fmla="*/ 0 h 1078"/>
                <a:gd name="T96" fmla="*/ 0 w 688"/>
                <a:gd name="T97" fmla="*/ 0 h 1078"/>
                <a:gd name="T98" fmla="*/ 0 w 688"/>
                <a:gd name="T99" fmla="*/ 0 h 1078"/>
                <a:gd name="T100" fmla="*/ 0 w 688"/>
                <a:gd name="T101" fmla="*/ 0 h 1078"/>
                <a:gd name="T102" fmla="*/ 0 w 688"/>
                <a:gd name="T103" fmla="*/ 0 h 1078"/>
                <a:gd name="T104" fmla="*/ 0 w 688"/>
                <a:gd name="T105" fmla="*/ 0 h 1078"/>
                <a:gd name="T106" fmla="*/ 0 w 688"/>
                <a:gd name="T107" fmla="*/ 0 h 1078"/>
                <a:gd name="T108" fmla="*/ 0 w 688"/>
                <a:gd name="T109" fmla="*/ 0 h 1078"/>
                <a:gd name="T110" fmla="*/ 0 w 688"/>
                <a:gd name="T111" fmla="*/ 0 h 1078"/>
                <a:gd name="T112" fmla="*/ 0 w 688"/>
                <a:gd name="T113" fmla="*/ 0 h 1078"/>
                <a:gd name="T114" fmla="*/ 0 w 688"/>
                <a:gd name="T115" fmla="*/ 0 h 1078"/>
                <a:gd name="T116" fmla="*/ 0 w 688"/>
                <a:gd name="T117" fmla="*/ 0 h 1078"/>
                <a:gd name="T118" fmla="*/ 0 w 688"/>
                <a:gd name="T119" fmla="*/ 0 h 1078"/>
                <a:gd name="T120" fmla="*/ 0 w 688"/>
                <a:gd name="T121" fmla="*/ 0 h 107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688" h="1078">
                  <a:moveTo>
                    <a:pt x="40" y="3"/>
                  </a:moveTo>
                  <a:lnTo>
                    <a:pt x="68" y="4"/>
                  </a:lnTo>
                  <a:lnTo>
                    <a:pt x="95" y="3"/>
                  </a:lnTo>
                  <a:lnTo>
                    <a:pt x="138" y="0"/>
                  </a:lnTo>
                  <a:lnTo>
                    <a:pt x="138" y="488"/>
                  </a:lnTo>
                  <a:lnTo>
                    <a:pt x="282" y="488"/>
                  </a:lnTo>
                  <a:lnTo>
                    <a:pt x="318" y="489"/>
                  </a:lnTo>
                  <a:lnTo>
                    <a:pt x="353" y="491"/>
                  </a:lnTo>
                  <a:lnTo>
                    <a:pt x="386" y="492"/>
                  </a:lnTo>
                  <a:lnTo>
                    <a:pt x="418" y="495"/>
                  </a:lnTo>
                  <a:lnTo>
                    <a:pt x="446" y="498"/>
                  </a:lnTo>
                  <a:lnTo>
                    <a:pt x="474" y="502"/>
                  </a:lnTo>
                  <a:lnTo>
                    <a:pt x="499" y="508"/>
                  </a:lnTo>
                  <a:lnTo>
                    <a:pt x="521" y="513"/>
                  </a:lnTo>
                  <a:lnTo>
                    <a:pt x="544" y="519"/>
                  </a:lnTo>
                  <a:lnTo>
                    <a:pt x="563" y="527"/>
                  </a:lnTo>
                  <a:lnTo>
                    <a:pt x="582" y="536"/>
                  </a:lnTo>
                  <a:lnTo>
                    <a:pt x="598" y="546"/>
                  </a:lnTo>
                  <a:lnTo>
                    <a:pt x="614" y="556"/>
                  </a:lnTo>
                  <a:lnTo>
                    <a:pt x="626" y="568"/>
                  </a:lnTo>
                  <a:lnTo>
                    <a:pt x="639" y="581"/>
                  </a:lnTo>
                  <a:lnTo>
                    <a:pt x="648" y="595"/>
                  </a:lnTo>
                  <a:lnTo>
                    <a:pt x="658" y="609"/>
                  </a:lnTo>
                  <a:lnTo>
                    <a:pt x="666" y="625"/>
                  </a:lnTo>
                  <a:lnTo>
                    <a:pt x="673" y="642"/>
                  </a:lnTo>
                  <a:lnTo>
                    <a:pt x="678" y="661"/>
                  </a:lnTo>
                  <a:lnTo>
                    <a:pt x="682" y="681"/>
                  </a:lnTo>
                  <a:lnTo>
                    <a:pt x="686" y="702"/>
                  </a:lnTo>
                  <a:lnTo>
                    <a:pt x="687" y="724"/>
                  </a:lnTo>
                  <a:lnTo>
                    <a:pt x="688" y="747"/>
                  </a:lnTo>
                  <a:lnTo>
                    <a:pt x="688" y="764"/>
                  </a:lnTo>
                  <a:lnTo>
                    <a:pt x="687" y="781"/>
                  </a:lnTo>
                  <a:lnTo>
                    <a:pt x="684" y="798"/>
                  </a:lnTo>
                  <a:lnTo>
                    <a:pt x="682" y="814"/>
                  </a:lnTo>
                  <a:lnTo>
                    <a:pt x="680" y="829"/>
                  </a:lnTo>
                  <a:lnTo>
                    <a:pt x="677" y="844"/>
                  </a:lnTo>
                  <a:lnTo>
                    <a:pt x="673" y="859"/>
                  </a:lnTo>
                  <a:lnTo>
                    <a:pt x="669" y="873"/>
                  </a:lnTo>
                  <a:lnTo>
                    <a:pt x="663" y="885"/>
                  </a:lnTo>
                  <a:lnTo>
                    <a:pt x="657" y="898"/>
                  </a:lnTo>
                  <a:lnTo>
                    <a:pt x="651" y="911"/>
                  </a:lnTo>
                  <a:lnTo>
                    <a:pt x="644" y="923"/>
                  </a:lnTo>
                  <a:lnTo>
                    <a:pt x="636" y="933"/>
                  </a:lnTo>
                  <a:lnTo>
                    <a:pt x="627" y="944"/>
                  </a:lnTo>
                  <a:lnTo>
                    <a:pt x="619" y="954"/>
                  </a:lnTo>
                  <a:lnTo>
                    <a:pt x="609" y="964"/>
                  </a:lnTo>
                  <a:lnTo>
                    <a:pt x="599" y="973"/>
                  </a:lnTo>
                  <a:lnTo>
                    <a:pt x="587" y="982"/>
                  </a:lnTo>
                  <a:lnTo>
                    <a:pt x="575" y="990"/>
                  </a:lnTo>
                  <a:lnTo>
                    <a:pt x="563" y="999"/>
                  </a:lnTo>
                  <a:lnTo>
                    <a:pt x="549" y="1007"/>
                  </a:lnTo>
                  <a:lnTo>
                    <a:pt x="535" y="1015"/>
                  </a:lnTo>
                  <a:lnTo>
                    <a:pt x="519" y="1022"/>
                  </a:lnTo>
                  <a:lnTo>
                    <a:pt x="504" y="1029"/>
                  </a:lnTo>
                  <a:lnTo>
                    <a:pt x="487" y="1035"/>
                  </a:lnTo>
                  <a:lnTo>
                    <a:pt x="470" y="1041"/>
                  </a:lnTo>
                  <a:lnTo>
                    <a:pt x="452" y="1047"/>
                  </a:lnTo>
                  <a:lnTo>
                    <a:pt x="433" y="1052"/>
                  </a:lnTo>
                  <a:lnTo>
                    <a:pt x="394" y="1062"/>
                  </a:lnTo>
                  <a:lnTo>
                    <a:pt x="352" y="1070"/>
                  </a:lnTo>
                  <a:lnTo>
                    <a:pt x="339" y="1071"/>
                  </a:lnTo>
                  <a:lnTo>
                    <a:pt x="321" y="1072"/>
                  </a:lnTo>
                  <a:lnTo>
                    <a:pt x="300" y="1073"/>
                  </a:lnTo>
                  <a:lnTo>
                    <a:pt x="275" y="1074"/>
                  </a:lnTo>
                  <a:lnTo>
                    <a:pt x="245" y="1076"/>
                  </a:lnTo>
                  <a:lnTo>
                    <a:pt x="213" y="1076"/>
                  </a:lnTo>
                  <a:lnTo>
                    <a:pt x="178" y="1078"/>
                  </a:lnTo>
                  <a:lnTo>
                    <a:pt x="141" y="1078"/>
                  </a:lnTo>
                  <a:lnTo>
                    <a:pt x="0" y="1078"/>
                  </a:lnTo>
                  <a:lnTo>
                    <a:pt x="0" y="0"/>
                  </a:lnTo>
                  <a:lnTo>
                    <a:pt x="40" y="3"/>
                  </a:lnTo>
                  <a:close/>
                  <a:moveTo>
                    <a:pt x="514" y="881"/>
                  </a:moveTo>
                  <a:lnTo>
                    <a:pt x="521" y="867"/>
                  </a:lnTo>
                  <a:lnTo>
                    <a:pt x="527" y="852"/>
                  </a:lnTo>
                  <a:lnTo>
                    <a:pt x="532" y="838"/>
                  </a:lnTo>
                  <a:lnTo>
                    <a:pt x="536" y="822"/>
                  </a:lnTo>
                  <a:lnTo>
                    <a:pt x="539" y="806"/>
                  </a:lnTo>
                  <a:lnTo>
                    <a:pt x="541" y="790"/>
                  </a:lnTo>
                  <a:lnTo>
                    <a:pt x="543" y="772"/>
                  </a:lnTo>
                  <a:lnTo>
                    <a:pt x="544" y="755"/>
                  </a:lnTo>
                  <a:lnTo>
                    <a:pt x="543" y="735"/>
                  </a:lnTo>
                  <a:lnTo>
                    <a:pt x="540" y="714"/>
                  </a:lnTo>
                  <a:lnTo>
                    <a:pt x="537" y="695"/>
                  </a:lnTo>
                  <a:lnTo>
                    <a:pt x="532" y="677"/>
                  </a:lnTo>
                  <a:lnTo>
                    <a:pt x="526" y="660"/>
                  </a:lnTo>
                  <a:lnTo>
                    <a:pt x="518" y="644"/>
                  </a:lnTo>
                  <a:lnTo>
                    <a:pt x="509" y="630"/>
                  </a:lnTo>
                  <a:lnTo>
                    <a:pt x="498" y="615"/>
                  </a:lnTo>
                  <a:lnTo>
                    <a:pt x="486" y="602"/>
                  </a:lnTo>
                  <a:lnTo>
                    <a:pt x="474" y="590"/>
                  </a:lnTo>
                  <a:lnTo>
                    <a:pt x="459" y="581"/>
                  </a:lnTo>
                  <a:lnTo>
                    <a:pt x="443" y="571"/>
                  </a:lnTo>
                  <a:lnTo>
                    <a:pt x="426" y="565"/>
                  </a:lnTo>
                  <a:lnTo>
                    <a:pt x="407" y="558"/>
                  </a:lnTo>
                  <a:lnTo>
                    <a:pt x="387" y="554"/>
                  </a:lnTo>
                  <a:lnTo>
                    <a:pt x="366" y="552"/>
                  </a:lnTo>
                  <a:lnTo>
                    <a:pt x="356" y="551"/>
                  </a:lnTo>
                  <a:lnTo>
                    <a:pt x="347" y="550"/>
                  </a:lnTo>
                  <a:lnTo>
                    <a:pt x="338" y="550"/>
                  </a:lnTo>
                  <a:lnTo>
                    <a:pt x="329" y="549"/>
                  </a:lnTo>
                  <a:lnTo>
                    <a:pt x="318" y="549"/>
                  </a:lnTo>
                  <a:lnTo>
                    <a:pt x="304" y="549"/>
                  </a:lnTo>
                  <a:lnTo>
                    <a:pt x="288" y="549"/>
                  </a:lnTo>
                  <a:lnTo>
                    <a:pt x="269" y="548"/>
                  </a:lnTo>
                  <a:lnTo>
                    <a:pt x="138" y="548"/>
                  </a:lnTo>
                  <a:lnTo>
                    <a:pt x="138" y="1012"/>
                  </a:lnTo>
                  <a:lnTo>
                    <a:pt x="294" y="1012"/>
                  </a:lnTo>
                  <a:lnTo>
                    <a:pt x="313" y="1009"/>
                  </a:lnTo>
                  <a:lnTo>
                    <a:pt x="331" y="1005"/>
                  </a:lnTo>
                  <a:lnTo>
                    <a:pt x="349" y="1002"/>
                  </a:lnTo>
                  <a:lnTo>
                    <a:pt x="366" y="997"/>
                  </a:lnTo>
                  <a:lnTo>
                    <a:pt x="382" y="992"/>
                  </a:lnTo>
                  <a:lnTo>
                    <a:pt x="397" y="985"/>
                  </a:lnTo>
                  <a:lnTo>
                    <a:pt x="412" y="978"/>
                  </a:lnTo>
                  <a:lnTo>
                    <a:pt x="427" y="970"/>
                  </a:lnTo>
                  <a:lnTo>
                    <a:pt x="441" y="962"/>
                  </a:lnTo>
                  <a:lnTo>
                    <a:pt x="454" y="952"/>
                  </a:lnTo>
                  <a:lnTo>
                    <a:pt x="466" y="942"/>
                  </a:lnTo>
                  <a:lnTo>
                    <a:pt x="477" y="931"/>
                  </a:lnTo>
                  <a:lnTo>
                    <a:pt x="487" y="919"/>
                  </a:lnTo>
                  <a:lnTo>
                    <a:pt x="497" y="908"/>
                  </a:lnTo>
                  <a:lnTo>
                    <a:pt x="507" y="895"/>
                  </a:lnTo>
                  <a:lnTo>
                    <a:pt x="514" y="88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58"/>
            </a:p>
          </p:txBody>
        </p:sp>
        <p:sp>
          <p:nvSpPr>
            <p:cNvPr id="51" name="Freeform 45"/>
            <p:cNvSpPr>
              <a:spLocks noEditPoints="1"/>
            </p:cNvSpPr>
            <p:nvPr userDrawn="1"/>
          </p:nvSpPr>
          <p:spPr bwMode="auto">
            <a:xfrm>
              <a:off x="2058" y="1595"/>
              <a:ext cx="42" cy="64"/>
            </a:xfrm>
            <a:custGeom>
              <a:avLst/>
              <a:gdLst>
                <a:gd name="T0" fmla="*/ 0 w 707"/>
                <a:gd name="T1" fmla="*/ 0 h 1075"/>
                <a:gd name="T2" fmla="*/ 0 w 707"/>
                <a:gd name="T3" fmla="*/ 0 h 1075"/>
                <a:gd name="T4" fmla="*/ 0 w 707"/>
                <a:gd name="T5" fmla="*/ 0 h 1075"/>
                <a:gd name="T6" fmla="*/ 0 w 707"/>
                <a:gd name="T7" fmla="*/ 0 h 1075"/>
                <a:gd name="T8" fmla="*/ 0 w 707"/>
                <a:gd name="T9" fmla="*/ 0 h 1075"/>
                <a:gd name="T10" fmla="*/ 0 w 707"/>
                <a:gd name="T11" fmla="*/ 0 h 1075"/>
                <a:gd name="T12" fmla="*/ 0 w 707"/>
                <a:gd name="T13" fmla="*/ 0 h 1075"/>
                <a:gd name="T14" fmla="*/ 0 w 707"/>
                <a:gd name="T15" fmla="*/ 0 h 1075"/>
                <a:gd name="T16" fmla="*/ 0 w 707"/>
                <a:gd name="T17" fmla="*/ 0 h 1075"/>
                <a:gd name="T18" fmla="*/ 0 w 707"/>
                <a:gd name="T19" fmla="*/ 0 h 1075"/>
                <a:gd name="T20" fmla="*/ 0 w 707"/>
                <a:gd name="T21" fmla="*/ 0 h 1075"/>
                <a:gd name="T22" fmla="*/ 0 w 707"/>
                <a:gd name="T23" fmla="*/ 0 h 1075"/>
                <a:gd name="T24" fmla="*/ 0 w 707"/>
                <a:gd name="T25" fmla="*/ 0 h 1075"/>
                <a:gd name="T26" fmla="*/ 0 w 707"/>
                <a:gd name="T27" fmla="*/ 0 h 1075"/>
                <a:gd name="T28" fmla="*/ 0 w 707"/>
                <a:gd name="T29" fmla="*/ 0 h 1075"/>
                <a:gd name="T30" fmla="*/ 0 w 707"/>
                <a:gd name="T31" fmla="*/ 0 h 1075"/>
                <a:gd name="T32" fmla="*/ 0 w 707"/>
                <a:gd name="T33" fmla="*/ 0 h 1075"/>
                <a:gd name="T34" fmla="*/ 0 w 707"/>
                <a:gd name="T35" fmla="*/ 0 h 1075"/>
                <a:gd name="T36" fmla="*/ 0 w 707"/>
                <a:gd name="T37" fmla="*/ 0 h 1075"/>
                <a:gd name="T38" fmla="*/ 0 w 707"/>
                <a:gd name="T39" fmla="*/ 0 h 1075"/>
                <a:gd name="T40" fmla="*/ 0 w 707"/>
                <a:gd name="T41" fmla="*/ 0 h 1075"/>
                <a:gd name="T42" fmla="*/ 0 w 707"/>
                <a:gd name="T43" fmla="*/ 0 h 1075"/>
                <a:gd name="T44" fmla="*/ 0 w 707"/>
                <a:gd name="T45" fmla="*/ 0 h 1075"/>
                <a:gd name="T46" fmla="*/ 0 w 707"/>
                <a:gd name="T47" fmla="*/ 0 h 1075"/>
                <a:gd name="T48" fmla="*/ 0 w 707"/>
                <a:gd name="T49" fmla="*/ 0 h 1075"/>
                <a:gd name="T50" fmla="*/ 0 w 707"/>
                <a:gd name="T51" fmla="*/ 0 h 1075"/>
                <a:gd name="T52" fmla="*/ 0 w 707"/>
                <a:gd name="T53" fmla="*/ 0 h 1075"/>
                <a:gd name="T54" fmla="*/ 0 w 707"/>
                <a:gd name="T55" fmla="*/ 0 h 1075"/>
                <a:gd name="T56" fmla="*/ 0 w 707"/>
                <a:gd name="T57" fmla="*/ 0 h 1075"/>
                <a:gd name="T58" fmla="*/ 0 w 707"/>
                <a:gd name="T59" fmla="*/ 0 h 1075"/>
                <a:gd name="T60" fmla="*/ 0 w 707"/>
                <a:gd name="T61" fmla="*/ 0 h 1075"/>
                <a:gd name="T62" fmla="*/ 0 w 707"/>
                <a:gd name="T63" fmla="*/ 0 h 1075"/>
                <a:gd name="T64" fmla="*/ 0 w 707"/>
                <a:gd name="T65" fmla="*/ 0 h 1075"/>
                <a:gd name="T66" fmla="*/ 0 w 707"/>
                <a:gd name="T67" fmla="*/ 0 h 1075"/>
                <a:gd name="T68" fmla="*/ 0 w 707"/>
                <a:gd name="T69" fmla="*/ 0 h 1075"/>
                <a:gd name="T70" fmla="*/ 0 w 707"/>
                <a:gd name="T71" fmla="*/ 0 h 1075"/>
                <a:gd name="T72" fmla="*/ 0 w 707"/>
                <a:gd name="T73" fmla="*/ 0 h 1075"/>
                <a:gd name="T74" fmla="*/ 0 w 707"/>
                <a:gd name="T75" fmla="*/ 0 h 1075"/>
                <a:gd name="T76" fmla="*/ 0 w 707"/>
                <a:gd name="T77" fmla="*/ 0 h 1075"/>
                <a:gd name="T78" fmla="*/ 0 w 707"/>
                <a:gd name="T79" fmla="*/ 0 h 1075"/>
                <a:gd name="T80" fmla="*/ 0 w 707"/>
                <a:gd name="T81" fmla="*/ 0 h 1075"/>
                <a:gd name="T82" fmla="*/ 0 w 707"/>
                <a:gd name="T83" fmla="*/ 0 h 1075"/>
                <a:gd name="T84" fmla="*/ 0 w 707"/>
                <a:gd name="T85" fmla="*/ 0 h 1075"/>
                <a:gd name="T86" fmla="*/ 0 w 707"/>
                <a:gd name="T87" fmla="*/ 0 h 1075"/>
                <a:gd name="T88" fmla="*/ 0 w 707"/>
                <a:gd name="T89" fmla="*/ 0 h 1075"/>
                <a:gd name="T90" fmla="*/ 0 w 707"/>
                <a:gd name="T91" fmla="*/ 0 h 1075"/>
                <a:gd name="T92" fmla="*/ 0 w 707"/>
                <a:gd name="T93" fmla="*/ 0 h 1075"/>
                <a:gd name="T94" fmla="*/ 0 w 707"/>
                <a:gd name="T95" fmla="*/ 0 h 1075"/>
                <a:gd name="T96" fmla="*/ 0 w 707"/>
                <a:gd name="T97" fmla="*/ 0 h 1075"/>
                <a:gd name="T98" fmla="*/ 0 w 707"/>
                <a:gd name="T99" fmla="*/ 0 h 1075"/>
                <a:gd name="T100" fmla="*/ 0 w 707"/>
                <a:gd name="T101" fmla="*/ 0 h 1075"/>
                <a:gd name="T102" fmla="*/ 0 w 707"/>
                <a:gd name="T103" fmla="*/ 0 h 107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707" h="1075">
                  <a:moveTo>
                    <a:pt x="140" y="1017"/>
                  </a:moveTo>
                  <a:lnTo>
                    <a:pt x="296" y="1017"/>
                  </a:lnTo>
                  <a:lnTo>
                    <a:pt x="315" y="1017"/>
                  </a:lnTo>
                  <a:lnTo>
                    <a:pt x="333" y="1015"/>
                  </a:lnTo>
                  <a:lnTo>
                    <a:pt x="351" y="1013"/>
                  </a:lnTo>
                  <a:lnTo>
                    <a:pt x="368" y="1010"/>
                  </a:lnTo>
                  <a:lnTo>
                    <a:pt x="385" y="1005"/>
                  </a:lnTo>
                  <a:lnTo>
                    <a:pt x="402" y="1000"/>
                  </a:lnTo>
                  <a:lnTo>
                    <a:pt x="418" y="994"/>
                  </a:lnTo>
                  <a:lnTo>
                    <a:pt x="434" y="987"/>
                  </a:lnTo>
                  <a:lnTo>
                    <a:pt x="448" y="979"/>
                  </a:lnTo>
                  <a:lnTo>
                    <a:pt x="462" y="970"/>
                  </a:lnTo>
                  <a:lnTo>
                    <a:pt x="475" y="960"/>
                  </a:lnTo>
                  <a:lnTo>
                    <a:pt x="487" y="949"/>
                  </a:lnTo>
                  <a:lnTo>
                    <a:pt x="498" y="938"/>
                  </a:lnTo>
                  <a:lnTo>
                    <a:pt x="508" y="926"/>
                  </a:lnTo>
                  <a:lnTo>
                    <a:pt x="518" y="913"/>
                  </a:lnTo>
                  <a:lnTo>
                    <a:pt x="527" y="899"/>
                  </a:lnTo>
                  <a:lnTo>
                    <a:pt x="535" y="885"/>
                  </a:lnTo>
                  <a:lnTo>
                    <a:pt x="542" y="871"/>
                  </a:lnTo>
                  <a:lnTo>
                    <a:pt x="547" y="855"/>
                  </a:lnTo>
                  <a:lnTo>
                    <a:pt x="553" y="840"/>
                  </a:lnTo>
                  <a:lnTo>
                    <a:pt x="556" y="824"/>
                  </a:lnTo>
                  <a:lnTo>
                    <a:pt x="559" y="807"/>
                  </a:lnTo>
                  <a:lnTo>
                    <a:pt x="560" y="790"/>
                  </a:lnTo>
                  <a:lnTo>
                    <a:pt x="561" y="773"/>
                  </a:lnTo>
                  <a:lnTo>
                    <a:pt x="560" y="752"/>
                  </a:lnTo>
                  <a:lnTo>
                    <a:pt x="559" y="730"/>
                  </a:lnTo>
                  <a:lnTo>
                    <a:pt x="556" y="711"/>
                  </a:lnTo>
                  <a:lnTo>
                    <a:pt x="552" y="693"/>
                  </a:lnTo>
                  <a:lnTo>
                    <a:pt x="545" y="675"/>
                  </a:lnTo>
                  <a:lnTo>
                    <a:pt x="539" y="659"/>
                  </a:lnTo>
                  <a:lnTo>
                    <a:pt x="530" y="644"/>
                  </a:lnTo>
                  <a:lnTo>
                    <a:pt x="521" y="631"/>
                  </a:lnTo>
                  <a:lnTo>
                    <a:pt x="510" y="619"/>
                  </a:lnTo>
                  <a:lnTo>
                    <a:pt x="499" y="607"/>
                  </a:lnTo>
                  <a:lnTo>
                    <a:pt x="487" y="597"/>
                  </a:lnTo>
                  <a:lnTo>
                    <a:pt x="473" y="587"/>
                  </a:lnTo>
                  <a:lnTo>
                    <a:pt x="458" y="579"/>
                  </a:lnTo>
                  <a:lnTo>
                    <a:pt x="443" y="571"/>
                  </a:lnTo>
                  <a:lnTo>
                    <a:pt x="427" y="564"/>
                  </a:lnTo>
                  <a:lnTo>
                    <a:pt x="410" y="557"/>
                  </a:lnTo>
                  <a:lnTo>
                    <a:pt x="391" y="553"/>
                  </a:lnTo>
                  <a:lnTo>
                    <a:pt x="371" y="548"/>
                  </a:lnTo>
                  <a:lnTo>
                    <a:pt x="350" y="545"/>
                  </a:lnTo>
                  <a:lnTo>
                    <a:pt x="328" y="541"/>
                  </a:lnTo>
                  <a:lnTo>
                    <a:pt x="306" y="539"/>
                  </a:lnTo>
                  <a:lnTo>
                    <a:pt x="284" y="537"/>
                  </a:lnTo>
                  <a:lnTo>
                    <a:pt x="259" y="536"/>
                  </a:lnTo>
                  <a:lnTo>
                    <a:pt x="235" y="536"/>
                  </a:lnTo>
                  <a:lnTo>
                    <a:pt x="140" y="536"/>
                  </a:lnTo>
                  <a:lnTo>
                    <a:pt x="140" y="1017"/>
                  </a:lnTo>
                  <a:close/>
                  <a:moveTo>
                    <a:pt x="262" y="60"/>
                  </a:moveTo>
                  <a:lnTo>
                    <a:pt x="140" y="60"/>
                  </a:lnTo>
                  <a:lnTo>
                    <a:pt x="140" y="474"/>
                  </a:lnTo>
                  <a:lnTo>
                    <a:pt x="195" y="474"/>
                  </a:lnTo>
                  <a:lnTo>
                    <a:pt x="229" y="474"/>
                  </a:lnTo>
                  <a:lnTo>
                    <a:pt x="260" y="472"/>
                  </a:lnTo>
                  <a:lnTo>
                    <a:pt x="289" y="471"/>
                  </a:lnTo>
                  <a:lnTo>
                    <a:pt x="314" y="469"/>
                  </a:lnTo>
                  <a:lnTo>
                    <a:pt x="339" y="465"/>
                  </a:lnTo>
                  <a:lnTo>
                    <a:pt x="363" y="460"/>
                  </a:lnTo>
                  <a:lnTo>
                    <a:pt x="386" y="452"/>
                  </a:lnTo>
                  <a:lnTo>
                    <a:pt x="410" y="444"/>
                  </a:lnTo>
                  <a:lnTo>
                    <a:pt x="423" y="436"/>
                  </a:lnTo>
                  <a:lnTo>
                    <a:pt x="436" y="429"/>
                  </a:lnTo>
                  <a:lnTo>
                    <a:pt x="449" y="420"/>
                  </a:lnTo>
                  <a:lnTo>
                    <a:pt x="461" y="412"/>
                  </a:lnTo>
                  <a:lnTo>
                    <a:pt x="471" y="401"/>
                  </a:lnTo>
                  <a:lnTo>
                    <a:pt x="481" y="391"/>
                  </a:lnTo>
                  <a:lnTo>
                    <a:pt x="490" y="379"/>
                  </a:lnTo>
                  <a:lnTo>
                    <a:pt x="498" y="367"/>
                  </a:lnTo>
                  <a:lnTo>
                    <a:pt x="506" y="354"/>
                  </a:lnTo>
                  <a:lnTo>
                    <a:pt x="512" y="340"/>
                  </a:lnTo>
                  <a:lnTo>
                    <a:pt x="518" y="326"/>
                  </a:lnTo>
                  <a:lnTo>
                    <a:pt x="523" y="312"/>
                  </a:lnTo>
                  <a:lnTo>
                    <a:pt x="526" y="297"/>
                  </a:lnTo>
                  <a:lnTo>
                    <a:pt x="529" y="282"/>
                  </a:lnTo>
                  <a:lnTo>
                    <a:pt x="530" y="268"/>
                  </a:lnTo>
                  <a:lnTo>
                    <a:pt x="530" y="252"/>
                  </a:lnTo>
                  <a:lnTo>
                    <a:pt x="530" y="235"/>
                  </a:lnTo>
                  <a:lnTo>
                    <a:pt x="529" y="218"/>
                  </a:lnTo>
                  <a:lnTo>
                    <a:pt x="526" y="202"/>
                  </a:lnTo>
                  <a:lnTo>
                    <a:pt x="523" y="187"/>
                  </a:lnTo>
                  <a:lnTo>
                    <a:pt x="519" y="173"/>
                  </a:lnTo>
                  <a:lnTo>
                    <a:pt x="514" y="160"/>
                  </a:lnTo>
                  <a:lnTo>
                    <a:pt x="507" y="149"/>
                  </a:lnTo>
                  <a:lnTo>
                    <a:pt x="500" y="137"/>
                  </a:lnTo>
                  <a:lnTo>
                    <a:pt x="491" y="126"/>
                  </a:lnTo>
                  <a:lnTo>
                    <a:pt x="482" y="117"/>
                  </a:lnTo>
                  <a:lnTo>
                    <a:pt x="472" y="108"/>
                  </a:lnTo>
                  <a:lnTo>
                    <a:pt x="462" y="100"/>
                  </a:lnTo>
                  <a:lnTo>
                    <a:pt x="450" y="92"/>
                  </a:lnTo>
                  <a:lnTo>
                    <a:pt x="437" y="86"/>
                  </a:lnTo>
                  <a:lnTo>
                    <a:pt x="423" y="81"/>
                  </a:lnTo>
                  <a:lnTo>
                    <a:pt x="410" y="77"/>
                  </a:lnTo>
                  <a:lnTo>
                    <a:pt x="394" y="72"/>
                  </a:lnTo>
                  <a:lnTo>
                    <a:pt x="378" y="69"/>
                  </a:lnTo>
                  <a:lnTo>
                    <a:pt x="361" y="66"/>
                  </a:lnTo>
                  <a:lnTo>
                    <a:pt x="343" y="64"/>
                  </a:lnTo>
                  <a:lnTo>
                    <a:pt x="324" y="62"/>
                  </a:lnTo>
                  <a:lnTo>
                    <a:pt x="305" y="61"/>
                  </a:lnTo>
                  <a:lnTo>
                    <a:pt x="284" y="60"/>
                  </a:lnTo>
                  <a:lnTo>
                    <a:pt x="262" y="60"/>
                  </a:lnTo>
                  <a:close/>
                  <a:moveTo>
                    <a:pt x="0" y="0"/>
                  </a:moveTo>
                  <a:lnTo>
                    <a:pt x="318" y="0"/>
                  </a:lnTo>
                  <a:lnTo>
                    <a:pt x="346" y="0"/>
                  </a:lnTo>
                  <a:lnTo>
                    <a:pt x="374" y="1"/>
                  </a:lnTo>
                  <a:lnTo>
                    <a:pt x="400" y="3"/>
                  </a:lnTo>
                  <a:lnTo>
                    <a:pt x="425" y="5"/>
                  </a:lnTo>
                  <a:lnTo>
                    <a:pt x="449" y="9"/>
                  </a:lnTo>
                  <a:lnTo>
                    <a:pt x="471" y="12"/>
                  </a:lnTo>
                  <a:lnTo>
                    <a:pt x="491" y="16"/>
                  </a:lnTo>
                  <a:lnTo>
                    <a:pt x="511" y="20"/>
                  </a:lnTo>
                  <a:lnTo>
                    <a:pt x="530" y="27"/>
                  </a:lnTo>
                  <a:lnTo>
                    <a:pt x="548" y="33"/>
                  </a:lnTo>
                  <a:lnTo>
                    <a:pt x="564" y="40"/>
                  </a:lnTo>
                  <a:lnTo>
                    <a:pt x="580" y="49"/>
                  </a:lnTo>
                  <a:lnTo>
                    <a:pt x="594" y="57"/>
                  </a:lnTo>
                  <a:lnTo>
                    <a:pt x="607" y="68"/>
                  </a:lnTo>
                  <a:lnTo>
                    <a:pt x="618" y="79"/>
                  </a:lnTo>
                  <a:lnTo>
                    <a:pt x="629" y="89"/>
                  </a:lnTo>
                  <a:lnTo>
                    <a:pt x="639" y="103"/>
                  </a:lnTo>
                  <a:lnTo>
                    <a:pt x="647" y="116"/>
                  </a:lnTo>
                  <a:lnTo>
                    <a:pt x="653" y="131"/>
                  </a:lnTo>
                  <a:lnTo>
                    <a:pt x="659" y="147"/>
                  </a:lnTo>
                  <a:lnTo>
                    <a:pt x="664" y="163"/>
                  </a:lnTo>
                  <a:lnTo>
                    <a:pt x="666" y="181"/>
                  </a:lnTo>
                  <a:lnTo>
                    <a:pt x="668" y="199"/>
                  </a:lnTo>
                  <a:lnTo>
                    <a:pt x="669" y="219"/>
                  </a:lnTo>
                  <a:lnTo>
                    <a:pt x="669" y="232"/>
                  </a:lnTo>
                  <a:lnTo>
                    <a:pt x="668" y="244"/>
                  </a:lnTo>
                  <a:lnTo>
                    <a:pt x="666" y="257"/>
                  </a:lnTo>
                  <a:lnTo>
                    <a:pt x="665" y="270"/>
                  </a:lnTo>
                  <a:lnTo>
                    <a:pt x="662" y="282"/>
                  </a:lnTo>
                  <a:lnTo>
                    <a:pt x="659" y="294"/>
                  </a:lnTo>
                  <a:lnTo>
                    <a:pt x="655" y="306"/>
                  </a:lnTo>
                  <a:lnTo>
                    <a:pt x="651" y="318"/>
                  </a:lnTo>
                  <a:lnTo>
                    <a:pt x="641" y="339"/>
                  </a:lnTo>
                  <a:lnTo>
                    <a:pt x="629" y="360"/>
                  </a:lnTo>
                  <a:lnTo>
                    <a:pt x="614" y="380"/>
                  </a:lnTo>
                  <a:lnTo>
                    <a:pt x="599" y="398"/>
                  </a:lnTo>
                  <a:lnTo>
                    <a:pt x="581" y="415"/>
                  </a:lnTo>
                  <a:lnTo>
                    <a:pt x="561" y="431"/>
                  </a:lnTo>
                  <a:lnTo>
                    <a:pt x="541" y="446"/>
                  </a:lnTo>
                  <a:lnTo>
                    <a:pt x="519" y="460"/>
                  </a:lnTo>
                  <a:lnTo>
                    <a:pt x="498" y="470"/>
                  </a:lnTo>
                  <a:lnTo>
                    <a:pt x="473" y="480"/>
                  </a:lnTo>
                  <a:lnTo>
                    <a:pt x="448" y="488"/>
                  </a:lnTo>
                  <a:lnTo>
                    <a:pt x="419" y="497"/>
                  </a:lnTo>
                  <a:lnTo>
                    <a:pt x="431" y="497"/>
                  </a:lnTo>
                  <a:lnTo>
                    <a:pt x="443" y="499"/>
                  </a:lnTo>
                  <a:lnTo>
                    <a:pt x="454" y="500"/>
                  </a:lnTo>
                  <a:lnTo>
                    <a:pt x="467" y="502"/>
                  </a:lnTo>
                  <a:lnTo>
                    <a:pt x="480" y="504"/>
                  </a:lnTo>
                  <a:lnTo>
                    <a:pt x="492" y="508"/>
                  </a:lnTo>
                  <a:lnTo>
                    <a:pt x="506" y="511"/>
                  </a:lnTo>
                  <a:lnTo>
                    <a:pt x="520" y="515"/>
                  </a:lnTo>
                  <a:lnTo>
                    <a:pt x="533" y="519"/>
                  </a:lnTo>
                  <a:lnTo>
                    <a:pt x="545" y="522"/>
                  </a:lnTo>
                  <a:lnTo>
                    <a:pt x="558" y="528"/>
                  </a:lnTo>
                  <a:lnTo>
                    <a:pt x="570" y="533"/>
                  </a:lnTo>
                  <a:lnTo>
                    <a:pt x="580" y="538"/>
                  </a:lnTo>
                  <a:lnTo>
                    <a:pt x="591" y="545"/>
                  </a:lnTo>
                  <a:lnTo>
                    <a:pt x="601" y="551"/>
                  </a:lnTo>
                  <a:lnTo>
                    <a:pt x="612" y="557"/>
                  </a:lnTo>
                  <a:lnTo>
                    <a:pt x="623" y="565"/>
                  </a:lnTo>
                  <a:lnTo>
                    <a:pt x="632" y="572"/>
                  </a:lnTo>
                  <a:lnTo>
                    <a:pt x="642" y="581"/>
                  </a:lnTo>
                  <a:lnTo>
                    <a:pt x="650" y="590"/>
                  </a:lnTo>
                  <a:lnTo>
                    <a:pt x="659" y="600"/>
                  </a:lnTo>
                  <a:lnTo>
                    <a:pt x="667" y="609"/>
                  </a:lnTo>
                  <a:lnTo>
                    <a:pt x="675" y="621"/>
                  </a:lnTo>
                  <a:lnTo>
                    <a:pt x="681" y="632"/>
                  </a:lnTo>
                  <a:lnTo>
                    <a:pt x="687" y="644"/>
                  </a:lnTo>
                  <a:lnTo>
                    <a:pt x="693" y="657"/>
                  </a:lnTo>
                  <a:lnTo>
                    <a:pt x="698" y="670"/>
                  </a:lnTo>
                  <a:lnTo>
                    <a:pt x="701" y="684"/>
                  </a:lnTo>
                  <a:lnTo>
                    <a:pt x="704" y="699"/>
                  </a:lnTo>
                  <a:lnTo>
                    <a:pt x="706" y="713"/>
                  </a:lnTo>
                  <a:lnTo>
                    <a:pt x="707" y="729"/>
                  </a:lnTo>
                  <a:lnTo>
                    <a:pt x="707" y="746"/>
                  </a:lnTo>
                  <a:lnTo>
                    <a:pt x="707" y="767"/>
                  </a:lnTo>
                  <a:lnTo>
                    <a:pt x="705" y="787"/>
                  </a:lnTo>
                  <a:lnTo>
                    <a:pt x="703" y="807"/>
                  </a:lnTo>
                  <a:lnTo>
                    <a:pt x="699" y="825"/>
                  </a:lnTo>
                  <a:lnTo>
                    <a:pt x="695" y="844"/>
                  </a:lnTo>
                  <a:lnTo>
                    <a:pt x="688" y="862"/>
                  </a:lnTo>
                  <a:lnTo>
                    <a:pt x="681" y="879"/>
                  </a:lnTo>
                  <a:lnTo>
                    <a:pt x="672" y="896"/>
                  </a:lnTo>
                  <a:lnTo>
                    <a:pt x="664" y="913"/>
                  </a:lnTo>
                  <a:lnTo>
                    <a:pt x="653" y="929"/>
                  </a:lnTo>
                  <a:lnTo>
                    <a:pt x="642" y="944"/>
                  </a:lnTo>
                  <a:lnTo>
                    <a:pt x="629" y="959"/>
                  </a:lnTo>
                  <a:lnTo>
                    <a:pt x="615" y="973"/>
                  </a:lnTo>
                  <a:lnTo>
                    <a:pt x="599" y="987"/>
                  </a:lnTo>
                  <a:lnTo>
                    <a:pt x="583" y="1000"/>
                  </a:lnTo>
                  <a:lnTo>
                    <a:pt x="566" y="1013"/>
                  </a:lnTo>
                  <a:lnTo>
                    <a:pt x="556" y="1019"/>
                  </a:lnTo>
                  <a:lnTo>
                    <a:pt x="545" y="1025"/>
                  </a:lnTo>
                  <a:lnTo>
                    <a:pt x="534" y="1032"/>
                  </a:lnTo>
                  <a:lnTo>
                    <a:pt x="522" y="1037"/>
                  </a:lnTo>
                  <a:lnTo>
                    <a:pt x="497" y="1047"/>
                  </a:lnTo>
                  <a:lnTo>
                    <a:pt x="470" y="1055"/>
                  </a:lnTo>
                  <a:lnTo>
                    <a:pt x="444" y="1062"/>
                  </a:lnTo>
                  <a:lnTo>
                    <a:pt x="417" y="1066"/>
                  </a:lnTo>
                  <a:lnTo>
                    <a:pt x="390" y="1070"/>
                  </a:lnTo>
                  <a:lnTo>
                    <a:pt x="361" y="1073"/>
                  </a:lnTo>
                  <a:lnTo>
                    <a:pt x="234" y="1075"/>
                  </a:lnTo>
                  <a:lnTo>
                    <a:pt x="0" y="10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58"/>
            </a:p>
          </p:txBody>
        </p:sp>
        <p:sp>
          <p:nvSpPr>
            <p:cNvPr id="52" name="Freeform 46"/>
            <p:cNvSpPr>
              <a:spLocks noEditPoints="1"/>
            </p:cNvSpPr>
            <p:nvPr userDrawn="1"/>
          </p:nvSpPr>
          <p:spPr bwMode="auto">
            <a:xfrm>
              <a:off x="1977" y="1594"/>
              <a:ext cx="69" cy="66"/>
            </a:xfrm>
            <a:custGeom>
              <a:avLst/>
              <a:gdLst>
                <a:gd name="T0" fmla="*/ 0 w 1181"/>
                <a:gd name="T1" fmla="*/ 0 h 1122"/>
                <a:gd name="T2" fmla="*/ 0 w 1181"/>
                <a:gd name="T3" fmla="*/ 0 h 1122"/>
                <a:gd name="T4" fmla="*/ 0 w 1181"/>
                <a:gd name="T5" fmla="*/ 0 h 1122"/>
                <a:gd name="T6" fmla="*/ 0 w 1181"/>
                <a:gd name="T7" fmla="*/ 0 h 1122"/>
                <a:gd name="T8" fmla="*/ 0 w 1181"/>
                <a:gd name="T9" fmla="*/ 0 h 1122"/>
                <a:gd name="T10" fmla="*/ 0 w 1181"/>
                <a:gd name="T11" fmla="*/ 0 h 1122"/>
                <a:gd name="T12" fmla="*/ 0 w 1181"/>
                <a:gd name="T13" fmla="*/ 0 h 1122"/>
                <a:gd name="T14" fmla="*/ 0 w 1181"/>
                <a:gd name="T15" fmla="*/ 0 h 1122"/>
                <a:gd name="T16" fmla="*/ 0 w 1181"/>
                <a:gd name="T17" fmla="*/ 0 h 1122"/>
                <a:gd name="T18" fmla="*/ 0 w 1181"/>
                <a:gd name="T19" fmla="*/ 0 h 1122"/>
                <a:gd name="T20" fmla="*/ 0 w 1181"/>
                <a:gd name="T21" fmla="*/ 0 h 1122"/>
                <a:gd name="T22" fmla="*/ 0 w 1181"/>
                <a:gd name="T23" fmla="*/ 0 h 1122"/>
                <a:gd name="T24" fmla="*/ 0 w 1181"/>
                <a:gd name="T25" fmla="*/ 0 h 1122"/>
                <a:gd name="T26" fmla="*/ 0 w 1181"/>
                <a:gd name="T27" fmla="*/ 0 h 1122"/>
                <a:gd name="T28" fmla="*/ 0 w 1181"/>
                <a:gd name="T29" fmla="*/ 0 h 1122"/>
                <a:gd name="T30" fmla="*/ 0 w 1181"/>
                <a:gd name="T31" fmla="*/ 0 h 1122"/>
                <a:gd name="T32" fmla="*/ 0 w 1181"/>
                <a:gd name="T33" fmla="*/ 0 h 1122"/>
                <a:gd name="T34" fmla="*/ 0 w 1181"/>
                <a:gd name="T35" fmla="*/ 0 h 1122"/>
                <a:gd name="T36" fmla="*/ 0 w 1181"/>
                <a:gd name="T37" fmla="*/ 0 h 1122"/>
                <a:gd name="T38" fmla="*/ 0 w 1181"/>
                <a:gd name="T39" fmla="*/ 0 h 1122"/>
                <a:gd name="T40" fmla="*/ 0 w 1181"/>
                <a:gd name="T41" fmla="*/ 0 h 1122"/>
                <a:gd name="T42" fmla="*/ 0 w 1181"/>
                <a:gd name="T43" fmla="*/ 0 h 1122"/>
                <a:gd name="T44" fmla="*/ 0 w 1181"/>
                <a:gd name="T45" fmla="*/ 0 h 1122"/>
                <a:gd name="T46" fmla="*/ 0 w 1181"/>
                <a:gd name="T47" fmla="*/ 0 h 1122"/>
                <a:gd name="T48" fmla="*/ 0 w 1181"/>
                <a:gd name="T49" fmla="*/ 0 h 1122"/>
                <a:gd name="T50" fmla="*/ 0 w 1181"/>
                <a:gd name="T51" fmla="*/ 0 h 1122"/>
                <a:gd name="T52" fmla="*/ 0 w 1181"/>
                <a:gd name="T53" fmla="*/ 0 h 1122"/>
                <a:gd name="T54" fmla="*/ 0 w 1181"/>
                <a:gd name="T55" fmla="*/ 0 h 1122"/>
                <a:gd name="T56" fmla="*/ 0 w 1181"/>
                <a:gd name="T57" fmla="*/ 0 h 1122"/>
                <a:gd name="T58" fmla="*/ 0 w 1181"/>
                <a:gd name="T59" fmla="*/ 0 h 1122"/>
                <a:gd name="T60" fmla="*/ 0 w 1181"/>
                <a:gd name="T61" fmla="*/ 0 h 1122"/>
                <a:gd name="T62" fmla="*/ 0 w 1181"/>
                <a:gd name="T63" fmla="*/ 0 h 1122"/>
                <a:gd name="T64" fmla="*/ 0 w 1181"/>
                <a:gd name="T65" fmla="*/ 0 h 1122"/>
                <a:gd name="T66" fmla="*/ 0 w 1181"/>
                <a:gd name="T67" fmla="*/ 0 h 1122"/>
                <a:gd name="T68" fmla="*/ 0 w 1181"/>
                <a:gd name="T69" fmla="*/ 0 h 1122"/>
                <a:gd name="T70" fmla="*/ 0 w 1181"/>
                <a:gd name="T71" fmla="*/ 0 h 1122"/>
                <a:gd name="T72" fmla="*/ 0 w 1181"/>
                <a:gd name="T73" fmla="*/ 0 h 1122"/>
                <a:gd name="T74" fmla="*/ 0 w 1181"/>
                <a:gd name="T75" fmla="*/ 0 h 1122"/>
                <a:gd name="T76" fmla="*/ 0 w 1181"/>
                <a:gd name="T77" fmla="*/ 0 h 1122"/>
                <a:gd name="T78" fmla="*/ 0 w 1181"/>
                <a:gd name="T79" fmla="*/ 0 h 1122"/>
                <a:gd name="T80" fmla="*/ 0 w 1181"/>
                <a:gd name="T81" fmla="*/ 0 h 1122"/>
                <a:gd name="T82" fmla="*/ 0 w 1181"/>
                <a:gd name="T83" fmla="*/ 0 h 1122"/>
                <a:gd name="T84" fmla="*/ 0 w 1181"/>
                <a:gd name="T85" fmla="*/ 0 h 1122"/>
                <a:gd name="T86" fmla="*/ 0 w 1181"/>
                <a:gd name="T87" fmla="*/ 0 h 1122"/>
                <a:gd name="T88" fmla="*/ 0 w 1181"/>
                <a:gd name="T89" fmla="*/ 0 h 1122"/>
                <a:gd name="T90" fmla="*/ 0 w 1181"/>
                <a:gd name="T91" fmla="*/ 0 h 1122"/>
                <a:gd name="T92" fmla="*/ 0 w 1181"/>
                <a:gd name="T93" fmla="*/ 0 h 1122"/>
                <a:gd name="T94" fmla="*/ 0 w 1181"/>
                <a:gd name="T95" fmla="*/ 0 h 1122"/>
                <a:gd name="T96" fmla="*/ 0 w 1181"/>
                <a:gd name="T97" fmla="*/ 0 h 1122"/>
                <a:gd name="T98" fmla="*/ 0 w 1181"/>
                <a:gd name="T99" fmla="*/ 0 h 1122"/>
                <a:gd name="T100" fmla="*/ 0 w 1181"/>
                <a:gd name="T101" fmla="*/ 0 h 1122"/>
                <a:gd name="T102" fmla="*/ 0 w 1181"/>
                <a:gd name="T103" fmla="*/ 0 h 1122"/>
                <a:gd name="T104" fmla="*/ 0 w 1181"/>
                <a:gd name="T105" fmla="*/ 0 h 1122"/>
                <a:gd name="T106" fmla="*/ 0 w 1181"/>
                <a:gd name="T107" fmla="*/ 0 h 1122"/>
                <a:gd name="T108" fmla="*/ 0 w 1181"/>
                <a:gd name="T109" fmla="*/ 0 h 112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181" h="1122">
                  <a:moveTo>
                    <a:pt x="159" y="969"/>
                  </a:moveTo>
                  <a:lnTo>
                    <a:pt x="140" y="950"/>
                  </a:lnTo>
                  <a:lnTo>
                    <a:pt x="123" y="931"/>
                  </a:lnTo>
                  <a:lnTo>
                    <a:pt x="106" y="909"/>
                  </a:lnTo>
                  <a:lnTo>
                    <a:pt x="91" y="887"/>
                  </a:lnTo>
                  <a:lnTo>
                    <a:pt x="76" y="865"/>
                  </a:lnTo>
                  <a:lnTo>
                    <a:pt x="64" y="840"/>
                  </a:lnTo>
                  <a:lnTo>
                    <a:pt x="52" y="816"/>
                  </a:lnTo>
                  <a:lnTo>
                    <a:pt x="40" y="790"/>
                  </a:lnTo>
                  <a:lnTo>
                    <a:pt x="31" y="764"/>
                  </a:lnTo>
                  <a:lnTo>
                    <a:pt x="23" y="737"/>
                  </a:lnTo>
                  <a:lnTo>
                    <a:pt x="16" y="710"/>
                  </a:lnTo>
                  <a:lnTo>
                    <a:pt x="11" y="683"/>
                  </a:lnTo>
                  <a:lnTo>
                    <a:pt x="5" y="655"/>
                  </a:lnTo>
                  <a:lnTo>
                    <a:pt x="2" y="626"/>
                  </a:lnTo>
                  <a:lnTo>
                    <a:pt x="0" y="595"/>
                  </a:lnTo>
                  <a:lnTo>
                    <a:pt x="0" y="563"/>
                  </a:lnTo>
                  <a:lnTo>
                    <a:pt x="0" y="533"/>
                  </a:lnTo>
                  <a:lnTo>
                    <a:pt x="2" y="502"/>
                  </a:lnTo>
                  <a:lnTo>
                    <a:pt x="5" y="471"/>
                  </a:lnTo>
                  <a:lnTo>
                    <a:pt x="11" y="442"/>
                  </a:lnTo>
                  <a:lnTo>
                    <a:pt x="16" y="414"/>
                  </a:lnTo>
                  <a:lnTo>
                    <a:pt x="24" y="386"/>
                  </a:lnTo>
                  <a:lnTo>
                    <a:pt x="33" y="359"/>
                  </a:lnTo>
                  <a:lnTo>
                    <a:pt x="43" y="332"/>
                  </a:lnTo>
                  <a:lnTo>
                    <a:pt x="55" y="307"/>
                  </a:lnTo>
                  <a:lnTo>
                    <a:pt x="68" y="281"/>
                  </a:lnTo>
                  <a:lnTo>
                    <a:pt x="82" y="258"/>
                  </a:lnTo>
                  <a:lnTo>
                    <a:pt x="97" y="234"/>
                  </a:lnTo>
                  <a:lnTo>
                    <a:pt x="113" y="213"/>
                  </a:lnTo>
                  <a:lnTo>
                    <a:pt x="130" y="192"/>
                  </a:lnTo>
                  <a:lnTo>
                    <a:pt x="149" y="172"/>
                  </a:lnTo>
                  <a:lnTo>
                    <a:pt x="169" y="152"/>
                  </a:lnTo>
                  <a:lnTo>
                    <a:pt x="190" y="135"/>
                  </a:lnTo>
                  <a:lnTo>
                    <a:pt x="210" y="118"/>
                  </a:lnTo>
                  <a:lnTo>
                    <a:pt x="232" y="103"/>
                  </a:lnTo>
                  <a:lnTo>
                    <a:pt x="254" y="88"/>
                  </a:lnTo>
                  <a:lnTo>
                    <a:pt x="279" y="74"/>
                  </a:lnTo>
                  <a:lnTo>
                    <a:pt x="303" y="62"/>
                  </a:lnTo>
                  <a:lnTo>
                    <a:pt x="327" y="51"/>
                  </a:lnTo>
                  <a:lnTo>
                    <a:pt x="354" y="40"/>
                  </a:lnTo>
                  <a:lnTo>
                    <a:pt x="380" y="31"/>
                  </a:lnTo>
                  <a:lnTo>
                    <a:pt x="408" y="22"/>
                  </a:lnTo>
                  <a:lnTo>
                    <a:pt x="435" y="16"/>
                  </a:lnTo>
                  <a:lnTo>
                    <a:pt x="464" y="9"/>
                  </a:lnTo>
                  <a:lnTo>
                    <a:pt x="493" y="5"/>
                  </a:lnTo>
                  <a:lnTo>
                    <a:pt x="522" y="2"/>
                  </a:lnTo>
                  <a:lnTo>
                    <a:pt x="552" y="1"/>
                  </a:lnTo>
                  <a:lnTo>
                    <a:pt x="583" y="0"/>
                  </a:lnTo>
                  <a:lnTo>
                    <a:pt x="611" y="1"/>
                  </a:lnTo>
                  <a:lnTo>
                    <a:pt x="640" y="2"/>
                  </a:lnTo>
                  <a:lnTo>
                    <a:pt x="668" y="4"/>
                  </a:lnTo>
                  <a:lnTo>
                    <a:pt x="696" y="8"/>
                  </a:lnTo>
                  <a:lnTo>
                    <a:pt x="724" y="13"/>
                  </a:lnTo>
                  <a:lnTo>
                    <a:pt x="751" y="18"/>
                  </a:lnTo>
                  <a:lnTo>
                    <a:pt x="779" y="25"/>
                  </a:lnTo>
                  <a:lnTo>
                    <a:pt x="805" y="33"/>
                  </a:lnTo>
                  <a:lnTo>
                    <a:pt x="832" y="41"/>
                  </a:lnTo>
                  <a:lnTo>
                    <a:pt x="857" y="51"/>
                  </a:lnTo>
                  <a:lnTo>
                    <a:pt x="882" y="61"/>
                  </a:lnTo>
                  <a:lnTo>
                    <a:pt x="907" y="73"/>
                  </a:lnTo>
                  <a:lnTo>
                    <a:pt x="931" y="86"/>
                  </a:lnTo>
                  <a:lnTo>
                    <a:pt x="953" y="100"/>
                  </a:lnTo>
                  <a:lnTo>
                    <a:pt x="976" y="114"/>
                  </a:lnTo>
                  <a:lnTo>
                    <a:pt x="998" y="130"/>
                  </a:lnTo>
                  <a:lnTo>
                    <a:pt x="1018" y="147"/>
                  </a:lnTo>
                  <a:lnTo>
                    <a:pt x="1037" y="165"/>
                  </a:lnTo>
                  <a:lnTo>
                    <a:pt x="1055" y="186"/>
                  </a:lnTo>
                  <a:lnTo>
                    <a:pt x="1072" y="206"/>
                  </a:lnTo>
                  <a:lnTo>
                    <a:pt x="1089" y="227"/>
                  </a:lnTo>
                  <a:lnTo>
                    <a:pt x="1104" y="250"/>
                  </a:lnTo>
                  <a:lnTo>
                    <a:pt x="1118" y="274"/>
                  </a:lnTo>
                  <a:lnTo>
                    <a:pt x="1131" y="299"/>
                  </a:lnTo>
                  <a:lnTo>
                    <a:pt x="1143" y="326"/>
                  </a:lnTo>
                  <a:lnTo>
                    <a:pt x="1153" y="353"/>
                  </a:lnTo>
                  <a:lnTo>
                    <a:pt x="1161" y="381"/>
                  </a:lnTo>
                  <a:lnTo>
                    <a:pt x="1168" y="411"/>
                  </a:lnTo>
                  <a:lnTo>
                    <a:pt x="1174" y="441"/>
                  </a:lnTo>
                  <a:lnTo>
                    <a:pt x="1178" y="473"/>
                  </a:lnTo>
                  <a:lnTo>
                    <a:pt x="1180" y="506"/>
                  </a:lnTo>
                  <a:lnTo>
                    <a:pt x="1181" y="540"/>
                  </a:lnTo>
                  <a:lnTo>
                    <a:pt x="1181" y="561"/>
                  </a:lnTo>
                  <a:lnTo>
                    <a:pt x="1180" y="581"/>
                  </a:lnTo>
                  <a:lnTo>
                    <a:pt x="1178" y="603"/>
                  </a:lnTo>
                  <a:lnTo>
                    <a:pt x="1176" y="623"/>
                  </a:lnTo>
                  <a:lnTo>
                    <a:pt x="1174" y="643"/>
                  </a:lnTo>
                  <a:lnTo>
                    <a:pt x="1170" y="662"/>
                  </a:lnTo>
                  <a:lnTo>
                    <a:pt x="1166" y="682"/>
                  </a:lnTo>
                  <a:lnTo>
                    <a:pt x="1161" y="701"/>
                  </a:lnTo>
                  <a:lnTo>
                    <a:pt x="1156" y="719"/>
                  </a:lnTo>
                  <a:lnTo>
                    <a:pt x="1150" y="739"/>
                  </a:lnTo>
                  <a:lnTo>
                    <a:pt x="1144" y="757"/>
                  </a:lnTo>
                  <a:lnTo>
                    <a:pt x="1137" y="775"/>
                  </a:lnTo>
                  <a:lnTo>
                    <a:pt x="1129" y="793"/>
                  </a:lnTo>
                  <a:lnTo>
                    <a:pt x="1122" y="810"/>
                  </a:lnTo>
                  <a:lnTo>
                    <a:pt x="1112" y="827"/>
                  </a:lnTo>
                  <a:lnTo>
                    <a:pt x="1104" y="844"/>
                  </a:lnTo>
                  <a:lnTo>
                    <a:pt x="1094" y="860"/>
                  </a:lnTo>
                  <a:lnTo>
                    <a:pt x="1084" y="875"/>
                  </a:lnTo>
                  <a:lnTo>
                    <a:pt x="1073" y="891"/>
                  </a:lnTo>
                  <a:lnTo>
                    <a:pt x="1063" y="906"/>
                  </a:lnTo>
                  <a:lnTo>
                    <a:pt x="1051" y="921"/>
                  </a:lnTo>
                  <a:lnTo>
                    <a:pt x="1038" y="935"/>
                  </a:lnTo>
                  <a:lnTo>
                    <a:pt x="1025" y="948"/>
                  </a:lnTo>
                  <a:lnTo>
                    <a:pt x="1013" y="961"/>
                  </a:lnTo>
                  <a:lnTo>
                    <a:pt x="999" y="974"/>
                  </a:lnTo>
                  <a:lnTo>
                    <a:pt x="985" y="986"/>
                  </a:lnTo>
                  <a:lnTo>
                    <a:pt x="970" y="998"/>
                  </a:lnTo>
                  <a:lnTo>
                    <a:pt x="956" y="1009"/>
                  </a:lnTo>
                  <a:lnTo>
                    <a:pt x="940" y="1020"/>
                  </a:lnTo>
                  <a:lnTo>
                    <a:pt x="924" y="1029"/>
                  </a:lnTo>
                  <a:lnTo>
                    <a:pt x="907" y="1040"/>
                  </a:lnTo>
                  <a:lnTo>
                    <a:pt x="890" y="1048"/>
                  </a:lnTo>
                  <a:lnTo>
                    <a:pt x="873" y="1058"/>
                  </a:lnTo>
                  <a:lnTo>
                    <a:pt x="855" y="1065"/>
                  </a:lnTo>
                  <a:lnTo>
                    <a:pt x="837" y="1074"/>
                  </a:lnTo>
                  <a:lnTo>
                    <a:pt x="819" y="1080"/>
                  </a:lnTo>
                  <a:lnTo>
                    <a:pt x="801" y="1088"/>
                  </a:lnTo>
                  <a:lnTo>
                    <a:pt x="782" y="1093"/>
                  </a:lnTo>
                  <a:lnTo>
                    <a:pt x="763" y="1098"/>
                  </a:lnTo>
                  <a:lnTo>
                    <a:pt x="744" y="1104"/>
                  </a:lnTo>
                  <a:lnTo>
                    <a:pt x="725" y="1108"/>
                  </a:lnTo>
                  <a:lnTo>
                    <a:pt x="704" y="1111"/>
                  </a:lnTo>
                  <a:lnTo>
                    <a:pt x="684" y="1114"/>
                  </a:lnTo>
                  <a:lnTo>
                    <a:pt x="664" y="1117"/>
                  </a:lnTo>
                  <a:lnTo>
                    <a:pt x="644" y="1120"/>
                  </a:lnTo>
                  <a:lnTo>
                    <a:pt x="623" y="1121"/>
                  </a:lnTo>
                  <a:lnTo>
                    <a:pt x="602" y="1122"/>
                  </a:lnTo>
                  <a:lnTo>
                    <a:pt x="581" y="1122"/>
                  </a:lnTo>
                  <a:lnTo>
                    <a:pt x="549" y="1121"/>
                  </a:lnTo>
                  <a:lnTo>
                    <a:pt x="517" y="1120"/>
                  </a:lnTo>
                  <a:lnTo>
                    <a:pt x="486" y="1116"/>
                  </a:lnTo>
                  <a:lnTo>
                    <a:pt x="457" y="1112"/>
                  </a:lnTo>
                  <a:lnTo>
                    <a:pt x="428" y="1107"/>
                  </a:lnTo>
                  <a:lnTo>
                    <a:pt x="399" y="1099"/>
                  </a:lnTo>
                  <a:lnTo>
                    <a:pt x="371" y="1092"/>
                  </a:lnTo>
                  <a:lnTo>
                    <a:pt x="344" y="1084"/>
                  </a:lnTo>
                  <a:lnTo>
                    <a:pt x="317" y="1073"/>
                  </a:lnTo>
                  <a:lnTo>
                    <a:pt x="291" y="1061"/>
                  </a:lnTo>
                  <a:lnTo>
                    <a:pt x="267" y="1048"/>
                  </a:lnTo>
                  <a:lnTo>
                    <a:pt x="244" y="1035"/>
                  </a:lnTo>
                  <a:lnTo>
                    <a:pt x="221" y="1020"/>
                  </a:lnTo>
                  <a:lnTo>
                    <a:pt x="199" y="1004"/>
                  </a:lnTo>
                  <a:lnTo>
                    <a:pt x="178" y="987"/>
                  </a:lnTo>
                  <a:lnTo>
                    <a:pt x="159" y="969"/>
                  </a:lnTo>
                  <a:close/>
                  <a:moveTo>
                    <a:pt x="279" y="942"/>
                  </a:moveTo>
                  <a:lnTo>
                    <a:pt x="294" y="957"/>
                  </a:lnTo>
                  <a:lnTo>
                    <a:pt x="310" y="972"/>
                  </a:lnTo>
                  <a:lnTo>
                    <a:pt x="327" y="985"/>
                  </a:lnTo>
                  <a:lnTo>
                    <a:pt x="344" y="998"/>
                  </a:lnTo>
                  <a:lnTo>
                    <a:pt x="362" y="1009"/>
                  </a:lnTo>
                  <a:lnTo>
                    <a:pt x="380" y="1020"/>
                  </a:lnTo>
                  <a:lnTo>
                    <a:pt x="398" y="1029"/>
                  </a:lnTo>
                  <a:lnTo>
                    <a:pt x="418" y="1038"/>
                  </a:lnTo>
                  <a:lnTo>
                    <a:pt x="439" y="1045"/>
                  </a:lnTo>
                  <a:lnTo>
                    <a:pt x="459" y="1052"/>
                  </a:lnTo>
                  <a:lnTo>
                    <a:pt x="479" y="1057"/>
                  </a:lnTo>
                  <a:lnTo>
                    <a:pt x="500" y="1061"/>
                  </a:lnTo>
                  <a:lnTo>
                    <a:pt x="521" y="1065"/>
                  </a:lnTo>
                  <a:lnTo>
                    <a:pt x="542" y="1068"/>
                  </a:lnTo>
                  <a:lnTo>
                    <a:pt x="564" y="1069"/>
                  </a:lnTo>
                  <a:lnTo>
                    <a:pt x="586" y="1070"/>
                  </a:lnTo>
                  <a:lnTo>
                    <a:pt x="613" y="1069"/>
                  </a:lnTo>
                  <a:lnTo>
                    <a:pt x="640" y="1067"/>
                  </a:lnTo>
                  <a:lnTo>
                    <a:pt x="665" y="1063"/>
                  </a:lnTo>
                  <a:lnTo>
                    <a:pt x="690" y="1058"/>
                  </a:lnTo>
                  <a:lnTo>
                    <a:pt x="714" y="1051"/>
                  </a:lnTo>
                  <a:lnTo>
                    <a:pt x="737" y="1042"/>
                  </a:lnTo>
                  <a:lnTo>
                    <a:pt x="760" y="1033"/>
                  </a:lnTo>
                  <a:lnTo>
                    <a:pt x="781" y="1021"/>
                  </a:lnTo>
                  <a:lnTo>
                    <a:pt x="801" y="1009"/>
                  </a:lnTo>
                  <a:lnTo>
                    <a:pt x="821" y="995"/>
                  </a:lnTo>
                  <a:lnTo>
                    <a:pt x="839" y="981"/>
                  </a:lnTo>
                  <a:lnTo>
                    <a:pt x="857" y="966"/>
                  </a:lnTo>
                  <a:lnTo>
                    <a:pt x="874" y="950"/>
                  </a:lnTo>
                  <a:lnTo>
                    <a:pt x="890" y="933"/>
                  </a:lnTo>
                  <a:lnTo>
                    <a:pt x="904" y="915"/>
                  </a:lnTo>
                  <a:lnTo>
                    <a:pt x="917" y="896"/>
                  </a:lnTo>
                  <a:lnTo>
                    <a:pt x="931" y="875"/>
                  </a:lnTo>
                  <a:lnTo>
                    <a:pt x="943" y="855"/>
                  </a:lnTo>
                  <a:lnTo>
                    <a:pt x="954" y="834"/>
                  </a:lnTo>
                  <a:lnTo>
                    <a:pt x="965" y="813"/>
                  </a:lnTo>
                  <a:lnTo>
                    <a:pt x="975" y="792"/>
                  </a:lnTo>
                  <a:lnTo>
                    <a:pt x="984" y="769"/>
                  </a:lnTo>
                  <a:lnTo>
                    <a:pt x="992" y="746"/>
                  </a:lnTo>
                  <a:lnTo>
                    <a:pt x="999" y="723"/>
                  </a:lnTo>
                  <a:lnTo>
                    <a:pt x="1005" y="700"/>
                  </a:lnTo>
                  <a:lnTo>
                    <a:pt x="1011" y="678"/>
                  </a:lnTo>
                  <a:lnTo>
                    <a:pt x="1016" y="656"/>
                  </a:lnTo>
                  <a:lnTo>
                    <a:pt x="1019" y="633"/>
                  </a:lnTo>
                  <a:lnTo>
                    <a:pt x="1022" y="612"/>
                  </a:lnTo>
                  <a:lnTo>
                    <a:pt x="1024" y="592"/>
                  </a:lnTo>
                  <a:lnTo>
                    <a:pt x="1025" y="572"/>
                  </a:lnTo>
                  <a:lnTo>
                    <a:pt x="1025" y="552"/>
                  </a:lnTo>
                  <a:lnTo>
                    <a:pt x="1025" y="514"/>
                  </a:lnTo>
                  <a:lnTo>
                    <a:pt x="1024" y="480"/>
                  </a:lnTo>
                  <a:lnTo>
                    <a:pt x="1021" y="449"/>
                  </a:lnTo>
                  <a:lnTo>
                    <a:pt x="1018" y="420"/>
                  </a:lnTo>
                  <a:lnTo>
                    <a:pt x="1013" y="393"/>
                  </a:lnTo>
                  <a:lnTo>
                    <a:pt x="1006" y="366"/>
                  </a:lnTo>
                  <a:lnTo>
                    <a:pt x="998" y="337"/>
                  </a:lnTo>
                  <a:lnTo>
                    <a:pt x="988" y="310"/>
                  </a:lnTo>
                  <a:lnTo>
                    <a:pt x="976" y="282"/>
                  </a:lnTo>
                  <a:lnTo>
                    <a:pt x="961" y="256"/>
                  </a:lnTo>
                  <a:lnTo>
                    <a:pt x="945" y="229"/>
                  </a:lnTo>
                  <a:lnTo>
                    <a:pt x="926" y="204"/>
                  </a:lnTo>
                  <a:lnTo>
                    <a:pt x="916" y="192"/>
                  </a:lnTo>
                  <a:lnTo>
                    <a:pt x="907" y="181"/>
                  </a:lnTo>
                  <a:lnTo>
                    <a:pt x="895" y="170"/>
                  </a:lnTo>
                  <a:lnTo>
                    <a:pt x="885" y="160"/>
                  </a:lnTo>
                  <a:lnTo>
                    <a:pt x="873" y="149"/>
                  </a:lnTo>
                  <a:lnTo>
                    <a:pt x="861" y="140"/>
                  </a:lnTo>
                  <a:lnTo>
                    <a:pt x="850" y="131"/>
                  </a:lnTo>
                  <a:lnTo>
                    <a:pt x="837" y="123"/>
                  </a:lnTo>
                  <a:lnTo>
                    <a:pt x="824" y="114"/>
                  </a:lnTo>
                  <a:lnTo>
                    <a:pt x="810" y="106"/>
                  </a:lnTo>
                  <a:lnTo>
                    <a:pt x="797" y="100"/>
                  </a:lnTo>
                  <a:lnTo>
                    <a:pt x="783" y="92"/>
                  </a:lnTo>
                  <a:lnTo>
                    <a:pt x="768" y="86"/>
                  </a:lnTo>
                  <a:lnTo>
                    <a:pt x="753" y="80"/>
                  </a:lnTo>
                  <a:lnTo>
                    <a:pt x="738" y="75"/>
                  </a:lnTo>
                  <a:lnTo>
                    <a:pt x="722" y="70"/>
                  </a:lnTo>
                  <a:lnTo>
                    <a:pt x="691" y="62"/>
                  </a:lnTo>
                  <a:lnTo>
                    <a:pt x="660" y="57"/>
                  </a:lnTo>
                  <a:lnTo>
                    <a:pt x="644" y="55"/>
                  </a:lnTo>
                  <a:lnTo>
                    <a:pt x="629" y="53"/>
                  </a:lnTo>
                  <a:lnTo>
                    <a:pt x="613" y="53"/>
                  </a:lnTo>
                  <a:lnTo>
                    <a:pt x="599" y="52"/>
                  </a:lnTo>
                  <a:lnTo>
                    <a:pt x="573" y="53"/>
                  </a:lnTo>
                  <a:lnTo>
                    <a:pt x="549" y="55"/>
                  </a:lnTo>
                  <a:lnTo>
                    <a:pt x="524" y="57"/>
                  </a:lnTo>
                  <a:lnTo>
                    <a:pt x="501" y="61"/>
                  </a:lnTo>
                  <a:lnTo>
                    <a:pt x="478" y="67"/>
                  </a:lnTo>
                  <a:lnTo>
                    <a:pt x="456" y="73"/>
                  </a:lnTo>
                  <a:lnTo>
                    <a:pt x="434" y="80"/>
                  </a:lnTo>
                  <a:lnTo>
                    <a:pt x="413" y="90"/>
                  </a:lnTo>
                  <a:lnTo>
                    <a:pt x="393" y="100"/>
                  </a:lnTo>
                  <a:lnTo>
                    <a:pt x="373" y="111"/>
                  </a:lnTo>
                  <a:lnTo>
                    <a:pt x="355" y="123"/>
                  </a:lnTo>
                  <a:lnTo>
                    <a:pt x="337" y="136"/>
                  </a:lnTo>
                  <a:lnTo>
                    <a:pt x="319" y="149"/>
                  </a:lnTo>
                  <a:lnTo>
                    <a:pt x="303" y="164"/>
                  </a:lnTo>
                  <a:lnTo>
                    <a:pt x="287" y="180"/>
                  </a:lnTo>
                  <a:lnTo>
                    <a:pt x="272" y="197"/>
                  </a:lnTo>
                  <a:lnTo>
                    <a:pt x="258" y="214"/>
                  </a:lnTo>
                  <a:lnTo>
                    <a:pt x="245" y="233"/>
                  </a:lnTo>
                  <a:lnTo>
                    <a:pt x="233" y="253"/>
                  </a:lnTo>
                  <a:lnTo>
                    <a:pt x="221" y="274"/>
                  </a:lnTo>
                  <a:lnTo>
                    <a:pt x="211" y="296"/>
                  </a:lnTo>
                  <a:lnTo>
                    <a:pt x="201" y="318"/>
                  </a:lnTo>
                  <a:lnTo>
                    <a:pt x="192" y="342"/>
                  </a:lnTo>
                  <a:lnTo>
                    <a:pt x="184" y="366"/>
                  </a:lnTo>
                  <a:lnTo>
                    <a:pt x="177" y="390"/>
                  </a:lnTo>
                  <a:lnTo>
                    <a:pt x="172" y="416"/>
                  </a:lnTo>
                  <a:lnTo>
                    <a:pt x="166" y="442"/>
                  </a:lnTo>
                  <a:lnTo>
                    <a:pt x="162" y="469"/>
                  </a:lnTo>
                  <a:lnTo>
                    <a:pt x="159" y="497"/>
                  </a:lnTo>
                  <a:lnTo>
                    <a:pt x="157" y="525"/>
                  </a:lnTo>
                  <a:lnTo>
                    <a:pt x="155" y="553"/>
                  </a:lnTo>
                  <a:lnTo>
                    <a:pt x="155" y="583"/>
                  </a:lnTo>
                  <a:lnTo>
                    <a:pt x="155" y="610"/>
                  </a:lnTo>
                  <a:lnTo>
                    <a:pt x="157" y="638"/>
                  </a:lnTo>
                  <a:lnTo>
                    <a:pt x="159" y="664"/>
                  </a:lnTo>
                  <a:lnTo>
                    <a:pt x="162" y="691"/>
                  </a:lnTo>
                  <a:lnTo>
                    <a:pt x="166" y="716"/>
                  </a:lnTo>
                  <a:lnTo>
                    <a:pt x="172" y="741"/>
                  </a:lnTo>
                  <a:lnTo>
                    <a:pt x="179" y="764"/>
                  </a:lnTo>
                  <a:lnTo>
                    <a:pt x="186" y="787"/>
                  </a:lnTo>
                  <a:lnTo>
                    <a:pt x="195" y="810"/>
                  </a:lnTo>
                  <a:lnTo>
                    <a:pt x="204" y="831"/>
                  </a:lnTo>
                  <a:lnTo>
                    <a:pt x="214" y="851"/>
                  </a:lnTo>
                  <a:lnTo>
                    <a:pt x="226" y="871"/>
                  </a:lnTo>
                  <a:lnTo>
                    <a:pt x="237" y="890"/>
                  </a:lnTo>
                  <a:lnTo>
                    <a:pt x="250" y="908"/>
                  </a:lnTo>
                  <a:lnTo>
                    <a:pt x="264" y="925"/>
                  </a:lnTo>
                  <a:lnTo>
                    <a:pt x="279" y="942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58"/>
            </a:p>
          </p:txBody>
        </p:sp>
        <p:sp>
          <p:nvSpPr>
            <p:cNvPr id="53" name="Freeform 47"/>
            <p:cNvSpPr>
              <a:spLocks/>
            </p:cNvSpPr>
            <p:nvPr userDrawn="1"/>
          </p:nvSpPr>
          <p:spPr bwMode="auto">
            <a:xfrm>
              <a:off x="1909" y="1595"/>
              <a:ext cx="55" cy="64"/>
            </a:xfrm>
            <a:custGeom>
              <a:avLst/>
              <a:gdLst>
                <a:gd name="T0" fmla="*/ 0 w 940"/>
                <a:gd name="T1" fmla="*/ 0 h 1081"/>
                <a:gd name="T2" fmla="*/ 0 w 940"/>
                <a:gd name="T3" fmla="*/ 0 h 1081"/>
                <a:gd name="T4" fmla="*/ 0 w 940"/>
                <a:gd name="T5" fmla="*/ 0 h 1081"/>
                <a:gd name="T6" fmla="*/ 0 w 940"/>
                <a:gd name="T7" fmla="*/ 0 h 1081"/>
                <a:gd name="T8" fmla="*/ 0 w 940"/>
                <a:gd name="T9" fmla="*/ 0 h 1081"/>
                <a:gd name="T10" fmla="*/ 0 w 940"/>
                <a:gd name="T11" fmla="*/ 0 h 1081"/>
                <a:gd name="T12" fmla="*/ 0 w 940"/>
                <a:gd name="T13" fmla="*/ 0 h 1081"/>
                <a:gd name="T14" fmla="*/ 0 w 940"/>
                <a:gd name="T15" fmla="*/ 0 h 1081"/>
                <a:gd name="T16" fmla="*/ 0 w 940"/>
                <a:gd name="T17" fmla="*/ 0 h 1081"/>
                <a:gd name="T18" fmla="*/ 0 w 940"/>
                <a:gd name="T19" fmla="*/ 0 h 1081"/>
                <a:gd name="T20" fmla="*/ 0 w 940"/>
                <a:gd name="T21" fmla="*/ 0 h 1081"/>
                <a:gd name="T22" fmla="*/ 0 w 940"/>
                <a:gd name="T23" fmla="*/ 0 h 1081"/>
                <a:gd name="T24" fmla="*/ 0 w 940"/>
                <a:gd name="T25" fmla="*/ 0 h 1081"/>
                <a:gd name="T26" fmla="*/ 0 w 940"/>
                <a:gd name="T27" fmla="*/ 0 h 1081"/>
                <a:gd name="T28" fmla="*/ 0 w 940"/>
                <a:gd name="T29" fmla="*/ 0 h 1081"/>
                <a:gd name="T30" fmla="*/ 0 w 940"/>
                <a:gd name="T31" fmla="*/ 0 h 1081"/>
                <a:gd name="T32" fmla="*/ 0 w 940"/>
                <a:gd name="T33" fmla="*/ 0 h 1081"/>
                <a:gd name="T34" fmla="*/ 0 w 940"/>
                <a:gd name="T35" fmla="*/ 0 h 1081"/>
                <a:gd name="T36" fmla="*/ 0 w 940"/>
                <a:gd name="T37" fmla="*/ 0 h 1081"/>
                <a:gd name="T38" fmla="*/ 0 w 940"/>
                <a:gd name="T39" fmla="*/ 0 h 1081"/>
                <a:gd name="T40" fmla="*/ 0 w 940"/>
                <a:gd name="T41" fmla="*/ 0 h 1081"/>
                <a:gd name="T42" fmla="*/ 0 w 940"/>
                <a:gd name="T43" fmla="*/ 0 h 1081"/>
                <a:gd name="T44" fmla="*/ 0 w 940"/>
                <a:gd name="T45" fmla="*/ 0 h 1081"/>
                <a:gd name="T46" fmla="*/ 0 w 940"/>
                <a:gd name="T47" fmla="*/ 0 h 1081"/>
                <a:gd name="T48" fmla="*/ 0 w 940"/>
                <a:gd name="T49" fmla="*/ 0 h 1081"/>
                <a:gd name="T50" fmla="*/ 0 w 940"/>
                <a:gd name="T51" fmla="*/ 0 h 1081"/>
                <a:gd name="T52" fmla="*/ 0 w 940"/>
                <a:gd name="T53" fmla="*/ 0 h 1081"/>
                <a:gd name="T54" fmla="*/ 0 w 940"/>
                <a:gd name="T55" fmla="*/ 0 h 1081"/>
                <a:gd name="T56" fmla="*/ 0 w 940"/>
                <a:gd name="T57" fmla="*/ 0 h 1081"/>
                <a:gd name="T58" fmla="*/ 0 w 940"/>
                <a:gd name="T59" fmla="*/ 0 h 1081"/>
                <a:gd name="T60" fmla="*/ 0 w 940"/>
                <a:gd name="T61" fmla="*/ 0 h 1081"/>
                <a:gd name="T62" fmla="*/ 0 w 940"/>
                <a:gd name="T63" fmla="*/ 0 h 1081"/>
                <a:gd name="T64" fmla="*/ 0 w 940"/>
                <a:gd name="T65" fmla="*/ 0 h 1081"/>
                <a:gd name="T66" fmla="*/ 0 w 940"/>
                <a:gd name="T67" fmla="*/ 0 h 1081"/>
                <a:gd name="T68" fmla="*/ 0 w 940"/>
                <a:gd name="T69" fmla="*/ 0 h 1081"/>
                <a:gd name="T70" fmla="*/ 0 w 940"/>
                <a:gd name="T71" fmla="*/ 0 h 1081"/>
                <a:gd name="T72" fmla="*/ 0 w 940"/>
                <a:gd name="T73" fmla="*/ 0 h 1081"/>
                <a:gd name="T74" fmla="*/ 0 w 940"/>
                <a:gd name="T75" fmla="*/ 0 h 1081"/>
                <a:gd name="T76" fmla="*/ 0 w 940"/>
                <a:gd name="T77" fmla="*/ 0 h 1081"/>
                <a:gd name="T78" fmla="*/ 0 w 940"/>
                <a:gd name="T79" fmla="*/ 0 h 1081"/>
                <a:gd name="T80" fmla="*/ 0 w 940"/>
                <a:gd name="T81" fmla="*/ 0 h 1081"/>
                <a:gd name="T82" fmla="*/ 0 w 940"/>
                <a:gd name="T83" fmla="*/ 0 h 1081"/>
                <a:gd name="T84" fmla="*/ 0 w 940"/>
                <a:gd name="T85" fmla="*/ 0 h 1081"/>
                <a:gd name="T86" fmla="*/ 0 w 940"/>
                <a:gd name="T87" fmla="*/ 0 h 1081"/>
                <a:gd name="T88" fmla="*/ 0 w 940"/>
                <a:gd name="T89" fmla="*/ 0 h 1081"/>
                <a:gd name="T90" fmla="*/ 0 w 940"/>
                <a:gd name="T91" fmla="*/ 0 h 1081"/>
                <a:gd name="T92" fmla="*/ 0 w 940"/>
                <a:gd name="T93" fmla="*/ 0 h 1081"/>
                <a:gd name="T94" fmla="*/ 0 w 940"/>
                <a:gd name="T95" fmla="*/ 0 h 1081"/>
                <a:gd name="T96" fmla="*/ 0 w 940"/>
                <a:gd name="T97" fmla="*/ 0 h 1081"/>
                <a:gd name="T98" fmla="*/ 0 w 940"/>
                <a:gd name="T99" fmla="*/ 0 h 1081"/>
                <a:gd name="T100" fmla="*/ 0 w 940"/>
                <a:gd name="T101" fmla="*/ 0 h 108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40" h="1081">
                  <a:moveTo>
                    <a:pt x="68" y="1075"/>
                  </a:moveTo>
                  <a:lnTo>
                    <a:pt x="37" y="1078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940" y="0"/>
                  </a:lnTo>
                  <a:lnTo>
                    <a:pt x="940" y="1081"/>
                  </a:lnTo>
                  <a:lnTo>
                    <a:pt x="913" y="1079"/>
                  </a:lnTo>
                  <a:lnTo>
                    <a:pt x="901" y="1079"/>
                  </a:lnTo>
                  <a:lnTo>
                    <a:pt x="894" y="1078"/>
                  </a:lnTo>
                  <a:lnTo>
                    <a:pt x="871" y="1075"/>
                  </a:lnTo>
                  <a:lnTo>
                    <a:pt x="847" y="1078"/>
                  </a:lnTo>
                  <a:lnTo>
                    <a:pt x="828" y="1079"/>
                  </a:lnTo>
                  <a:lnTo>
                    <a:pt x="803" y="1081"/>
                  </a:lnTo>
                  <a:lnTo>
                    <a:pt x="803" y="80"/>
                  </a:lnTo>
                  <a:lnTo>
                    <a:pt x="787" y="80"/>
                  </a:lnTo>
                  <a:lnTo>
                    <a:pt x="771" y="80"/>
                  </a:lnTo>
                  <a:lnTo>
                    <a:pt x="752" y="80"/>
                  </a:lnTo>
                  <a:lnTo>
                    <a:pt x="732" y="80"/>
                  </a:lnTo>
                  <a:lnTo>
                    <a:pt x="710" y="79"/>
                  </a:lnTo>
                  <a:lnTo>
                    <a:pt x="687" y="79"/>
                  </a:lnTo>
                  <a:lnTo>
                    <a:pt x="662" y="79"/>
                  </a:lnTo>
                  <a:lnTo>
                    <a:pt x="635" y="78"/>
                  </a:lnTo>
                  <a:lnTo>
                    <a:pt x="609" y="78"/>
                  </a:lnTo>
                  <a:lnTo>
                    <a:pt x="583" y="77"/>
                  </a:lnTo>
                  <a:lnTo>
                    <a:pt x="560" y="77"/>
                  </a:lnTo>
                  <a:lnTo>
                    <a:pt x="539" y="76"/>
                  </a:lnTo>
                  <a:lnTo>
                    <a:pt x="520" y="76"/>
                  </a:lnTo>
                  <a:lnTo>
                    <a:pt x="502" y="76"/>
                  </a:lnTo>
                  <a:lnTo>
                    <a:pt x="486" y="76"/>
                  </a:lnTo>
                  <a:lnTo>
                    <a:pt x="471" y="76"/>
                  </a:lnTo>
                  <a:lnTo>
                    <a:pt x="457" y="76"/>
                  </a:lnTo>
                  <a:lnTo>
                    <a:pt x="441" y="76"/>
                  </a:lnTo>
                  <a:lnTo>
                    <a:pt x="423" y="76"/>
                  </a:lnTo>
                  <a:lnTo>
                    <a:pt x="403" y="76"/>
                  </a:lnTo>
                  <a:lnTo>
                    <a:pt x="382" y="77"/>
                  </a:lnTo>
                  <a:lnTo>
                    <a:pt x="358" y="77"/>
                  </a:lnTo>
                  <a:lnTo>
                    <a:pt x="333" y="78"/>
                  </a:lnTo>
                  <a:lnTo>
                    <a:pt x="306" y="78"/>
                  </a:lnTo>
                  <a:lnTo>
                    <a:pt x="279" y="79"/>
                  </a:lnTo>
                  <a:lnTo>
                    <a:pt x="255" y="79"/>
                  </a:lnTo>
                  <a:lnTo>
                    <a:pt x="232" y="79"/>
                  </a:lnTo>
                  <a:lnTo>
                    <a:pt x="209" y="80"/>
                  </a:lnTo>
                  <a:lnTo>
                    <a:pt x="189" y="80"/>
                  </a:lnTo>
                  <a:lnTo>
                    <a:pt x="170" y="80"/>
                  </a:lnTo>
                  <a:lnTo>
                    <a:pt x="153" y="80"/>
                  </a:lnTo>
                  <a:lnTo>
                    <a:pt x="138" y="80"/>
                  </a:lnTo>
                  <a:lnTo>
                    <a:pt x="138" y="1081"/>
                  </a:lnTo>
                  <a:lnTo>
                    <a:pt x="110" y="1079"/>
                  </a:lnTo>
                  <a:lnTo>
                    <a:pt x="98" y="1079"/>
                  </a:lnTo>
                  <a:lnTo>
                    <a:pt x="91" y="1078"/>
                  </a:lnTo>
                  <a:lnTo>
                    <a:pt x="68" y="107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58"/>
            </a:p>
          </p:txBody>
        </p:sp>
        <p:sp>
          <p:nvSpPr>
            <p:cNvPr id="54" name="Freeform 48"/>
            <p:cNvSpPr>
              <a:spLocks/>
            </p:cNvSpPr>
            <p:nvPr userDrawn="1"/>
          </p:nvSpPr>
          <p:spPr bwMode="auto">
            <a:xfrm>
              <a:off x="1990" y="774"/>
              <a:ext cx="427" cy="236"/>
            </a:xfrm>
            <a:custGeom>
              <a:avLst/>
              <a:gdLst>
                <a:gd name="T0" fmla="*/ 1 w 7283"/>
                <a:gd name="T1" fmla="*/ 1 h 4012"/>
                <a:gd name="T2" fmla="*/ 1 w 7283"/>
                <a:gd name="T3" fmla="*/ 1 h 4012"/>
                <a:gd name="T4" fmla="*/ 1 w 7283"/>
                <a:gd name="T5" fmla="*/ 0 h 4012"/>
                <a:gd name="T6" fmla="*/ 1 w 7283"/>
                <a:gd name="T7" fmla="*/ 0 h 4012"/>
                <a:gd name="T8" fmla="*/ 1 w 7283"/>
                <a:gd name="T9" fmla="*/ 0 h 4012"/>
                <a:gd name="T10" fmla="*/ 1 w 7283"/>
                <a:gd name="T11" fmla="*/ 0 h 4012"/>
                <a:gd name="T12" fmla="*/ 1 w 7283"/>
                <a:gd name="T13" fmla="*/ 0 h 4012"/>
                <a:gd name="T14" fmla="*/ 1 w 7283"/>
                <a:gd name="T15" fmla="*/ 0 h 4012"/>
                <a:gd name="T16" fmla="*/ 1 w 7283"/>
                <a:gd name="T17" fmla="*/ 0 h 4012"/>
                <a:gd name="T18" fmla="*/ 1 w 7283"/>
                <a:gd name="T19" fmla="*/ 0 h 4012"/>
                <a:gd name="T20" fmla="*/ 1 w 7283"/>
                <a:gd name="T21" fmla="*/ 0 h 4012"/>
                <a:gd name="T22" fmla="*/ 1 w 7283"/>
                <a:gd name="T23" fmla="*/ 0 h 4012"/>
                <a:gd name="T24" fmla="*/ 1 w 7283"/>
                <a:gd name="T25" fmla="*/ 0 h 4012"/>
                <a:gd name="T26" fmla="*/ 1 w 7283"/>
                <a:gd name="T27" fmla="*/ 0 h 4012"/>
                <a:gd name="T28" fmla="*/ 1 w 7283"/>
                <a:gd name="T29" fmla="*/ 0 h 4012"/>
                <a:gd name="T30" fmla="*/ 1 w 7283"/>
                <a:gd name="T31" fmla="*/ 0 h 4012"/>
                <a:gd name="T32" fmla="*/ 1 w 7283"/>
                <a:gd name="T33" fmla="*/ 0 h 4012"/>
                <a:gd name="T34" fmla="*/ 1 w 7283"/>
                <a:gd name="T35" fmla="*/ 0 h 4012"/>
                <a:gd name="T36" fmla="*/ 1 w 7283"/>
                <a:gd name="T37" fmla="*/ 0 h 4012"/>
                <a:gd name="T38" fmla="*/ 1 w 7283"/>
                <a:gd name="T39" fmla="*/ 0 h 4012"/>
                <a:gd name="T40" fmla="*/ 1 w 7283"/>
                <a:gd name="T41" fmla="*/ 0 h 4012"/>
                <a:gd name="T42" fmla="*/ 1 w 7283"/>
                <a:gd name="T43" fmla="*/ 0 h 4012"/>
                <a:gd name="T44" fmla="*/ 1 w 7283"/>
                <a:gd name="T45" fmla="*/ 0 h 4012"/>
                <a:gd name="T46" fmla="*/ 1 w 7283"/>
                <a:gd name="T47" fmla="*/ 0 h 4012"/>
                <a:gd name="T48" fmla="*/ 1 w 7283"/>
                <a:gd name="T49" fmla="*/ 0 h 4012"/>
                <a:gd name="T50" fmla="*/ 1 w 7283"/>
                <a:gd name="T51" fmla="*/ 0 h 4012"/>
                <a:gd name="T52" fmla="*/ 1 w 7283"/>
                <a:gd name="T53" fmla="*/ 0 h 4012"/>
                <a:gd name="T54" fmla="*/ 1 w 7283"/>
                <a:gd name="T55" fmla="*/ 0 h 4012"/>
                <a:gd name="T56" fmla="*/ 1 w 7283"/>
                <a:gd name="T57" fmla="*/ 0 h 4012"/>
                <a:gd name="T58" fmla="*/ 1 w 7283"/>
                <a:gd name="T59" fmla="*/ 0 h 4012"/>
                <a:gd name="T60" fmla="*/ 1 w 7283"/>
                <a:gd name="T61" fmla="*/ 0 h 4012"/>
                <a:gd name="T62" fmla="*/ 1 w 7283"/>
                <a:gd name="T63" fmla="*/ 0 h 4012"/>
                <a:gd name="T64" fmla="*/ 1 w 7283"/>
                <a:gd name="T65" fmla="*/ 0 h 4012"/>
                <a:gd name="T66" fmla="*/ 1 w 7283"/>
                <a:gd name="T67" fmla="*/ 0 h 4012"/>
                <a:gd name="T68" fmla="*/ 1 w 7283"/>
                <a:gd name="T69" fmla="*/ 0 h 4012"/>
                <a:gd name="T70" fmla="*/ 0 w 7283"/>
                <a:gd name="T71" fmla="*/ 0 h 4012"/>
                <a:gd name="T72" fmla="*/ 0 w 7283"/>
                <a:gd name="T73" fmla="*/ 0 h 4012"/>
                <a:gd name="T74" fmla="*/ 0 w 7283"/>
                <a:gd name="T75" fmla="*/ 0 h 4012"/>
                <a:gd name="T76" fmla="*/ 0 w 7283"/>
                <a:gd name="T77" fmla="*/ 0 h 4012"/>
                <a:gd name="T78" fmla="*/ 0 w 7283"/>
                <a:gd name="T79" fmla="*/ 0 h 4012"/>
                <a:gd name="T80" fmla="*/ 0 w 7283"/>
                <a:gd name="T81" fmla="*/ 0 h 4012"/>
                <a:gd name="T82" fmla="*/ 0 w 7283"/>
                <a:gd name="T83" fmla="*/ 0 h 4012"/>
                <a:gd name="T84" fmla="*/ 0 w 7283"/>
                <a:gd name="T85" fmla="*/ 0 h 4012"/>
                <a:gd name="T86" fmla="*/ 0 w 7283"/>
                <a:gd name="T87" fmla="*/ 0 h 4012"/>
                <a:gd name="T88" fmla="*/ 0 w 7283"/>
                <a:gd name="T89" fmla="*/ 0 h 4012"/>
                <a:gd name="T90" fmla="*/ 0 w 7283"/>
                <a:gd name="T91" fmla="*/ 0 h 4012"/>
                <a:gd name="T92" fmla="*/ 0 w 7283"/>
                <a:gd name="T93" fmla="*/ 0 h 4012"/>
                <a:gd name="T94" fmla="*/ 0 w 7283"/>
                <a:gd name="T95" fmla="*/ 0 h 4012"/>
                <a:gd name="T96" fmla="*/ 0 w 7283"/>
                <a:gd name="T97" fmla="*/ 0 h 4012"/>
                <a:gd name="T98" fmla="*/ 0 w 7283"/>
                <a:gd name="T99" fmla="*/ 0 h 4012"/>
                <a:gd name="T100" fmla="*/ 0 w 7283"/>
                <a:gd name="T101" fmla="*/ 0 h 4012"/>
                <a:gd name="T102" fmla="*/ 0 w 7283"/>
                <a:gd name="T103" fmla="*/ 0 h 4012"/>
                <a:gd name="T104" fmla="*/ 0 w 7283"/>
                <a:gd name="T105" fmla="*/ 0 h 4012"/>
                <a:gd name="T106" fmla="*/ 0 w 7283"/>
                <a:gd name="T107" fmla="*/ 0 h 4012"/>
                <a:gd name="T108" fmla="*/ 0 w 7283"/>
                <a:gd name="T109" fmla="*/ 0 h 4012"/>
                <a:gd name="T110" fmla="*/ 0 w 7283"/>
                <a:gd name="T111" fmla="*/ 0 h 4012"/>
                <a:gd name="T112" fmla="*/ 0 w 7283"/>
                <a:gd name="T113" fmla="*/ 0 h 4012"/>
                <a:gd name="T114" fmla="*/ 0 w 7283"/>
                <a:gd name="T115" fmla="*/ 1 h 4012"/>
                <a:gd name="T116" fmla="*/ 0 w 7283"/>
                <a:gd name="T117" fmla="*/ 1 h 4012"/>
                <a:gd name="T118" fmla="*/ 0 w 7283"/>
                <a:gd name="T119" fmla="*/ 1 h 4012"/>
                <a:gd name="T120" fmla="*/ 0 w 7283"/>
                <a:gd name="T121" fmla="*/ 1 h 4012"/>
                <a:gd name="T122" fmla="*/ 0 w 7283"/>
                <a:gd name="T123" fmla="*/ 1 h 401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7283" h="4012">
                  <a:moveTo>
                    <a:pt x="1718" y="3310"/>
                  </a:moveTo>
                  <a:lnTo>
                    <a:pt x="3548" y="3310"/>
                  </a:lnTo>
                  <a:lnTo>
                    <a:pt x="3548" y="2567"/>
                  </a:lnTo>
                  <a:lnTo>
                    <a:pt x="5362" y="2567"/>
                  </a:lnTo>
                  <a:lnTo>
                    <a:pt x="5362" y="1825"/>
                  </a:lnTo>
                  <a:lnTo>
                    <a:pt x="7273" y="1825"/>
                  </a:lnTo>
                  <a:lnTo>
                    <a:pt x="7273" y="1737"/>
                  </a:lnTo>
                  <a:lnTo>
                    <a:pt x="7275" y="1651"/>
                  </a:lnTo>
                  <a:lnTo>
                    <a:pt x="7275" y="1568"/>
                  </a:lnTo>
                  <a:lnTo>
                    <a:pt x="7276" y="1487"/>
                  </a:lnTo>
                  <a:lnTo>
                    <a:pt x="7276" y="1407"/>
                  </a:lnTo>
                  <a:lnTo>
                    <a:pt x="7277" y="1329"/>
                  </a:lnTo>
                  <a:lnTo>
                    <a:pt x="7277" y="1251"/>
                  </a:lnTo>
                  <a:lnTo>
                    <a:pt x="7278" y="1174"/>
                  </a:lnTo>
                  <a:lnTo>
                    <a:pt x="7278" y="1095"/>
                  </a:lnTo>
                  <a:lnTo>
                    <a:pt x="7279" y="1016"/>
                  </a:lnTo>
                  <a:lnTo>
                    <a:pt x="7280" y="935"/>
                  </a:lnTo>
                  <a:lnTo>
                    <a:pt x="7280" y="853"/>
                  </a:lnTo>
                  <a:lnTo>
                    <a:pt x="7281" y="768"/>
                  </a:lnTo>
                  <a:lnTo>
                    <a:pt x="7282" y="680"/>
                  </a:lnTo>
                  <a:lnTo>
                    <a:pt x="7282" y="590"/>
                  </a:lnTo>
                  <a:lnTo>
                    <a:pt x="7283" y="495"/>
                  </a:lnTo>
                  <a:lnTo>
                    <a:pt x="7283" y="221"/>
                  </a:lnTo>
                  <a:lnTo>
                    <a:pt x="7281" y="205"/>
                  </a:lnTo>
                  <a:lnTo>
                    <a:pt x="7278" y="190"/>
                  </a:lnTo>
                  <a:lnTo>
                    <a:pt x="7273" y="176"/>
                  </a:lnTo>
                  <a:lnTo>
                    <a:pt x="7269" y="162"/>
                  </a:lnTo>
                  <a:lnTo>
                    <a:pt x="7264" y="150"/>
                  </a:lnTo>
                  <a:lnTo>
                    <a:pt x="7259" y="138"/>
                  </a:lnTo>
                  <a:lnTo>
                    <a:pt x="7251" y="127"/>
                  </a:lnTo>
                  <a:lnTo>
                    <a:pt x="7245" y="116"/>
                  </a:lnTo>
                  <a:lnTo>
                    <a:pt x="7236" y="106"/>
                  </a:lnTo>
                  <a:lnTo>
                    <a:pt x="7229" y="97"/>
                  </a:lnTo>
                  <a:lnTo>
                    <a:pt x="7219" y="88"/>
                  </a:lnTo>
                  <a:lnTo>
                    <a:pt x="7210" y="80"/>
                  </a:lnTo>
                  <a:lnTo>
                    <a:pt x="7200" y="72"/>
                  </a:lnTo>
                  <a:lnTo>
                    <a:pt x="7190" y="65"/>
                  </a:lnTo>
                  <a:lnTo>
                    <a:pt x="7179" y="58"/>
                  </a:lnTo>
                  <a:lnTo>
                    <a:pt x="7168" y="52"/>
                  </a:lnTo>
                  <a:lnTo>
                    <a:pt x="7143" y="40"/>
                  </a:lnTo>
                  <a:lnTo>
                    <a:pt x="7118" y="31"/>
                  </a:lnTo>
                  <a:lnTo>
                    <a:pt x="7090" y="23"/>
                  </a:lnTo>
                  <a:lnTo>
                    <a:pt x="7062" y="17"/>
                  </a:lnTo>
                  <a:lnTo>
                    <a:pt x="7033" y="12"/>
                  </a:lnTo>
                  <a:lnTo>
                    <a:pt x="7002" y="6"/>
                  </a:lnTo>
                  <a:lnTo>
                    <a:pt x="6972" y="3"/>
                  </a:lnTo>
                  <a:lnTo>
                    <a:pt x="6940" y="0"/>
                  </a:lnTo>
                  <a:lnTo>
                    <a:pt x="6474" y="0"/>
                  </a:lnTo>
                  <a:lnTo>
                    <a:pt x="6360" y="1"/>
                  </a:lnTo>
                  <a:lnTo>
                    <a:pt x="6234" y="2"/>
                  </a:lnTo>
                  <a:lnTo>
                    <a:pt x="6097" y="2"/>
                  </a:lnTo>
                  <a:lnTo>
                    <a:pt x="5948" y="3"/>
                  </a:lnTo>
                  <a:lnTo>
                    <a:pt x="5789" y="3"/>
                  </a:lnTo>
                  <a:lnTo>
                    <a:pt x="5622" y="4"/>
                  </a:lnTo>
                  <a:lnTo>
                    <a:pt x="5447" y="4"/>
                  </a:lnTo>
                  <a:lnTo>
                    <a:pt x="5264" y="5"/>
                  </a:lnTo>
                  <a:lnTo>
                    <a:pt x="5075" y="5"/>
                  </a:lnTo>
                  <a:lnTo>
                    <a:pt x="4880" y="5"/>
                  </a:lnTo>
                  <a:lnTo>
                    <a:pt x="4681" y="6"/>
                  </a:lnTo>
                  <a:lnTo>
                    <a:pt x="4478" y="6"/>
                  </a:lnTo>
                  <a:lnTo>
                    <a:pt x="4271" y="6"/>
                  </a:lnTo>
                  <a:lnTo>
                    <a:pt x="4063" y="6"/>
                  </a:lnTo>
                  <a:lnTo>
                    <a:pt x="3853" y="6"/>
                  </a:lnTo>
                  <a:lnTo>
                    <a:pt x="3643" y="6"/>
                  </a:lnTo>
                  <a:lnTo>
                    <a:pt x="3640" y="6"/>
                  </a:lnTo>
                  <a:lnTo>
                    <a:pt x="3430" y="6"/>
                  </a:lnTo>
                  <a:lnTo>
                    <a:pt x="3220" y="6"/>
                  </a:lnTo>
                  <a:lnTo>
                    <a:pt x="3012" y="6"/>
                  </a:lnTo>
                  <a:lnTo>
                    <a:pt x="2805" y="6"/>
                  </a:lnTo>
                  <a:lnTo>
                    <a:pt x="2602" y="6"/>
                  </a:lnTo>
                  <a:lnTo>
                    <a:pt x="2403" y="5"/>
                  </a:lnTo>
                  <a:lnTo>
                    <a:pt x="2208" y="5"/>
                  </a:lnTo>
                  <a:lnTo>
                    <a:pt x="2019" y="5"/>
                  </a:lnTo>
                  <a:lnTo>
                    <a:pt x="1836" y="4"/>
                  </a:lnTo>
                  <a:lnTo>
                    <a:pt x="1660" y="4"/>
                  </a:lnTo>
                  <a:lnTo>
                    <a:pt x="1493" y="3"/>
                  </a:lnTo>
                  <a:lnTo>
                    <a:pt x="1335" y="3"/>
                  </a:lnTo>
                  <a:lnTo>
                    <a:pt x="1186" y="2"/>
                  </a:lnTo>
                  <a:lnTo>
                    <a:pt x="1049" y="2"/>
                  </a:lnTo>
                  <a:lnTo>
                    <a:pt x="923" y="1"/>
                  </a:lnTo>
                  <a:lnTo>
                    <a:pt x="808" y="0"/>
                  </a:lnTo>
                  <a:lnTo>
                    <a:pt x="343" y="0"/>
                  </a:lnTo>
                  <a:lnTo>
                    <a:pt x="311" y="3"/>
                  </a:lnTo>
                  <a:lnTo>
                    <a:pt x="281" y="6"/>
                  </a:lnTo>
                  <a:lnTo>
                    <a:pt x="250" y="12"/>
                  </a:lnTo>
                  <a:lnTo>
                    <a:pt x="220" y="17"/>
                  </a:lnTo>
                  <a:lnTo>
                    <a:pt x="193" y="23"/>
                  </a:lnTo>
                  <a:lnTo>
                    <a:pt x="165" y="31"/>
                  </a:lnTo>
                  <a:lnTo>
                    <a:pt x="140" y="40"/>
                  </a:lnTo>
                  <a:lnTo>
                    <a:pt x="115" y="52"/>
                  </a:lnTo>
                  <a:lnTo>
                    <a:pt x="104" y="58"/>
                  </a:lnTo>
                  <a:lnTo>
                    <a:pt x="93" y="65"/>
                  </a:lnTo>
                  <a:lnTo>
                    <a:pt x="83" y="72"/>
                  </a:lnTo>
                  <a:lnTo>
                    <a:pt x="72" y="80"/>
                  </a:lnTo>
                  <a:lnTo>
                    <a:pt x="64" y="88"/>
                  </a:lnTo>
                  <a:lnTo>
                    <a:pt x="54" y="97"/>
                  </a:lnTo>
                  <a:lnTo>
                    <a:pt x="46" y="106"/>
                  </a:lnTo>
                  <a:lnTo>
                    <a:pt x="38" y="116"/>
                  </a:lnTo>
                  <a:lnTo>
                    <a:pt x="31" y="127"/>
                  </a:lnTo>
                  <a:lnTo>
                    <a:pt x="24" y="138"/>
                  </a:lnTo>
                  <a:lnTo>
                    <a:pt x="19" y="150"/>
                  </a:lnTo>
                  <a:lnTo>
                    <a:pt x="14" y="162"/>
                  </a:lnTo>
                  <a:lnTo>
                    <a:pt x="10" y="176"/>
                  </a:lnTo>
                  <a:lnTo>
                    <a:pt x="5" y="190"/>
                  </a:lnTo>
                  <a:lnTo>
                    <a:pt x="2" y="205"/>
                  </a:lnTo>
                  <a:lnTo>
                    <a:pt x="0" y="221"/>
                  </a:lnTo>
                  <a:lnTo>
                    <a:pt x="0" y="495"/>
                  </a:lnTo>
                  <a:lnTo>
                    <a:pt x="2" y="737"/>
                  </a:lnTo>
                  <a:lnTo>
                    <a:pt x="4" y="972"/>
                  </a:lnTo>
                  <a:lnTo>
                    <a:pt x="5" y="1203"/>
                  </a:lnTo>
                  <a:lnTo>
                    <a:pt x="6" y="1428"/>
                  </a:lnTo>
                  <a:lnTo>
                    <a:pt x="8" y="1648"/>
                  </a:lnTo>
                  <a:lnTo>
                    <a:pt x="10" y="1865"/>
                  </a:lnTo>
                  <a:lnTo>
                    <a:pt x="10" y="2079"/>
                  </a:lnTo>
                  <a:lnTo>
                    <a:pt x="11" y="2293"/>
                  </a:lnTo>
                  <a:lnTo>
                    <a:pt x="12" y="2504"/>
                  </a:lnTo>
                  <a:lnTo>
                    <a:pt x="12" y="2715"/>
                  </a:lnTo>
                  <a:lnTo>
                    <a:pt x="12" y="2926"/>
                  </a:lnTo>
                  <a:lnTo>
                    <a:pt x="13" y="3139"/>
                  </a:lnTo>
                  <a:lnTo>
                    <a:pt x="13" y="3352"/>
                  </a:lnTo>
                  <a:lnTo>
                    <a:pt x="12" y="3569"/>
                  </a:lnTo>
                  <a:lnTo>
                    <a:pt x="12" y="3788"/>
                  </a:lnTo>
                  <a:lnTo>
                    <a:pt x="12" y="4012"/>
                  </a:lnTo>
                  <a:lnTo>
                    <a:pt x="1718" y="4012"/>
                  </a:lnTo>
                  <a:lnTo>
                    <a:pt x="1718" y="331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58"/>
            </a:p>
          </p:txBody>
        </p:sp>
        <p:sp>
          <p:nvSpPr>
            <p:cNvPr id="55" name="Freeform 49"/>
            <p:cNvSpPr>
              <a:spLocks/>
            </p:cNvSpPr>
            <p:nvPr userDrawn="1"/>
          </p:nvSpPr>
          <p:spPr bwMode="auto">
            <a:xfrm>
              <a:off x="1990" y="928"/>
              <a:ext cx="427" cy="357"/>
            </a:xfrm>
            <a:custGeom>
              <a:avLst/>
              <a:gdLst>
                <a:gd name="T0" fmla="*/ 1 w 7279"/>
                <a:gd name="T1" fmla="*/ 0 h 6066"/>
                <a:gd name="T2" fmla="*/ 0 w 7279"/>
                <a:gd name="T3" fmla="*/ 0 h 6066"/>
                <a:gd name="T4" fmla="*/ 0 w 7279"/>
                <a:gd name="T5" fmla="*/ 0 h 6066"/>
                <a:gd name="T6" fmla="*/ 0 w 7279"/>
                <a:gd name="T7" fmla="*/ 1 h 6066"/>
                <a:gd name="T8" fmla="*/ 0 w 7279"/>
                <a:gd name="T9" fmla="*/ 1 h 6066"/>
                <a:gd name="T10" fmla="*/ 0 w 7279"/>
                <a:gd name="T11" fmla="*/ 1 h 6066"/>
                <a:gd name="T12" fmla="*/ 0 w 7279"/>
                <a:gd name="T13" fmla="*/ 1 h 6066"/>
                <a:gd name="T14" fmla="*/ 0 w 7279"/>
                <a:gd name="T15" fmla="*/ 1 h 6066"/>
                <a:gd name="T16" fmla="*/ 0 w 7279"/>
                <a:gd name="T17" fmla="*/ 1 h 6066"/>
                <a:gd name="T18" fmla="*/ 0 w 7279"/>
                <a:gd name="T19" fmla="*/ 1 h 6066"/>
                <a:gd name="T20" fmla="*/ 0 w 7279"/>
                <a:gd name="T21" fmla="*/ 1 h 6066"/>
                <a:gd name="T22" fmla="*/ 0 w 7279"/>
                <a:gd name="T23" fmla="*/ 1 h 6066"/>
                <a:gd name="T24" fmla="*/ 0 w 7279"/>
                <a:gd name="T25" fmla="*/ 1 h 6066"/>
                <a:gd name="T26" fmla="*/ 0 w 7279"/>
                <a:gd name="T27" fmla="*/ 1 h 6066"/>
                <a:gd name="T28" fmla="*/ 0 w 7279"/>
                <a:gd name="T29" fmla="*/ 1 h 6066"/>
                <a:gd name="T30" fmla="*/ 0 w 7279"/>
                <a:gd name="T31" fmla="*/ 1 h 6066"/>
                <a:gd name="T32" fmla="*/ 0 w 7279"/>
                <a:gd name="T33" fmla="*/ 1 h 6066"/>
                <a:gd name="T34" fmla="*/ 0 w 7279"/>
                <a:gd name="T35" fmla="*/ 1 h 6066"/>
                <a:gd name="T36" fmla="*/ 0 w 7279"/>
                <a:gd name="T37" fmla="*/ 1 h 6066"/>
                <a:gd name="T38" fmla="*/ 0 w 7279"/>
                <a:gd name="T39" fmla="*/ 1 h 6066"/>
                <a:gd name="T40" fmla="*/ 1 w 7279"/>
                <a:gd name="T41" fmla="*/ 1 h 6066"/>
                <a:gd name="T42" fmla="*/ 1 w 7279"/>
                <a:gd name="T43" fmla="*/ 1 h 6066"/>
                <a:gd name="T44" fmla="*/ 1 w 7279"/>
                <a:gd name="T45" fmla="*/ 1 h 6066"/>
                <a:gd name="T46" fmla="*/ 1 w 7279"/>
                <a:gd name="T47" fmla="*/ 1 h 6066"/>
                <a:gd name="T48" fmla="*/ 1 w 7279"/>
                <a:gd name="T49" fmla="*/ 1 h 6066"/>
                <a:gd name="T50" fmla="*/ 1 w 7279"/>
                <a:gd name="T51" fmla="*/ 1 h 6066"/>
                <a:gd name="T52" fmla="*/ 1 w 7279"/>
                <a:gd name="T53" fmla="*/ 1 h 6066"/>
                <a:gd name="T54" fmla="*/ 1 w 7279"/>
                <a:gd name="T55" fmla="*/ 1 h 6066"/>
                <a:gd name="T56" fmla="*/ 1 w 7279"/>
                <a:gd name="T57" fmla="*/ 1 h 6066"/>
                <a:gd name="T58" fmla="*/ 1 w 7279"/>
                <a:gd name="T59" fmla="*/ 1 h 6066"/>
                <a:gd name="T60" fmla="*/ 1 w 7279"/>
                <a:gd name="T61" fmla="*/ 1 h 6066"/>
                <a:gd name="T62" fmla="*/ 1 w 7279"/>
                <a:gd name="T63" fmla="*/ 1 h 6066"/>
                <a:gd name="T64" fmla="*/ 1 w 7279"/>
                <a:gd name="T65" fmla="*/ 1 h 6066"/>
                <a:gd name="T66" fmla="*/ 1 w 7279"/>
                <a:gd name="T67" fmla="*/ 1 h 6066"/>
                <a:gd name="T68" fmla="*/ 1 w 7279"/>
                <a:gd name="T69" fmla="*/ 1 h 6066"/>
                <a:gd name="T70" fmla="*/ 1 w 7279"/>
                <a:gd name="T71" fmla="*/ 1 h 6066"/>
                <a:gd name="T72" fmla="*/ 1 w 7279"/>
                <a:gd name="T73" fmla="*/ 1 h 6066"/>
                <a:gd name="T74" fmla="*/ 1 w 7279"/>
                <a:gd name="T75" fmla="*/ 1 h 6066"/>
                <a:gd name="T76" fmla="*/ 1 w 7279"/>
                <a:gd name="T77" fmla="*/ 1 h 6066"/>
                <a:gd name="T78" fmla="*/ 1 w 7279"/>
                <a:gd name="T79" fmla="*/ 1 h 6066"/>
                <a:gd name="T80" fmla="*/ 1 w 7279"/>
                <a:gd name="T81" fmla="*/ 1 h 6066"/>
                <a:gd name="T82" fmla="*/ 1 w 7279"/>
                <a:gd name="T83" fmla="*/ 1 h 6066"/>
                <a:gd name="T84" fmla="*/ 1 w 7279"/>
                <a:gd name="T85" fmla="*/ 0 h 6066"/>
                <a:gd name="T86" fmla="*/ 1 w 7279"/>
                <a:gd name="T87" fmla="*/ 0 h 6066"/>
                <a:gd name="T88" fmla="*/ 1 w 7279"/>
                <a:gd name="T89" fmla="*/ 0 h 6066"/>
                <a:gd name="T90" fmla="*/ 1 w 7279"/>
                <a:gd name="T91" fmla="*/ 0 h 606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7279" h="6066">
                  <a:moveTo>
                    <a:pt x="5491" y="0"/>
                  </a:moveTo>
                  <a:lnTo>
                    <a:pt x="5491" y="742"/>
                  </a:lnTo>
                  <a:lnTo>
                    <a:pt x="3661" y="742"/>
                  </a:lnTo>
                  <a:lnTo>
                    <a:pt x="3661" y="1485"/>
                  </a:lnTo>
                  <a:lnTo>
                    <a:pt x="1833" y="1485"/>
                  </a:lnTo>
                  <a:lnTo>
                    <a:pt x="1833" y="2188"/>
                  </a:lnTo>
                  <a:lnTo>
                    <a:pt x="5" y="2188"/>
                  </a:lnTo>
                  <a:lnTo>
                    <a:pt x="5" y="2250"/>
                  </a:lnTo>
                  <a:lnTo>
                    <a:pt x="5" y="2315"/>
                  </a:lnTo>
                  <a:lnTo>
                    <a:pt x="5" y="2381"/>
                  </a:lnTo>
                  <a:lnTo>
                    <a:pt x="4" y="2449"/>
                  </a:lnTo>
                  <a:lnTo>
                    <a:pt x="4" y="2517"/>
                  </a:lnTo>
                  <a:lnTo>
                    <a:pt x="4" y="2586"/>
                  </a:lnTo>
                  <a:lnTo>
                    <a:pt x="3" y="2656"/>
                  </a:lnTo>
                  <a:lnTo>
                    <a:pt x="3" y="2727"/>
                  </a:lnTo>
                  <a:lnTo>
                    <a:pt x="3" y="2797"/>
                  </a:lnTo>
                  <a:lnTo>
                    <a:pt x="2" y="2867"/>
                  </a:lnTo>
                  <a:lnTo>
                    <a:pt x="2" y="2937"/>
                  </a:lnTo>
                  <a:lnTo>
                    <a:pt x="2" y="3007"/>
                  </a:lnTo>
                  <a:lnTo>
                    <a:pt x="1" y="3076"/>
                  </a:lnTo>
                  <a:lnTo>
                    <a:pt x="1" y="3144"/>
                  </a:lnTo>
                  <a:lnTo>
                    <a:pt x="1" y="3211"/>
                  </a:lnTo>
                  <a:lnTo>
                    <a:pt x="0" y="3277"/>
                  </a:lnTo>
                  <a:lnTo>
                    <a:pt x="0" y="3321"/>
                  </a:lnTo>
                  <a:lnTo>
                    <a:pt x="1" y="3366"/>
                  </a:lnTo>
                  <a:lnTo>
                    <a:pt x="2" y="3411"/>
                  </a:lnTo>
                  <a:lnTo>
                    <a:pt x="4" y="3457"/>
                  </a:lnTo>
                  <a:lnTo>
                    <a:pt x="8" y="3504"/>
                  </a:lnTo>
                  <a:lnTo>
                    <a:pt x="12" y="3549"/>
                  </a:lnTo>
                  <a:lnTo>
                    <a:pt x="18" y="3597"/>
                  </a:lnTo>
                  <a:lnTo>
                    <a:pt x="26" y="3644"/>
                  </a:lnTo>
                  <a:lnTo>
                    <a:pt x="35" y="3692"/>
                  </a:lnTo>
                  <a:lnTo>
                    <a:pt x="47" y="3741"/>
                  </a:lnTo>
                  <a:lnTo>
                    <a:pt x="60" y="3788"/>
                  </a:lnTo>
                  <a:lnTo>
                    <a:pt x="77" y="3838"/>
                  </a:lnTo>
                  <a:lnTo>
                    <a:pt x="97" y="3887"/>
                  </a:lnTo>
                  <a:lnTo>
                    <a:pt x="118" y="3937"/>
                  </a:lnTo>
                  <a:lnTo>
                    <a:pt x="143" y="3988"/>
                  </a:lnTo>
                  <a:lnTo>
                    <a:pt x="172" y="4038"/>
                  </a:lnTo>
                  <a:lnTo>
                    <a:pt x="204" y="4090"/>
                  </a:lnTo>
                  <a:lnTo>
                    <a:pt x="240" y="4141"/>
                  </a:lnTo>
                  <a:lnTo>
                    <a:pt x="279" y="4193"/>
                  </a:lnTo>
                  <a:lnTo>
                    <a:pt x="322" y="4246"/>
                  </a:lnTo>
                  <a:lnTo>
                    <a:pt x="371" y="4299"/>
                  </a:lnTo>
                  <a:lnTo>
                    <a:pt x="423" y="4352"/>
                  </a:lnTo>
                  <a:lnTo>
                    <a:pt x="480" y="4406"/>
                  </a:lnTo>
                  <a:lnTo>
                    <a:pt x="542" y="4460"/>
                  </a:lnTo>
                  <a:lnTo>
                    <a:pt x="610" y="4515"/>
                  </a:lnTo>
                  <a:lnTo>
                    <a:pt x="682" y="4571"/>
                  </a:lnTo>
                  <a:lnTo>
                    <a:pt x="761" y="4626"/>
                  </a:lnTo>
                  <a:lnTo>
                    <a:pt x="845" y="4682"/>
                  </a:lnTo>
                  <a:lnTo>
                    <a:pt x="934" y="4739"/>
                  </a:lnTo>
                  <a:lnTo>
                    <a:pt x="1031" y="4797"/>
                  </a:lnTo>
                  <a:lnTo>
                    <a:pt x="1134" y="4854"/>
                  </a:lnTo>
                  <a:lnTo>
                    <a:pt x="1243" y="4912"/>
                  </a:lnTo>
                  <a:lnTo>
                    <a:pt x="1375" y="4980"/>
                  </a:lnTo>
                  <a:lnTo>
                    <a:pt x="1530" y="5058"/>
                  </a:lnTo>
                  <a:lnTo>
                    <a:pt x="1702" y="5144"/>
                  </a:lnTo>
                  <a:lnTo>
                    <a:pt x="1888" y="5234"/>
                  </a:lnTo>
                  <a:lnTo>
                    <a:pt x="2083" y="5328"/>
                  </a:lnTo>
                  <a:lnTo>
                    <a:pt x="2283" y="5425"/>
                  </a:lnTo>
                  <a:lnTo>
                    <a:pt x="2483" y="5521"/>
                  </a:lnTo>
                  <a:lnTo>
                    <a:pt x="2681" y="5615"/>
                  </a:lnTo>
                  <a:lnTo>
                    <a:pt x="2871" y="5705"/>
                  </a:lnTo>
                  <a:lnTo>
                    <a:pt x="3050" y="5789"/>
                  </a:lnTo>
                  <a:lnTo>
                    <a:pt x="3212" y="5866"/>
                  </a:lnTo>
                  <a:lnTo>
                    <a:pt x="3354" y="5932"/>
                  </a:lnTo>
                  <a:lnTo>
                    <a:pt x="3472" y="5989"/>
                  </a:lnTo>
                  <a:lnTo>
                    <a:pt x="3562" y="6030"/>
                  </a:lnTo>
                  <a:lnTo>
                    <a:pt x="3618" y="6057"/>
                  </a:lnTo>
                  <a:lnTo>
                    <a:pt x="3638" y="6066"/>
                  </a:lnTo>
                  <a:lnTo>
                    <a:pt x="3639" y="6066"/>
                  </a:lnTo>
                  <a:lnTo>
                    <a:pt x="3639" y="6065"/>
                  </a:lnTo>
                  <a:lnTo>
                    <a:pt x="3640" y="6066"/>
                  </a:lnTo>
                  <a:lnTo>
                    <a:pt x="3641" y="6066"/>
                  </a:lnTo>
                  <a:lnTo>
                    <a:pt x="3660" y="6057"/>
                  </a:lnTo>
                  <a:lnTo>
                    <a:pt x="3717" y="6030"/>
                  </a:lnTo>
                  <a:lnTo>
                    <a:pt x="3806" y="5989"/>
                  </a:lnTo>
                  <a:lnTo>
                    <a:pt x="3925" y="5932"/>
                  </a:lnTo>
                  <a:lnTo>
                    <a:pt x="4067" y="5866"/>
                  </a:lnTo>
                  <a:lnTo>
                    <a:pt x="4229" y="5789"/>
                  </a:lnTo>
                  <a:lnTo>
                    <a:pt x="4407" y="5705"/>
                  </a:lnTo>
                  <a:lnTo>
                    <a:pt x="4598" y="5615"/>
                  </a:lnTo>
                  <a:lnTo>
                    <a:pt x="4795" y="5521"/>
                  </a:lnTo>
                  <a:lnTo>
                    <a:pt x="4996" y="5425"/>
                  </a:lnTo>
                  <a:lnTo>
                    <a:pt x="5196" y="5328"/>
                  </a:lnTo>
                  <a:lnTo>
                    <a:pt x="5391" y="5234"/>
                  </a:lnTo>
                  <a:lnTo>
                    <a:pt x="5577" y="5144"/>
                  </a:lnTo>
                  <a:lnTo>
                    <a:pt x="5749" y="5058"/>
                  </a:lnTo>
                  <a:lnTo>
                    <a:pt x="5904" y="4980"/>
                  </a:lnTo>
                  <a:lnTo>
                    <a:pt x="6036" y="4912"/>
                  </a:lnTo>
                  <a:lnTo>
                    <a:pt x="6145" y="4854"/>
                  </a:lnTo>
                  <a:lnTo>
                    <a:pt x="6248" y="4797"/>
                  </a:lnTo>
                  <a:lnTo>
                    <a:pt x="6345" y="4739"/>
                  </a:lnTo>
                  <a:lnTo>
                    <a:pt x="6435" y="4682"/>
                  </a:lnTo>
                  <a:lnTo>
                    <a:pt x="6518" y="4626"/>
                  </a:lnTo>
                  <a:lnTo>
                    <a:pt x="6597" y="4571"/>
                  </a:lnTo>
                  <a:lnTo>
                    <a:pt x="6669" y="4515"/>
                  </a:lnTo>
                  <a:lnTo>
                    <a:pt x="6737" y="4460"/>
                  </a:lnTo>
                  <a:lnTo>
                    <a:pt x="6799" y="4406"/>
                  </a:lnTo>
                  <a:lnTo>
                    <a:pt x="6856" y="4352"/>
                  </a:lnTo>
                  <a:lnTo>
                    <a:pt x="6908" y="4299"/>
                  </a:lnTo>
                  <a:lnTo>
                    <a:pt x="6957" y="4246"/>
                  </a:lnTo>
                  <a:lnTo>
                    <a:pt x="7000" y="4193"/>
                  </a:lnTo>
                  <a:lnTo>
                    <a:pt x="7039" y="4141"/>
                  </a:lnTo>
                  <a:lnTo>
                    <a:pt x="7075" y="4090"/>
                  </a:lnTo>
                  <a:lnTo>
                    <a:pt x="7107" y="4038"/>
                  </a:lnTo>
                  <a:lnTo>
                    <a:pt x="7136" y="3988"/>
                  </a:lnTo>
                  <a:lnTo>
                    <a:pt x="7161" y="3937"/>
                  </a:lnTo>
                  <a:lnTo>
                    <a:pt x="7182" y="3887"/>
                  </a:lnTo>
                  <a:lnTo>
                    <a:pt x="7203" y="3838"/>
                  </a:lnTo>
                  <a:lnTo>
                    <a:pt x="7219" y="3788"/>
                  </a:lnTo>
                  <a:lnTo>
                    <a:pt x="7232" y="3741"/>
                  </a:lnTo>
                  <a:lnTo>
                    <a:pt x="7244" y="3692"/>
                  </a:lnTo>
                  <a:lnTo>
                    <a:pt x="7253" y="3644"/>
                  </a:lnTo>
                  <a:lnTo>
                    <a:pt x="7261" y="3597"/>
                  </a:lnTo>
                  <a:lnTo>
                    <a:pt x="7267" y="3549"/>
                  </a:lnTo>
                  <a:lnTo>
                    <a:pt x="7271" y="3504"/>
                  </a:lnTo>
                  <a:lnTo>
                    <a:pt x="7275" y="3457"/>
                  </a:lnTo>
                  <a:lnTo>
                    <a:pt x="7277" y="3411"/>
                  </a:lnTo>
                  <a:lnTo>
                    <a:pt x="7278" y="3366"/>
                  </a:lnTo>
                  <a:lnTo>
                    <a:pt x="7279" y="3321"/>
                  </a:lnTo>
                  <a:lnTo>
                    <a:pt x="7279" y="3277"/>
                  </a:lnTo>
                  <a:lnTo>
                    <a:pt x="7278" y="3064"/>
                  </a:lnTo>
                  <a:lnTo>
                    <a:pt x="7276" y="2854"/>
                  </a:lnTo>
                  <a:lnTo>
                    <a:pt x="7275" y="2644"/>
                  </a:lnTo>
                  <a:lnTo>
                    <a:pt x="7274" y="2435"/>
                  </a:lnTo>
                  <a:lnTo>
                    <a:pt x="7273" y="2227"/>
                  </a:lnTo>
                  <a:lnTo>
                    <a:pt x="7271" y="2019"/>
                  </a:lnTo>
                  <a:lnTo>
                    <a:pt x="7270" y="1813"/>
                  </a:lnTo>
                  <a:lnTo>
                    <a:pt x="7270" y="1607"/>
                  </a:lnTo>
                  <a:lnTo>
                    <a:pt x="7269" y="1402"/>
                  </a:lnTo>
                  <a:lnTo>
                    <a:pt x="7269" y="1199"/>
                  </a:lnTo>
                  <a:lnTo>
                    <a:pt x="7269" y="997"/>
                  </a:lnTo>
                  <a:lnTo>
                    <a:pt x="7268" y="795"/>
                  </a:lnTo>
                  <a:lnTo>
                    <a:pt x="7268" y="594"/>
                  </a:lnTo>
                  <a:lnTo>
                    <a:pt x="7268" y="396"/>
                  </a:lnTo>
                  <a:lnTo>
                    <a:pt x="7269" y="197"/>
                  </a:lnTo>
                  <a:lnTo>
                    <a:pt x="7269" y="0"/>
                  </a:lnTo>
                  <a:lnTo>
                    <a:pt x="5491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58"/>
            </a:p>
          </p:txBody>
        </p:sp>
      </p:grpSp>
      <p:pic>
        <p:nvPicPr>
          <p:cNvPr id="56" name="Рисунок 123" descr="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3" t="2670" r="2576" b="2734"/>
          <a:stretch>
            <a:fillRect/>
          </a:stretch>
        </p:blipFill>
        <p:spPr bwMode="auto">
          <a:xfrm>
            <a:off x="9748839" y="86585"/>
            <a:ext cx="2206625" cy="267448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Рисунок 124" descr="11__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58" r="15007" b="12390"/>
          <a:stretch>
            <a:fillRect/>
          </a:stretch>
        </p:blipFill>
        <p:spPr bwMode="auto">
          <a:xfrm>
            <a:off x="5975350" y="1107725"/>
            <a:ext cx="3568700" cy="165334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Рисунок 65" descr="2.t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2" r="139"/>
          <a:stretch>
            <a:fillRect/>
          </a:stretch>
        </p:blipFill>
        <p:spPr bwMode="auto">
          <a:xfrm>
            <a:off x="2989264" y="2366629"/>
            <a:ext cx="3544887" cy="165334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Прямоугольник 58"/>
          <p:cNvSpPr/>
          <p:nvPr/>
        </p:nvSpPr>
        <p:spPr>
          <a:xfrm>
            <a:off x="2719388" y="4026842"/>
            <a:ext cx="258762" cy="192409"/>
          </a:xfrm>
          <a:prstGeom prst="rect">
            <a:avLst/>
          </a:prstGeom>
          <a:solidFill>
            <a:srgbClr val="5C73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558"/>
          </a:p>
        </p:txBody>
      </p:sp>
      <p:sp>
        <p:nvSpPr>
          <p:cNvPr id="60" name="Прямоугольник 59"/>
          <p:cNvSpPr/>
          <p:nvPr/>
        </p:nvSpPr>
        <p:spPr>
          <a:xfrm>
            <a:off x="6096000" y="3790454"/>
            <a:ext cx="6096000" cy="229517"/>
          </a:xfrm>
          <a:prstGeom prst="rect">
            <a:avLst/>
          </a:prstGeom>
          <a:solidFill>
            <a:srgbClr val="5C73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558"/>
          </a:p>
        </p:txBody>
      </p:sp>
      <p:sp>
        <p:nvSpPr>
          <p:cNvPr id="61" name="Прямоугольник 60"/>
          <p:cNvSpPr/>
          <p:nvPr/>
        </p:nvSpPr>
        <p:spPr>
          <a:xfrm>
            <a:off x="0" y="1107725"/>
            <a:ext cx="6096000" cy="229517"/>
          </a:xfrm>
          <a:prstGeom prst="rect">
            <a:avLst/>
          </a:prstGeom>
          <a:solidFill>
            <a:srgbClr val="5C73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558"/>
          </a:p>
        </p:txBody>
      </p:sp>
      <p:pic>
        <p:nvPicPr>
          <p:cNvPr id="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8" t="14107" r="2628" b="6651"/>
          <a:stretch>
            <a:fillRect/>
          </a:stretch>
        </p:blipFill>
        <p:spPr bwMode="auto">
          <a:xfrm>
            <a:off x="0" y="1361980"/>
            <a:ext cx="12192000" cy="2392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" name="Прямоугольник 62"/>
          <p:cNvSpPr/>
          <p:nvPr/>
        </p:nvSpPr>
        <p:spPr>
          <a:xfrm>
            <a:off x="19302413" y="254255"/>
            <a:ext cx="5245100" cy="1493917"/>
          </a:xfrm>
          <a:prstGeom prst="rect">
            <a:avLst/>
          </a:prstGeom>
          <a:solidFill>
            <a:srgbClr val="E95E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558"/>
          </a:p>
        </p:txBody>
      </p:sp>
      <p:grpSp>
        <p:nvGrpSpPr>
          <p:cNvPr id="64" name="Group 4"/>
          <p:cNvGrpSpPr>
            <a:grpSpLocks noChangeAspect="1"/>
          </p:cNvGrpSpPr>
          <p:nvPr/>
        </p:nvGrpSpPr>
        <p:grpSpPr bwMode="auto">
          <a:xfrm>
            <a:off x="379413" y="1645096"/>
            <a:ext cx="1924050" cy="1855371"/>
            <a:chOff x="1816" y="774"/>
            <a:chExt cx="777" cy="999"/>
          </a:xfrm>
        </p:grpSpPr>
        <p:sp>
          <p:nvSpPr>
            <p:cNvPr id="65" name="Freeform 5"/>
            <p:cNvSpPr>
              <a:spLocks/>
            </p:cNvSpPr>
            <p:nvPr userDrawn="1"/>
          </p:nvSpPr>
          <p:spPr bwMode="auto">
            <a:xfrm>
              <a:off x="2516" y="1445"/>
              <a:ext cx="77" cy="103"/>
            </a:xfrm>
            <a:custGeom>
              <a:avLst/>
              <a:gdLst>
                <a:gd name="T0" fmla="*/ 0 w 1308"/>
                <a:gd name="T1" fmla="*/ 0 h 1739"/>
                <a:gd name="T2" fmla="*/ 0 w 1308"/>
                <a:gd name="T3" fmla="*/ 0 h 1739"/>
                <a:gd name="T4" fmla="*/ 0 w 1308"/>
                <a:gd name="T5" fmla="*/ 0 h 1739"/>
                <a:gd name="T6" fmla="*/ 0 w 1308"/>
                <a:gd name="T7" fmla="*/ 0 h 1739"/>
                <a:gd name="T8" fmla="*/ 0 w 1308"/>
                <a:gd name="T9" fmla="*/ 0 h 1739"/>
                <a:gd name="T10" fmla="*/ 0 w 1308"/>
                <a:gd name="T11" fmla="*/ 0 h 1739"/>
                <a:gd name="T12" fmla="*/ 0 w 1308"/>
                <a:gd name="T13" fmla="*/ 0 h 1739"/>
                <a:gd name="T14" fmla="*/ 0 w 1308"/>
                <a:gd name="T15" fmla="*/ 0 h 1739"/>
                <a:gd name="T16" fmla="*/ 0 w 1308"/>
                <a:gd name="T17" fmla="*/ 0 h 1739"/>
                <a:gd name="T18" fmla="*/ 0 w 1308"/>
                <a:gd name="T19" fmla="*/ 0 h 1739"/>
                <a:gd name="T20" fmla="*/ 0 w 1308"/>
                <a:gd name="T21" fmla="*/ 0 h 1739"/>
                <a:gd name="T22" fmla="*/ 0 w 1308"/>
                <a:gd name="T23" fmla="*/ 0 h 1739"/>
                <a:gd name="T24" fmla="*/ 0 w 1308"/>
                <a:gd name="T25" fmla="*/ 0 h 1739"/>
                <a:gd name="T26" fmla="*/ 0 w 1308"/>
                <a:gd name="T27" fmla="*/ 0 h 1739"/>
                <a:gd name="T28" fmla="*/ 0 w 1308"/>
                <a:gd name="T29" fmla="*/ 0 h 1739"/>
                <a:gd name="T30" fmla="*/ 0 w 1308"/>
                <a:gd name="T31" fmla="*/ 0 h 1739"/>
                <a:gd name="T32" fmla="*/ 0 w 1308"/>
                <a:gd name="T33" fmla="*/ 0 h 1739"/>
                <a:gd name="T34" fmla="*/ 0 w 1308"/>
                <a:gd name="T35" fmla="*/ 0 h 1739"/>
                <a:gd name="T36" fmla="*/ 0 w 1308"/>
                <a:gd name="T37" fmla="*/ 0 h 1739"/>
                <a:gd name="T38" fmla="*/ 0 w 1308"/>
                <a:gd name="T39" fmla="*/ 0 h 1739"/>
                <a:gd name="T40" fmla="*/ 0 w 1308"/>
                <a:gd name="T41" fmla="*/ 0 h 1739"/>
                <a:gd name="T42" fmla="*/ 0 w 1308"/>
                <a:gd name="T43" fmla="*/ 0 h 1739"/>
                <a:gd name="T44" fmla="*/ 0 w 1308"/>
                <a:gd name="T45" fmla="*/ 0 h 1739"/>
                <a:gd name="T46" fmla="*/ 0 w 1308"/>
                <a:gd name="T47" fmla="*/ 0 h 1739"/>
                <a:gd name="T48" fmla="*/ 0 w 1308"/>
                <a:gd name="T49" fmla="*/ 0 h 1739"/>
                <a:gd name="T50" fmla="*/ 0 w 1308"/>
                <a:gd name="T51" fmla="*/ 0 h 1739"/>
                <a:gd name="T52" fmla="*/ 0 w 1308"/>
                <a:gd name="T53" fmla="*/ 0 h 1739"/>
                <a:gd name="T54" fmla="*/ 0 w 1308"/>
                <a:gd name="T55" fmla="*/ 0 h 1739"/>
                <a:gd name="T56" fmla="*/ 0 w 1308"/>
                <a:gd name="T57" fmla="*/ 0 h 1739"/>
                <a:gd name="T58" fmla="*/ 0 w 1308"/>
                <a:gd name="T59" fmla="*/ 0 h 1739"/>
                <a:gd name="T60" fmla="*/ 0 w 1308"/>
                <a:gd name="T61" fmla="*/ 0 h 1739"/>
                <a:gd name="T62" fmla="*/ 0 w 1308"/>
                <a:gd name="T63" fmla="*/ 0 h 1739"/>
                <a:gd name="T64" fmla="*/ 0 w 1308"/>
                <a:gd name="T65" fmla="*/ 0 h 1739"/>
                <a:gd name="T66" fmla="*/ 0 w 1308"/>
                <a:gd name="T67" fmla="*/ 0 h 1739"/>
                <a:gd name="T68" fmla="*/ 0 w 1308"/>
                <a:gd name="T69" fmla="*/ 0 h 1739"/>
                <a:gd name="T70" fmla="*/ 0 w 1308"/>
                <a:gd name="T71" fmla="*/ 0 h 1739"/>
                <a:gd name="T72" fmla="*/ 0 w 1308"/>
                <a:gd name="T73" fmla="*/ 0 h 1739"/>
                <a:gd name="T74" fmla="*/ 0 w 1308"/>
                <a:gd name="T75" fmla="*/ 0 h 1739"/>
                <a:gd name="T76" fmla="*/ 0 w 1308"/>
                <a:gd name="T77" fmla="*/ 0 h 1739"/>
                <a:gd name="T78" fmla="*/ 0 w 1308"/>
                <a:gd name="T79" fmla="*/ 0 h 1739"/>
                <a:gd name="T80" fmla="*/ 0 w 1308"/>
                <a:gd name="T81" fmla="*/ 0 h 1739"/>
                <a:gd name="T82" fmla="*/ 0 w 1308"/>
                <a:gd name="T83" fmla="*/ 0 h 173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308" h="1739">
                  <a:moveTo>
                    <a:pt x="0" y="0"/>
                  </a:moveTo>
                  <a:lnTo>
                    <a:pt x="1308" y="0"/>
                  </a:lnTo>
                  <a:lnTo>
                    <a:pt x="1302" y="46"/>
                  </a:lnTo>
                  <a:lnTo>
                    <a:pt x="1301" y="77"/>
                  </a:lnTo>
                  <a:lnTo>
                    <a:pt x="1302" y="108"/>
                  </a:lnTo>
                  <a:lnTo>
                    <a:pt x="1308" y="153"/>
                  </a:lnTo>
                  <a:lnTo>
                    <a:pt x="1063" y="132"/>
                  </a:lnTo>
                  <a:lnTo>
                    <a:pt x="1038" y="132"/>
                  </a:lnTo>
                  <a:lnTo>
                    <a:pt x="1012" y="131"/>
                  </a:lnTo>
                  <a:lnTo>
                    <a:pt x="986" y="130"/>
                  </a:lnTo>
                  <a:lnTo>
                    <a:pt x="958" y="130"/>
                  </a:lnTo>
                  <a:lnTo>
                    <a:pt x="925" y="128"/>
                  </a:lnTo>
                  <a:lnTo>
                    <a:pt x="895" y="126"/>
                  </a:lnTo>
                  <a:lnTo>
                    <a:pt x="867" y="125"/>
                  </a:lnTo>
                  <a:lnTo>
                    <a:pt x="843" y="124"/>
                  </a:lnTo>
                  <a:lnTo>
                    <a:pt x="822" y="124"/>
                  </a:lnTo>
                  <a:lnTo>
                    <a:pt x="804" y="123"/>
                  </a:lnTo>
                  <a:lnTo>
                    <a:pt x="789" y="123"/>
                  </a:lnTo>
                  <a:lnTo>
                    <a:pt x="777" y="123"/>
                  </a:lnTo>
                  <a:lnTo>
                    <a:pt x="777" y="1739"/>
                  </a:lnTo>
                  <a:lnTo>
                    <a:pt x="749" y="1736"/>
                  </a:lnTo>
                  <a:lnTo>
                    <a:pt x="720" y="1733"/>
                  </a:lnTo>
                  <a:lnTo>
                    <a:pt x="693" y="1731"/>
                  </a:lnTo>
                  <a:lnTo>
                    <a:pt x="666" y="1731"/>
                  </a:lnTo>
                  <a:lnTo>
                    <a:pt x="638" y="1731"/>
                  </a:lnTo>
                  <a:lnTo>
                    <a:pt x="610" y="1733"/>
                  </a:lnTo>
                  <a:lnTo>
                    <a:pt x="582" y="1736"/>
                  </a:lnTo>
                  <a:lnTo>
                    <a:pt x="555" y="1739"/>
                  </a:lnTo>
                  <a:lnTo>
                    <a:pt x="555" y="123"/>
                  </a:lnTo>
                  <a:lnTo>
                    <a:pt x="488" y="123"/>
                  </a:lnTo>
                  <a:lnTo>
                    <a:pt x="421" y="125"/>
                  </a:lnTo>
                  <a:lnTo>
                    <a:pt x="354" y="128"/>
                  </a:lnTo>
                  <a:lnTo>
                    <a:pt x="285" y="131"/>
                  </a:lnTo>
                  <a:lnTo>
                    <a:pt x="215" y="135"/>
                  </a:lnTo>
                  <a:lnTo>
                    <a:pt x="144" y="140"/>
                  </a:lnTo>
                  <a:lnTo>
                    <a:pt x="73" y="147"/>
                  </a:lnTo>
                  <a:lnTo>
                    <a:pt x="0" y="153"/>
                  </a:lnTo>
                  <a:lnTo>
                    <a:pt x="5" y="113"/>
                  </a:lnTo>
                  <a:lnTo>
                    <a:pt x="7" y="77"/>
                  </a:lnTo>
                  <a:lnTo>
                    <a:pt x="6" y="52"/>
                  </a:lnTo>
                  <a:lnTo>
                    <a:pt x="4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58"/>
            </a:p>
          </p:txBody>
        </p:sp>
        <p:sp>
          <p:nvSpPr>
            <p:cNvPr id="66" name="Freeform 6"/>
            <p:cNvSpPr>
              <a:spLocks/>
            </p:cNvSpPr>
            <p:nvPr userDrawn="1"/>
          </p:nvSpPr>
          <p:spPr bwMode="auto">
            <a:xfrm>
              <a:off x="2417" y="1445"/>
              <a:ext cx="96" cy="103"/>
            </a:xfrm>
            <a:custGeom>
              <a:avLst/>
              <a:gdLst>
                <a:gd name="T0" fmla="*/ 0 w 1620"/>
                <a:gd name="T1" fmla="*/ 0 h 1739"/>
                <a:gd name="T2" fmla="*/ 0 w 1620"/>
                <a:gd name="T3" fmla="*/ 0 h 1739"/>
                <a:gd name="T4" fmla="*/ 0 w 1620"/>
                <a:gd name="T5" fmla="*/ 0 h 1739"/>
                <a:gd name="T6" fmla="*/ 0 w 1620"/>
                <a:gd name="T7" fmla="*/ 0 h 1739"/>
                <a:gd name="T8" fmla="*/ 0 w 1620"/>
                <a:gd name="T9" fmla="*/ 0 h 1739"/>
                <a:gd name="T10" fmla="*/ 0 w 1620"/>
                <a:gd name="T11" fmla="*/ 0 h 1739"/>
                <a:gd name="T12" fmla="*/ 0 w 1620"/>
                <a:gd name="T13" fmla="*/ 0 h 1739"/>
                <a:gd name="T14" fmla="*/ 0 w 1620"/>
                <a:gd name="T15" fmla="*/ 0 h 1739"/>
                <a:gd name="T16" fmla="*/ 0 w 1620"/>
                <a:gd name="T17" fmla="*/ 0 h 1739"/>
                <a:gd name="T18" fmla="*/ 0 w 1620"/>
                <a:gd name="T19" fmla="*/ 0 h 1739"/>
                <a:gd name="T20" fmla="*/ 0 w 1620"/>
                <a:gd name="T21" fmla="*/ 0 h 1739"/>
                <a:gd name="T22" fmla="*/ 0 w 1620"/>
                <a:gd name="T23" fmla="*/ 0 h 1739"/>
                <a:gd name="T24" fmla="*/ 0 w 1620"/>
                <a:gd name="T25" fmla="*/ 0 h 1739"/>
                <a:gd name="T26" fmla="*/ 0 w 1620"/>
                <a:gd name="T27" fmla="*/ 0 h 1739"/>
                <a:gd name="T28" fmla="*/ 0 w 1620"/>
                <a:gd name="T29" fmla="*/ 0 h 1739"/>
                <a:gd name="T30" fmla="*/ 0 w 1620"/>
                <a:gd name="T31" fmla="*/ 0 h 1739"/>
                <a:gd name="T32" fmla="*/ 0 w 1620"/>
                <a:gd name="T33" fmla="*/ 0 h 1739"/>
                <a:gd name="T34" fmla="*/ 0 w 1620"/>
                <a:gd name="T35" fmla="*/ 0 h 1739"/>
                <a:gd name="T36" fmla="*/ 0 w 1620"/>
                <a:gd name="T37" fmla="*/ 0 h 1739"/>
                <a:gd name="T38" fmla="*/ 0 w 1620"/>
                <a:gd name="T39" fmla="*/ 0 h 1739"/>
                <a:gd name="T40" fmla="*/ 0 w 1620"/>
                <a:gd name="T41" fmla="*/ 0 h 1739"/>
                <a:gd name="T42" fmla="*/ 0 w 1620"/>
                <a:gd name="T43" fmla="*/ 0 h 1739"/>
                <a:gd name="T44" fmla="*/ 0 w 1620"/>
                <a:gd name="T45" fmla="*/ 0 h 1739"/>
                <a:gd name="T46" fmla="*/ 0 w 1620"/>
                <a:gd name="T47" fmla="*/ 0 h 1739"/>
                <a:gd name="T48" fmla="*/ 0 w 1620"/>
                <a:gd name="T49" fmla="*/ 0 h 1739"/>
                <a:gd name="T50" fmla="*/ 0 w 1620"/>
                <a:gd name="T51" fmla="*/ 0 h 1739"/>
                <a:gd name="T52" fmla="*/ 0 w 1620"/>
                <a:gd name="T53" fmla="*/ 0 h 1739"/>
                <a:gd name="T54" fmla="*/ 0 w 1620"/>
                <a:gd name="T55" fmla="*/ 0 h 1739"/>
                <a:gd name="T56" fmla="*/ 0 w 1620"/>
                <a:gd name="T57" fmla="*/ 0 h 1739"/>
                <a:gd name="T58" fmla="*/ 0 w 1620"/>
                <a:gd name="T59" fmla="*/ 0 h 1739"/>
                <a:gd name="T60" fmla="*/ 0 w 1620"/>
                <a:gd name="T61" fmla="*/ 0 h 1739"/>
                <a:gd name="T62" fmla="*/ 0 w 1620"/>
                <a:gd name="T63" fmla="*/ 0 h 1739"/>
                <a:gd name="T64" fmla="*/ 0 w 1620"/>
                <a:gd name="T65" fmla="*/ 0 h 1739"/>
                <a:gd name="T66" fmla="*/ 0 w 1620"/>
                <a:gd name="T67" fmla="*/ 0 h 1739"/>
                <a:gd name="T68" fmla="*/ 0 w 1620"/>
                <a:gd name="T69" fmla="*/ 0 h 1739"/>
                <a:gd name="T70" fmla="*/ 0 w 1620"/>
                <a:gd name="T71" fmla="*/ 0 h 1739"/>
                <a:gd name="T72" fmla="*/ 0 w 1620"/>
                <a:gd name="T73" fmla="*/ 0 h 173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620" h="1739">
                  <a:moveTo>
                    <a:pt x="1204" y="803"/>
                  </a:moveTo>
                  <a:lnTo>
                    <a:pt x="883" y="1435"/>
                  </a:lnTo>
                  <a:lnTo>
                    <a:pt x="736" y="1739"/>
                  </a:lnTo>
                  <a:lnTo>
                    <a:pt x="711" y="1736"/>
                  </a:lnTo>
                  <a:lnTo>
                    <a:pt x="690" y="1733"/>
                  </a:lnTo>
                  <a:lnTo>
                    <a:pt x="672" y="1731"/>
                  </a:lnTo>
                  <a:lnTo>
                    <a:pt x="657" y="1731"/>
                  </a:lnTo>
                  <a:lnTo>
                    <a:pt x="628" y="1731"/>
                  </a:lnTo>
                  <a:lnTo>
                    <a:pt x="600" y="1733"/>
                  </a:lnTo>
                  <a:lnTo>
                    <a:pt x="572" y="1736"/>
                  </a:lnTo>
                  <a:lnTo>
                    <a:pt x="543" y="1739"/>
                  </a:lnTo>
                  <a:lnTo>
                    <a:pt x="564" y="1706"/>
                  </a:lnTo>
                  <a:lnTo>
                    <a:pt x="585" y="1672"/>
                  </a:lnTo>
                  <a:lnTo>
                    <a:pt x="607" y="1636"/>
                  </a:lnTo>
                  <a:lnTo>
                    <a:pt x="629" y="1600"/>
                  </a:lnTo>
                  <a:lnTo>
                    <a:pt x="651" y="1562"/>
                  </a:lnTo>
                  <a:lnTo>
                    <a:pt x="673" y="1522"/>
                  </a:lnTo>
                  <a:lnTo>
                    <a:pt x="696" y="1482"/>
                  </a:lnTo>
                  <a:lnTo>
                    <a:pt x="719" y="1441"/>
                  </a:lnTo>
                  <a:lnTo>
                    <a:pt x="844" y="1214"/>
                  </a:lnTo>
                  <a:lnTo>
                    <a:pt x="685" y="981"/>
                  </a:lnTo>
                  <a:lnTo>
                    <a:pt x="459" y="653"/>
                  </a:lnTo>
                  <a:lnTo>
                    <a:pt x="195" y="273"/>
                  </a:lnTo>
                  <a:lnTo>
                    <a:pt x="176" y="246"/>
                  </a:lnTo>
                  <a:lnTo>
                    <a:pt x="160" y="221"/>
                  </a:lnTo>
                  <a:lnTo>
                    <a:pt x="143" y="198"/>
                  </a:lnTo>
                  <a:lnTo>
                    <a:pt x="127" y="175"/>
                  </a:lnTo>
                  <a:lnTo>
                    <a:pt x="112" y="154"/>
                  </a:lnTo>
                  <a:lnTo>
                    <a:pt x="97" y="133"/>
                  </a:lnTo>
                  <a:lnTo>
                    <a:pt x="83" y="115"/>
                  </a:lnTo>
                  <a:lnTo>
                    <a:pt x="69" y="97"/>
                  </a:lnTo>
                  <a:lnTo>
                    <a:pt x="46" y="63"/>
                  </a:lnTo>
                  <a:lnTo>
                    <a:pt x="26" y="35"/>
                  </a:lnTo>
                  <a:lnTo>
                    <a:pt x="11" y="15"/>
                  </a:lnTo>
                  <a:lnTo>
                    <a:pt x="0" y="0"/>
                  </a:lnTo>
                  <a:lnTo>
                    <a:pt x="157" y="8"/>
                  </a:lnTo>
                  <a:lnTo>
                    <a:pt x="210" y="5"/>
                  </a:lnTo>
                  <a:lnTo>
                    <a:pt x="294" y="0"/>
                  </a:lnTo>
                  <a:lnTo>
                    <a:pt x="336" y="69"/>
                  </a:lnTo>
                  <a:lnTo>
                    <a:pt x="377" y="135"/>
                  </a:lnTo>
                  <a:lnTo>
                    <a:pt x="418" y="200"/>
                  </a:lnTo>
                  <a:lnTo>
                    <a:pt x="457" y="263"/>
                  </a:lnTo>
                  <a:lnTo>
                    <a:pt x="496" y="324"/>
                  </a:lnTo>
                  <a:lnTo>
                    <a:pt x="535" y="383"/>
                  </a:lnTo>
                  <a:lnTo>
                    <a:pt x="573" y="441"/>
                  </a:lnTo>
                  <a:lnTo>
                    <a:pt x="610" y="496"/>
                  </a:lnTo>
                  <a:lnTo>
                    <a:pt x="650" y="555"/>
                  </a:lnTo>
                  <a:lnTo>
                    <a:pt x="690" y="615"/>
                  </a:lnTo>
                  <a:lnTo>
                    <a:pt x="733" y="674"/>
                  </a:lnTo>
                  <a:lnTo>
                    <a:pt x="774" y="734"/>
                  </a:lnTo>
                  <a:lnTo>
                    <a:pt x="817" y="792"/>
                  </a:lnTo>
                  <a:lnTo>
                    <a:pt x="861" y="851"/>
                  </a:lnTo>
                  <a:lnTo>
                    <a:pt x="905" y="911"/>
                  </a:lnTo>
                  <a:lnTo>
                    <a:pt x="950" y="969"/>
                  </a:lnTo>
                  <a:lnTo>
                    <a:pt x="978" y="970"/>
                  </a:lnTo>
                  <a:lnTo>
                    <a:pt x="1077" y="768"/>
                  </a:lnTo>
                  <a:lnTo>
                    <a:pt x="1217" y="486"/>
                  </a:lnTo>
                  <a:lnTo>
                    <a:pt x="1352" y="205"/>
                  </a:lnTo>
                  <a:lnTo>
                    <a:pt x="1361" y="187"/>
                  </a:lnTo>
                  <a:lnTo>
                    <a:pt x="1371" y="164"/>
                  </a:lnTo>
                  <a:lnTo>
                    <a:pt x="1386" y="132"/>
                  </a:lnTo>
                  <a:lnTo>
                    <a:pt x="1403" y="92"/>
                  </a:lnTo>
                  <a:lnTo>
                    <a:pt x="1417" y="64"/>
                  </a:lnTo>
                  <a:lnTo>
                    <a:pt x="1428" y="38"/>
                  </a:lnTo>
                  <a:lnTo>
                    <a:pt x="1437" y="17"/>
                  </a:lnTo>
                  <a:lnTo>
                    <a:pt x="1443" y="0"/>
                  </a:lnTo>
                  <a:lnTo>
                    <a:pt x="1465" y="3"/>
                  </a:lnTo>
                  <a:lnTo>
                    <a:pt x="1486" y="5"/>
                  </a:lnTo>
                  <a:lnTo>
                    <a:pt x="1507" y="8"/>
                  </a:lnTo>
                  <a:lnTo>
                    <a:pt x="1529" y="8"/>
                  </a:lnTo>
                  <a:lnTo>
                    <a:pt x="1566" y="5"/>
                  </a:lnTo>
                  <a:lnTo>
                    <a:pt x="1620" y="0"/>
                  </a:lnTo>
                  <a:lnTo>
                    <a:pt x="1496" y="227"/>
                  </a:lnTo>
                  <a:lnTo>
                    <a:pt x="1204" y="80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58"/>
            </a:p>
          </p:txBody>
        </p:sp>
        <p:sp>
          <p:nvSpPr>
            <p:cNvPr id="67" name="Freeform 7"/>
            <p:cNvSpPr>
              <a:spLocks/>
            </p:cNvSpPr>
            <p:nvPr userDrawn="1"/>
          </p:nvSpPr>
          <p:spPr bwMode="auto">
            <a:xfrm>
              <a:off x="2336" y="1445"/>
              <a:ext cx="77" cy="103"/>
            </a:xfrm>
            <a:custGeom>
              <a:avLst/>
              <a:gdLst>
                <a:gd name="T0" fmla="*/ 0 w 1308"/>
                <a:gd name="T1" fmla="*/ 0 h 1739"/>
                <a:gd name="T2" fmla="*/ 0 w 1308"/>
                <a:gd name="T3" fmla="*/ 0 h 1739"/>
                <a:gd name="T4" fmla="*/ 0 w 1308"/>
                <a:gd name="T5" fmla="*/ 0 h 1739"/>
                <a:gd name="T6" fmla="*/ 0 w 1308"/>
                <a:gd name="T7" fmla="*/ 0 h 1739"/>
                <a:gd name="T8" fmla="*/ 0 w 1308"/>
                <a:gd name="T9" fmla="*/ 0 h 1739"/>
                <a:gd name="T10" fmla="*/ 0 w 1308"/>
                <a:gd name="T11" fmla="*/ 0 h 1739"/>
                <a:gd name="T12" fmla="*/ 0 w 1308"/>
                <a:gd name="T13" fmla="*/ 0 h 1739"/>
                <a:gd name="T14" fmla="*/ 0 w 1308"/>
                <a:gd name="T15" fmla="*/ 0 h 1739"/>
                <a:gd name="T16" fmla="*/ 0 w 1308"/>
                <a:gd name="T17" fmla="*/ 0 h 1739"/>
                <a:gd name="T18" fmla="*/ 0 w 1308"/>
                <a:gd name="T19" fmla="*/ 0 h 1739"/>
                <a:gd name="T20" fmla="*/ 0 w 1308"/>
                <a:gd name="T21" fmla="*/ 0 h 1739"/>
                <a:gd name="T22" fmla="*/ 0 w 1308"/>
                <a:gd name="T23" fmla="*/ 0 h 1739"/>
                <a:gd name="T24" fmla="*/ 0 w 1308"/>
                <a:gd name="T25" fmla="*/ 0 h 1739"/>
                <a:gd name="T26" fmla="*/ 0 w 1308"/>
                <a:gd name="T27" fmla="*/ 0 h 1739"/>
                <a:gd name="T28" fmla="*/ 0 w 1308"/>
                <a:gd name="T29" fmla="*/ 0 h 1739"/>
                <a:gd name="T30" fmla="*/ 0 w 1308"/>
                <a:gd name="T31" fmla="*/ 0 h 1739"/>
                <a:gd name="T32" fmla="*/ 0 w 1308"/>
                <a:gd name="T33" fmla="*/ 0 h 1739"/>
                <a:gd name="T34" fmla="*/ 0 w 1308"/>
                <a:gd name="T35" fmla="*/ 0 h 1739"/>
                <a:gd name="T36" fmla="*/ 0 w 1308"/>
                <a:gd name="T37" fmla="*/ 0 h 1739"/>
                <a:gd name="T38" fmla="*/ 0 w 1308"/>
                <a:gd name="T39" fmla="*/ 0 h 1739"/>
                <a:gd name="T40" fmla="*/ 0 w 1308"/>
                <a:gd name="T41" fmla="*/ 0 h 1739"/>
                <a:gd name="T42" fmla="*/ 0 w 1308"/>
                <a:gd name="T43" fmla="*/ 0 h 1739"/>
                <a:gd name="T44" fmla="*/ 0 w 1308"/>
                <a:gd name="T45" fmla="*/ 0 h 1739"/>
                <a:gd name="T46" fmla="*/ 0 w 1308"/>
                <a:gd name="T47" fmla="*/ 0 h 1739"/>
                <a:gd name="T48" fmla="*/ 0 w 1308"/>
                <a:gd name="T49" fmla="*/ 0 h 1739"/>
                <a:gd name="T50" fmla="*/ 0 w 1308"/>
                <a:gd name="T51" fmla="*/ 0 h 1739"/>
                <a:gd name="T52" fmla="*/ 0 w 1308"/>
                <a:gd name="T53" fmla="*/ 0 h 1739"/>
                <a:gd name="T54" fmla="*/ 0 w 1308"/>
                <a:gd name="T55" fmla="*/ 0 h 1739"/>
                <a:gd name="T56" fmla="*/ 0 w 1308"/>
                <a:gd name="T57" fmla="*/ 0 h 1739"/>
                <a:gd name="T58" fmla="*/ 0 w 1308"/>
                <a:gd name="T59" fmla="*/ 0 h 1739"/>
                <a:gd name="T60" fmla="*/ 0 w 1308"/>
                <a:gd name="T61" fmla="*/ 0 h 1739"/>
                <a:gd name="T62" fmla="*/ 0 w 1308"/>
                <a:gd name="T63" fmla="*/ 0 h 1739"/>
                <a:gd name="T64" fmla="*/ 0 w 1308"/>
                <a:gd name="T65" fmla="*/ 0 h 1739"/>
                <a:gd name="T66" fmla="*/ 0 w 1308"/>
                <a:gd name="T67" fmla="*/ 0 h 1739"/>
                <a:gd name="T68" fmla="*/ 0 w 1308"/>
                <a:gd name="T69" fmla="*/ 0 h 1739"/>
                <a:gd name="T70" fmla="*/ 0 w 1308"/>
                <a:gd name="T71" fmla="*/ 0 h 1739"/>
                <a:gd name="T72" fmla="*/ 0 w 1308"/>
                <a:gd name="T73" fmla="*/ 0 h 1739"/>
                <a:gd name="T74" fmla="*/ 0 w 1308"/>
                <a:gd name="T75" fmla="*/ 0 h 1739"/>
                <a:gd name="T76" fmla="*/ 0 w 1308"/>
                <a:gd name="T77" fmla="*/ 0 h 1739"/>
                <a:gd name="T78" fmla="*/ 0 w 1308"/>
                <a:gd name="T79" fmla="*/ 0 h 1739"/>
                <a:gd name="T80" fmla="*/ 0 w 1308"/>
                <a:gd name="T81" fmla="*/ 0 h 1739"/>
                <a:gd name="T82" fmla="*/ 0 w 1308"/>
                <a:gd name="T83" fmla="*/ 0 h 173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308" h="1739">
                  <a:moveTo>
                    <a:pt x="0" y="0"/>
                  </a:moveTo>
                  <a:lnTo>
                    <a:pt x="1308" y="0"/>
                  </a:lnTo>
                  <a:lnTo>
                    <a:pt x="1304" y="46"/>
                  </a:lnTo>
                  <a:lnTo>
                    <a:pt x="1300" y="77"/>
                  </a:lnTo>
                  <a:lnTo>
                    <a:pt x="1304" y="108"/>
                  </a:lnTo>
                  <a:lnTo>
                    <a:pt x="1308" y="153"/>
                  </a:lnTo>
                  <a:lnTo>
                    <a:pt x="1063" y="132"/>
                  </a:lnTo>
                  <a:lnTo>
                    <a:pt x="1038" y="132"/>
                  </a:lnTo>
                  <a:lnTo>
                    <a:pt x="1012" y="131"/>
                  </a:lnTo>
                  <a:lnTo>
                    <a:pt x="986" y="130"/>
                  </a:lnTo>
                  <a:lnTo>
                    <a:pt x="958" y="130"/>
                  </a:lnTo>
                  <a:lnTo>
                    <a:pt x="925" y="128"/>
                  </a:lnTo>
                  <a:lnTo>
                    <a:pt x="895" y="126"/>
                  </a:lnTo>
                  <a:lnTo>
                    <a:pt x="867" y="125"/>
                  </a:lnTo>
                  <a:lnTo>
                    <a:pt x="843" y="124"/>
                  </a:lnTo>
                  <a:lnTo>
                    <a:pt x="822" y="124"/>
                  </a:lnTo>
                  <a:lnTo>
                    <a:pt x="804" y="123"/>
                  </a:lnTo>
                  <a:lnTo>
                    <a:pt x="790" y="123"/>
                  </a:lnTo>
                  <a:lnTo>
                    <a:pt x="778" y="123"/>
                  </a:lnTo>
                  <a:lnTo>
                    <a:pt x="778" y="1739"/>
                  </a:lnTo>
                  <a:lnTo>
                    <a:pt x="749" y="1736"/>
                  </a:lnTo>
                  <a:lnTo>
                    <a:pt x="721" y="1733"/>
                  </a:lnTo>
                  <a:lnTo>
                    <a:pt x="693" y="1731"/>
                  </a:lnTo>
                  <a:lnTo>
                    <a:pt x="668" y="1731"/>
                  </a:lnTo>
                  <a:lnTo>
                    <a:pt x="639" y="1731"/>
                  </a:lnTo>
                  <a:lnTo>
                    <a:pt x="611" y="1733"/>
                  </a:lnTo>
                  <a:lnTo>
                    <a:pt x="583" y="1736"/>
                  </a:lnTo>
                  <a:lnTo>
                    <a:pt x="556" y="1739"/>
                  </a:lnTo>
                  <a:lnTo>
                    <a:pt x="556" y="123"/>
                  </a:lnTo>
                  <a:lnTo>
                    <a:pt x="489" y="123"/>
                  </a:lnTo>
                  <a:lnTo>
                    <a:pt x="422" y="125"/>
                  </a:lnTo>
                  <a:lnTo>
                    <a:pt x="354" y="128"/>
                  </a:lnTo>
                  <a:lnTo>
                    <a:pt x="286" y="131"/>
                  </a:lnTo>
                  <a:lnTo>
                    <a:pt x="216" y="135"/>
                  </a:lnTo>
                  <a:lnTo>
                    <a:pt x="145" y="140"/>
                  </a:lnTo>
                  <a:lnTo>
                    <a:pt x="73" y="147"/>
                  </a:lnTo>
                  <a:lnTo>
                    <a:pt x="0" y="153"/>
                  </a:lnTo>
                  <a:lnTo>
                    <a:pt x="5" y="113"/>
                  </a:lnTo>
                  <a:lnTo>
                    <a:pt x="7" y="77"/>
                  </a:lnTo>
                  <a:lnTo>
                    <a:pt x="6" y="52"/>
                  </a:lnTo>
                  <a:lnTo>
                    <a:pt x="4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58"/>
            </a:p>
          </p:txBody>
        </p:sp>
        <p:sp>
          <p:nvSpPr>
            <p:cNvPr id="68" name="Freeform 8"/>
            <p:cNvSpPr>
              <a:spLocks/>
            </p:cNvSpPr>
            <p:nvPr userDrawn="1"/>
          </p:nvSpPr>
          <p:spPr bwMode="auto">
            <a:xfrm>
              <a:off x="2231" y="1445"/>
              <a:ext cx="89" cy="103"/>
            </a:xfrm>
            <a:custGeom>
              <a:avLst/>
              <a:gdLst>
                <a:gd name="T0" fmla="*/ 0 w 1516"/>
                <a:gd name="T1" fmla="*/ 0 h 1739"/>
                <a:gd name="T2" fmla="*/ 0 w 1516"/>
                <a:gd name="T3" fmla="*/ 0 h 1739"/>
                <a:gd name="T4" fmla="*/ 0 w 1516"/>
                <a:gd name="T5" fmla="*/ 0 h 1739"/>
                <a:gd name="T6" fmla="*/ 0 w 1516"/>
                <a:gd name="T7" fmla="*/ 0 h 1739"/>
                <a:gd name="T8" fmla="*/ 0 w 1516"/>
                <a:gd name="T9" fmla="*/ 0 h 1739"/>
                <a:gd name="T10" fmla="*/ 0 w 1516"/>
                <a:gd name="T11" fmla="*/ 0 h 1739"/>
                <a:gd name="T12" fmla="*/ 0 w 1516"/>
                <a:gd name="T13" fmla="*/ 0 h 1739"/>
                <a:gd name="T14" fmla="*/ 0 w 1516"/>
                <a:gd name="T15" fmla="*/ 0 h 1739"/>
                <a:gd name="T16" fmla="*/ 0 w 1516"/>
                <a:gd name="T17" fmla="*/ 0 h 1739"/>
                <a:gd name="T18" fmla="*/ 0 w 1516"/>
                <a:gd name="T19" fmla="*/ 0 h 1739"/>
                <a:gd name="T20" fmla="*/ 0 w 1516"/>
                <a:gd name="T21" fmla="*/ 0 h 1739"/>
                <a:gd name="T22" fmla="*/ 0 w 1516"/>
                <a:gd name="T23" fmla="*/ 0 h 1739"/>
                <a:gd name="T24" fmla="*/ 0 w 1516"/>
                <a:gd name="T25" fmla="*/ 0 h 1739"/>
                <a:gd name="T26" fmla="*/ 0 w 1516"/>
                <a:gd name="T27" fmla="*/ 0 h 1739"/>
                <a:gd name="T28" fmla="*/ 0 w 1516"/>
                <a:gd name="T29" fmla="*/ 0 h 1739"/>
                <a:gd name="T30" fmla="*/ 0 w 1516"/>
                <a:gd name="T31" fmla="*/ 0 h 1739"/>
                <a:gd name="T32" fmla="*/ 0 w 1516"/>
                <a:gd name="T33" fmla="*/ 0 h 1739"/>
                <a:gd name="T34" fmla="*/ 0 w 1516"/>
                <a:gd name="T35" fmla="*/ 0 h 1739"/>
                <a:gd name="T36" fmla="*/ 0 w 1516"/>
                <a:gd name="T37" fmla="*/ 0 h 1739"/>
                <a:gd name="T38" fmla="*/ 0 w 1516"/>
                <a:gd name="T39" fmla="*/ 0 h 1739"/>
                <a:gd name="T40" fmla="*/ 0 w 1516"/>
                <a:gd name="T41" fmla="*/ 0 h 1739"/>
                <a:gd name="T42" fmla="*/ 0 w 1516"/>
                <a:gd name="T43" fmla="*/ 0 h 1739"/>
                <a:gd name="T44" fmla="*/ 0 w 1516"/>
                <a:gd name="T45" fmla="*/ 0 h 1739"/>
                <a:gd name="T46" fmla="*/ 0 w 1516"/>
                <a:gd name="T47" fmla="*/ 0 h 1739"/>
                <a:gd name="T48" fmla="*/ 0 w 1516"/>
                <a:gd name="T49" fmla="*/ 0 h 1739"/>
                <a:gd name="T50" fmla="*/ 0 w 1516"/>
                <a:gd name="T51" fmla="*/ 0 h 1739"/>
                <a:gd name="T52" fmla="*/ 0 w 1516"/>
                <a:gd name="T53" fmla="*/ 0 h 1739"/>
                <a:gd name="T54" fmla="*/ 0 w 1516"/>
                <a:gd name="T55" fmla="*/ 0 h 173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516" h="1739">
                  <a:moveTo>
                    <a:pt x="1267" y="351"/>
                  </a:moveTo>
                  <a:lnTo>
                    <a:pt x="209" y="1583"/>
                  </a:lnTo>
                  <a:lnTo>
                    <a:pt x="169" y="1627"/>
                  </a:lnTo>
                  <a:lnTo>
                    <a:pt x="135" y="1668"/>
                  </a:lnTo>
                  <a:lnTo>
                    <a:pt x="105" y="1705"/>
                  </a:lnTo>
                  <a:lnTo>
                    <a:pt x="77" y="1739"/>
                  </a:lnTo>
                  <a:lnTo>
                    <a:pt x="0" y="1739"/>
                  </a:lnTo>
                  <a:lnTo>
                    <a:pt x="0" y="0"/>
                  </a:lnTo>
                  <a:lnTo>
                    <a:pt x="17" y="3"/>
                  </a:lnTo>
                  <a:lnTo>
                    <a:pt x="41" y="5"/>
                  </a:lnTo>
                  <a:lnTo>
                    <a:pt x="73" y="8"/>
                  </a:lnTo>
                  <a:lnTo>
                    <a:pt x="112" y="8"/>
                  </a:lnTo>
                  <a:lnTo>
                    <a:pt x="223" y="0"/>
                  </a:lnTo>
                  <a:lnTo>
                    <a:pt x="223" y="1327"/>
                  </a:lnTo>
                  <a:lnTo>
                    <a:pt x="250" y="1327"/>
                  </a:lnTo>
                  <a:lnTo>
                    <a:pt x="1405" y="0"/>
                  </a:lnTo>
                  <a:lnTo>
                    <a:pt x="1516" y="0"/>
                  </a:lnTo>
                  <a:lnTo>
                    <a:pt x="1516" y="1739"/>
                  </a:lnTo>
                  <a:lnTo>
                    <a:pt x="1483" y="1736"/>
                  </a:lnTo>
                  <a:lnTo>
                    <a:pt x="1454" y="1733"/>
                  </a:lnTo>
                  <a:lnTo>
                    <a:pt x="1428" y="1731"/>
                  </a:lnTo>
                  <a:lnTo>
                    <a:pt x="1405" y="1731"/>
                  </a:lnTo>
                  <a:lnTo>
                    <a:pt x="1383" y="1731"/>
                  </a:lnTo>
                  <a:lnTo>
                    <a:pt x="1358" y="1733"/>
                  </a:lnTo>
                  <a:lnTo>
                    <a:pt x="1327" y="1736"/>
                  </a:lnTo>
                  <a:lnTo>
                    <a:pt x="1292" y="1739"/>
                  </a:lnTo>
                  <a:lnTo>
                    <a:pt x="1292" y="351"/>
                  </a:lnTo>
                  <a:lnTo>
                    <a:pt x="1267" y="35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58"/>
            </a:p>
          </p:txBody>
        </p:sp>
        <p:sp>
          <p:nvSpPr>
            <p:cNvPr id="69" name="Freeform 9"/>
            <p:cNvSpPr>
              <a:spLocks/>
            </p:cNvSpPr>
            <p:nvPr userDrawn="1"/>
          </p:nvSpPr>
          <p:spPr bwMode="auto">
            <a:xfrm>
              <a:off x="2137" y="1445"/>
              <a:ext cx="77" cy="103"/>
            </a:xfrm>
            <a:custGeom>
              <a:avLst/>
              <a:gdLst>
                <a:gd name="T0" fmla="*/ 0 w 1308"/>
                <a:gd name="T1" fmla="*/ 0 h 1739"/>
                <a:gd name="T2" fmla="*/ 0 w 1308"/>
                <a:gd name="T3" fmla="*/ 0 h 1739"/>
                <a:gd name="T4" fmla="*/ 0 w 1308"/>
                <a:gd name="T5" fmla="*/ 0 h 1739"/>
                <a:gd name="T6" fmla="*/ 0 w 1308"/>
                <a:gd name="T7" fmla="*/ 0 h 1739"/>
                <a:gd name="T8" fmla="*/ 0 w 1308"/>
                <a:gd name="T9" fmla="*/ 0 h 1739"/>
                <a:gd name="T10" fmla="*/ 0 w 1308"/>
                <a:gd name="T11" fmla="*/ 0 h 1739"/>
                <a:gd name="T12" fmla="*/ 0 w 1308"/>
                <a:gd name="T13" fmla="*/ 0 h 1739"/>
                <a:gd name="T14" fmla="*/ 0 w 1308"/>
                <a:gd name="T15" fmla="*/ 0 h 1739"/>
                <a:gd name="T16" fmla="*/ 0 w 1308"/>
                <a:gd name="T17" fmla="*/ 0 h 1739"/>
                <a:gd name="T18" fmla="*/ 0 w 1308"/>
                <a:gd name="T19" fmla="*/ 0 h 1739"/>
                <a:gd name="T20" fmla="*/ 0 w 1308"/>
                <a:gd name="T21" fmla="*/ 0 h 1739"/>
                <a:gd name="T22" fmla="*/ 0 w 1308"/>
                <a:gd name="T23" fmla="*/ 0 h 1739"/>
                <a:gd name="T24" fmla="*/ 0 w 1308"/>
                <a:gd name="T25" fmla="*/ 0 h 1739"/>
                <a:gd name="T26" fmla="*/ 0 w 1308"/>
                <a:gd name="T27" fmla="*/ 0 h 1739"/>
                <a:gd name="T28" fmla="*/ 0 w 1308"/>
                <a:gd name="T29" fmla="*/ 0 h 1739"/>
                <a:gd name="T30" fmla="*/ 0 w 1308"/>
                <a:gd name="T31" fmla="*/ 0 h 1739"/>
                <a:gd name="T32" fmla="*/ 0 w 1308"/>
                <a:gd name="T33" fmla="*/ 0 h 1739"/>
                <a:gd name="T34" fmla="*/ 0 w 1308"/>
                <a:gd name="T35" fmla="*/ 0 h 1739"/>
                <a:gd name="T36" fmla="*/ 0 w 1308"/>
                <a:gd name="T37" fmla="*/ 0 h 1739"/>
                <a:gd name="T38" fmla="*/ 0 w 1308"/>
                <a:gd name="T39" fmla="*/ 0 h 1739"/>
                <a:gd name="T40" fmla="*/ 0 w 1308"/>
                <a:gd name="T41" fmla="*/ 0 h 1739"/>
                <a:gd name="T42" fmla="*/ 0 w 1308"/>
                <a:gd name="T43" fmla="*/ 0 h 1739"/>
                <a:gd name="T44" fmla="*/ 0 w 1308"/>
                <a:gd name="T45" fmla="*/ 0 h 1739"/>
                <a:gd name="T46" fmla="*/ 0 w 1308"/>
                <a:gd name="T47" fmla="*/ 0 h 1739"/>
                <a:gd name="T48" fmla="*/ 0 w 1308"/>
                <a:gd name="T49" fmla="*/ 0 h 1739"/>
                <a:gd name="T50" fmla="*/ 0 w 1308"/>
                <a:gd name="T51" fmla="*/ 0 h 1739"/>
                <a:gd name="T52" fmla="*/ 0 w 1308"/>
                <a:gd name="T53" fmla="*/ 0 h 1739"/>
                <a:gd name="T54" fmla="*/ 0 w 1308"/>
                <a:gd name="T55" fmla="*/ 0 h 1739"/>
                <a:gd name="T56" fmla="*/ 0 w 1308"/>
                <a:gd name="T57" fmla="*/ 0 h 1739"/>
                <a:gd name="T58" fmla="*/ 0 w 1308"/>
                <a:gd name="T59" fmla="*/ 0 h 1739"/>
                <a:gd name="T60" fmla="*/ 0 w 1308"/>
                <a:gd name="T61" fmla="*/ 0 h 1739"/>
                <a:gd name="T62" fmla="*/ 0 w 1308"/>
                <a:gd name="T63" fmla="*/ 0 h 1739"/>
                <a:gd name="T64" fmla="*/ 0 w 1308"/>
                <a:gd name="T65" fmla="*/ 0 h 1739"/>
                <a:gd name="T66" fmla="*/ 0 w 1308"/>
                <a:gd name="T67" fmla="*/ 0 h 1739"/>
                <a:gd name="T68" fmla="*/ 0 w 1308"/>
                <a:gd name="T69" fmla="*/ 0 h 1739"/>
                <a:gd name="T70" fmla="*/ 0 w 1308"/>
                <a:gd name="T71" fmla="*/ 0 h 1739"/>
                <a:gd name="T72" fmla="*/ 0 w 1308"/>
                <a:gd name="T73" fmla="*/ 0 h 1739"/>
                <a:gd name="T74" fmla="*/ 0 w 1308"/>
                <a:gd name="T75" fmla="*/ 0 h 1739"/>
                <a:gd name="T76" fmla="*/ 0 w 1308"/>
                <a:gd name="T77" fmla="*/ 0 h 1739"/>
                <a:gd name="T78" fmla="*/ 0 w 1308"/>
                <a:gd name="T79" fmla="*/ 0 h 1739"/>
                <a:gd name="T80" fmla="*/ 0 w 1308"/>
                <a:gd name="T81" fmla="*/ 0 h 1739"/>
                <a:gd name="T82" fmla="*/ 0 w 1308"/>
                <a:gd name="T83" fmla="*/ 0 h 173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308" h="1739">
                  <a:moveTo>
                    <a:pt x="0" y="0"/>
                  </a:moveTo>
                  <a:lnTo>
                    <a:pt x="1308" y="0"/>
                  </a:lnTo>
                  <a:lnTo>
                    <a:pt x="1303" y="46"/>
                  </a:lnTo>
                  <a:lnTo>
                    <a:pt x="1301" y="77"/>
                  </a:lnTo>
                  <a:lnTo>
                    <a:pt x="1303" y="108"/>
                  </a:lnTo>
                  <a:lnTo>
                    <a:pt x="1308" y="153"/>
                  </a:lnTo>
                  <a:lnTo>
                    <a:pt x="1063" y="132"/>
                  </a:lnTo>
                  <a:lnTo>
                    <a:pt x="1038" y="132"/>
                  </a:lnTo>
                  <a:lnTo>
                    <a:pt x="1012" y="131"/>
                  </a:lnTo>
                  <a:lnTo>
                    <a:pt x="985" y="130"/>
                  </a:lnTo>
                  <a:lnTo>
                    <a:pt x="959" y="130"/>
                  </a:lnTo>
                  <a:lnTo>
                    <a:pt x="925" y="128"/>
                  </a:lnTo>
                  <a:lnTo>
                    <a:pt x="894" y="126"/>
                  </a:lnTo>
                  <a:lnTo>
                    <a:pt x="867" y="125"/>
                  </a:lnTo>
                  <a:lnTo>
                    <a:pt x="843" y="124"/>
                  </a:lnTo>
                  <a:lnTo>
                    <a:pt x="822" y="124"/>
                  </a:lnTo>
                  <a:lnTo>
                    <a:pt x="804" y="123"/>
                  </a:lnTo>
                  <a:lnTo>
                    <a:pt x="789" y="123"/>
                  </a:lnTo>
                  <a:lnTo>
                    <a:pt x="778" y="123"/>
                  </a:lnTo>
                  <a:lnTo>
                    <a:pt x="778" y="1739"/>
                  </a:lnTo>
                  <a:lnTo>
                    <a:pt x="749" y="1736"/>
                  </a:lnTo>
                  <a:lnTo>
                    <a:pt x="720" y="1733"/>
                  </a:lnTo>
                  <a:lnTo>
                    <a:pt x="693" y="1731"/>
                  </a:lnTo>
                  <a:lnTo>
                    <a:pt x="666" y="1731"/>
                  </a:lnTo>
                  <a:lnTo>
                    <a:pt x="638" y="1731"/>
                  </a:lnTo>
                  <a:lnTo>
                    <a:pt x="610" y="1733"/>
                  </a:lnTo>
                  <a:lnTo>
                    <a:pt x="582" y="1736"/>
                  </a:lnTo>
                  <a:lnTo>
                    <a:pt x="555" y="1739"/>
                  </a:lnTo>
                  <a:lnTo>
                    <a:pt x="555" y="123"/>
                  </a:lnTo>
                  <a:lnTo>
                    <a:pt x="488" y="123"/>
                  </a:lnTo>
                  <a:lnTo>
                    <a:pt x="422" y="125"/>
                  </a:lnTo>
                  <a:lnTo>
                    <a:pt x="354" y="128"/>
                  </a:lnTo>
                  <a:lnTo>
                    <a:pt x="285" y="131"/>
                  </a:lnTo>
                  <a:lnTo>
                    <a:pt x="215" y="135"/>
                  </a:lnTo>
                  <a:lnTo>
                    <a:pt x="144" y="140"/>
                  </a:lnTo>
                  <a:lnTo>
                    <a:pt x="72" y="147"/>
                  </a:lnTo>
                  <a:lnTo>
                    <a:pt x="0" y="153"/>
                  </a:lnTo>
                  <a:lnTo>
                    <a:pt x="5" y="113"/>
                  </a:lnTo>
                  <a:lnTo>
                    <a:pt x="6" y="77"/>
                  </a:lnTo>
                  <a:lnTo>
                    <a:pt x="6" y="52"/>
                  </a:lnTo>
                  <a:lnTo>
                    <a:pt x="4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58"/>
            </a:p>
          </p:txBody>
        </p:sp>
        <p:sp>
          <p:nvSpPr>
            <p:cNvPr id="70" name="Freeform 10"/>
            <p:cNvSpPr>
              <a:spLocks/>
            </p:cNvSpPr>
            <p:nvPr userDrawn="1"/>
          </p:nvSpPr>
          <p:spPr bwMode="auto">
            <a:xfrm>
              <a:off x="2040" y="1443"/>
              <a:ext cx="89" cy="106"/>
            </a:xfrm>
            <a:custGeom>
              <a:avLst/>
              <a:gdLst>
                <a:gd name="T0" fmla="*/ 0 w 1501"/>
                <a:gd name="T1" fmla="*/ 0 h 1807"/>
                <a:gd name="T2" fmla="*/ 0 w 1501"/>
                <a:gd name="T3" fmla="*/ 0 h 1807"/>
                <a:gd name="T4" fmla="*/ 0 w 1501"/>
                <a:gd name="T5" fmla="*/ 0 h 1807"/>
                <a:gd name="T6" fmla="*/ 0 w 1501"/>
                <a:gd name="T7" fmla="*/ 0 h 1807"/>
                <a:gd name="T8" fmla="*/ 0 w 1501"/>
                <a:gd name="T9" fmla="*/ 0 h 1807"/>
                <a:gd name="T10" fmla="*/ 0 w 1501"/>
                <a:gd name="T11" fmla="*/ 0 h 1807"/>
                <a:gd name="T12" fmla="*/ 0 w 1501"/>
                <a:gd name="T13" fmla="*/ 0 h 1807"/>
                <a:gd name="T14" fmla="*/ 0 w 1501"/>
                <a:gd name="T15" fmla="*/ 0 h 1807"/>
                <a:gd name="T16" fmla="*/ 0 w 1501"/>
                <a:gd name="T17" fmla="*/ 0 h 1807"/>
                <a:gd name="T18" fmla="*/ 0 w 1501"/>
                <a:gd name="T19" fmla="*/ 0 h 1807"/>
                <a:gd name="T20" fmla="*/ 0 w 1501"/>
                <a:gd name="T21" fmla="*/ 0 h 1807"/>
                <a:gd name="T22" fmla="*/ 0 w 1501"/>
                <a:gd name="T23" fmla="*/ 0 h 1807"/>
                <a:gd name="T24" fmla="*/ 0 w 1501"/>
                <a:gd name="T25" fmla="*/ 0 h 1807"/>
                <a:gd name="T26" fmla="*/ 0 w 1501"/>
                <a:gd name="T27" fmla="*/ 0 h 1807"/>
                <a:gd name="T28" fmla="*/ 0 w 1501"/>
                <a:gd name="T29" fmla="*/ 0 h 1807"/>
                <a:gd name="T30" fmla="*/ 0 w 1501"/>
                <a:gd name="T31" fmla="*/ 0 h 1807"/>
                <a:gd name="T32" fmla="*/ 0 w 1501"/>
                <a:gd name="T33" fmla="*/ 0 h 1807"/>
                <a:gd name="T34" fmla="*/ 0 w 1501"/>
                <a:gd name="T35" fmla="*/ 0 h 1807"/>
                <a:gd name="T36" fmla="*/ 0 w 1501"/>
                <a:gd name="T37" fmla="*/ 0 h 1807"/>
                <a:gd name="T38" fmla="*/ 0 w 1501"/>
                <a:gd name="T39" fmla="*/ 0 h 1807"/>
                <a:gd name="T40" fmla="*/ 0 w 1501"/>
                <a:gd name="T41" fmla="*/ 0 h 1807"/>
                <a:gd name="T42" fmla="*/ 0 w 1501"/>
                <a:gd name="T43" fmla="*/ 0 h 1807"/>
                <a:gd name="T44" fmla="*/ 0 w 1501"/>
                <a:gd name="T45" fmla="*/ 0 h 1807"/>
                <a:gd name="T46" fmla="*/ 0 w 1501"/>
                <a:gd name="T47" fmla="*/ 0 h 1807"/>
                <a:gd name="T48" fmla="*/ 0 w 1501"/>
                <a:gd name="T49" fmla="*/ 0 h 1807"/>
                <a:gd name="T50" fmla="*/ 0 w 1501"/>
                <a:gd name="T51" fmla="*/ 0 h 1807"/>
                <a:gd name="T52" fmla="*/ 0 w 1501"/>
                <a:gd name="T53" fmla="*/ 0 h 1807"/>
                <a:gd name="T54" fmla="*/ 0 w 1501"/>
                <a:gd name="T55" fmla="*/ 0 h 1807"/>
                <a:gd name="T56" fmla="*/ 0 w 1501"/>
                <a:gd name="T57" fmla="*/ 0 h 1807"/>
                <a:gd name="T58" fmla="*/ 0 w 1501"/>
                <a:gd name="T59" fmla="*/ 0 h 1807"/>
                <a:gd name="T60" fmla="*/ 0 w 1501"/>
                <a:gd name="T61" fmla="*/ 0 h 1807"/>
                <a:gd name="T62" fmla="*/ 0 w 1501"/>
                <a:gd name="T63" fmla="*/ 0 h 1807"/>
                <a:gd name="T64" fmla="*/ 0 w 1501"/>
                <a:gd name="T65" fmla="*/ 0 h 1807"/>
                <a:gd name="T66" fmla="*/ 0 w 1501"/>
                <a:gd name="T67" fmla="*/ 0 h 1807"/>
                <a:gd name="T68" fmla="*/ 0 w 1501"/>
                <a:gd name="T69" fmla="*/ 0 h 1807"/>
                <a:gd name="T70" fmla="*/ 0 w 1501"/>
                <a:gd name="T71" fmla="*/ 0 h 1807"/>
                <a:gd name="T72" fmla="*/ 0 w 1501"/>
                <a:gd name="T73" fmla="*/ 0 h 1807"/>
                <a:gd name="T74" fmla="*/ 0 w 1501"/>
                <a:gd name="T75" fmla="*/ 0 h 1807"/>
                <a:gd name="T76" fmla="*/ 0 w 1501"/>
                <a:gd name="T77" fmla="*/ 0 h 1807"/>
                <a:gd name="T78" fmla="*/ 0 w 1501"/>
                <a:gd name="T79" fmla="*/ 0 h 1807"/>
                <a:gd name="T80" fmla="*/ 0 w 1501"/>
                <a:gd name="T81" fmla="*/ 0 h 1807"/>
                <a:gd name="T82" fmla="*/ 0 w 1501"/>
                <a:gd name="T83" fmla="*/ 0 h 1807"/>
                <a:gd name="T84" fmla="*/ 0 w 1501"/>
                <a:gd name="T85" fmla="*/ 0 h 1807"/>
                <a:gd name="T86" fmla="*/ 0 w 1501"/>
                <a:gd name="T87" fmla="*/ 0 h 1807"/>
                <a:gd name="T88" fmla="*/ 0 w 1501"/>
                <a:gd name="T89" fmla="*/ 0 h 1807"/>
                <a:gd name="T90" fmla="*/ 0 w 1501"/>
                <a:gd name="T91" fmla="*/ 0 h 1807"/>
                <a:gd name="T92" fmla="*/ 0 w 1501"/>
                <a:gd name="T93" fmla="*/ 0 h 1807"/>
                <a:gd name="T94" fmla="*/ 0 w 1501"/>
                <a:gd name="T95" fmla="*/ 0 h 1807"/>
                <a:gd name="T96" fmla="*/ 0 w 1501"/>
                <a:gd name="T97" fmla="*/ 0 h 1807"/>
                <a:gd name="T98" fmla="*/ 0 w 1501"/>
                <a:gd name="T99" fmla="*/ 0 h 1807"/>
                <a:gd name="T100" fmla="*/ 0 w 1501"/>
                <a:gd name="T101" fmla="*/ 0 h 1807"/>
                <a:gd name="T102" fmla="*/ 0 w 1501"/>
                <a:gd name="T103" fmla="*/ 0 h 1807"/>
                <a:gd name="T104" fmla="*/ 0 w 1501"/>
                <a:gd name="T105" fmla="*/ 0 h 1807"/>
                <a:gd name="T106" fmla="*/ 0 w 1501"/>
                <a:gd name="T107" fmla="*/ 0 h 1807"/>
                <a:gd name="T108" fmla="*/ 0 w 1501"/>
                <a:gd name="T109" fmla="*/ 0 h 1807"/>
                <a:gd name="T110" fmla="*/ 0 w 1501"/>
                <a:gd name="T111" fmla="*/ 0 h 1807"/>
                <a:gd name="T112" fmla="*/ 0 w 1501"/>
                <a:gd name="T113" fmla="*/ 0 h 1807"/>
                <a:gd name="T114" fmla="*/ 0 w 1501"/>
                <a:gd name="T115" fmla="*/ 0 h 1807"/>
                <a:gd name="T116" fmla="*/ 0 w 1501"/>
                <a:gd name="T117" fmla="*/ 0 h 180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501" h="1807">
                  <a:moveTo>
                    <a:pt x="249" y="906"/>
                  </a:moveTo>
                  <a:lnTo>
                    <a:pt x="249" y="936"/>
                  </a:lnTo>
                  <a:lnTo>
                    <a:pt x="250" y="965"/>
                  </a:lnTo>
                  <a:lnTo>
                    <a:pt x="252" y="995"/>
                  </a:lnTo>
                  <a:lnTo>
                    <a:pt x="254" y="1022"/>
                  </a:lnTo>
                  <a:lnTo>
                    <a:pt x="257" y="1050"/>
                  </a:lnTo>
                  <a:lnTo>
                    <a:pt x="260" y="1077"/>
                  </a:lnTo>
                  <a:lnTo>
                    <a:pt x="265" y="1104"/>
                  </a:lnTo>
                  <a:lnTo>
                    <a:pt x="270" y="1130"/>
                  </a:lnTo>
                  <a:lnTo>
                    <a:pt x="275" y="1157"/>
                  </a:lnTo>
                  <a:lnTo>
                    <a:pt x="282" y="1182"/>
                  </a:lnTo>
                  <a:lnTo>
                    <a:pt x="288" y="1208"/>
                  </a:lnTo>
                  <a:lnTo>
                    <a:pt x="296" y="1232"/>
                  </a:lnTo>
                  <a:lnTo>
                    <a:pt x="305" y="1257"/>
                  </a:lnTo>
                  <a:lnTo>
                    <a:pt x="313" y="1280"/>
                  </a:lnTo>
                  <a:lnTo>
                    <a:pt x="323" y="1303"/>
                  </a:lnTo>
                  <a:lnTo>
                    <a:pt x="333" y="1326"/>
                  </a:lnTo>
                  <a:lnTo>
                    <a:pt x="344" y="1348"/>
                  </a:lnTo>
                  <a:lnTo>
                    <a:pt x="356" y="1370"/>
                  </a:lnTo>
                  <a:lnTo>
                    <a:pt x="368" y="1392"/>
                  </a:lnTo>
                  <a:lnTo>
                    <a:pt x="381" y="1412"/>
                  </a:lnTo>
                  <a:lnTo>
                    <a:pt x="394" y="1432"/>
                  </a:lnTo>
                  <a:lnTo>
                    <a:pt x="408" y="1451"/>
                  </a:lnTo>
                  <a:lnTo>
                    <a:pt x="422" y="1469"/>
                  </a:lnTo>
                  <a:lnTo>
                    <a:pt x="437" y="1487"/>
                  </a:lnTo>
                  <a:lnTo>
                    <a:pt x="452" y="1505"/>
                  </a:lnTo>
                  <a:lnTo>
                    <a:pt x="468" y="1521"/>
                  </a:lnTo>
                  <a:lnTo>
                    <a:pt x="485" y="1537"/>
                  </a:lnTo>
                  <a:lnTo>
                    <a:pt x="502" y="1553"/>
                  </a:lnTo>
                  <a:lnTo>
                    <a:pt x="519" y="1567"/>
                  </a:lnTo>
                  <a:lnTo>
                    <a:pt x="537" y="1580"/>
                  </a:lnTo>
                  <a:lnTo>
                    <a:pt x="556" y="1594"/>
                  </a:lnTo>
                  <a:lnTo>
                    <a:pt x="575" y="1607"/>
                  </a:lnTo>
                  <a:lnTo>
                    <a:pt x="594" y="1619"/>
                  </a:lnTo>
                  <a:lnTo>
                    <a:pt x="614" y="1630"/>
                  </a:lnTo>
                  <a:lnTo>
                    <a:pt x="634" y="1641"/>
                  </a:lnTo>
                  <a:lnTo>
                    <a:pt x="654" y="1651"/>
                  </a:lnTo>
                  <a:lnTo>
                    <a:pt x="676" y="1659"/>
                  </a:lnTo>
                  <a:lnTo>
                    <a:pt x="697" y="1668"/>
                  </a:lnTo>
                  <a:lnTo>
                    <a:pt x="719" y="1675"/>
                  </a:lnTo>
                  <a:lnTo>
                    <a:pt x="740" y="1681"/>
                  </a:lnTo>
                  <a:lnTo>
                    <a:pt x="762" y="1688"/>
                  </a:lnTo>
                  <a:lnTo>
                    <a:pt x="785" y="1693"/>
                  </a:lnTo>
                  <a:lnTo>
                    <a:pt x="808" y="1697"/>
                  </a:lnTo>
                  <a:lnTo>
                    <a:pt x="831" y="1700"/>
                  </a:lnTo>
                  <a:lnTo>
                    <a:pt x="855" y="1703"/>
                  </a:lnTo>
                  <a:lnTo>
                    <a:pt x="879" y="1705"/>
                  </a:lnTo>
                  <a:lnTo>
                    <a:pt x="903" y="1706"/>
                  </a:lnTo>
                  <a:lnTo>
                    <a:pt x="928" y="1707"/>
                  </a:lnTo>
                  <a:lnTo>
                    <a:pt x="960" y="1706"/>
                  </a:lnTo>
                  <a:lnTo>
                    <a:pt x="990" y="1705"/>
                  </a:lnTo>
                  <a:lnTo>
                    <a:pt x="1020" y="1701"/>
                  </a:lnTo>
                  <a:lnTo>
                    <a:pt x="1050" y="1697"/>
                  </a:lnTo>
                  <a:lnTo>
                    <a:pt x="1079" y="1692"/>
                  </a:lnTo>
                  <a:lnTo>
                    <a:pt x="1108" y="1686"/>
                  </a:lnTo>
                  <a:lnTo>
                    <a:pt x="1136" y="1678"/>
                  </a:lnTo>
                  <a:lnTo>
                    <a:pt x="1165" y="1669"/>
                  </a:lnTo>
                  <a:lnTo>
                    <a:pt x="1192" y="1659"/>
                  </a:lnTo>
                  <a:lnTo>
                    <a:pt x="1218" y="1649"/>
                  </a:lnTo>
                  <a:lnTo>
                    <a:pt x="1242" y="1639"/>
                  </a:lnTo>
                  <a:lnTo>
                    <a:pt x="1266" y="1629"/>
                  </a:lnTo>
                  <a:lnTo>
                    <a:pt x="1288" y="1619"/>
                  </a:lnTo>
                  <a:lnTo>
                    <a:pt x="1309" y="1608"/>
                  </a:lnTo>
                  <a:lnTo>
                    <a:pt x="1329" y="1596"/>
                  </a:lnTo>
                  <a:lnTo>
                    <a:pt x="1347" y="1585"/>
                  </a:lnTo>
                  <a:lnTo>
                    <a:pt x="1382" y="1562"/>
                  </a:lnTo>
                  <a:lnTo>
                    <a:pt x="1414" y="1541"/>
                  </a:lnTo>
                  <a:lnTo>
                    <a:pt x="1442" y="1521"/>
                  </a:lnTo>
                  <a:lnTo>
                    <a:pt x="1467" y="1502"/>
                  </a:lnTo>
                  <a:lnTo>
                    <a:pt x="1452" y="1661"/>
                  </a:lnTo>
                  <a:lnTo>
                    <a:pt x="1434" y="1674"/>
                  </a:lnTo>
                  <a:lnTo>
                    <a:pt x="1414" y="1686"/>
                  </a:lnTo>
                  <a:lnTo>
                    <a:pt x="1395" y="1696"/>
                  </a:lnTo>
                  <a:lnTo>
                    <a:pt x="1374" y="1707"/>
                  </a:lnTo>
                  <a:lnTo>
                    <a:pt x="1353" y="1717"/>
                  </a:lnTo>
                  <a:lnTo>
                    <a:pt x="1330" y="1727"/>
                  </a:lnTo>
                  <a:lnTo>
                    <a:pt x="1308" y="1735"/>
                  </a:lnTo>
                  <a:lnTo>
                    <a:pt x="1285" y="1744"/>
                  </a:lnTo>
                  <a:lnTo>
                    <a:pt x="1263" y="1751"/>
                  </a:lnTo>
                  <a:lnTo>
                    <a:pt x="1240" y="1758"/>
                  </a:lnTo>
                  <a:lnTo>
                    <a:pt x="1218" y="1764"/>
                  </a:lnTo>
                  <a:lnTo>
                    <a:pt x="1195" y="1769"/>
                  </a:lnTo>
                  <a:lnTo>
                    <a:pt x="1170" y="1776"/>
                  </a:lnTo>
                  <a:lnTo>
                    <a:pt x="1146" y="1781"/>
                  </a:lnTo>
                  <a:lnTo>
                    <a:pt x="1122" y="1785"/>
                  </a:lnTo>
                  <a:lnTo>
                    <a:pt x="1096" y="1791"/>
                  </a:lnTo>
                  <a:lnTo>
                    <a:pt x="1072" y="1794"/>
                  </a:lnTo>
                  <a:lnTo>
                    <a:pt x="1046" y="1797"/>
                  </a:lnTo>
                  <a:lnTo>
                    <a:pt x="1021" y="1799"/>
                  </a:lnTo>
                  <a:lnTo>
                    <a:pt x="996" y="1802"/>
                  </a:lnTo>
                  <a:lnTo>
                    <a:pt x="970" y="1803"/>
                  </a:lnTo>
                  <a:lnTo>
                    <a:pt x="945" y="1804"/>
                  </a:lnTo>
                  <a:lnTo>
                    <a:pt x="918" y="1806"/>
                  </a:lnTo>
                  <a:lnTo>
                    <a:pt x="893" y="1807"/>
                  </a:lnTo>
                  <a:lnTo>
                    <a:pt x="842" y="1806"/>
                  </a:lnTo>
                  <a:lnTo>
                    <a:pt x="791" y="1802"/>
                  </a:lnTo>
                  <a:lnTo>
                    <a:pt x="742" y="1797"/>
                  </a:lnTo>
                  <a:lnTo>
                    <a:pt x="696" y="1791"/>
                  </a:lnTo>
                  <a:lnTo>
                    <a:pt x="672" y="1786"/>
                  </a:lnTo>
                  <a:lnTo>
                    <a:pt x="649" y="1782"/>
                  </a:lnTo>
                  <a:lnTo>
                    <a:pt x="627" y="1777"/>
                  </a:lnTo>
                  <a:lnTo>
                    <a:pt x="605" y="1770"/>
                  </a:lnTo>
                  <a:lnTo>
                    <a:pt x="582" y="1764"/>
                  </a:lnTo>
                  <a:lnTo>
                    <a:pt x="561" y="1758"/>
                  </a:lnTo>
                  <a:lnTo>
                    <a:pt x="540" y="1750"/>
                  </a:lnTo>
                  <a:lnTo>
                    <a:pt x="519" y="1743"/>
                  </a:lnTo>
                  <a:lnTo>
                    <a:pt x="499" y="1734"/>
                  </a:lnTo>
                  <a:lnTo>
                    <a:pt x="479" y="1727"/>
                  </a:lnTo>
                  <a:lnTo>
                    <a:pt x="458" y="1717"/>
                  </a:lnTo>
                  <a:lnTo>
                    <a:pt x="439" y="1708"/>
                  </a:lnTo>
                  <a:lnTo>
                    <a:pt x="420" y="1698"/>
                  </a:lnTo>
                  <a:lnTo>
                    <a:pt x="402" y="1689"/>
                  </a:lnTo>
                  <a:lnTo>
                    <a:pt x="383" y="1678"/>
                  </a:lnTo>
                  <a:lnTo>
                    <a:pt x="366" y="1666"/>
                  </a:lnTo>
                  <a:lnTo>
                    <a:pt x="348" y="1655"/>
                  </a:lnTo>
                  <a:lnTo>
                    <a:pt x="331" y="1643"/>
                  </a:lnTo>
                  <a:lnTo>
                    <a:pt x="315" y="1630"/>
                  </a:lnTo>
                  <a:lnTo>
                    <a:pt x="300" y="1618"/>
                  </a:lnTo>
                  <a:lnTo>
                    <a:pt x="284" y="1604"/>
                  </a:lnTo>
                  <a:lnTo>
                    <a:pt x="268" y="1590"/>
                  </a:lnTo>
                  <a:lnTo>
                    <a:pt x="253" y="1576"/>
                  </a:lnTo>
                  <a:lnTo>
                    <a:pt x="239" y="1561"/>
                  </a:lnTo>
                  <a:lnTo>
                    <a:pt x="224" y="1547"/>
                  </a:lnTo>
                  <a:lnTo>
                    <a:pt x="211" y="1532"/>
                  </a:lnTo>
                  <a:lnTo>
                    <a:pt x="198" y="1516"/>
                  </a:lnTo>
                  <a:lnTo>
                    <a:pt x="184" y="1499"/>
                  </a:lnTo>
                  <a:lnTo>
                    <a:pt x="172" y="1483"/>
                  </a:lnTo>
                  <a:lnTo>
                    <a:pt x="160" y="1465"/>
                  </a:lnTo>
                  <a:lnTo>
                    <a:pt x="148" y="1448"/>
                  </a:lnTo>
                  <a:lnTo>
                    <a:pt x="136" y="1430"/>
                  </a:lnTo>
                  <a:lnTo>
                    <a:pt x="126" y="1412"/>
                  </a:lnTo>
                  <a:lnTo>
                    <a:pt x="115" y="1393"/>
                  </a:lnTo>
                  <a:lnTo>
                    <a:pt x="106" y="1373"/>
                  </a:lnTo>
                  <a:lnTo>
                    <a:pt x="96" y="1353"/>
                  </a:lnTo>
                  <a:lnTo>
                    <a:pt x="87" y="1334"/>
                  </a:lnTo>
                  <a:lnTo>
                    <a:pt x="78" y="1313"/>
                  </a:lnTo>
                  <a:lnTo>
                    <a:pt x="70" y="1293"/>
                  </a:lnTo>
                  <a:lnTo>
                    <a:pt x="61" y="1272"/>
                  </a:lnTo>
                  <a:lnTo>
                    <a:pt x="47" y="1228"/>
                  </a:lnTo>
                  <a:lnTo>
                    <a:pt x="35" y="1183"/>
                  </a:lnTo>
                  <a:lnTo>
                    <a:pt x="24" y="1138"/>
                  </a:lnTo>
                  <a:lnTo>
                    <a:pt x="15" y="1092"/>
                  </a:lnTo>
                  <a:lnTo>
                    <a:pt x="8" y="1044"/>
                  </a:lnTo>
                  <a:lnTo>
                    <a:pt x="3" y="997"/>
                  </a:lnTo>
                  <a:lnTo>
                    <a:pt x="1" y="947"/>
                  </a:lnTo>
                  <a:lnTo>
                    <a:pt x="0" y="897"/>
                  </a:lnTo>
                  <a:lnTo>
                    <a:pt x="0" y="862"/>
                  </a:lnTo>
                  <a:lnTo>
                    <a:pt x="2" y="828"/>
                  </a:lnTo>
                  <a:lnTo>
                    <a:pt x="4" y="795"/>
                  </a:lnTo>
                  <a:lnTo>
                    <a:pt x="7" y="762"/>
                  </a:lnTo>
                  <a:lnTo>
                    <a:pt x="11" y="730"/>
                  </a:lnTo>
                  <a:lnTo>
                    <a:pt x="17" y="698"/>
                  </a:lnTo>
                  <a:lnTo>
                    <a:pt x="23" y="668"/>
                  </a:lnTo>
                  <a:lnTo>
                    <a:pt x="30" y="637"/>
                  </a:lnTo>
                  <a:lnTo>
                    <a:pt x="39" y="607"/>
                  </a:lnTo>
                  <a:lnTo>
                    <a:pt x="48" y="577"/>
                  </a:lnTo>
                  <a:lnTo>
                    <a:pt x="58" y="550"/>
                  </a:lnTo>
                  <a:lnTo>
                    <a:pt x="70" y="521"/>
                  </a:lnTo>
                  <a:lnTo>
                    <a:pt x="82" y="494"/>
                  </a:lnTo>
                  <a:lnTo>
                    <a:pt x="95" y="467"/>
                  </a:lnTo>
                  <a:lnTo>
                    <a:pt x="109" y="440"/>
                  </a:lnTo>
                  <a:lnTo>
                    <a:pt x="125" y="415"/>
                  </a:lnTo>
                  <a:lnTo>
                    <a:pt x="141" y="391"/>
                  </a:lnTo>
                  <a:lnTo>
                    <a:pt x="158" y="366"/>
                  </a:lnTo>
                  <a:lnTo>
                    <a:pt x="175" y="343"/>
                  </a:lnTo>
                  <a:lnTo>
                    <a:pt x="194" y="319"/>
                  </a:lnTo>
                  <a:lnTo>
                    <a:pt x="212" y="297"/>
                  </a:lnTo>
                  <a:lnTo>
                    <a:pt x="232" y="276"/>
                  </a:lnTo>
                  <a:lnTo>
                    <a:pt x="252" y="256"/>
                  </a:lnTo>
                  <a:lnTo>
                    <a:pt x="273" y="237"/>
                  </a:lnTo>
                  <a:lnTo>
                    <a:pt x="295" y="218"/>
                  </a:lnTo>
                  <a:lnTo>
                    <a:pt x="318" y="200"/>
                  </a:lnTo>
                  <a:lnTo>
                    <a:pt x="341" y="183"/>
                  </a:lnTo>
                  <a:lnTo>
                    <a:pt x="365" y="166"/>
                  </a:lnTo>
                  <a:lnTo>
                    <a:pt x="391" y="150"/>
                  </a:lnTo>
                  <a:lnTo>
                    <a:pt x="416" y="135"/>
                  </a:lnTo>
                  <a:lnTo>
                    <a:pt x="443" y="120"/>
                  </a:lnTo>
                  <a:lnTo>
                    <a:pt x="469" y="106"/>
                  </a:lnTo>
                  <a:lnTo>
                    <a:pt x="497" y="93"/>
                  </a:lnTo>
                  <a:lnTo>
                    <a:pt x="525" y="82"/>
                  </a:lnTo>
                  <a:lnTo>
                    <a:pt x="553" y="70"/>
                  </a:lnTo>
                  <a:lnTo>
                    <a:pt x="581" y="59"/>
                  </a:lnTo>
                  <a:lnTo>
                    <a:pt x="611" y="50"/>
                  </a:lnTo>
                  <a:lnTo>
                    <a:pt x="641" y="41"/>
                  </a:lnTo>
                  <a:lnTo>
                    <a:pt x="670" y="33"/>
                  </a:lnTo>
                  <a:lnTo>
                    <a:pt x="700" y="27"/>
                  </a:lnTo>
                  <a:lnTo>
                    <a:pt x="731" y="20"/>
                  </a:lnTo>
                  <a:lnTo>
                    <a:pt x="761" y="15"/>
                  </a:lnTo>
                  <a:lnTo>
                    <a:pt x="793" y="10"/>
                  </a:lnTo>
                  <a:lnTo>
                    <a:pt x="825" y="6"/>
                  </a:lnTo>
                  <a:lnTo>
                    <a:pt x="857" y="3"/>
                  </a:lnTo>
                  <a:lnTo>
                    <a:pt x="890" y="1"/>
                  </a:lnTo>
                  <a:lnTo>
                    <a:pt x="922" y="0"/>
                  </a:lnTo>
                  <a:lnTo>
                    <a:pt x="955" y="0"/>
                  </a:lnTo>
                  <a:lnTo>
                    <a:pt x="979" y="0"/>
                  </a:lnTo>
                  <a:lnTo>
                    <a:pt x="1002" y="1"/>
                  </a:lnTo>
                  <a:lnTo>
                    <a:pt x="1025" y="2"/>
                  </a:lnTo>
                  <a:lnTo>
                    <a:pt x="1049" y="3"/>
                  </a:lnTo>
                  <a:lnTo>
                    <a:pt x="1072" y="5"/>
                  </a:lnTo>
                  <a:lnTo>
                    <a:pt x="1095" y="7"/>
                  </a:lnTo>
                  <a:lnTo>
                    <a:pt x="1119" y="10"/>
                  </a:lnTo>
                  <a:lnTo>
                    <a:pt x="1143" y="13"/>
                  </a:lnTo>
                  <a:lnTo>
                    <a:pt x="1166" y="16"/>
                  </a:lnTo>
                  <a:lnTo>
                    <a:pt x="1189" y="20"/>
                  </a:lnTo>
                  <a:lnTo>
                    <a:pt x="1213" y="23"/>
                  </a:lnTo>
                  <a:lnTo>
                    <a:pt x="1236" y="29"/>
                  </a:lnTo>
                  <a:lnTo>
                    <a:pt x="1259" y="34"/>
                  </a:lnTo>
                  <a:lnTo>
                    <a:pt x="1283" y="39"/>
                  </a:lnTo>
                  <a:lnTo>
                    <a:pt x="1306" y="46"/>
                  </a:lnTo>
                  <a:lnTo>
                    <a:pt x="1328" y="52"/>
                  </a:lnTo>
                  <a:lnTo>
                    <a:pt x="1350" y="59"/>
                  </a:lnTo>
                  <a:lnTo>
                    <a:pt x="1373" y="66"/>
                  </a:lnTo>
                  <a:lnTo>
                    <a:pt x="1395" y="74"/>
                  </a:lnTo>
                  <a:lnTo>
                    <a:pt x="1417" y="82"/>
                  </a:lnTo>
                  <a:lnTo>
                    <a:pt x="1438" y="90"/>
                  </a:lnTo>
                  <a:lnTo>
                    <a:pt x="1460" y="99"/>
                  </a:lnTo>
                  <a:lnTo>
                    <a:pt x="1480" y="107"/>
                  </a:lnTo>
                  <a:lnTo>
                    <a:pt x="1501" y="117"/>
                  </a:lnTo>
                  <a:lnTo>
                    <a:pt x="1493" y="137"/>
                  </a:lnTo>
                  <a:lnTo>
                    <a:pt x="1486" y="158"/>
                  </a:lnTo>
                  <a:lnTo>
                    <a:pt x="1479" y="182"/>
                  </a:lnTo>
                  <a:lnTo>
                    <a:pt x="1472" y="205"/>
                  </a:lnTo>
                  <a:lnTo>
                    <a:pt x="1466" y="229"/>
                  </a:lnTo>
                  <a:lnTo>
                    <a:pt x="1460" y="256"/>
                  </a:lnTo>
                  <a:lnTo>
                    <a:pt x="1453" y="282"/>
                  </a:lnTo>
                  <a:lnTo>
                    <a:pt x="1447" y="311"/>
                  </a:lnTo>
                  <a:lnTo>
                    <a:pt x="1430" y="314"/>
                  </a:lnTo>
                  <a:lnTo>
                    <a:pt x="1413" y="295"/>
                  </a:lnTo>
                  <a:lnTo>
                    <a:pt x="1392" y="275"/>
                  </a:lnTo>
                  <a:lnTo>
                    <a:pt x="1366" y="253"/>
                  </a:lnTo>
                  <a:lnTo>
                    <a:pt x="1337" y="228"/>
                  </a:lnTo>
                  <a:lnTo>
                    <a:pt x="1321" y="217"/>
                  </a:lnTo>
                  <a:lnTo>
                    <a:pt x="1303" y="205"/>
                  </a:lnTo>
                  <a:lnTo>
                    <a:pt x="1283" y="193"/>
                  </a:lnTo>
                  <a:lnTo>
                    <a:pt x="1263" y="183"/>
                  </a:lnTo>
                  <a:lnTo>
                    <a:pt x="1240" y="171"/>
                  </a:lnTo>
                  <a:lnTo>
                    <a:pt x="1218" y="160"/>
                  </a:lnTo>
                  <a:lnTo>
                    <a:pt x="1194" y="150"/>
                  </a:lnTo>
                  <a:lnTo>
                    <a:pt x="1168" y="138"/>
                  </a:lnTo>
                  <a:lnTo>
                    <a:pt x="1142" y="128"/>
                  </a:lnTo>
                  <a:lnTo>
                    <a:pt x="1115" y="119"/>
                  </a:lnTo>
                  <a:lnTo>
                    <a:pt x="1089" y="111"/>
                  </a:lnTo>
                  <a:lnTo>
                    <a:pt x="1061" y="106"/>
                  </a:lnTo>
                  <a:lnTo>
                    <a:pt x="1034" y="102"/>
                  </a:lnTo>
                  <a:lnTo>
                    <a:pt x="1005" y="98"/>
                  </a:lnTo>
                  <a:lnTo>
                    <a:pt x="975" y="97"/>
                  </a:lnTo>
                  <a:lnTo>
                    <a:pt x="946" y="96"/>
                  </a:lnTo>
                  <a:lnTo>
                    <a:pt x="918" y="96"/>
                  </a:lnTo>
                  <a:lnTo>
                    <a:pt x="891" y="98"/>
                  </a:lnTo>
                  <a:lnTo>
                    <a:pt x="864" y="100"/>
                  </a:lnTo>
                  <a:lnTo>
                    <a:pt x="839" y="103"/>
                  </a:lnTo>
                  <a:lnTo>
                    <a:pt x="813" y="106"/>
                  </a:lnTo>
                  <a:lnTo>
                    <a:pt x="788" y="111"/>
                  </a:lnTo>
                  <a:lnTo>
                    <a:pt x="764" y="117"/>
                  </a:lnTo>
                  <a:lnTo>
                    <a:pt x="739" y="123"/>
                  </a:lnTo>
                  <a:lnTo>
                    <a:pt x="716" y="131"/>
                  </a:lnTo>
                  <a:lnTo>
                    <a:pt x="694" y="138"/>
                  </a:lnTo>
                  <a:lnTo>
                    <a:pt x="670" y="146"/>
                  </a:lnTo>
                  <a:lnTo>
                    <a:pt x="649" y="157"/>
                  </a:lnTo>
                  <a:lnTo>
                    <a:pt x="628" y="168"/>
                  </a:lnTo>
                  <a:lnTo>
                    <a:pt x="607" y="178"/>
                  </a:lnTo>
                  <a:lnTo>
                    <a:pt x="587" y="191"/>
                  </a:lnTo>
                  <a:lnTo>
                    <a:pt x="567" y="204"/>
                  </a:lnTo>
                  <a:lnTo>
                    <a:pt x="547" y="218"/>
                  </a:lnTo>
                  <a:lnTo>
                    <a:pt x="528" y="232"/>
                  </a:lnTo>
                  <a:lnTo>
                    <a:pt x="510" y="247"/>
                  </a:lnTo>
                  <a:lnTo>
                    <a:pt x="493" y="263"/>
                  </a:lnTo>
                  <a:lnTo>
                    <a:pt x="476" y="280"/>
                  </a:lnTo>
                  <a:lnTo>
                    <a:pt x="460" y="297"/>
                  </a:lnTo>
                  <a:lnTo>
                    <a:pt x="444" y="315"/>
                  </a:lnTo>
                  <a:lnTo>
                    <a:pt x="429" y="333"/>
                  </a:lnTo>
                  <a:lnTo>
                    <a:pt x="414" y="352"/>
                  </a:lnTo>
                  <a:lnTo>
                    <a:pt x="400" y="371"/>
                  </a:lnTo>
                  <a:lnTo>
                    <a:pt x="386" y="392"/>
                  </a:lnTo>
                  <a:lnTo>
                    <a:pt x="374" y="413"/>
                  </a:lnTo>
                  <a:lnTo>
                    <a:pt x="362" y="434"/>
                  </a:lnTo>
                  <a:lnTo>
                    <a:pt x="350" y="455"/>
                  </a:lnTo>
                  <a:lnTo>
                    <a:pt x="339" y="479"/>
                  </a:lnTo>
                  <a:lnTo>
                    <a:pt x="328" y="502"/>
                  </a:lnTo>
                  <a:lnTo>
                    <a:pt x="319" y="525"/>
                  </a:lnTo>
                  <a:lnTo>
                    <a:pt x="310" y="550"/>
                  </a:lnTo>
                  <a:lnTo>
                    <a:pt x="302" y="573"/>
                  </a:lnTo>
                  <a:lnTo>
                    <a:pt x="293" y="598"/>
                  </a:lnTo>
                  <a:lnTo>
                    <a:pt x="286" y="622"/>
                  </a:lnTo>
                  <a:lnTo>
                    <a:pt x="279" y="647"/>
                  </a:lnTo>
                  <a:lnTo>
                    <a:pt x="274" y="672"/>
                  </a:lnTo>
                  <a:lnTo>
                    <a:pt x="269" y="697"/>
                  </a:lnTo>
                  <a:lnTo>
                    <a:pt x="264" y="723"/>
                  </a:lnTo>
                  <a:lnTo>
                    <a:pt x="259" y="748"/>
                  </a:lnTo>
                  <a:lnTo>
                    <a:pt x="256" y="774"/>
                  </a:lnTo>
                  <a:lnTo>
                    <a:pt x="254" y="800"/>
                  </a:lnTo>
                  <a:lnTo>
                    <a:pt x="251" y="826"/>
                  </a:lnTo>
                  <a:lnTo>
                    <a:pt x="250" y="852"/>
                  </a:lnTo>
                  <a:lnTo>
                    <a:pt x="249" y="880"/>
                  </a:lnTo>
                  <a:lnTo>
                    <a:pt x="249" y="90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58"/>
            </a:p>
          </p:txBody>
        </p:sp>
        <p:sp>
          <p:nvSpPr>
            <p:cNvPr id="71" name="Freeform 11"/>
            <p:cNvSpPr>
              <a:spLocks/>
            </p:cNvSpPr>
            <p:nvPr userDrawn="1"/>
          </p:nvSpPr>
          <p:spPr bwMode="auto">
            <a:xfrm>
              <a:off x="1932" y="1445"/>
              <a:ext cx="89" cy="103"/>
            </a:xfrm>
            <a:custGeom>
              <a:avLst/>
              <a:gdLst>
                <a:gd name="T0" fmla="*/ 0 w 1514"/>
                <a:gd name="T1" fmla="*/ 0 h 1739"/>
                <a:gd name="T2" fmla="*/ 0 w 1514"/>
                <a:gd name="T3" fmla="*/ 0 h 1739"/>
                <a:gd name="T4" fmla="*/ 0 w 1514"/>
                <a:gd name="T5" fmla="*/ 0 h 1739"/>
                <a:gd name="T6" fmla="*/ 0 w 1514"/>
                <a:gd name="T7" fmla="*/ 0 h 1739"/>
                <a:gd name="T8" fmla="*/ 0 w 1514"/>
                <a:gd name="T9" fmla="*/ 0 h 1739"/>
                <a:gd name="T10" fmla="*/ 0 w 1514"/>
                <a:gd name="T11" fmla="*/ 0 h 1739"/>
                <a:gd name="T12" fmla="*/ 0 w 1514"/>
                <a:gd name="T13" fmla="*/ 0 h 1739"/>
                <a:gd name="T14" fmla="*/ 0 w 1514"/>
                <a:gd name="T15" fmla="*/ 0 h 1739"/>
                <a:gd name="T16" fmla="*/ 0 w 1514"/>
                <a:gd name="T17" fmla="*/ 0 h 1739"/>
                <a:gd name="T18" fmla="*/ 0 w 1514"/>
                <a:gd name="T19" fmla="*/ 0 h 1739"/>
                <a:gd name="T20" fmla="*/ 0 w 1514"/>
                <a:gd name="T21" fmla="*/ 0 h 1739"/>
                <a:gd name="T22" fmla="*/ 0 w 1514"/>
                <a:gd name="T23" fmla="*/ 0 h 1739"/>
                <a:gd name="T24" fmla="*/ 0 w 1514"/>
                <a:gd name="T25" fmla="*/ 0 h 1739"/>
                <a:gd name="T26" fmla="*/ 0 w 1514"/>
                <a:gd name="T27" fmla="*/ 0 h 1739"/>
                <a:gd name="T28" fmla="*/ 0 w 1514"/>
                <a:gd name="T29" fmla="*/ 0 h 1739"/>
                <a:gd name="T30" fmla="*/ 0 w 1514"/>
                <a:gd name="T31" fmla="*/ 0 h 1739"/>
                <a:gd name="T32" fmla="*/ 0 w 1514"/>
                <a:gd name="T33" fmla="*/ 0 h 1739"/>
                <a:gd name="T34" fmla="*/ 0 w 1514"/>
                <a:gd name="T35" fmla="*/ 0 h 1739"/>
                <a:gd name="T36" fmla="*/ 0 w 1514"/>
                <a:gd name="T37" fmla="*/ 0 h 1739"/>
                <a:gd name="T38" fmla="*/ 0 w 1514"/>
                <a:gd name="T39" fmla="*/ 0 h 1739"/>
                <a:gd name="T40" fmla="*/ 0 w 1514"/>
                <a:gd name="T41" fmla="*/ 0 h 1739"/>
                <a:gd name="T42" fmla="*/ 0 w 1514"/>
                <a:gd name="T43" fmla="*/ 0 h 1739"/>
                <a:gd name="T44" fmla="*/ 0 w 1514"/>
                <a:gd name="T45" fmla="*/ 0 h 1739"/>
                <a:gd name="T46" fmla="*/ 0 w 1514"/>
                <a:gd name="T47" fmla="*/ 0 h 1739"/>
                <a:gd name="T48" fmla="*/ 0 w 1514"/>
                <a:gd name="T49" fmla="*/ 0 h 1739"/>
                <a:gd name="T50" fmla="*/ 0 w 1514"/>
                <a:gd name="T51" fmla="*/ 0 h 1739"/>
                <a:gd name="T52" fmla="*/ 0 w 1514"/>
                <a:gd name="T53" fmla="*/ 0 h 1739"/>
                <a:gd name="T54" fmla="*/ 0 w 1514"/>
                <a:gd name="T55" fmla="*/ 0 h 1739"/>
                <a:gd name="T56" fmla="*/ 0 w 1514"/>
                <a:gd name="T57" fmla="*/ 0 h 1739"/>
                <a:gd name="T58" fmla="*/ 0 w 1514"/>
                <a:gd name="T59" fmla="*/ 0 h 1739"/>
                <a:gd name="T60" fmla="*/ 0 w 1514"/>
                <a:gd name="T61" fmla="*/ 0 h 1739"/>
                <a:gd name="T62" fmla="*/ 0 w 1514"/>
                <a:gd name="T63" fmla="*/ 0 h 1739"/>
                <a:gd name="T64" fmla="*/ 0 w 1514"/>
                <a:gd name="T65" fmla="*/ 0 h 1739"/>
                <a:gd name="T66" fmla="*/ 0 w 1514"/>
                <a:gd name="T67" fmla="*/ 0 h 1739"/>
                <a:gd name="T68" fmla="*/ 0 w 1514"/>
                <a:gd name="T69" fmla="*/ 0 h 1739"/>
                <a:gd name="T70" fmla="*/ 0 w 1514"/>
                <a:gd name="T71" fmla="*/ 0 h 1739"/>
                <a:gd name="T72" fmla="*/ 0 w 1514"/>
                <a:gd name="T73" fmla="*/ 0 h 1739"/>
                <a:gd name="T74" fmla="*/ 0 w 1514"/>
                <a:gd name="T75" fmla="*/ 0 h 1739"/>
                <a:gd name="T76" fmla="*/ 0 w 1514"/>
                <a:gd name="T77" fmla="*/ 0 h 1739"/>
                <a:gd name="T78" fmla="*/ 0 w 1514"/>
                <a:gd name="T79" fmla="*/ 0 h 1739"/>
                <a:gd name="T80" fmla="*/ 0 w 1514"/>
                <a:gd name="T81" fmla="*/ 0 h 1739"/>
                <a:gd name="T82" fmla="*/ 0 w 1514"/>
                <a:gd name="T83" fmla="*/ 0 h 1739"/>
                <a:gd name="T84" fmla="*/ 0 w 1514"/>
                <a:gd name="T85" fmla="*/ 0 h 1739"/>
                <a:gd name="T86" fmla="*/ 0 w 1514"/>
                <a:gd name="T87" fmla="*/ 0 h 1739"/>
                <a:gd name="T88" fmla="*/ 0 w 1514"/>
                <a:gd name="T89" fmla="*/ 0 h 1739"/>
                <a:gd name="T90" fmla="*/ 0 w 1514"/>
                <a:gd name="T91" fmla="*/ 0 h 1739"/>
                <a:gd name="T92" fmla="*/ 0 w 1514"/>
                <a:gd name="T93" fmla="*/ 0 h 1739"/>
                <a:gd name="T94" fmla="*/ 0 w 1514"/>
                <a:gd name="T95" fmla="*/ 0 h 1739"/>
                <a:gd name="T96" fmla="*/ 0 w 1514"/>
                <a:gd name="T97" fmla="*/ 0 h 1739"/>
                <a:gd name="T98" fmla="*/ 0 w 1514"/>
                <a:gd name="T99" fmla="*/ 0 h 1739"/>
                <a:gd name="T100" fmla="*/ 0 w 1514"/>
                <a:gd name="T101" fmla="*/ 0 h 1739"/>
                <a:gd name="T102" fmla="*/ 0 w 1514"/>
                <a:gd name="T103" fmla="*/ 0 h 1739"/>
                <a:gd name="T104" fmla="*/ 0 w 1514"/>
                <a:gd name="T105" fmla="*/ 0 h 1739"/>
                <a:gd name="T106" fmla="*/ 0 w 1514"/>
                <a:gd name="T107" fmla="*/ 0 h 1739"/>
                <a:gd name="T108" fmla="*/ 0 w 1514"/>
                <a:gd name="T109" fmla="*/ 0 h 1739"/>
                <a:gd name="T110" fmla="*/ 0 w 1514"/>
                <a:gd name="T111" fmla="*/ 0 h 1739"/>
                <a:gd name="T112" fmla="*/ 0 w 1514"/>
                <a:gd name="T113" fmla="*/ 0 h 1739"/>
                <a:gd name="T114" fmla="*/ 0 w 1514"/>
                <a:gd name="T115" fmla="*/ 0 h 1739"/>
                <a:gd name="T116" fmla="*/ 0 w 1514"/>
                <a:gd name="T117" fmla="*/ 0 h 1739"/>
                <a:gd name="T118" fmla="*/ 0 w 1514"/>
                <a:gd name="T119" fmla="*/ 0 h 1739"/>
                <a:gd name="T120" fmla="*/ 0 w 1514"/>
                <a:gd name="T121" fmla="*/ 0 h 173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514" h="1739">
                  <a:moveTo>
                    <a:pt x="222" y="729"/>
                  </a:moveTo>
                  <a:lnTo>
                    <a:pt x="758" y="742"/>
                  </a:lnTo>
                  <a:lnTo>
                    <a:pt x="788" y="741"/>
                  </a:lnTo>
                  <a:lnTo>
                    <a:pt x="818" y="740"/>
                  </a:lnTo>
                  <a:lnTo>
                    <a:pt x="850" y="739"/>
                  </a:lnTo>
                  <a:lnTo>
                    <a:pt x="883" y="738"/>
                  </a:lnTo>
                  <a:lnTo>
                    <a:pt x="917" y="737"/>
                  </a:lnTo>
                  <a:lnTo>
                    <a:pt x="952" y="736"/>
                  </a:lnTo>
                  <a:lnTo>
                    <a:pt x="989" y="735"/>
                  </a:lnTo>
                  <a:lnTo>
                    <a:pt x="1026" y="734"/>
                  </a:lnTo>
                  <a:lnTo>
                    <a:pt x="1064" y="733"/>
                  </a:lnTo>
                  <a:lnTo>
                    <a:pt x="1101" y="731"/>
                  </a:lnTo>
                  <a:lnTo>
                    <a:pt x="1136" y="731"/>
                  </a:lnTo>
                  <a:lnTo>
                    <a:pt x="1170" y="730"/>
                  </a:lnTo>
                  <a:lnTo>
                    <a:pt x="1203" y="730"/>
                  </a:lnTo>
                  <a:lnTo>
                    <a:pt x="1234" y="730"/>
                  </a:lnTo>
                  <a:lnTo>
                    <a:pt x="1263" y="729"/>
                  </a:lnTo>
                  <a:lnTo>
                    <a:pt x="1292" y="729"/>
                  </a:lnTo>
                  <a:lnTo>
                    <a:pt x="1292" y="0"/>
                  </a:lnTo>
                  <a:lnTo>
                    <a:pt x="1357" y="5"/>
                  </a:lnTo>
                  <a:lnTo>
                    <a:pt x="1404" y="8"/>
                  </a:lnTo>
                  <a:lnTo>
                    <a:pt x="1448" y="5"/>
                  </a:lnTo>
                  <a:lnTo>
                    <a:pt x="1514" y="0"/>
                  </a:lnTo>
                  <a:lnTo>
                    <a:pt x="1514" y="1739"/>
                  </a:lnTo>
                  <a:lnTo>
                    <a:pt x="1469" y="1735"/>
                  </a:lnTo>
                  <a:lnTo>
                    <a:pt x="1459" y="1735"/>
                  </a:lnTo>
                  <a:lnTo>
                    <a:pt x="1451" y="1735"/>
                  </a:lnTo>
                  <a:lnTo>
                    <a:pt x="1445" y="1733"/>
                  </a:lnTo>
                  <a:lnTo>
                    <a:pt x="1439" y="1732"/>
                  </a:lnTo>
                  <a:lnTo>
                    <a:pt x="1404" y="1731"/>
                  </a:lnTo>
                  <a:lnTo>
                    <a:pt x="1364" y="1732"/>
                  </a:lnTo>
                  <a:lnTo>
                    <a:pt x="1332" y="1735"/>
                  </a:lnTo>
                  <a:lnTo>
                    <a:pt x="1292" y="1739"/>
                  </a:lnTo>
                  <a:lnTo>
                    <a:pt x="1292" y="866"/>
                  </a:lnTo>
                  <a:lnTo>
                    <a:pt x="1114" y="860"/>
                  </a:lnTo>
                  <a:lnTo>
                    <a:pt x="906" y="851"/>
                  </a:lnTo>
                  <a:lnTo>
                    <a:pt x="610" y="851"/>
                  </a:lnTo>
                  <a:lnTo>
                    <a:pt x="589" y="851"/>
                  </a:lnTo>
                  <a:lnTo>
                    <a:pt x="563" y="852"/>
                  </a:lnTo>
                  <a:lnTo>
                    <a:pt x="532" y="854"/>
                  </a:lnTo>
                  <a:lnTo>
                    <a:pt x="497" y="857"/>
                  </a:lnTo>
                  <a:lnTo>
                    <a:pt x="464" y="858"/>
                  </a:lnTo>
                  <a:lnTo>
                    <a:pt x="437" y="859"/>
                  </a:lnTo>
                  <a:lnTo>
                    <a:pt x="416" y="860"/>
                  </a:lnTo>
                  <a:lnTo>
                    <a:pt x="402" y="860"/>
                  </a:lnTo>
                  <a:lnTo>
                    <a:pt x="222" y="866"/>
                  </a:lnTo>
                  <a:lnTo>
                    <a:pt x="222" y="1739"/>
                  </a:lnTo>
                  <a:lnTo>
                    <a:pt x="178" y="1735"/>
                  </a:lnTo>
                  <a:lnTo>
                    <a:pt x="167" y="1735"/>
                  </a:lnTo>
                  <a:lnTo>
                    <a:pt x="158" y="1735"/>
                  </a:lnTo>
                  <a:lnTo>
                    <a:pt x="151" y="1733"/>
                  </a:lnTo>
                  <a:lnTo>
                    <a:pt x="146" y="1732"/>
                  </a:lnTo>
                  <a:lnTo>
                    <a:pt x="111" y="1731"/>
                  </a:lnTo>
                  <a:lnTo>
                    <a:pt x="60" y="1733"/>
                  </a:lnTo>
                  <a:lnTo>
                    <a:pt x="0" y="1739"/>
                  </a:lnTo>
                  <a:lnTo>
                    <a:pt x="0" y="0"/>
                  </a:lnTo>
                  <a:lnTo>
                    <a:pt x="63" y="5"/>
                  </a:lnTo>
                  <a:lnTo>
                    <a:pt x="111" y="8"/>
                  </a:lnTo>
                  <a:lnTo>
                    <a:pt x="154" y="5"/>
                  </a:lnTo>
                  <a:lnTo>
                    <a:pt x="222" y="0"/>
                  </a:lnTo>
                  <a:lnTo>
                    <a:pt x="222" y="72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58"/>
            </a:p>
          </p:txBody>
        </p:sp>
        <p:sp>
          <p:nvSpPr>
            <p:cNvPr id="72" name="Freeform 12"/>
            <p:cNvSpPr>
              <a:spLocks/>
            </p:cNvSpPr>
            <p:nvPr userDrawn="1"/>
          </p:nvSpPr>
          <p:spPr bwMode="auto">
            <a:xfrm>
              <a:off x="1816" y="1445"/>
              <a:ext cx="89" cy="103"/>
            </a:xfrm>
            <a:custGeom>
              <a:avLst/>
              <a:gdLst>
                <a:gd name="T0" fmla="*/ 0 w 1515"/>
                <a:gd name="T1" fmla="*/ 0 h 1739"/>
                <a:gd name="T2" fmla="*/ 0 w 1515"/>
                <a:gd name="T3" fmla="*/ 0 h 1739"/>
                <a:gd name="T4" fmla="*/ 0 w 1515"/>
                <a:gd name="T5" fmla="*/ 0 h 1739"/>
                <a:gd name="T6" fmla="*/ 0 w 1515"/>
                <a:gd name="T7" fmla="*/ 0 h 1739"/>
                <a:gd name="T8" fmla="*/ 0 w 1515"/>
                <a:gd name="T9" fmla="*/ 0 h 1739"/>
                <a:gd name="T10" fmla="*/ 0 w 1515"/>
                <a:gd name="T11" fmla="*/ 0 h 1739"/>
                <a:gd name="T12" fmla="*/ 0 w 1515"/>
                <a:gd name="T13" fmla="*/ 0 h 1739"/>
                <a:gd name="T14" fmla="*/ 0 w 1515"/>
                <a:gd name="T15" fmla="*/ 0 h 1739"/>
                <a:gd name="T16" fmla="*/ 0 w 1515"/>
                <a:gd name="T17" fmla="*/ 0 h 1739"/>
                <a:gd name="T18" fmla="*/ 0 w 1515"/>
                <a:gd name="T19" fmla="*/ 0 h 1739"/>
                <a:gd name="T20" fmla="*/ 0 w 1515"/>
                <a:gd name="T21" fmla="*/ 0 h 1739"/>
                <a:gd name="T22" fmla="*/ 0 w 1515"/>
                <a:gd name="T23" fmla="*/ 0 h 1739"/>
                <a:gd name="T24" fmla="*/ 0 w 1515"/>
                <a:gd name="T25" fmla="*/ 0 h 1739"/>
                <a:gd name="T26" fmla="*/ 0 w 1515"/>
                <a:gd name="T27" fmla="*/ 0 h 1739"/>
                <a:gd name="T28" fmla="*/ 0 w 1515"/>
                <a:gd name="T29" fmla="*/ 0 h 1739"/>
                <a:gd name="T30" fmla="*/ 0 w 1515"/>
                <a:gd name="T31" fmla="*/ 0 h 1739"/>
                <a:gd name="T32" fmla="*/ 0 w 1515"/>
                <a:gd name="T33" fmla="*/ 0 h 1739"/>
                <a:gd name="T34" fmla="*/ 0 w 1515"/>
                <a:gd name="T35" fmla="*/ 0 h 1739"/>
                <a:gd name="T36" fmla="*/ 0 w 1515"/>
                <a:gd name="T37" fmla="*/ 0 h 1739"/>
                <a:gd name="T38" fmla="*/ 0 w 1515"/>
                <a:gd name="T39" fmla="*/ 0 h 1739"/>
                <a:gd name="T40" fmla="*/ 0 w 1515"/>
                <a:gd name="T41" fmla="*/ 0 h 1739"/>
                <a:gd name="T42" fmla="*/ 0 w 1515"/>
                <a:gd name="T43" fmla="*/ 0 h 1739"/>
                <a:gd name="T44" fmla="*/ 0 w 1515"/>
                <a:gd name="T45" fmla="*/ 0 h 1739"/>
                <a:gd name="T46" fmla="*/ 0 w 1515"/>
                <a:gd name="T47" fmla="*/ 0 h 1739"/>
                <a:gd name="T48" fmla="*/ 0 w 1515"/>
                <a:gd name="T49" fmla="*/ 0 h 1739"/>
                <a:gd name="T50" fmla="*/ 0 w 1515"/>
                <a:gd name="T51" fmla="*/ 0 h 1739"/>
                <a:gd name="T52" fmla="*/ 0 w 1515"/>
                <a:gd name="T53" fmla="*/ 0 h 1739"/>
                <a:gd name="T54" fmla="*/ 0 w 1515"/>
                <a:gd name="T55" fmla="*/ 0 h 173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515" h="1739">
                  <a:moveTo>
                    <a:pt x="209" y="1583"/>
                  </a:moveTo>
                  <a:lnTo>
                    <a:pt x="169" y="1627"/>
                  </a:lnTo>
                  <a:lnTo>
                    <a:pt x="135" y="1668"/>
                  </a:lnTo>
                  <a:lnTo>
                    <a:pt x="104" y="1705"/>
                  </a:lnTo>
                  <a:lnTo>
                    <a:pt x="77" y="1739"/>
                  </a:lnTo>
                  <a:lnTo>
                    <a:pt x="0" y="1739"/>
                  </a:lnTo>
                  <a:lnTo>
                    <a:pt x="0" y="0"/>
                  </a:lnTo>
                  <a:lnTo>
                    <a:pt x="17" y="3"/>
                  </a:lnTo>
                  <a:lnTo>
                    <a:pt x="41" y="5"/>
                  </a:lnTo>
                  <a:lnTo>
                    <a:pt x="73" y="8"/>
                  </a:lnTo>
                  <a:lnTo>
                    <a:pt x="111" y="8"/>
                  </a:lnTo>
                  <a:lnTo>
                    <a:pt x="224" y="0"/>
                  </a:lnTo>
                  <a:lnTo>
                    <a:pt x="224" y="1327"/>
                  </a:lnTo>
                  <a:lnTo>
                    <a:pt x="249" y="1327"/>
                  </a:lnTo>
                  <a:lnTo>
                    <a:pt x="1404" y="0"/>
                  </a:lnTo>
                  <a:lnTo>
                    <a:pt x="1515" y="0"/>
                  </a:lnTo>
                  <a:lnTo>
                    <a:pt x="1515" y="1739"/>
                  </a:lnTo>
                  <a:lnTo>
                    <a:pt x="1483" y="1736"/>
                  </a:lnTo>
                  <a:lnTo>
                    <a:pt x="1454" y="1733"/>
                  </a:lnTo>
                  <a:lnTo>
                    <a:pt x="1428" y="1731"/>
                  </a:lnTo>
                  <a:lnTo>
                    <a:pt x="1404" y="1731"/>
                  </a:lnTo>
                  <a:lnTo>
                    <a:pt x="1384" y="1731"/>
                  </a:lnTo>
                  <a:lnTo>
                    <a:pt x="1357" y="1733"/>
                  </a:lnTo>
                  <a:lnTo>
                    <a:pt x="1327" y="1736"/>
                  </a:lnTo>
                  <a:lnTo>
                    <a:pt x="1292" y="1739"/>
                  </a:lnTo>
                  <a:lnTo>
                    <a:pt x="1292" y="351"/>
                  </a:lnTo>
                  <a:lnTo>
                    <a:pt x="1266" y="351"/>
                  </a:lnTo>
                  <a:lnTo>
                    <a:pt x="209" y="158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58"/>
            </a:p>
          </p:txBody>
        </p:sp>
        <p:sp>
          <p:nvSpPr>
            <p:cNvPr id="73" name="Freeform 13"/>
            <p:cNvSpPr>
              <a:spLocks/>
            </p:cNvSpPr>
            <p:nvPr userDrawn="1"/>
          </p:nvSpPr>
          <p:spPr bwMode="auto">
            <a:xfrm>
              <a:off x="2536" y="1706"/>
              <a:ext cx="56" cy="62"/>
            </a:xfrm>
            <a:custGeom>
              <a:avLst/>
              <a:gdLst>
                <a:gd name="T0" fmla="*/ 0 w 942"/>
                <a:gd name="T1" fmla="*/ 0 h 1081"/>
                <a:gd name="T2" fmla="*/ 0 w 942"/>
                <a:gd name="T3" fmla="*/ 0 h 1081"/>
                <a:gd name="T4" fmla="*/ 0 w 942"/>
                <a:gd name="T5" fmla="*/ 0 h 1081"/>
                <a:gd name="T6" fmla="*/ 0 w 942"/>
                <a:gd name="T7" fmla="*/ 0 h 1081"/>
                <a:gd name="T8" fmla="*/ 0 w 942"/>
                <a:gd name="T9" fmla="*/ 0 h 1081"/>
                <a:gd name="T10" fmla="*/ 0 w 942"/>
                <a:gd name="T11" fmla="*/ 0 h 1081"/>
                <a:gd name="T12" fmla="*/ 0 w 942"/>
                <a:gd name="T13" fmla="*/ 0 h 1081"/>
                <a:gd name="T14" fmla="*/ 0 w 942"/>
                <a:gd name="T15" fmla="*/ 0 h 1081"/>
                <a:gd name="T16" fmla="*/ 0 w 942"/>
                <a:gd name="T17" fmla="*/ 0 h 1081"/>
                <a:gd name="T18" fmla="*/ 0 w 942"/>
                <a:gd name="T19" fmla="*/ 0 h 1081"/>
                <a:gd name="T20" fmla="*/ 0 w 942"/>
                <a:gd name="T21" fmla="*/ 0 h 1081"/>
                <a:gd name="T22" fmla="*/ 0 w 942"/>
                <a:gd name="T23" fmla="*/ 0 h 1081"/>
                <a:gd name="T24" fmla="*/ 0 w 942"/>
                <a:gd name="T25" fmla="*/ 0 h 1081"/>
                <a:gd name="T26" fmla="*/ 0 w 942"/>
                <a:gd name="T27" fmla="*/ 0 h 1081"/>
                <a:gd name="T28" fmla="*/ 0 w 942"/>
                <a:gd name="T29" fmla="*/ 0 h 1081"/>
                <a:gd name="T30" fmla="*/ 0 w 942"/>
                <a:gd name="T31" fmla="*/ 0 h 1081"/>
                <a:gd name="T32" fmla="*/ 0 w 942"/>
                <a:gd name="T33" fmla="*/ 0 h 1081"/>
                <a:gd name="T34" fmla="*/ 0 w 942"/>
                <a:gd name="T35" fmla="*/ 0 h 1081"/>
                <a:gd name="T36" fmla="*/ 0 w 942"/>
                <a:gd name="T37" fmla="*/ 0 h 1081"/>
                <a:gd name="T38" fmla="*/ 0 w 942"/>
                <a:gd name="T39" fmla="*/ 0 h 1081"/>
                <a:gd name="T40" fmla="*/ 0 w 942"/>
                <a:gd name="T41" fmla="*/ 0 h 1081"/>
                <a:gd name="T42" fmla="*/ 0 w 942"/>
                <a:gd name="T43" fmla="*/ 0 h 1081"/>
                <a:gd name="T44" fmla="*/ 0 w 942"/>
                <a:gd name="T45" fmla="*/ 0 h 1081"/>
                <a:gd name="T46" fmla="*/ 0 w 942"/>
                <a:gd name="T47" fmla="*/ 0 h 1081"/>
                <a:gd name="T48" fmla="*/ 0 w 942"/>
                <a:gd name="T49" fmla="*/ 0 h 1081"/>
                <a:gd name="T50" fmla="*/ 0 w 942"/>
                <a:gd name="T51" fmla="*/ 0 h 1081"/>
                <a:gd name="T52" fmla="*/ 0 w 942"/>
                <a:gd name="T53" fmla="*/ 0 h 1081"/>
                <a:gd name="T54" fmla="*/ 0 w 942"/>
                <a:gd name="T55" fmla="*/ 0 h 108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42" h="1081">
                  <a:moveTo>
                    <a:pt x="786" y="218"/>
                  </a:moveTo>
                  <a:lnTo>
                    <a:pt x="129" y="985"/>
                  </a:lnTo>
                  <a:lnTo>
                    <a:pt x="105" y="1011"/>
                  </a:lnTo>
                  <a:lnTo>
                    <a:pt x="84" y="1037"/>
                  </a:lnTo>
                  <a:lnTo>
                    <a:pt x="64" y="1060"/>
                  </a:lnTo>
                  <a:lnTo>
                    <a:pt x="48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1" y="2"/>
                  </a:lnTo>
                  <a:lnTo>
                    <a:pt x="26" y="4"/>
                  </a:lnTo>
                  <a:lnTo>
                    <a:pt x="45" y="5"/>
                  </a:lnTo>
                  <a:lnTo>
                    <a:pt x="69" y="5"/>
                  </a:lnTo>
                  <a:lnTo>
                    <a:pt x="138" y="0"/>
                  </a:lnTo>
                  <a:lnTo>
                    <a:pt x="138" y="826"/>
                  </a:lnTo>
                  <a:lnTo>
                    <a:pt x="156" y="826"/>
                  </a:lnTo>
                  <a:lnTo>
                    <a:pt x="872" y="0"/>
                  </a:lnTo>
                  <a:lnTo>
                    <a:pt x="942" y="0"/>
                  </a:lnTo>
                  <a:lnTo>
                    <a:pt x="942" y="1081"/>
                  </a:lnTo>
                  <a:lnTo>
                    <a:pt x="922" y="1078"/>
                  </a:lnTo>
                  <a:lnTo>
                    <a:pt x="904" y="1077"/>
                  </a:lnTo>
                  <a:lnTo>
                    <a:pt x="887" y="1076"/>
                  </a:lnTo>
                  <a:lnTo>
                    <a:pt x="872" y="1076"/>
                  </a:lnTo>
                  <a:lnTo>
                    <a:pt x="859" y="1076"/>
                  </a:lnTo>
                  <a:lnTo>
                    <a:pt x="843" y="1077"/>
                  </a:lnTo>
                  <a:lnTo>
                    <a:pt x="824" y="1078"/>
                  </a:lnTo>
                  <a:lnTo>
                    <a:pt x="803" y="1081"/>
                  </a:lnTo>
                  <a:lnTo>
                    <a:pt x="803" y="218"/>
                  </a:lnTo>
                  <a:lnTo>
                    <a:pt x="786" y="21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58"/>
            </a:p>
          </p:txBody>
        </p:sp>
        <p:sp>
          <p:nvSpPr>
            <p:cNvPr id="74" name="Freeform 14"/>
            <p:cNvSpPr>
              <a:spLocks/>
            </p:cNvSpPr>
            <p:nvPr userDrawn="1"/>
          </p:nvSpPr>
          <p:spPr bwMode="auto">
            <a:xfrm>
              <a:off x="2464" y="1706"/>
              <a:ext cx="56" cy="62"/>
            </a:xfrm>
            <a:custGeom>
              <a:avLst/>
              <a:gdLst>
                <a:gd name="T0" fmla="*/ 0 w 940"/>
                <a:gd name="T1" fmla="*/ 0 h 1081"/>
                <a:gd name="T2" fmla="*/ 0 w 940"/>
                <a:gd name="T3" fmla="*/ 0 h 1081"/>
                <a:gd name="T4" fmla="*/ 0 w 940"/>
                <a:gd name="T5" fmla="*/ 0 h 1081"/>
                <a:gd name="T6" fmla="*/ 0 w 940"/>
                <a:gd name="T7" fmla="*/ 0 h 1081"/>
                <a:gd name="T8" fmla="*/ 0 w 940"/>
                <a:gd name="T9" fmla="*/ 0 h 1081"/>
                <a:gd name="T10" fmla="*/ 0 w 940"/>
                <a:gd name="T11" fmla="*/ 0 h 1081"/>
                <a:gd name="T12" fmla="*/ 0 w 940"/>
                <a:gd name="T13" fmla="*/ 0 h 1081"/>
                <a:gd name="T14" fmla="*/ 0 w 940"/>
                <a:gd name="T15" fmla="*/ 0 h 1081"/>
                <a:gd name="T16" fmla="*/ 0 w 940"/>
                <a:gd name="T17" fmla="*/ 0 h 1081"/>
                <a:gd name="T18" fmla="*/ 0 w 940"/>
                <a:gd name="T19" fmla="*/ 0 h 1081"/>
                <a:gd name="T20" fmla="*/ 0 w 940"/>
                <a:gd name="T21" fmla="*/ 0 h 1081"/>
                <a:gd name="T22" fmla="*/ 0 w 940"/>
                <a:gd name="T23" fmla="*/ 0 h 1081"/>
                <a:gd name="T24" fmla="*/ 0 w 940"/>
                <a:gd name="T25" fmla="*/ 0 h 1081"/>
                <a:gd name="T26" fmla="*/ 0 w 940"/>
                <a:gd name="T27" fmla="*/ 0 h 1081"/>
                <a:gd name="T28" fmla="*/ 0 w 940"/>
                <a:gd name="T29" fmla="*/ 0 h 1081"/>
                <a:gd name="T30" fmla="*/ 0 w 940"/>
                <a:gd name="T31" fmla="*/ 0 h 1081"/>
                <a:gd name="T32" fmla="*/ 0 w 940"/>
                <a:gd name="T33" fmla="*/ 0 h 1081"/>
                <a:gd name="T34" fmla="*/ 0 w 940"/>
                <a:gd name="T35" fmla="*/ 0 h 1081"/>
                <a:gd name="T36" fmla="*/ 0 w 940"/>
                <a:gd name="T37" fmla="*/ 0 h 1081"/>
                <a:gd name="T38" fmla="*/ 0 w 940"/>
                <a:gd name="T39" fmla="*/ 0 h 1081"/>
                <a:gd name="T40" fmla="*/ 0 w 940"/>
                <a:gd name="T41" fmla="*/ 0 h 1081"/>
                <a:gd name="T42" fmla="*/ 0 w 940"/>
                <a:gd name="T43" fmla="*/ 0 h 1081"/>
                <a:gd name="T44" fmla="*/ 0 w 940"/>
                <a:gd name="T45" fmla="*/ 0 h 1081"/>
                <a:gd name="T46" fmla="*/ 0 w 940"/>
                <a:gd name="T47" fmla="*/ 0 h 1081"/>
                <a:gd name="T48" fmla="*/ 0 w 940"/>
                <a:gd name="T49" fmla="*/ 0 h 1081"/>
                <a:gd name="T50" fmla="*/ 0 w 940"/>
                <a:gd name="T51" fmla="*/ 0 h 1081"/>
                <a:gd name="T52" fmla="*/ 0 w 940"/>
                <a:gd name="T53" fmla="*/ 0 h 1081"/>
                <a:gd name="T54" fmla="*/ 0 w 940"/>
                <a:gd name="T55" fmla="*/ 0 h 108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40" h="1081">
                  <a:moveTo>
                    <a:pt x="129" y="985"/>
                  </a:moveTo>
                  <a:lnTo>
                    <a:pt x="104" y="1011"/>
                  </a:lnTo>
                  <a:lnTo>
                    <a:pt x="82" y="1037"/>
                  </a:lnTo>
                  <a:lnTo>
                    <a:pt x="63" y="1060"/>
                  </a:lnTo>
                  <a:lnTo>
                    <a:pt x="47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0" y="2"/>
                  </a:lnTo>
                  <a:lnTo>
                    <a:pt x="25" y="4"/>
                  </a:lnTo>
                  <a:lnTo>
                    <a:pt x="44" y="5"/>
                  </a:lnTo>
                  <a:lnTo>
                    <a:pt x="67" y="5"/>
                  </a:lnTo>
                  <a:lnTo>
                    <a:pt x="138" y="0"/>
                  </a:lnTo>
                  <a:lnTo>
                    <a:pt x="138" y="826"/>
                  </a:lnTo>
                  <a:lnTo>
                    <a:pt x="154" y="826"/>
                  </a:lnTo>
                  <a:lnTo>
                    <a:pt x="872" y="0"/>
                  </a:lnTo>
                  <a:lnTo>
                    <a:pt x="940" y="0"/>
                  </a:lnTo>
                  <a:lnTo>
                    <a:pt x="940" y="1081"/>
                  </a:lnTo>
                  <a:lnTo>
                    <a:pt x="920" y="1078"/>
                  </a:lnTo>
                  <a:lnTo>
                    <a:pt x="903" y="1077"/>
                  </a:lnTo>
                  <a:lnTo>
                    <a:pt x="886" y="1076"/>
                  </a:lnTo>
                  <a:lnTo>
                    <a:pt x="872" y="1076"/>
                  </a:lnTo>
                  <a:lnTo>
                    <a:pt x="859" y="1076"/>
                  </a:lnTo>
                  <a:lnTo>
                    <a:pt x="843" y="1077"/>
                  </a:lnTo>
                  <a:lnTo>
                    <a:pt x="824" y="1078"/>
                  </a:lnTo>
                  <a:lnTo>
                    <a:pt x="801" y="1081"/>
                  </a:lnTo>
                  <a:lnTo>
                    <a:pt x="801" y="218"/>
                  </a:lnTo>
                  <a:lnTo>
                    <a:pt x="786" y="218"/>
                  </a:lnTo>
                  <a:lnTo>
                    <a:pt x="129" y="98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58"/>
            </a:p>
          </p:txBody>
        </p:sp>
        <p:sp>
          <p:nvSpPr>
            <p:cNvPr id="75" name="Freeform 15"/>
            <p:cNvSpPr>
              <a:spLocks/>
            </p:cNvSpPr>
            <p:nvPr userDrawn="1"/>
          </p:nvSpPr>
          <p:spPr bwMode="auto">
            <a:xfrm>
              <a:off x="2392" y="1706"/>
              <a:ext cx="60" cy="67"/>
            </a:xfrm>
            <a:custGeom>
              <a:avLst/>
              <a:gdLst>
                <a:gd name="T0" fmla="*/ 0 w 1022"/>
                <a:gd name="T1" fmla="*/ 0 h 1146"/>
                <a:gd name="T2" fmla="*/ 0 w 1022"/>
                <a:gd name="T3" fmla="*/ 0 h 1146"/>
                <a:gd name="T4" fmla="*/ 0 w 1022"/>
                <a:gd name="T5" fmla="*/ 0 h 1146"/>
                <a:gd name="T6" fmla="*/ 0 w 1022"/>
                <a:gd name="T7" fmla="*/ 0 h 1146"/>
                <a:gd name="T8" fmla="*/ 0 w 1022"/>
                <a:gd name="T9" fmla="*/ 0 h 1146"/>
                <a:gd name="T10" fmla="*/ 0 w 1022"/>
                <a:gd name="T11" fmla="*/ 0 h 1146"/>
                <a:gd name="T12" fmla="*/ 0 w 1022"/>
                <a:gd name="T13" fmla="*/ 0 h 1146"/>
                <a:gd name="T14" fmla="*/ 0 w 1022"/>
                <a:gd name="T15" fmla="*/ 0 h 1146"/>
                <a:gd name="T16" fmla="*/ 0 w 1022"/>
                <a:gd name="T17" fmla="*/ 0 h 1146"/>
                <a:gd name="T18" fmla="*/ 0 w 1022"/>
                <a:gd name="T19" fmla="*/ 0 h 1146"/>
                <a:gd name="T20" fmla="*/ 0 w 1022"/>
                <a:gd name="T21" fmla="*/ 0 h 1146"/>
                <a:gd name="T22" fmla="*/ 0 w 1022"/>
                <a:gd name="T23" fmla="*/ 0 h 1146"/>
                <a:gd name="T24" fmla="*/ 0 w 1022"/>
                <a:gd name="T25" fmla="*/ 0 h 1146"/>
                <a:gd name="T26" fmla="*/ 0 w 1022"/>
                <a:gd name="T27" fmla="*/ 0 h 1146"/>
                <a:gd name="T28" fmla="*/ 0 w 1022"/>
                <a:gd name="T29" fmla="*/ 0 h 1146"/>
                <a:gd name="T30" fmla="*/ 0 w 1022"/>
                <a:gd name="T31" fmla="*/ 0 h 1146"/>
                <a:gd name="T32" fmla="*/ 0 w 1022"/>
                <a:gd name="T33" fmla="*/ 0 h 1146"/>
                <a:gd name="T34" fmla="*/ 0 w 1022"/>
                <a:gd name="T35" fmla="*/ 0 h 1146"/>
                <a:gd name="T36" fmla="*/ 0 w 1022"/>
                <a:gd name="T37" fmla="*/ 0 h 1146"/>
                <a:gd name="T38" fmla="*/ 0 w 1022"/>
                <a:gd name="T39" fmla="*/ 0 h 1146"/>
                <a:gd name="T40" fmla="*/ 0 w 1022"/>
                <a:gd name="T41" fmla="*/ 0 h 1146"/>
                <a:gd name="T42" fmla="*/ 0 w 1022"/>
                <a:gd name="T43" fmla="*/ 0 h 1146"/>
                <a:gd name="T44" fmla="*/ 0 w 1022"/>
                <a:gd name="T45" fmla="*/ 0 h 1146"/>
                <a:gd name="T46" fmla="*/ 0 w 1022"/>
                <a:gd name="T47" fmla="*/ 0 h 1146"/>
                <a:gd name="T48" fmla="*/ 0 w 1022"/>
                <a:gd name="T49" fmla="*/ 0 h 1146"/>
                <a:gd name="T50" fmla="*/ 0 w 1022"/>
                <a:gd name="T51" fmla="*/ 0 h 1146"/>
                <a:gd name="T52" fmla="*/ 0 w 1022"/>
                <a:gd name="T53" fmla="*/ 0 h 1146"/>
                <a:gd name="T54" fmla="*/ 0 w 1022"/>
                <a:gd name="T55" fmla="*/ 0 h 1146"/>
                <a:gd name="T56" fmla="*/ 0 w 1022"/>
                <a:gd name="T57" fmla="*/ 0 h 1146"/>
                <a:gd name="T58" fmla="*/ 0 w 1022"/>
                <a:gd name="T59" fmla="*/ 0 h 1146"/>
                <a:gd name="T60" fmla="*/ 0 w 1022"/>
                <a:gd name="T61" fmla="*/ 0 h 1146"/>
                <a:gd name="T62" fmla="*/ 0 w 1022"/>
                <a:gd name="T63" fmla="*/ 0 h 1146"/>
                <a:gd name="T64" fmla="*/ 0 w 1022"/>
                <a:gd name="T65" fmla="*/ 0 h 1146"/>
                <a:gd name="T66" fmla="*/ 0 w 1022"/>
                <a:gd name="T67" fmla="*/ 0 h 1146"/>
                <a:gd name="T68" fmla="*/ 0 w 1022"/>
                <a:gd name="T69" fmla="*/ 0 h 1146"/>
                <a:gd name="T70" fmla="*/ 0 w 1022"/>
                <a:gd name="T71" fmla="*/ 0 h 1146"/>
                <a:gd name="T72" fmla="*/ 0 w 1022"/>
                <a:gd name="T73" fmla="*/ 0 h 1146"/>
                <a:gd name="T74" fmla="*/ 0 w 1022"/>
                <a:gd name="T75" fmla="*/ 0 h 1146"/>
                <a:gd name="T76" fmla="*/ 0 w 1022"/>
                <a:gd name="T77" fmla="*/ 0 h 1146"/>
                <a:gd name="T78" fmla="*/ 0 w 1022"/>
                <a:gd name="T79" fmla="*/ 0 h 1146"/>
                <a:gd name="T80" fmla="*/ 0 w 1022"/>
                <a:gd name="T81" fmla="*/ 0 h 1146"/>
                <a:gd name="T82" fmla="*/ 0 w 1022"/>
                <a:gd name="T83" fmla="*/ 0 h 1146"/>
                <a:gd name="T84" fmla="*/ 0 w 1022"/>
                <a:gd name="T85" fmla="*/ 0 h 1146"/>
                <a:gd name="T86" fmla="*/ 0 w 1022"/>
                <a:gd name="T87" fmla="*/ 0 h 1146"/>
                <a:gd name="T88" fmla="*/ 0 w 1022"/>
                <a:gd name="T89" fmla="*/ 0 h 1146"/>
                <a:gd name="T90" fmla="*/ 0 w 1022"/>
                <a:gd name="T91" fmla="*/ 0 h 1146"/>
                <a:gd name="T92" fmla="*/ 0 w 1022"/>
                <a:gd name="T93" fmla="*/ 0 h 1146"/>
                <a:gd name="T94" fmla="*/ 0 w 1022"/>
                <a:gd name="T95" fmla="*/ 0 h 1146"/>
                <a:gd name="T96" fmla="*/ 0 w 1022"/>
                <a:gd name="T97" fmla="*/ 0 h 1146"/>
                <a:gd name="T98" fmla="*/ 0 w 1022"/>
                <a:gd name="T99" fmla="*/ 0 h 1146"/>
                <a:gd name="T100" fmla="*/ 0 w 1022"/>
                <a:gd name="T101" fmla="*/ 0 h 1146"/>
                <a:gd name="T102" fmla="*/ 0 w 1022"/>
                <a:gd name="T103" fmla="*/ 0 h 1146"/>
                <a:gd name="T104" fmla="*/ 0 w 1022"/>
                <a:gd name="T105" fmla="*/ 0 h 1146"/>
                <a:gd name="T106" fmla="*/ 0 w 1022"/>
                <a:gd name="T107" fmla="*/ 0 h 1146"/>
                <a:gd name="T108" fmla="*/ 0 w 1022"/>
                <a:gd name="T109" fmla="*/ 0 h 1146"/>
                <a:gd name="T110" fmla="*/ 0 w 1022"/>
                <a:gd name="T111" fmla="*/ 0 h 1146"/>
                <a:gd name="T112" fmla="*/ 0 w 1022"/>
                <a:gd name="T113" fmla="*/ 0 h 1146"/>
                <a:gd name="T114" fmla="*/ 0 w 1022"/>
                <a:gd name="T115" fmla="*/ 0 h 1146"/>
                <a:gd name="T116" fmla="*/ 0 w 1022"/>
                <a:gd name="T117" fmla="*/ 0 h 1146"/>
                <a:gd name="T118" fmla="*/ 0 w 1022"/>
                <a:gd name="T119" fmla="*/ 0 h 1146"/>
                <a:gd name="T120" fmla="*/ 0 w 1022"/>
                <a:gd name="T121" fmla="*/ 0 h 1146"/>
                <a:gd name="T122" fmla="*/ 0 w 1022"/>
                <a:gd name="T123" fmla="*/ 0 h 1146"/>
                <a:gd name="T124" fmla="*/ 0 w 1022"/>
                <a:gd name="T125" fmla="*/ 0 h 114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022" h="1146">
                  <a:moveTo>
                    <a:pt x="139" y="1003"/>
                  </a:moveTo>
                  <a:lnTo>
                    <a:pt x="794" y="1003"/>
                  </a:lnTo>
                  <a:lnTo>
                    <a:pt x="794" y="0"/>
                  </a:lnTo>
                  <a:lnTo>
                    <a:pt x="809" y="1"/>
                  </a:lnTo>
                  <a:lnTo>
                    <a:pt x="826" y="2"/>
                  </a:lnTo>
                  <a:lnTo>
                    <a:pt x="844" y="3"/>
                  </a:lnTo>
                  <a:lnTo>
                    <a:pt x="864" y="3"/>
                  </a:lnTo>
                  <a:lnTo>
                    <a:pt x="880" y="3"/>
                  </a:lnTo>
                  <a:lnTo>
                    <a:pt x="897" y="2"/>
                  </a:lnTo>
                  <a:lnTo>
                    <a:pt x="915" y="1"/>
                  </a:lnTo>
                  <a:lnTo>
                    <a:pt x="933" y="0"/>
                  </a:lnTo>
                  <a:lnTo>
                    <a:pt x="933" y="1003"/>
                  </a:lnTo>
                  <a:lnTo>
                    <a:pt x="1022" y="1003"/>
                  </a:lnTo>
                  <a:lnTo>
                    <a:pt x="1018" y="1037"/>
                  </a:lnTo>
                  <a:lnTo>
                    <a:pt x="1017" y="1065"/>
                  </a:lnTo>
                  <a:lnTo>
                    <a:pt x="1018" y="1082"/>
                  </a:lnTo>
                  <a:lnTo>
                    <a:pt x="1019" y="1116"/>
                  </a:lnTo>
                  <a:lnTo>
                    <a:pt x="1022" y="1146"/>
                  </a:lnTo>
                  <a:lnTo>
                    <a:pt x="1007" y="1146"/>
                  </a:lnTo>
                  <a:lnTo>
                    <a:pt x="1002" y="1138"/>
                  </a:lnTo>
                  <a:lnTo>
                    <a:pt x="996" y="1131"/>
                  </a:lnTo>
                  <a:lnTo>
                    <a:pt x="989" y="1124"/>
                  </a:lnTo>
                  <a:lnTo>
                    <a:pt x="982" y="1117"/>
                  </a:lnTo>
                  <a:lnTo>
                    <a:pt x="974" y="1112"/>
                  </a:lnTo>
                  <a:lnTo>
                    <a:pt x="966" y="1108"/>
                  </a:lnTo>
                  <a:lnTo>
                    <a:pt x="956" y="1104"/>
                  </a:lnTo>
                  <a:lnTo>
                    <a:pt x="947" y="1099"/>
                  </a:lnTo>
                  <a:lnTo>
                    <a:pt x="936" y="1096"/>
                  </a:lnTo>
                  <a:lnTo>
                    <a:pt x="926" y="1093"/>
                  </a:lnTo>
                  <a:lnTo>
                    <a:pt x="914" y="1091"/>
                  </a:lnTo>
                  <a:lnTo>
                    <a:pt x="901" y="1088"/>
                  </a:lnTo>
                  <a:lnTo>
                    <a:pt x="890" y="1085"/>
                  </a:lnTo>
                  <a:lnTo>
                    <a:pt x="877" y="1083"/>
                  </a:lnTo>
                  <a:lnTo>
                    <a:pt x="865" y="1083"/>
                  </a:lnTo>
                  <a:lnTo>
                    <a:pt x="854" y="1082"/>
                  </a:lnTo>
                  <a:lnTo>
                    <a:pt x="692" y="1079"/>
                  </a:lnTo>
                  <a:lnTo>
                    <a:pt x="465" y="1079"/>
                  </a:lnTo>
                  <a:lnTo>
                    <a:pt x="428" y="1079"/>
                  </a:lnTo>
                  <a:lnTo>
                    <a:pt x="392" y="1079"/>
                  </a:lnTo>
                  <a:lnTo>
                    <a:pt x="358" y="1079"/>
                  </a:lnTo>
                  <a:lnTo>
                    <a:pt x="326" y="1079"/>
                  </a:lnTo>
                  <a:lnTo>
                    <a:pt x="296" y="1080"/>
                  </a:lnTo>
                  <a:lnTo>
                    <a:pt x="268" y="1080"/>
                  </a:lnTo>
                  <a:lnTo>
                    <a:pt x="241" y="1080"/>
                  </a:lnTo>
                  <a:lnTo>
                    <a:pt x="217" y="1080"/>
                  </a:lnTo>
                  <a:lnTo>
                    <a:pt x="193" y="1080"/>
                  </a:lnTo>
                  <a:lnTo>
                    <a:pt x="168" y="1081"/>
                  </a:lnTo>
                  <a:lnTo>
                    <a:pt x="143" y="1081"/>
                  </a:lnTo>
                  <a:lnTo>
                    <a:pt x="116" y="1082"/>
                  </a:lnTo>
                  <a:lnTo>
                    <a:pt x="89" y="1082"/>
                  </a:lnTo>
                  <a:lnTo>
                    <a:pt x="60" y="1083"/>
                  </a:lnTo>
                  <a:lnTo>
                    <a:pt x="31" y="1083"/>
                  </a:lnTo>
                  <a:lnTo>
                    <a:pt x="0" y="1084"/>
                  </a:lnTo>
                  <a:lnTo>
                    <a:pt x="0" y="0"/>
                  </a:lnTo>
                  <a:lnTo>
                    <a:pt x="16" y="1"/>
                  </a:lnTo>
                  <a:lnTo>
                    <a:pt x="33" y="2"/>
                  </a:lnTo>
                  <a:lnTo>
                    <a:pt x="51" y="3"/>
                  </a:lnTo>
                  <a:lnTo>
                    <a:pt x="69" y="3"/>
                  </a:lnTo>
                  <a:lnTo>
                    <a:pt x="87" y="3"/>
                  </a:lnTo>
                  <a:lnTo>
                    <a:pt x="104" y="2"/>
                  </a:lnTo>
                  <a:lnTo>
                    <a:pt x="121" y="1"/>
                  </a:lnTo>
                  <a:lnTo>
                    <a:pt x="139" y="0"/>
                  </a:lnTo>
                  <a:lnTo>
                    <a:pt x="139" y="100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58"/>
            </a:p>
          </p:txBody>
        </p:sp>
        <p:sp>
          <p:nvSpPr>
            <p:cNvPr id="76" name="Freeform 16"/>
            <p:cNvSpPr>
              <a:spLocks noEditPoints="1"/>
            </p:cNvSpPr>
            <p:nvPr userDrawn="1"/>
          </p:nvSpPr>
          <p:spPr bwMode="auto">
            <a:xfrm>
              <a:off x="2324" y="1704"/>
              <a:ext cx="59" cy="65"/>
            </a:xfrm>
            <a:custGeom>
              <a:avLst/>
              <a:gdLst>
                <a:gd name="T0" fmla="*/ 0 w 1001"/>
                <a:gd name="T1" fmla="*/ 0 h 1103"/>
                <a:gd name="T2" fmla="*/ 0 w 1001"/>
                <a:gd name="T3" fmla="*/ 0 h 1103"/>
                <a:gd name="T4" fmla="*/ 0 w 1001"/>
                <a:gd name="T5" fmla="*/ 0 h 1103"/>
                <a:gd name="T6" fmla="*/ 0 w 1001"/>
                <a:gd name="T7" fmla="*/ 0 h 1103"/>
                <a:gd name="T8" fmla="*/ 0 w 1001"/>
                <a:gd name="T9" fmla="*/ 0 h 1103"/>
                <a:gd name="T10" fmla="*/ 0 w 1001"/>
                <a:gd name="T11" fmla="*/ 0 h 1103"/>
                <a:gd name="T12" fmla="*/ 0 w 1001"/>
                <a:gd name="T13" fmla="*/ 0 h 1103"/>
                <a:gd name="T14" fmla="*/ 0 w 1001"/>
                <a:gd name="T15" fmla="*/ 0 h 1103"/>
                <a:gd name="T16" fmla="*/ 0 w 1001"/>
                <a:gd name="T17" fmla="*/ 0 h 1103"/>
                <a:gd name="T18" fmla="*/ 0 w 1001"/>
                <a:gd name="T19" fmla="*/ 0 h 1103"/>
                <a:gd name="T20" fmla="*/ 0 w 1001"/>
                <a:gd name="T21" fmla="*/ 0 h 1103"/>
                <a:gd name="T22" fmla="*/ 0 w 1001"/>
                <a:gd name="T23" fmla="*/ 0 h 1103"/>
                <a:gd name="T24" fmla="*/ 0 w 1001"/>
                <a:gd name="T25" fmla="*/ 0 h 1103"/>
                <a:gd name="T26" fmla="*/ 0 w 1001"/>
                <a:gd name="T27" fmla="*/ 0 h 1103"/>
                <a:gd name="T28" fmla="*/ 0 w 1001"/>
                <a:gd name="T29" fmla="*/ 0 h 1103"/>
                <a:gd name="T30" fmla="*/ 0 w 1001"/>
                <a:gd name="T31" fmla="*/ 0 h 1103"/>
                <a:gd name="T32" fmla="*/ 0 w 1001"/>
                <a:gd name="T33" fmla="*/ 0 h 1103"/>
                <a:gd name="T34" fmla="*/ 0 w 1001"/>
                <a:gd name="T35" fmla="*/ 0 h 1103"/>
                <a:gd name="T36" fmla="*/ 0 w 1001"/>
                <a:gd name="T37" fmla="*/ 0 h 1103"/>
                <a:gd name="T38" fmla="*/ 0 w 1001"/>
                <a:gd name="T39" fmla="*/ 0 h 1103"/>
                <a:gd name="T40" fmla="*/ 0 w 1001"/>
                <a:gd name="T41" fmla="*/ 0 h 1103"/>
                <a:gd name="T42" fmla="*/ 0 w 1001"/>
                <a:gd name="T43" fmla="*/ 0 h 1103"/>
                <a:gd name="T44" fmla="*/ 0 w 1001"/>
                <a:gd name="T45" fmla="*/ 0 h 1103"/>
                <a:gd name="T46" fmla="*/ 0 w 1001"/>
                <a:gd name="T47" fmla="*/ 0 h 1103"/>
                <a:gd name="T48" fmla="*/ 0 w 1001"/>
                <a:gd name="T49" fmla="*/ 0 h 1103"/>
                <a:gd name="T50" fmla="*/ 0 w 1001"/>
                <a:gd name="T51" fmla="*/ 0 h 1103"/>
                <a:gd name="T52" fmla="*/ 0 w 1001"/>
                <a:gd name="T53" fmla="*/ 0 h 1103"/>
                <a:gd name="T54" fmla="*/ 0 w 1001"/>
                <a:gd name="T55" fmla="*/ 0 h 1103"/>
                <a:gd name="T56" fmla="*/ 0 w 1001"/>
                <a:gd name="T57" fmla="*/ 0 h 1103"/>
                <a:gd name="T58" fmla="*/ 0 w 1001"/>
                <a:gd name="T59" fmla="*/ 0 h 1103"/>
                <a:gd name="T60" fmla="*/ 0 w 1001"/>
                <a:gd name="T61" fmla="*/ 0 h 1103"/>
                <a:gd name="T62" fmla="*/ 0 w 1001"/>
                <a:gd name="T63" fmla="*/ 0 h 1103"/>
                <a:gd name="T64" fmla="*/ 0 w 1001"/>
                <a:gd name="T65" fmla="*/ 0 h 1103"/>
                <a:gd name="T66" fmla="*/ 0 w 1001"/>
                <a:gd name="T67" fmla="*/ 0 h 1103"/>
                <a:gd name="T68" fmla="*/ 0 w 1001"/>
                <a:gd name="T69" fmla="*/ 0 h 1103"/>
                <a:gd name="T70" fmla="*/ 0 w 1001"/>
                <a:gd name="T71" fmla="*/ 0 h 1103"/>
                <a:gd name="T72" fmla="*/ 0 w 1001"/>
                <a:gd name="T73" fmla="*/ 0 h 1103"/>
                <a:gd name="T74" fmla="*/ 0 w 1001"/>
                <a:gd name="T75" fmla="*/ 0 h 1103"/>
                <a:gd name="T76" fmla="*/ 0 w 1001"/>
                <a:gd name="T77" fmla="*/ 0 h 1103"/>
                <a:gd name="T78" fmla="*/ 0 w 1001"/>
                <a:gd name="T79" fmla="*/ 0 h 1103"/>
                <a:gd name="T80" fmla="*/ 0 w 1001"/>
                <a:gd name="T81" fmla="*/ 0 h 1103"/>
                <a:gd name="T82" fmla="*/ 0 w 1001"/>
                <a:gd name="T83" fmla="*/ 0 h 1103"/>
                <a:gd name="T84" fmla="*/ 0 w 1001"/>
                <a:gd name="T85" fmla="*/ 0 h 1103"/>
                <a:gd name="T86" fmla="*/ 0 w 1001"/>
                <a:gd name="T87" fmla="*/ 0 h 110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001" h="1103">
                  <a:moveTo>
                    <a:pt x="0" y="1103"/>
                  </a:moveTo>
                  <a:lnTo>
                    <a:pt x="493" y="0"/>
                  </a:lnTo>
                  <a:lnTo>
                    <a:pt x="528" y="0"/>
                  </a:lnTo>
                  <a:lnTo>
                    <a:pt x="1001" y="1103"/>
                  </a:lnTo>
                  <a:lnTo>
                    <a:pt x="968" y="1100"/>
                  </a:lnTo>
                  <a:lnTo>
                    <a:pt x="959" y="1100"/>
                  </a:lnTo>
                  <a:lnTo>
                    <a:pt x="954" y="1100"/>
                  </a:lnTo>
                  <a:lnTo>
                    <a:pt x="945" y="1099"/>
                  </a:lnTo>
                  <a:lnTo>
                    <a:pt x="920" y="1098"/>
                  </a:lnTo>
                  <a:lnTo>
                    <a:pt x="894" y="1098"/>
                  </a:lnTo>
                  <a:lnTo>
                    <a:pt x="871" y="1099"/>
                  </a:lnTo>
                  <a:lnTo>
                    <a:pt x="836" y="1103"/>
                  </a:lnTo>
                  <a:lnTo>
                    <a:pt x="820" y="1057"/>
                  </a:lnTo>
                  <a:lnTo>
                    <a:pt x="805" y="1016"/>
                  </a:lnTo>
                  <a:lnTo>
                    <a:pt x="794" y="983"/>
                  </a:lnTo>
                  <a:lnTo>
                    <a:pt x="784" y="957"/>
                  </a:lnTo>
                  <a:lnTo>
                    <a:pt x="778" y="940"/>
                  </a:lnTo>
                  <a:lnTo>
                    <a:pt x="771" y="922"/>
                  </a:lnTo>
                  <a:lnTo>
                    <a:pt x="763" y="902"/>
                  </a:lnTo>
                  <a:lnTo>
                    <a:pt x="753" y="879"/>
                  </a:lnTo>
                  <a:lnTo>
                    <a:pt x="744" y="855"/>
                  </a:lnTo>
                  <a:lnTo>
                    <a:pt x="734" y="831"/>
                  </a:lnTo>
                  <a:lnTo>
                    <a:pt x="725" y="805"/>
                  </a:lnTo>
                  <a:lnTo>
                    <a:pt x="714" y="780"/>
                  </a:lnTo>
                  <a:lnTo>
                    <a:pt x="705" y="754"/>
                  </a:lnTo>
                  <a:lnTo>
                    <a:pt x="693" y="729"/>
                  </a:lnTo>
                  <a:lnTo>
                    <a:pt x="682" y="702"/>
                  </a:lnTo>
                  <a:lnTo>
                    <a:pt x="671" y="676"/>
                  </a:lnTo>
                  <a:lnTo>
                    <a:pt x="270" y="676"/>
                  </a:lnTo>
                  <a:lnTo>
                    <a:pt x="231" y="775"/>
                  </a:lnTo>
                  <a:lnTo>
                    <a:pt x="183" y="900"/>
                  </a:lnTo>
                  <a:lnTo>
                    <a:pt x="148" y="998"/>
                  </a:lnTo>
                  <a:lnTo>
                    <a:pt x="115" y="1103"/>
                  </a:lnTo>
                  <a:lnTo>
                    <a:pt x="90" y="1100"/>
                  </a:lnTo>
                  <a:lnTo>
                    <a:pt x="81" y="1100"/>
                  </a:lnTo>
                  <a:lnTo>
                    <a:pt x="75" y="1099"/>
                  </a:lnTo>
                  <a:lnTo>
                    <a:pt x="56" y="1098"/>
                  </a:lnTo>
                  <a:lnTo>
                    <a:pt x="39" y="1098"/>
                  </a:lnTo>
                  <a:lnTo>
                    <a:pt x="23" y="1099"/>
                  </a:lnTo>
                  <a:lnTo>
                    <a:pt x="0" y="1103"/>
                  </a:lnTo>
                  <a:close/>
                  <a:moveTo>
                    <a:pt x="646" y="611"/>
                  </a:moveTo>
                  <a:lnTo>
                    <a:pt x="473" y="207"/>
                  </a:lnTo>
                  <a:lnTo>
                    <a:pt x="300" y="611"/>
                  </a:lnTo>
                  <a:lnTo>
                    <a:pt x="646" y="61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58"/>
            </a:p>
          </p:txBody>
        </p:sp>
        <p:sp>
          <p:nvSpPr>
            <p:cNvPr id="77" name="Freeform 17"/>
            <p:cNvSpPr>
              <a:spLocks/>
            </p:cNvSpPr>
            <p:nvPr userDrawn="1"/>
          </p:nvSpPr>
          <p:spPr bwMode="auto">
            <a:xfrm>
              <a:off x="2276" y="1706"/>
              <a:ext cx="46" cy="62"/>
            </a:xfrm>
            <a:custGeom>
              <a:avLst/>
              <a:gdLst>
                <a:gd name="T0" fmla="*/ 0 w 791"/>
                <a:gd name="T1" fmla="*/ 0 h 1081"/>
                <a:gd name="T2" fmla="*/ 0 w 791"/>
                <a:gd name="T3" fmla="*/ 0 h 1081"/>
                <a:gd name="T4" fmla="*/ 0 w 791"/>
                <a:gd name="T5" fmla="*/ 0 h 1081"/>
                <a:gd name="T6" fmla="*/ 0 w 791"/>
                <a:gd name="T7" fmla="*/ 0 h 1081"/>
                <a:gd name="T8" fmla="*/ 0 w 791"/>
                <a:gd name="T9" fmla="*/ 0 h 1081"/>
                <a:gd name="T10" fmla="*/ 0 w 791"/>
                <a:gd name="T11" fmla="*/ 0 h 1081"/>
                <a:gd name="T12" fmla="*/ 0 w 791"/>
                <a:gd name="T13" fmla="*/ 0 h 1081"/>
                <a:gd name="T14" fmla="*/ 0 w 791"/>
                <a:gd name="T15" fmla="*/ 0 h 1081"/>
                <a:gd name="T16" fmla="*/ 0 w 791"/>
                <a:gd name="T17" fmla="*/ 0 h 1081"/>
                <a:gd name="T18" fmla="*/ 0 w 791"/>
                <a:gd name="T19" fmla="*/ 0 h 1081"/>
                <a:gd name="T20" fmla="*/ 0 w 791"/>
                <a:gd name="T21" fmla="*/ 0 h 1081"/>
                <a:gd name="T22" fmla="*/ 0 w 791"/>
                <a:gd name="T23" fmla="*/ 0 h 1081"/>
                <a:gd name="T24" fmla="*/ 0 w 791"/>
                <a:gd name="T25" fmla="*/ 0 h 1081"/>
                <a:gd name="T26" fmla="*/ 0 w 791"/>
                <a:gd name="T27" fmla="*/ 0 h 1081"/>
                <a:gd name="T28" fmla="*/ 0 w 791"/>
                <a:gd name="T29" fmla="*/ 0 h 1081"/>
                <a:gd name="T30" fmla="*/ 0 w 791"/>
                <a:gd name="T31" fmla="*/ 0 h 1081"/>
                <a:gd name="T32" fmla="*/ 0 w 791"/>
                <a:gd name="T33" fmla="*/ 0 h 1081"/>
                <a:gd name="T34" fmla="*/ 0 w 791"/>
                <a:gd name="T35" fmla="*/ 0 h 1081"/>
                <a:gd name="T36" fmla="*/ 0 w 791"/>
                <a:gd name="T37" fmla="*/ 0 h 1081"/>
                <a:gd name="T38" fmla="*/ 0 w 791"/>
                <a:gd name="T39" fmla="*/ 0 h 1081"/>
                <a:gd name="T40" fmla="*/ 0 w 791"/>
                <a:gd name="T41" fmla="*/ 0 h 1081"/>
                <a:gd name="T42" fmla="*/ 0 w 791"/>
                <a:gd name="T43" fmla="*/ 0 h 1081"/>
                <a:gd name="T44" fmla="*/ 0 w 791"/>
                <a:gd name="T45" fmla="*/ 0 h 1081"/>
                <a:gd name="T46" fmla="*/ 0 w 791"/>
                <a:gd name="T47" fmla="*/ 0 h 1081"/>
                <a:gd name="T48" fmla="*/ 0 w 791"/>
                <a:gd name="T49" fmla="*/ 0 h 1081"/>
                <a:gd name="T50" fmla="*/ 0 w 791"/>
                <a:gd name="T51" fmla="*/ 0 h 1081"/>
                <a:gd name="T52" fmla="*/ 0 w 791"/>
                <a:gd name="T53" fmla="*/ 0 h 1081"/>
                <a:gd name="T54" fmla="*/ 0 w 791"/>
                <a:gd name="T55" fmla="*/ 0 h 1081"/>
                <a:gd name="T56" fmla="*/ 0 w 791"/>
                <a:gd name="T57" fmla="*/ 0 h 1081"/>
                <a:gd name="T58" fmla="*/ 0 w 791"/>
                <a:gd name="T59" fmla="*/ 0 h 1081"/>
                <a:gd name="T60" fmla="*/ 0 w 791"/>
                <a:gd name="T61" fmla="*/ 0 h 1081"/>
                <a:gd name="T62" fmla="*/ 0 w 791"/>
                <a:gd name="T63" fmla="*/ 0 h 1081"/>
                <a:gd name="T64" fmla="*/ 0 w 791"/>
                <a:gd name="T65" fmla="*/ 0 h 1081"/>
                <a:gd name="T66" fmla="*/ 0 w 791"/>
                <a:gd name="T67" fmla="*/ 0 h 1081"/>
                <a:gd name="T68" fmla="*/ 0 w 791"/>
                <a:gd name="T69" fmla="*/ 0 h 1081"/>
                <a:gd name="T70" fmla="*/ 0 w 791"/>
                <a:gd name="T71" fmla="*/ 0 h 1081"/>
                <a:gd name="T72" fmla="*/ 0 w 791"/>
                <a:gd name="T73" fmla="*/ 0 h 1081"/>
                <a:gd name="T74" fmla="*/ 0 w 791"/>
                <a:gd name="T75" fmla="*/ 0 h 1081"/>
                <a:gd name="T76" fmla="*/ 0 w 791"/>
                <a:gd name="T77" fmla="*/ 0 h 1081"/>
                <a:gd name="T78" fmla="*/ 0 w 791"/>
                <a:gd name="T79" fmla="*/ 0 h 1081"/>
                <a:gd name="T80" fmla="*/ 0 w 791"/>
                <a:gd name="T81" fmla="*/ 0 h 1081"/>
                <a:gd name="T82" fmla="*/ 0 w 791"/>
                <a:gd name="T83" fmla="*/ 0 h 1081"/>
                <a:gd name="T84" fmla="*/ 0 w 791"/>
                <a:gd name="T85" fmla="*/ 0 h 1081"/>
                <a:gd name="T86" fmla="*/ 0 w 791"/>
                <a:gd name="T87" fmla="*/ 0 h 1081"/>
                <a:gd name="T88" fmla="*/ 0 w 791"/>
                <a:gd name="T89" fmla="*/ 0 h 1081"/>
                <a:gd name="T90" fmla="*/ 0 w 791"/>
                <a:gd name="T91" fmla="*/ 0 h 1081"/>
                <a:gd name="T92" fmla="*/ 0 w 791"/>
                <a:gd name="T93" fmla="*/ 0 h 1081"/>
                <a:gd name="T94" fmla="*/ 0 w 791"/>
                <a:gd name="T95" fmla="*/ 0 h 1081"/>
                <a:gd name="T96" fmla="*/ 0 w 791"/>
                <a:gd name="T97" fmla="*/ 0 h 1081"/>
                <a:gd name="T98" fmla="*/ 0 w 791"/>
                <a:gd name="T99" fmla="*/ 0 h 1081"/>
                <a:gd name="T100" fmla="*/ 0 w 791"/>
                <a:gd name="T101" fmla="*/ 0 h 1081"/>
                <a:gd name="T102" fmla="*/ 0 w 791"/>
                <a:gd name="T103" fmla="*/ 0 h 1081"/>
                <a:gd name="T104" fmla="*/ 0 w 791"/>
                <a:gd name="T105" fmla="*/ 0 h 1081"/>
                <a:gd name="T106" fmla="*/ 0 w 791"/>
                <a:gd name="T107" fmla="*/ 0 h 1081"/>
                <a:gd name="T108" fmla="*/ 0 w 791"/>
                <a:gd name="T109" fmla="*/ 0 h 1081"/>
                <a:gd name="T110" fmla="*/ 0 w 791"/>
                <a:gd name="T111" fmla="*/ 0 h 1081"/>
                <a:gd name="T112" fmla="*/ 0 w 791"/>
                <a:gd name="T113" fmla="*/ 0 h 1081"/>
                <a:gd name="T114" fmla="*/ 0 w 791"/>
                <a:gd name="T115" fmla="*/ 0 h 1081"/>
                <a:gd name="T116" fmla="*/ 0 w 791"/>
                <a:gd name="T117" fmla="*/ 0 h 1081"/>
                <a:gd name="T118" fmla="*/ 0 w 791"/>
                <a:gd name="T119" fmla="*/ 0 h 108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91" h="1081">
                  <a:moveTo>
                    <a:pt x="509" y="937"/>
                  </a:moveTo>
                  <a:lnTo>
                    <a:pt x="164" y="535"/>
                  </a:lnTo>
                  <a:lnTo>
                    <a:pt x="160" y="531"/>
                  </a:lnTo>
                  <a:lnTo>
                    <a:pt x="154" y="528"/>
                  </a:lnTo>
                  <a:lnTo>
                    <a:pt x="149" y="527"/>
                  </a:lnTo>
                  <a:lnTo>
                    <a:pt x="143" y="526"/>
                  </a:lnTo>
                  <a:lnTo>
                    <a:pt x="142" y="527"/>
                  </a:lnTo>
                  <a:lnTo>
                    <a:pt x="141" y="527"/>
                  </a:lnTo>
                  <a:lnTo>
                    <a:pt x="138" y="528"/>
                  </a:lnTo>
                  <a:lnTo>
                    <a:pt x="137" y="531"/>
                  </a:lnTo>
                  <a:lnTo>
                    <a:pt x="137" y="1081"/>
                  </a:lnTo>
                  <a:lnTo>
                    <a:pt x="110" y="1078"/>
                  </a:lnTo>
                  <a:lnTo>
                    <a:pt x="98" y="1078"/>
                  </a:lnTo>
                  <a:lnTo>
                    <a:pt x="90" y="1077"/>
                  </a:lnTo>
                  <a:lnTo>
                    <a:pt x="69" y="1076"/>
                  </a:lnTo>
                  <a:lnTo>
                    <a:pt x="37" y="1077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39" y="4"/>
                  </a:lnTo>
                  <a:lnTo>
                    <a:pt x="69" y="5"/>
                  </a:lnTo>
                  <a:lnTo>
                    <a:pt x="95" y="4"/>
                  </a:lnTo>
                  <a:lnTo>
                    <a:pt x="137" y="0"/>
                  </a:lnTo>
                  <a:lnTo>
                    <a:pt x="137" y="489"/>
                  </a:lnTo>
                  <a:lnTo>
                    <a:pt x="142" y="491"/>
                  </a:lnTo>
                  <a:lnTo>
                    <a:pt x="145" y="492"/>
                  </a:lnTo>
                  <a:lnTo>
                    <a:pt x="151" y="491"/>
                  </a:lnTo>
                  <a:lnTo>
                    <a:pt x="160" y="489"/>
                  </a:lnTo>
                  <a:lnTo>
                    <a:pt x="168" y="485"/>
                  </a:lnTo>
                  <a:lnTo>
                    <a:pt x="178" y="480"/>
                  </a:lnTo>
                  <a:lnTo>
                    <a:pt x="184" y="473"/>
                  </a:lnTo>
                  <a:lnTo>
                    <a:pt x="192" y="467"/>
                  </a:lnTo>
                  <a:lnTo>
                    <a:pt x="201" y="459"/>
                  </a:lnTo>
                  <a:lnTo>
                    <a:pt x="210" y="451"/>
                  </a:lnTo>
                  <a:lnTo>
                    <a:pt x="221" y="440"/>
                  </a:lnTo>
                  <a:lnTo>
                    <a:pt x="234" y="430"/>
                  </a:lnTo>
                  <a:lnTo>
                    <a:pt x="247" y="417"/>
                  </a:lnTo>
                  <a:lnTo>
                    <a:pt x="261" y="402"/>
                  </a:lnTo>
                  <a:lnTo>
                    <a:pt x="650" y="0"/>
                  </a:lnTo>
                  <a:lnTo>
                    <a:pt x="685" y="4"/>
                  </a:lnTo>
                  <a:lnTo>
                    <a:pt x="712" y="5"/>
                  </a:lnTo>
                  <a:lnTo>
                    <a:pt x="736" y="4"/>
                  </a:lnTo>
                  <a:lnTo>
                    <a:pt x="773" y="0"/>
                  </a:lnTo>
                  <a:lnTo>
                    <a:pt x="416" y="346"/>
                  </a:lnTo>
                  <a:lnTo>
                    <a:pt x="283" y="481"/>
                  </a:lnTo>
                  <a:lnTo>
                    <a:pt x="414" y="632"/>
                  </a:lnTo>
                  <a:lnTo>
                    <a:pt x="569" y="803"/>
                  </a:lnTo>
                  <a:lnTo>
                    <a:pt x="665" y="916"/>
                  </a:lnTo>
                  <a:lnTo>
                    <a:pt x="791" y="1074"/>
                  </a:lnTo>
                  <a:lnTo>
                    <a:pt x="791" y="1081"/>
                  </a:lnTo>
                  <a:lnTo>
                    <a:pt x="758" y="1078"/>
                  </a:lnTo>
                  <a:lnTo>
                    <a:pt x="748" y="1078"/>
                  </a:lnTo>
                  <a:lnTo>
                    <a:pt x="741" y="1078"/>
                  </a:lnTo>
                  <a:lnTo>
                    <a:pt x="733" y="1077"/>
                  </a:lnTo>
                  <a:lnTo>
                    <a:pt x="706" y="1076"/>
                  </a:lnTo>
                  <a:lnTo>
                    <a:pt x="665" y="1077"/>
                  </a:lnTo>
                  <a:lnTo>
                    <a:pt x="618" y="1081"/>
                  </a:lnTo>
                  <a:lnTo>
                    <a:pt x="588" y="1039"/>
                  </a:lnTo>
                  <a:lnTo>
                    <a:pt x="560" y="1002"/>
                  </a:lnTo>
                  <a:lnTo>
                    <a:pt x="534" y="968"/>
                  </a:lnTo>
                  <a:lnTo>
                    <a:pt x="509" y="937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58"/>
            </a:p>
          </p:txBody>
        </p:sp>
        <p:sp>
          <p:nvSpPr>
            <p:cNvPr id="78" name="Freeform 18"/>
            <p:cNvSpPr>
              <a:spLocks/>
            </p:cNvSpPr>
            <p:nvPr userDrawn="1"/>
          </p:nvSpPr>
          <p:spPr bwMode="auto">
            <a:xfrm>
              <a:off x="2203" y="1706"/>
              <a:ext cx="56" cy="62"/>
            </a:xfrm>
            <a:custGeom>
              <a:avLst/>
              <a:gdLst>
                <a:gd name="T0" fmla="*/ 0 w 942"/>
                <a:gd name="T1" fmla="*/ 0 h 1081"/>
                <a:gd name="T2" fmla="*/ 0 w 942"/>
                <a:gd name="T3" fmla="*/ 0 h 1081"/>
                <a:gd name="T4" fmla="*/ 0 w 942"/>
                <a:gd name="T5" fmla="*/ 0 h 1081"/>
                <a:gd name="T6" fmla="*/ 0 w 942"/>
                <a:gd name="T7" fmla="*/ 0 h 1081"/>
                <a:gd name="T8" fmla="*/ 0 w 942"/>
                <a:gd name="T9" fmla="*/ 0 h 1081"/>
                <a:gd name="T10" fmla="*/ 0 w 942"/>
                <a:gd name="T11" fmla="*/ 0 h 1081"/>
                <a:gd name="T12" fmla="*/ 0 w 942"/>
                <a:gd name="T13" fmla="*/ 0 h 1081"/>
                <a:gd name="T14" fmla="*/ 0 w 942"/>
                <a:gd name="T15" fmla="*/ 0 h 1081"/>
                <a:gd name="T16" fmla="*/ 0 w 942"/>
                <a:gd name="T17" fmla="*/ 0 h 1081"/>
                <a:gd name="T18" fmla="*/ 0 w 942"/>
                <a:gd name="T19" fmla="*/ 0 h 1081"/>
                <a:gd name="T20" fmla="*/ 0 w 942"/>
                <a:gd name="T21" fmla="*/ 0 h 1081"/>
                <a:gd name="T22" fmla="*/ 0 w 942"/>
                <a:gd name="T23" fmla="*/ 0 h 1081"/>
                <a:gd name="T24" fmla="*/ 0 w 942"/>
                <a:gd name="T25" fmla="*/ 0 h 1081"/>
                <a:gd name="T26" fmla="*/ 0 w 942"/>
                <a:gd name="T27" fmla="*/ 0 h 1081"/>
                <a:gd name="T28" fmla="*/ 0 w 942"/>
                <a:gd name="T29" fmla="*/ 0 h 1081"/>
                <a:gd name="T30" fmla="*/ 0 w 942"/>
                <a:gd name="T31" fmla="*/ 0 h 1081"/>
                <a:gd name="T32" fmla="*/ 0 w 942"/>
                <a:gd name="T33" fmla="*/ 0 h 1081"/>
                <a:gd name="T34" fmla="*/ 0 w 942"/>
                <a:gd name="T35" fmla="*/ 0 h 1081"/>
                <a:gd name="T36" fmla="*/ 0 w 942"/>
                <a:gd name="T37" fmla="*/ 0 h 1081"/>
                <a:gd name="T38" fmla="*/ 0 w 942"/>
                <a:gd name="T39" fmla="*/ 0 h 1081"/>
                <a:gd name="T40" fmla="*/ 0 w 942"/>
                <a:gd name="T41" fmla="*/ 0 h 1081"/>
                <a:gd name="T42" fmla="*/ 0 w 942"/>
                <a:gd name="T43" fmla="*/ 0 h 1081"/>
                <a:gd name="T44" fmla="*/ 0 w 942"/>
                <a:gd name="T45" fmla="*/ 0 h 1081"/>
                <a:gd name="T46" fmla="*/ 0 w 942"/>
                <a:gd name="T47" fmla="*/ 0 h 1081"/>
                <a:gd name="T48" fmla="*/ 0 w 942"/>
                <a:gd name="T49" fmla="*/ 0 h 1081"/>
                <a:gd name="T50" fmla="*/ 0 w 942"/>
                <a:gd name="T51" fmla="*/ 0 h 1081"/>
                <a:gd name="T52" fmla="*/ 0 w 942"/>
                <a:gd name="T53" fmla="*/ 0 h 1081"/>
                <a:gd name="T54" fmla="*/ 0 w 942"/>
                <a:gd name="T55" fmla="*/ 0 h 108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42" h="1081">
                  <a:moveTo>
                    <a:pt x="786" y="218"/>
                  </a:moveTo>
                  <a:lnTo>
                    <a:pt x="128" y="985"/>
                  </a:lnTo>
                  <a:lnTo>
                    <a:pt x="105" y="1011"/>
                  </a:lnTo>
                  <a:lnTo>
                    <a:pt x="83" y="1037"/>
                  </a:lnTo>
                  <a:lnTo>
                    <a:pt x="64" y="1060"/>
                  </a:lnTo>
                  <a:lnTo>
                    <a:pt x="48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0" y="2"/>
                  </a:lnTo>
                  <a:lnTo>
                    <a:pt x="24" y="4"/>
                  </a:lnTo>
                  <a:lnTo>
                    <a:pt x="45" y="5"/>
                  </a:lnTo>
                  <a:lnTo>
                    <a:pt x="68" y="5"/>
                  </a:lnTo>
                  <a:lnTo>
                    <a:pt x="138" y="0"/>
                  </a:lnTo>
                  <a:lnTo>
                    <a:pt x="138" y="826"/>
                  </a:lnTo>
                  <a:lnTo>
                    <a:pt x="154" y="826"/>
                  </a:lnTo>
                  <a:lnTo>
                    <a:pt x="871" y="0"/>
                  </a:lnTo>
                  <a:lnTo>
                    <a:pt x="942" y="0"/>
                  </a:lnTo>
                  <a:lnTo>
                    <a:pt x="942" y="1081"/>
                  </a:lnTo>
                  <a:lnTo>
                    <a:pt x="922" y="1078"/>
                  </a:lnTo>
                  <a:lnTo>
                    <a:pt x="903" y="1077"/>
                  </a:lnTo>
                  <a:lnTo>
                    <a:pt x="887" y="1076"/>
                  </a:lnTo>
                  <a:lnTo>
                    <a:pt x="871" y="1076"/>
                  </a:lnTo>
                  <a:lnTo>
                    <a:pt x="858" y="1076"/>
                  </a:lnTo>
                  <a:lnTo>
                    <a:pt x="842" y="1077"/>
                  </a:lnTo>
                  <a:lnTo>
                    <a:pt x="823" y="1078"/>
                  </a:lnTo>
                  <a:lnTo>
                    <a:pt x="802" y="1081"/>
                  </a:lnTo>
                  <a:lnTo>
                    <a:pt x="802" y="218"/>
                  </a:lnTo>
                  <a:lnTo>
                    <a:pt x="786" y="21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58"/>
            </a:p>
          </p:txBody>
        </p:sp>
        <p:sp>
          <p:nvSpPr>
            <p:cNvPr id="79" name="Freeform 19"/>
            <p:cNvSpPr>
              <a:spLocks noEditPoints="1"/>
            </p:cNvSpPr>
            <p:nvPr userDrawn="1"/>
          </p:nvSpPr>
          <p:spPr bwMode="auto">
            <a:xfrm>
              <a:off x="2117" y="1706"/>
              <a:ext cx="74" cy="62"/>
            </a:xfrm>
            <a:custGeom>
              <a:avLst/>
              <a:gdLst>
                <a:gd name="T0" fmla="*/ 0 w 1268"/>
                <a:gd name="T1" fmla="*/ 0 h 1081"/>
                <a:gd name="T2" fmla="*/ 0 w 1268"/>
                <a:gd name="T3" fmla="*/ 0 h 1081"/>
                <a:gd name="T4" fmla="*/ 0 w 1268"/>
                <a:gd name="T5" fmla="*/ 0 h 1081"/>
                <a:gd name="T6" fmla="*/ 0 w 1268"/>
                <a:gd name="T7" fmla="*/ 0 h 1081"/>
                <a:gd name="T8" fmla="*/ 0 w 1268"/>
                <a:gd name="T9" fmla="*/ 0 h 1081"/>
                <a:gd name="T10" fmla="*/ 0 w 1268"/>
                <a:gd name="T11" fmla="*/ 0 h 1081"/>
                <a:gd name="T12" fmla="*/ 0 w 1268"/>
                <a:gd name="T13" fmla="*/ 0 h 1081"/>
                <a:gd name="T14" fmla="*/ 0 w 1268"/>
                <a:gd name="T15" fmla="*/ 0 h 1081"/>
                <a:gd name="T16" fmla="*/ 0 w 1268"/>
                <a:gd name="T17" fmla="*/ 0 h 1081"/>
                <a:gd name="T18" fmla="*/ 0 w 1268"/>
                <a:gd name="T19" fmla="*/ 0 h 1081"/>
                <a:gd name="T20" fmla="*/ 0 w 1268"/>
                <a:gd name="T21" fmla="*/ 0 h 1081"/>
                <a:gd name="T22" fmla="*/ 0 w 1268"/>
                <a:gd name="T23" fmla="*/ 0 h 1081"/>
                <a:gd name="T24" fmla="*/ 0 w 1268"/>
                <a:gd name="T25" fmla="*/ 0 h 1081"/>
                <a:gd name="T26" fmla="*/ 0 w 1268"/>
                <a:gd name="T27" fmla="*/ 0 h 1081"/>
                <a:gd name="T28" fmla="*/ 0 w 1268"/>
                <a:gd name="T29" fmla="*/ 0 h 1081"/>
                <a:gd name="T30" fmla="*/ 0 w 1268"/>
                <a:gd name="T31" fmla="*/ 0 h 1081"/>
                <a:gd name="T32" fmla="*/ 0 w 1268"/>
                <a:gd name="T33" fmla="*/ 0 h 1081"/>
                <a:gd name="T34" fmla="*/ 0 w 1268"/>
                <a:gd name="T35" fmla="*/ 0 h 1081"/>
                <a:gd name="T36" fmla="*/ 0 w 1268"/>
                <a:gd name="T37" fmla="*/ 0 h 1081"/>
                <a:gd name="T38" fmla="*/ 0 w 1268"/>
                <a:gd name="T39" fmla="*/ 0 h 1081"/>
                <a:gd name="T40" fmla="*/ 0 w 1268"/>
                <a:gd name="T41" fmla="*/ 0 h 1081"/>
                <a:gd name="T42" fmla="*/ 0 w 1268"/>
                <a:gd name="T43" fmla="*/ 0 h 1081"/>
                <a:gd name="T44" fmla="*/ 0 w 1268"/>
                <a:gd name="T45" fmla="*/ 0 h 1081"/>
                <a:gd name="T46" fmla="*/ 0 w 1268"/>
                <a:gd name="T47" fmla="*/ 0 h 1081"/>
                <a:gd name="T48" fmla="*/ 0 w 1268"/>
                <a:gd name="T49" fmla="*/ 0 h 1081"/>
                <a:gd name="T50" fmla="*/ 0 w 1268"/>
                <a:gd name="T51" fmla="*/ 0 h 1081"/>
                <a:gd name="T52" fmla="*/ 0 w 1268"/>
                <a:gd name="T53" fmla="*/ 0 h 1081"/>
                <a:gd name="T54" fmla="*/ 0 w 1268"/>
                <a:gd name="T55" fmla="*/ 0 h 1081"/>
                <a:gd name="T56" fmla="*/ 0 w 1268"/>
                <a:gd name="T57" fmla="*/ 0 h 1081"/>
                <a:gd name="T58" fmla="*/ 0 w 1268"/>
                <a:gd name="T59" fmla="*/ 0 h 1081"/>
                <a:gd name="T60" fmla="*/ 0 w 1268"/>
                <a:gd name="T61" fmla="*/ 0 h 1081"/>
                <a:gd name="T62" fmla="*/ 0 w 1268"/>
                <a:gd name="T63" fmla="*/ 0 h 1081"/>
                <a:gd name="T64" fmla="*/ 0 w 1268"/>
                <a:gd name="T65" fmla="*/ 0 h 1081"/>
                <a:gd name="T66" fmla="*/ 0 w 1268"/>
                <a:gd name="T67" fmla="*/ 0 h 1081"/>
                <a:gd name="T68" fmla="*/ 0 w 1268"/>
                <a:gd name="T69" fmla="*/ 0 h 1081"/>
                <a:gd name="T70" fmla="*/ 0 w 1268"/>
                <a:gd name="T71" fmla="*/ 0 h 1081"/>
                <a:gd name="T72" fmla="*/ 0 w 1268"/>
                <a:gd name="T73" fmla="*/ 0 h 1081"/>
                <a:gd name="T74" fmla="*/ 0 w 1268"/>
                <a:gd name="T75" fmla="*/ 0 h 1081"/>
                <a:gd name="T76" fmla="*/ 0 w 1268"/>
                <a:gd name="T77" fmla="*/ 0 h 1081"/>
                <a:gd name="T78" fmla="*/ 0 w 1268"/>
                <a:gd name="T79" fmla="*/ 0 h 1081"/>
                <a:gd name="T80" fmla="*/ 0 w 1268"/>
                <a:gd name="T81" fmla="*/ 0 h 1081"/>
                <a:gd name="T82" fmla="*/ 0 w 1268"/>
                <a:gd name="T83" fmla="*/ 0 h 1081"/>
                <a:gd name="T84" fmla="*/ 0 w 1268"/>
                <a:gd name="T85" fmla="*/ 0 h 1081"/>
                <a:gd name="T86" fmla="*/ 0 w 1268"/>
                <a:gd name="T87" fmla="*/ 0 h 1081"/>
                <a:gd name="T88" fmla="*/ 0 w 1268"/>
                <a:gd name="T89" fmla="*/ 0 h 1081"/>
                <a:gd name="T90" fmla="*/ 0 w 1268"/>
                <a:gd name="T91" fmla="*/ 0 h 1081"/>
                <a:gd name="T92" fmla="*/ 0 w 1268"/>
                <a:gd name="T93" fmla="*/ 0 h 1081"/>
                <a:gd name="T94" fmla="*/ 0 w 1268"/>
                <a:gd name="T95" fmla="*/ 0 h 1081"/>
                <a:gd name="T96" fmla="*/ 0 w 1268"/>
                <a:gd name="T97" fmla="*/ 0 h 1081"/>
                <a:gd name="T98" fmla="*/ 0 w 1268"/>
                <a:gd name="T99" fmla="*/ 0 h 1081"/>
                <a:gd name="T100" fmla="*/ 0 w 1268"/>
                <a:gd name="T101" fmla="*/ 0 h 1081"/>
                <a:gd name="T102" fmla="*/ 0 w 1268"/>
                <a:gd name="T103" fmla="*/ 0 h 1081"/>
                <a:gd name="T104" fmla="*/ 0 w 1268"/>
                <a:gd name="T105" fmla="*/ 0 h 1081"/>
                <a:gd name="T106" fmla="*/ 0 w 1268"/>
                <a:gd name="T107" fmla="*/ 0 h 1081"/>
                <a:gd name="T108" fmla="*/ 0 w 1268"/>
                <a:gd name="T109" fmla="*/ 0 h 1081"/>
                <a:gd name="T110" fmla="*/ 0 w 1268"/>
                <a:gd name="T111" fmla="*/ 0 h 1081"/>
                <a:gd name="T112" fmla="*/ 0 w 1268"/>
                <a:gd name="T113" fmla="*/ 0 h 108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268" h="1081">
                  <a:moveTo>
                    <a:pt x="565" y="930"/>
                  </a:moveTo>
                  <a:lnTo>
                    <a:pt x="565" y="136"/>
                  </a:lnTo>
                  <a:lnTo>
                    <a:pt x="541" y="136"/>
                  </a:lnTo>
                  <a:lnTo>
                    <a:pt x="517" y="137"/>
                  </a:lnTo>
                  <a:lnTo>
                    <a:pt x="494" y="139"/>
                  </a:lnTo>
                  <a:lnTo>
                    <a:pt x="472" y="143"/>
                  </a:lnTo>
                  <a:lnTo>
                    <a:pt x="451" y="146"/>
                  </a:lnTo>
                  <a:lnTo>
                    <a:pt x="429" y="152"/>
                  </a:lnTo>
                  <a:lnTo>
                    <a:pt x="409" y="158"/>
                  </a:lnTo>
                  <a:lnTo>
                    <a:pt x="390" y="165"/>
                  </a:lnTo>
                  <a:lnTo>
                    <a:pt x="371" y="174"/>
                  </a:lnTo>
                  <a:lnTo>
                    <a:pt x="352" y="182"/>
                  </a:lnTo>
                  <a:lnTo>
                    <a:pt x="335" y="192"/>
                  </a:lnTo>
                  <a:lnTo>
                    <a:pt x="319" y="202"/>
                  </a:lnTo>
                  <a:lnTo>
                    <a:pt x="303" y="213"/>
                  </a:lnTo>
                  <a:lnTo>
                    <a:pt x="288" y="224"/>
                  </a:lnTo>
                  <a:lnTo>
                    <a:pt x="275" y="237"/>
                  </a:lnTo>
                  <a:lnTo>
                    <a:pt x="262" y="249"/>
                  </a:lnTo>
                  <a:lnTo>
                    <a:pt x="250" y="263"/>
                  </a:lnTo>
                  <a:lnTo>
                    <a:pt x="239" y="277"/>
                  </a:lnTo>
                  <a:lnTo>
                    <a:pt x="227" y="292"/>
                  </a:lnTo>
                  <a:lnTo>
                    <a:pt x="217" y="308"/>
                  </a:lnTo>
                  <a:lnTo>
                    <a:pt x="208" y="324"/>
                  </a:lnTo>
                  <a:lnTo>
                    <a:pt x="198" y="341"/>
                  </a:lnTo>
                  <a:lnTo>
                    <a:pt x="191" y="358"/>
                  </a:lnTo>
                  <a:lnTo>
                    <a:pt x="184" y="376"/>
                  </a:lnTo>
                  <a:lnTo>
                    <a:pt x="176" y="395"/>
                  </a:lnTo>
                  <a:lnTo>
                    <a:pt x="171" y="413"/>
                  </a:lnTo>
                  <a:lnTo>
                    <a:pt x="166" y="432"/>
                  </a:lnTo>
                  <a:lnTo>
                    <a:pt x="161" y="452"/>
                  </a:lnTo>
                  <a:lnTo>
                    <a:pt x="158" y="472"/>
                  </a:lnTo>
                  <a:lnTo>
                    <a:pt x="156" y="492"/>
                  </a:lnTo>
                  <a:lnTo>
                    <a:pt x="155" y="513"/>
                  </a:lnTo>
                  <a:lnTo>
                    <a:pt x="155" y="533"/>
                  </a:lnTo>
                  <a:lnTo>
                    <a:pt x="155" y="560"/>
                  </a:lnTo>
                  <a:lnTo>
                    <a:pt x="158" y="587"/>
                  </a:lnTo>
                  <a:lnTo>
                    <a:pt x="161" y="613"/>
                  </a:lnTo>
                  <a:lnTo>
                    <a:pt x="168" y="639"/>
                  </a:lnTo>
                  <a:lnTo>
                    <a:pt x="174" y="663"/>
                  </a:lnTo>
                  <a:lnTo>
                    <a:pt x="184" y="688"/>
                  </a:lnTo>
                  <a:lnTo>
                    <a:pt x="193" y="711"/>
                  </a:lnTo>
                  <a:lnTo>
                    <a:pt x="206" y="734"/>
                  </a:lnTo>
                  <a:lnTo>
                    <a:pt x="219" y="757"/>
                  </a:lnTo>
                  <a:lnTo>
                    <a:pt x="233" y="777"/>
                  </a:lnTo>
                  <a:lnTo>
                    <a:pt x="249" y="797"/>
                  </a:lnTo>
                  <a:lnTo>
                    <a:pt x="266" y="815"/>
                  </a:lnTo>
                  <a:lnTo>
                    <a:pt x="285" y="833"/>
                  </a:lnTo>
                  <a:lnTo>
                    <a:pt x="305" y="849"/>
                  </a:lnTo>
                  <a:lnTo>
                    <a:pt x="327" y="864"/>
                  </a:lnTo>
                  <a:lnTo>
                    <a:pt x="350" y="878"/>
                  </a:lnTo>
                  <a:lnTo>
                    <a:pt x="374" y="890"/>
                  </a:lnTo>
                  <a:lnTo>
                    <a:pt x="399" y="901"/>
                  </a:lnTo>
                  <a:lnTo>
                    <a:pt x="424" y="909"/>
                  </a:lnTo>
                  <a:lnTo>
                    <a:pt x="451" y="917"/>
                  </a:lnTo>
                  <a:lnTo>
                    <a:pt x="478" y="922"/>
                  </a:lnTo>
                  <a:lnTo>
                    <a:pt x="507" y="926"/>
                  </a:lnTo>
                  <a:lnTo>
                    <a:pt x="535" y="930"/>
                  </a:lnTo>
                  <a:lnTo>
                    <a:pt x="565" y="930"/>
                  </a:lnTo>
                  <a:close/>
                  <a:moveTo>
                    <a:pt x="565" y="83"/>
                  </a:moveTo>
                  <a:lnTo>
                    <a:pt x="565" y="0"/>
                  </a:lnTo>
                  <a:lnTo>
                    <a:pt x="577" y="2"/>
                  </a:lnTo>
                  <a:lnTo>
                    <a:pt x="591" y="4"/>
                  </a:lnTo>
                  <a:lnTo>
                    <a:pt x="610" y="5"/>
                  </a:lnTo>
                  <a:lnTo>
                    <a:pt x="633" y="5"/>
                  </a:lnTo>
                  <a:lnTo>
                    <a:pt x="654" y="5"/>
                  </a:lnTo>
                  <a:lnTo>
                    <a:pt x="673" y="4"/>
                  </a:lnTo>
                  <a:lnTo>
                    <a:pt x="690" y="2"/>
                  </a:lnTo>
                  <a:lnTo>
                    <a:pt x="703" y="0"/>
                  </a:lnTo>
                  <a:lnTo>
                    <a:pt x="703" y="83"/>
                  </a:lnTo>
                  <a:lnTo>
                    <a:pt x="746" y="84"/>
                  </a:lnTo>
                  <a:lnTo>
                    <a:pt x="787" y="87"/>
                  </a:lnTo>
                  <a:lnTo>
                    <a:pt x="828" y="91"/>
                  </a:lnTo>
                  <a:lnTo>
                    <a:pt x="866" y="97"/>
                  </a:lnTo>
                  <a:lnTo>
                    <a:pt x="903" y="106"/>
                  </a:lnTo>
                  <a:lnTo>
                    <a:pt x="938" y="116"/>
                  </a:lnTo>
                  <a:lnTo>
                    <a:pt x="956" y="121"/>
                  </a:lnTo>
                  <a:lnTo>
                    <a:pt x="973" y="127"/>
                  </a:lnTo>
                  <a:lnTo>
                    <a:pt x="989" y="135"/>
                  </a:lnTo>
                  <a:lnTo>
                    <a:pt x="1005" y="141"/>
                  </a:lnTo>
                  <a:lnTo>
                    <a:pt x="1035" y="156"/>
                  </a:lnTo>
                  <a:lnTo>
                    <a:pt x="1065" y="173"/>
                  </a:lnTo>
                  <a:lnTo>
                    <a:pt x="1079" y="181"/>
                  </a:lnTo>
                  <a:lnTo>
                    <a:pt x="1092" y="190"/>
                  </a:lnTo>
                  <a:lnTo>
                    <a:pt x="1105" y="199"/>
                  </a:lnTo>
                  <a:lnTo>
                    <a:pt x="1118" y="209"/>
                  </a:lnTo>
                  <a:lnTo>
                    <a:pt x="1130" y="220"/>
                  </a:lnTo>
                  <a:lnTo>
                    <a:pt x="1141" y="230"/>
                  </a:lnTo>
                  <a:lnTo>
                    <a:pt x="1152" y="241"/>
                  </a:lnTo>
                  <a:lnTo>
                    <a:pt x="1162" y="251"/>
                  </a:lnTo>
                  <a:lnTo>
                    <a:pt x="1173" y="263"/>
                  </a:lnTo>
                  <a:lnTo>
                    <a:pt x="1183" y="275"/>
                  </a:lnTo>
                  <a:lnTo>
                    <a:pt x="1191" y="286"/>
                  </a:lnTo>
                  <a:lnTo>
                    <a:pt x="1201" y="299"/>
                  </a:lnTo>
                  <a:lnTo>
                    <a:pt x="1215" y="326"/>
                  </a:lnTo>
                  <a:lnTo>
                    <a:pt x="1229" y="352"/>
                  </a:lnTo>
                  <a:lnTo>
                    <a:pt x="1235" y="366"/>
                  </a:lnTo>
                  <a:lnTo>
                    <a:pt x="1241" y="380"/>
                  </a:lnTo>
                  <a:lnTo>
                    <a:pt x="1246" y="395"/>
                  </a:lnTo>
                  <a:lnTo>
                    <a:pt x="1250" y="408"/>
                  </a:lnTo>
                  <a:lnTo>
                    <a:pt x="1255" y="423"/>
                  </a:lnTo>
                  <a:lnTo>
                    <a:pt x="1258" y="438"/>
                  </a:lnTo>
                  <a:lnTo>
                    <a:pt x="1261" y="453"/>
                  </a:lnTo>
                  <a:lnTo>
                    <a:pt x="1264" y="469"/>
                  </a:lnTo>
                  <a:lnTo>
                    <a:pt x="1265" y="485"/>
                  </a:lnTo>
                  <a:lnTo>
                    <a:pt x="1267" y="501"/>
                  </a:lnTo>
                  <a:lnTo>
                    <a:pt x="1268" y="517"/>
                  </a:lnTo>
                  <a:lnTo>
                    <a:pt x="1268" y="533"/>
                  </a:lnTo>
                  <a:lnTo>
                    <a:pt x="1267" y="556"/>
                  </a:lnTo>
                  <a:lnTo>
                    <a:pt x="1265" y="578"/>
                  </a:lnTo>
                  <a:lnTo>
                    <a:pt x="1263" y="602"/>
                  </a:lnTo>
                  <a:lnTo>
                    <a:pt x="1259" y="624"/>
                  </a:lnTo>
                  <a:lnTo>
                    <a:pt x="1253" y="645"/>
                  </a:lnTo>
                  <a:lnTo>
                    <a:pt x="1246" y="667"/>
                  </a:lnTo>
                  <a:lnTo>
                    <a:pt x="1239" y="689"/>
                  </a:lnTo>
                  <a:lnTo>
                    <a:pt x="1230" y="710"/>
                  </a:lnTo>
                  <a:lnTo>
                    <a:pt x="1221" y="730"/>
                  </a:lnTo>
                  <a:lnTo>
                    <a:pt x="1209" y="750"/>
                  </a:lnTo>
                  <a:lnTo>
                    <a:pt x="1196" y="769"/>
                  </a:lnTo>
                  <a:lnTo>
                    <a:pt x="1184" y="787"/>
                  </a:lnTo>
                  <a:lnTo>
                    <a:pt x="1169" y="805"/>
                  </a:lnTo>
                  <a:lnTo>
                    <a:pt x="1153" y="822"/>
                  </a:lnTo>
                  <a:lnTo>
                    <a:pt x="1137" y="839"/>
                  </a:lnTo>
                  <a:lnTo>
                    <a:pt x="1119" y="856"/>
                  </a:lnTo>
                  <a:lnTo>
                    <a:pt x="1100" y="871"/>
                  </a:lnTo>
                  <a:lnTo>
                    <a:pt x="1081" y="886"/>
                  </a:lnTo>
                  <a:lnTo>
                    <a:pt x="1060" y="899"/>
                  </a:lnTo>
                  <a:lnTo>
                    <a:pt x="1037" y="912"/>
                  </a:lnTo>
                  <a:lnTo>
                    <a:pt x="1015" y="923"/>
                  </a:lnTo>
                  <a:lnTo>
                    <a:pt x="991" y="934"/>
                  </a:lnTo>
                  <a:lnTo>
                    <a:pt x="965" y="945"/>
                  </a:lnTo>
                  <a:lnTo>
                    <a:pt x="940" y="953"/>
                  </a:lnTo>
                  <a:lnTo>
                    <a:pt x="912" y="961"/>
                  </a:lnTo>
                  <a:lnTo>
                    <a:pt x="885" y="968"/>
                  </a:lnTo>
                  <a:lnTo>
                    <a:pt x="856" y="974"/>
                  </a:lnTo>
                  <a:lnTo>
                    <a:pt x="828" y="978"/>
                  </a:lnTo>
                  <a:lnTo>
                    <a:pt x="798" y="983"/>
                  </a:lnTo>
                  <a:lnTo>
                    <a:pt x="767" y="985"/>
                  </a:lnTo>
                  <a:lnTo>
                    <a:pt x="735" y="987"/>
                  </a:lnTo>
                  <a:lnTo>
                    <a:pt x="703" y="987"/>
                  </a:lnTo>
                  <a:lnTo>
                    <a:pt x="703" y="1081"/>
                  </a:lnTo>
                  <a:lnTo>
                    <a:pt x="690" y="1078"/>
                  </a:lnTo>
                  <a:lnTo>
                    <a:pt x="674" y="1077"/>
                  </a:lnTo>
                  <a:lnTo>
                    <a:pt x="655" y="1076"/>
                  </a:lnTo>
                  <a:lnTo>
                    <a:pt x="633" y="1076"/>
                  </a:lnTo>
                  <a:lnTo>
                    <a:pt x="612" y="1076"/>
                  </a:lnTo>
                  <a:lnTo>
                    <a:pt x="592" y="1077"/>
                  </a:lnTo>
                  <a:lnTo>
                    <a:pt x="577" y="1078"/>
                  </a:lnTo>
                  <a:lnTo>
                    <a:pt x="565" y="1081"/>
                  </a:lnTo>
                  <a:lnTo>
                    <a:pt x="565" y="987"/>
                  </a:lnTo>
                  <a:lnTo>
                    <a:pt x="521" y="986"/>
                  </a:lnTo>
                  <a:lnTo>
                    <a:pt x="480" y="984"/>
                  </a:lnTo>
                  <a:lnTo>
                    <a:pt x="440" y="978"/>
                  </a:lnTo>
                  <a:lnTo>
                    <a:pt x="402" y="972"/>
                  </a:lnTo>
                  <a:lnTo>
                    <a:pt x="383" y="969"/>
                  </a:lnTo>
                  <a:lnTo>
                    <a:pt x="365" y="965"/>
                  </a:lnTo>
                  <a:lnTo>
                    <a:pt x="347" y="959"/>
                  </a:lnTo>
                  <a:lnTo>
                    <a:pt x="329" y="954"/>
                  </a:lnTo>
                  <a:lnTo>
                    <a:pt x="312" y="948"/>
                  </a:lnTo>
                  <a:lnTo>
                    <a:pt x="295" y="941"/>
                  </a:lnTo>
                  <a:lnTo>
                    <a:pt x="279" y="935"/>
                  </a:lnTo>
                  <a:lnTo>
                    <a:pt x="262" y="928"/>
                  </a:lnTo>
                  <a:lnTo>
                    <a:pt x="231" y="912"/>
                  </a:lnTo>
                  <a:lnTo>
                    <a:pt x="203" y="895"/>
                  </a:lnTo>
                  <a:lnTo>
                    <a:pt x="189" y="886"/>
                  </a:lnTo>
                  <a:lnTo>
                    <a:pt x="175" y="877"/>
                  </a:lnTo>
                  <a:lnTo>
                    <a:pt x="162" y="867"/>
                  </a:lnTo>
                  <a:lnTo>
                    <a:pt x="150" y="856"/>
                  </a:lnTo>
                  <a:lnTo>
                    <a:pt x="138" y="846"/>
                  </a:lnTo>
                  <a:lnTo>
                    <a:pt x="126" y="835"/>
                  </a:lnTo>
                  <a:lnTo>
                    <a:pt x="116" y="825"/>
                  </a:lnTo>
                  <a:lnTo>
                    <a:pt x="105" y="813"/>
                  </a:lnTo>
                  <a:lnTo>
                    <a:pt x="95" y="801"/>
                  </a:lnTo>
                  <a:lnTo>
                    <a:pt x="85" y="788"/>
                  </a:lnTo>
                  <a:lnTo>
                    <a:pt x="76" y="777"/>
                  </a:lnTo>
                  <a:lnTo>
                    <a:pt x="67" y="764"/>
                  </a:lnTo>
                  <a:lnTo>
                    <a:pt x="59" y="750"/>
                  </a:lnTo>
                  <a:lnTo>
                    <a:pt x="51" y="738"/>
                  </a:lnTo>
                  <a:lnTo>
                    <a:pt x="44" y="724"/>
                  </a:lnTo>
                  <a:lnTo>
                    <a:pt x="37" y="710"/>
                  </a:lnTo>
                  <a:lnTo>
                    <a:pt x="32" y="696"/>
                  </a:lnTo>
                  <a:lnTo>
                    <a:pt x="26" y="682"/>
                  </a:lnTo>
                  <a:lnTo>
                    <a:pt x="21" y="669"/>
                  </a:lnTo>
                  <a:lnTo>
                    <a:pt x="17" y="654"/>
                  </a:lnTo>
                  <a:lnTo>
                    <a:pt x="13" y="640"/>
                  </a:lnTo>
                  <a:lnTo>
                    <a:pt x="10" y="625"/>
                  </a:lnTo>
                  <a:lnTo>
                    <a:pt x="7" y="610"/>
                  </a:lnTo>
                  <a:lnTo>
                    <a:pt x="5" y="595"/>
                  </a:lnTo>
                  <a:lnTo>
                    <a:pt x="1" y="565"/>
                  </a:lnTo>
                  <a:lnTo>
                    <a:pt x="0" y="533"/>
                  </a:lnTo>
                  <a:lnTo>
                    <a:pt x="1" y="501"/>
                  </a:lnTo>
                  <a:lnTo>
                    <a:pt x="5" y="469"/>
                  </a:lnTo>
                  <a:lnTo>
                    <a:pt x="7" y="454"/>
                  </a:lnTo>
                  <a:lnTo>
                    <a:pt x="10" y="439"/>
                  </a:lnTo>
                  <a:lnTo>
                    <a:pt x="13" y="424"/>
                  </a:lnTo>
                  <a:lnTo>
                    <a:pt x="16" y="410"/>
                  </a:lnTo>
                  <a:lnTo>
                    <a:pt x="21" y="395"/>
                  </a:lnTo>
                  <a:lnTo>
                    <a:pt x="26" y="381"/>
                  </a:lnTo>
                  <a:lnTo>
                    <a:pt x="31" y="367"/>
                  </a:lnTo>
                  <a:lnTo>
                    <a:pt x="37" y="353"/>
                  </a:lnTo>
                  <a:lnTo>
                    <a:pt x="44" y="339"/>
                  </a:lnTo>
                  <a:lnTo>
                    <a:pt x="50" y="327"/>
                  </a:lnTo>
                  <a:lnTo>
                    <a:pt x="57" y="313"/>
                  </a:lnTo>
                  <a:lnTo>
                    <a:pt x="66" y="300"/>
                  </a:lnTo>
                  <a:lnTo>
                    <a:pt x="74" y="287"/>
                  </a:lnTo>
                  <a:lnTo>
                    <a:pt x="84" y="276"/>
                  </a:lnTo>
                  <a:lnTo>
                    <a:pt x="94" y="264"/>
                  </a:lnTo>
                  <a:lnTo>
                    <a:pt x="103" y="252"/>
                  </a:lnTo>
                  <a:lnTo>
                    <a:pt x="114" y="241"/>
                  </a:lnTo>
                  <a:lnTo>
                    <a:pt x="124" y="230"/>
                  </a:lnTo>
                  <a:lnTo>
                    <a:pt x="136" y="220"/>
                  </a:lnTo>
                  <a:lnTo>
                    <a:pt x="148" y="210"/>
                  </a:lnTo>
                  <a:lnTo>
                    <a:pt x="160" y="200"/>
                  </a:lnTo>
                  <a:lnTo>
                    <a:pt x="173" y="191"/>
                  </a:lnTo>
                  <a:lnTo>
                    <a:pt x="187" y="181"/>
                  </a:lnTo>
                  <a:lnTo>
                    <a:pt x="201" y="173"/>
                  </a:lnTo>
                  <a:lnTo>
                    <a:pt x="229" y="157"/>
                  </a:lnTo>
                  <a:lnTo>
                    <a:pt x="260" y="141"/>
                  </a:lnTo>
                  <a:lnTo>
                    <a:pt x="276" y="135"/>
                  </a:lnTo>
                  <a:lnTo>
                    <a:pt x="293" y="127"/>
                  </a:lnTo>
                  <a:lnTo>
                    <a:pt x="310" y="121"/>
                  </a:lnTo>
                  <a:lnTo>
                    <a:pt x="327" y="116"/>
                  </a:lnTo>
                  <a:lnTo>
                    <a:pt x="363" y="106"/>
                  </a:lnTo>
                  <a:lnTo>
                    <a:pt x="400" y="97"/>
                  </a:lnTo>
                  <a:lnTo>
                    <a:pt x="439" y="91"/>
                  </a:lnTo>
                  <a:lnTo>
                    <a:pt x="479" y="87"/>
                  </a:lnTo>
                  <a:lnTo>
                    <a:pt x="521" y="84"/>
                  </a:lnTo>
                  <a:lnTo>
                    <a:pt x="565" y="83"/>
                  </a:lnTo>
                  <a:close/>
                  <a:moveTo>
                    <a:pt x="1113" y="533"/>
                  </a:moveTo>
                  <a:lnTo>
                    <a:pt x="1113" y="513"/>
                  </a:lnTo>
                  <a:lnTo>
                    <a:pt x="1112" y="493"/>
                  </a:lnTo>
                  <a:lnTo>
                    <a:pt x="1109" y="473"/>
                  </a:lnTo>
                  <a:lnTo>
                    <a:pt x="1106" y="454"/>
                  </a:lnTo>
                  <a:lnTo>
                    <a:pt x="1102" y="435"/>
                  </a:lnTo>
                  <a:lnTo>
                    <a:pt x="1098" y="417"/>
                  </a:lnTo>
                  <a:lnTo>
                    <a:pt x="1092" y="399"/>
                  </a:lnTo>
                  <a:lnTo>
                    <a:pt x="1086" y="381"/>
                  </a:lnTo>
                  <a:lnTo>
                    <a:pt x="1079" y="363"/>
                  </a:lnTo>
                  <a:lnTo>
                    <a:pt x="1070" y="346"/>
                  </a:lnTo>
                  <a:lnTo>
                    <a:pt x="1062" y="329"/>
                  </a:lnTo>
                  <a:lnTo>
                    <a:pt x="1052" y="313"/>
                  </a:lnTo>
                  <a:lnTo>
                    <a:pt x="1042" y="298"/>
                  </a:lnTo>
                  <a:lnTo>
                    <a:pt x="1031" y="282"/>
                  </a:lnTo>
                  <a:lnTo>
                    <a:pt x="1018" y="268"/>
                  </a:lnTo>
                  <a:lnTo>
                    <a:pt x="1006" y="255"/>
                  </a:lnTo>
                  <a:lnTo>
                    <a:pt x="993" y="241"/>
                  </a:lnTo>
                  <a:lnTo>
                    <a:pt x="979" y="228"/>
                  </a:lnTo>
                  <a:lnTo>
                    <a:pt x="964" y="216"/>
                  </a:lnTo>
                  <a:lnTo>
                    <a:pt x="948" y="205"/>
                  </a:lnTo>
                  <a:lnTo>
                    <a:pt x="931" y="194"/>
                  </a:lnTo>
                  <a:lnTo>
                    <a:pt x="913" y="185"/>
                  </a:lnTo>
                  <a:lnTo>
                    <a:pt x="895" y="175"/>
                  </a:lnTo>
                  <a:lnTo>
                    <a:pt x="876" y="166"/>
                  </a:lnTo>
                  <a:lnTo>
                    <a:pt x="856" y="159"/>
                  </a:lnTo>
                  <a:lnTo>
                    <a:pt x="837" y="153"/>
                  </a:lnTo>
                  <a:lnTo>
                    <a:pt x="816" y="147"/>
                  </a:lnTo>
                  <a:lnTo>
                    <a:pt x="795" y="143"/>
                  </a:lnTo>
                  <a:lnTo>
                    <a:pt x="773" y="140"/>
                  </a:lnTo>
                  <a:lnTo>
                    <a:pt x="750" y="137"/>
                  </a:lnTo>
                  <a:lnTo>
                    <a:pt x="727" y="136"/>
                  </a:lnTo>
                  <a:lnTo>
                    <a:pt x="703" y="136"/>
                  </a:lnTo>
                  <a:lnTo>
                    <a:pt x="703" y="930"/>
                  </a:lnTo>
                  <a:lnTo>
                    <a:pt x="732" y="930"/>
                  </a:lnTo>
                  <a:lnTo>
                    <a:pt x="761" y="926"/>
                  </a:lnTo>
                  <a:lnTo>
                    <a:pt x="790" y="923"/>
                  </a:lnTo>
                  <a:lnTo>
                    <a:pt x="817" y="917"/>
                  </a:lnTo>
                  <a:lnTo>
                    <a:pt x="844" y="909"/>
                  </a:lnTo>
                  <a:lnTo>
                    <a:pt x="869" y="901"/>
                  </a:lnTo>
                  <a:lnTo>
                    <a:pt x="893" y="890"/>
                  </a:lnTo>
                  <a:lnTo>
                    <a:pt x="918" y="878"/>
                  </a:lnTo>
                  <a:lnTo>
                    <a:pt x="940" y="864"/>
                  </a:lnTo>
                  <a:lnTo>
                    <a:pt x="961" y="849"/>
                  </a:lnTo>
                  <a:lnTo>
                    <a:pt x="980" y="833"/>
                  </a:lnTo>
                  <a:lnTo>
                    <a:pt x="999" y="816"/>
                  </a:lnTo>
                  <a:lnTo>
                    <a:pt x="1016" y="797"/>
                  </a:lnTo>
                  <a:lnTo>
                    <a:pt x="1033" y="778"/>
                  </a:lnTo>
                  <a:lnTo>
                    <a:pt x="1048" y="757"/>
                  </a:lnTo>
                  <a:lnTo>
                    <a:pt x="1062" y="734"/>
                  </a:lnTo>
                  <a:lnTo>
                    <a:pt x="1073" y="712"/>
                  </a:lnTo>
                  <a:lnTo>
                    <a:pt x="1084" y="688"/>
                  </a:lnTo>
                  <a:lnTo>
                    <a:pt x="1092" y="664"/>
                  </a:lnTo>
                  <a:lnTo>
                    <a:pt x="1100" y="639"/>
                  </a:lnTo>
                  <a:lnTo>
                    <a:pt x="1106" y="613"/>
                  </a:lnTo>
                  <a:lnTo>
                    <a:pt x="1109" y="587"/>
                  </a:lnTo>
                  <a:lnTo>
                    <a:pt x="1112" y="560"/>
                  </a:lnTo>
                  <a:lnTo>
                    <a:pt x="1113" y="5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58"/>
            </a:p>
          </p:txBody>
        </p:sp>
        <p:sp>
          <p:nvSpPr>
            <p:cNvPr id="80" name="Freeform 20"/>
            <p:cNvSpPr>
              <a:spLocks/>
            </p:cNvSpPr>
            <p:nvPr userDrawn="1"/>
          </p:nvSpPr>
          <p:spPr bwMode="auto">
            <a:xfrm>
              <a:off x="2049" y="1706"/>
              <a:ext cx="55" cy="62"/>
            </a:xfrm>
            <a:custGeom>
              <a:avLst/>
              <a:gdLst>
                <a:gd name="T0" fmla="*/ 0 w 942"/>
                <a:gd name="T1" fmla="*/ 0 h 1081"/>
                <a:gd name="T2" fmla="*/ 0 w 942"/>
                <a:gd name="T3" fmla="*/ 0 h 1081"/>
                <a:gd name="T4" fmla="*/ 0 w 942"/>
                <a:gd name="T5" fmla="*/ 0 h 1081"/>
                <a:gd name="T6" fmla="*/ 0 w 942"/>
                <a:gd name="T7" fmla="*/ 0 h 1081"/>
                <a:gd name="T8" fmla="*/ 0 w 942"/>
                <a:gd name="T9" fmla="*/ 0 h 1081"/>
                <a:gd name="T10" fmla="*/ 0 w 942"/>
                <a:gd name="T11" fmla="*/ 0 h 1081"/>
                <a:gd name="T12" fmla="*/ 0 w 942"/>
                <a:gd name="T13" fmla="*/ 0 h 1081"/>
                <a:gd name="T14" fmla="*/ 0 w 942"/>
                <a:gd name="T15" fmla="*/ 0 h 1081"/>
                <a:gd name="T16" fmla="*/ 0 w 942"/>
                <a:gd name="T17" fmla="*/ 0 h 1081"/>
                <a:gd name="T18" fmla="*/ 0 w 942"/>
                <a:gd name="T19" fmla="*/ 0 h 1081"/>
                <a:gd name="T20" fmla="*/ 0 w 942"/>
                <a:gd name="T21" fmla="*/ 0 h 1081"/>
                <a:gd name="T22" fmla="*/ 0 w 942"/>
                <a:gd name="T23" fmla="*/ 0 h 1081"/>
                <a:gd name="T24" fmla="*/ 0 w 942"/>
                <a:gd name="T25" fmla="*/ 0 h 1081"/>
                <a:gd name="T26" fmla="*/ 0 w 942"/>
                <a:gd name="T27" fmla="*/ 0 h 1081"/>
                <a:gd name="T28" fmla="*/ 0 w 942"/>
                <a:gd name="T29" fmla="*/ 0 h 1081"/>
                <a:gd name="T30" fmla="*/ 0 w 942"/>
                <a:gd name="T31" fmla="*/ 0 h 1081"/>
                <a:gd name="T32" fmla="*/ 0 w 942"/>
                <a:gd name="T33" fmla="*/ 0 h 1081"/>
                <a:gd name="T34" fmla="*/ 0 w 942"/>
                <a:gd name="T35" fmla="*/ 0 h 1081"/>
                <a:gd name="T36" fmla="*/ 0 w 942"/>
                <a:gd name="T37" fmla="*/ 0 h 1081"/>
                <a:gd name="T38" fmla="*/ 0 w 942"/>
                <a:gd name="T39" fmla="*/ 0 h 1081"/>
                <a:gd name="T40" fmla="*/ 0 w 942"/>
                <a:gd name="T41" fmla="*/ 0 h 1081"/>
                <a:gd name="T42" fmla="*/ 0 w 942"/>
                <a:gd name="T43" fmla="*/ 0 h 1081"/>
                <a:gd name="T44" fmla="*/ 0 w 942"/>
                <a:gd name="T45" fmla="*/ 0 h 1081"/>
                <a:gd name="T46" fmla="*/ 0 w 942"/>
                <a:gd name="T47" fmla="*/ 0 h 1081"/>
                <a:gd name="T48" fmla="*/ 0 w 942"/>
                <a:gd name="T49" fmla="*/ 0 h 1081"/>
                <a:gd name="T50" fmla="*/ 0 w 942"/>
                <a:gd name="T51" fmla="*/ 0 h 1081"/>
                <a:gd name="T52" fmla="*/ 0 w 942"/>
                <a:gd name="T53" fmla="*/ 0 h 1081"/>
                <a:gd name="T54" fmla="*/ 0 w 942"/>
                <a:gd name="T55" fmla="*/ 0 h 108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42" h="1081">
                  <a:moveTo>
                    <a:pt x="139" y="826"/>
                  </a:moveTo>
                  <a:lnTo>
                    <a:pt x="156" y="826"/>
                  </a:lnTo>
                  <a:lnTo>
                    <a:pt x="873" y="0"/>
                  </a:lnTo>
                  <a:lnTo>
                    <a:pt x="942" y="0"/>
                  </a:lnTo>
                  <a:lnTo>
                    <a:pt x="942" y="1081"/>
                  </a:lnTo>
                  <a:lnTo>
                    <a:pt x="921" y="1078"/>
                  </a:lnTo>
                  <a:lnTo>
                    <a:pt x="903" y="1077"/>
                  </a:lnTo>
                  <a:lnTo>
                    <a:pt x="888" y="1076"/>
                  </a:lnTo>
                  <a:lnTo>
                    <a:pt x="873" y="1076"/>
                  </a:lnTo>
                  <a:lnTo>
                    <a:pt x="859" y="1076"/>
                  </a:lnTo>
                  <a:lnTo>
                    <a:pt x="843" y="1077"/>
                  </a:lnTo>
                  <a:lnTo>
                    <a:pt x="824" y="1078"/>
                  </a:lnTo>
                  <a:lnTo>
                    <a:pt x="803" y="1081"/>
                  </a:lnTo>
                  <a:lnTo>
                    <a:pt x="803" y="218"/>
                  </a:lnTo>
                  <a:lnTo>
                    <a:pt x="786" y="218"/>
                  </a:lnTo>
                  <a:lnTo>
                    <a:pt x="130" y="985"/>
                  </a:lnTo>
                  <a:lnTo>
                    <a:pt x="106" y="1011"/>
                  </a:lnTo>
                  <a:lnTo>
                    <a:pt x="83" y="1037"/>
                  </a:lnTo>
                  <a:lnTo>
                    <a:pt x="64" y="1060"/>
                  </a:lnTo>
                  <a:lnTo>
                    <a:pt x="49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0" y="2"/>
                  </a:lnTo>
                  <a:lnTo>
                    <a:pt x="25" y="4"/>
                  </a:lnTo>
                  <a:lnTo>
                    <a:pt x="45" y="5"/>
                  </a:lnTo>
                  <a:lnTo>
                    <a:pt x="69" y="5"/>
                  </a:lnTo>
                  <a:lnTo>
                    <a:pt x="139" y="0"/>
                  </a:lnTo>
                  <a:lnTo>
                    <a:pt x="139" y="8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58"/>
            </a:p>
          </p:txBody>
        </p:sp>
        <p:sp>
          <p:nvSpPr>
            <p:cNvPr id="81" name="Freeform 21"/>
            <p:cNvSpPr>
              <a:spLocks/>
            </p:cNvSpPr>
            <p:nvPr userDrawn="1"/>
          </p:nvSpPr>
          <p:spPr bwMode="auto">
            <a:xfrm>
              <a:off x="1981" y="1706"/>
              <a:ext cx="59" cy="62"/>
            </a:xfrm>
            <a:custGeom>
              <a:avLst/>
              <a:gdLst>
                <a:gd name="T0" fmla="*/ 0 w 1000"/>
                <a:gd name="T1" fmla="*/ 0 h 1081"/>
                <a:gd name="T2" fmla="*/ 0 w 1000"/>
                <a:gd name="T3" fmla="*/ 0 h 1081"/>
                <a:gd name="T4" fmla="*/ 0 w 1000"/>
                <a:gd name="T5" fmla="*/ 0 h 1081"/>
                <a:gd name="T6" fmla="*/ 0 w 1000"/>
                <a:gd name="T7" fmla="*/ 0 h 1081"/>
                <a:gd name="T8" fmla="*/ 0 w 1000"/>
                <a:gd name="T9" fmla="*/ 0 h 1081"/>
                <a:gd name="T10" fmla="*/ 0 w 1000"/>
                <a:gd name="T11" fmla="*/ 0 h 1081"/>
                <a:gd name="T12" fmla="*/ 0 w 1000"/>
                <a:gd name="T13" fmla="*/ 0 h 1081"/>
                <a:gd name="T14" fmla="*/ 0 w 1000"/>
                <a:gd name="T15" fmla="*/ 0 h 1081"/>
                <a:gd name="T16" fmla="*/ 0 w 1000"/>
                <a:gd name="T17" fmla="*/ 0 h 1081"/>
                <a:gd name="T18" fmla="*/ 0 w 1000"/>
                <a:gd name="T19" fmla="*/ 0 h 1081"/>
                <a:gd name="T20" fmla="*/ 0 w 1000"/>
                <a:gd name="T21" fmla="*/ 0 h 1081"/>
                <a:gd name="T22" fmla="*/ 0 w 1000"/>
                <a:gd name="T23" fmla="*/ 0 h 1081"/>
                <a:gd name="T24" fmla="*/ 0 w 1000"/>
                <a:gd name="T25" fmla="*/ 0 h 1081"/>
                <a:gd name="T26" fmla="*/ 0 w 1000"/>
                <a:gd name="T27" fmla="*/ 0 h 1081"/>
                <a:gd name="T28" fmla="*/ 0 w 1000"/>
                <a:gd name="T29" fmla="*/ 0 h 1081"/>
                <a:gd name="T30" fmla="*/ 0 w 1000"/>
                <a:gd name="T31" fmla="*/ 0 h 1081"/>
                <a:gd name="T32" fmla="*/ 0 w 1000"/>
                <a:gd name="T33" fmla="*/ 0 h 1081"/>
                <a:gd name="T34" fmla="*/ 0 w 1000"/>
                <a:gd name="T35" fmla="*/ 0 h 1081"/>
                <a:gd name="T36" fmla="*/ 0 w 1000"/>
                <a:gd name="T37" fmla="*/ 0 h 1081"/>
                <a:gd name="T38" fmla="*/ 0 w 1000"/>
                <a:gd name="T39" fmla="*/ 0 h 1081"/>
                <a:gd name="T40" fmla="*/ 0 w 1000"/>
                <a:gd name="T41" fmla="*/ 0 h 1081"/>
                <a:gd name="T42" fmla="*/ 0 w 1000"/>
                <a:gd name="T43" fmla="*/ 0 h 1081"/>
                <a:gd name="T44" fmla="*/ 0 w 1000"/>
                <a:gd name="T45" fmla="*/ 0 h 1081"/>
                <a:gd name="T46" fmla="*/ 0 w 1000"/>
                <a:gd name="T47" fmla="*/ 0 h 1081"/>
                <a:gd name="T48" fmla="*/ 0 w 1000"/>
                <a:gd name="T49" fmla="*/ 0 h 1081"/>
                <a:gd name="T50" fmla="*/ 0 w 1000"/>
                <a:gd name="T51" fmla="*/ 0 h 1081"/>
                <a:gd name="T52" fmla="*/ 0 w 1000"/>
                <a:gd name="T53" fmla="*/ 0 h 1081"/>
                <a:gd name="T54" fmla="*/ 0 w 1000"/>
                <a:gd name="T55" fmla="*/ 0 h 1081"/>
                <a:gd name="T56" fmla="*/ 0 w 1000"/>
                <a:gd name="T57" fmla="*/ 0 h 1081"/>
                <a:gd name="T58" fmla="*/ 0 w 1000"/>
                <a:gd name="T59" fmla="*/ 0 h 1081"/>
                <a:gd name="T60" fmla="*/ 0 w 1000"/>
                <a:gd name="T61" fmla="*/ 0 h 1081"/>
                <a:gd name="T62" fmla="*/ 0 w 1000"/>
                <a:gd name="T63" fmla="*/ 0 h 1081"/>
                <a:gd name="T64" fmla="*/ 0 w 1000"/>
                <a:gd name="T65" fmla="*/ 0 h 1081"/>
                <a:gd name="T66" fmla="*/ 0 w 1000"/>
                <a:gd name="T67" fmla="*/ 0 h 1081"/>
                <a:gd name="T68" fmla="*/ 0 w 1000"/>
                <a:gd name="T69" fmla="*/ 0 h 1081"/>
                <a:gd name="T70" fmla="*/ 0 w 1000"/>
                <a:gd name="T71" fmla="*/ 0 h 1081"/>
                <a:gd name="T72" fmla="*/ 0 w 1000"/>
                <a:gd name="T73" fmla="*/ 0 h 1081"/>
                <a:gd name="T74" fmla="*/ 0 w 1000"/>
                <a:gd name="T75" fmla="*/ 0 h 1081"/>
                <a:gd name="T76" fmla="*/ 0 w 1000"/>
                <a:gd name="T77" fmla="*/ 0 h 1081"/>
                <a:gd name="T78" fmla="*/ 0 w 1000"/>
                <a:gd name="T79" fmla="*/ 0 h 1081"/>
                <a:gd name="T80" fmla="*/ 0 w 1000"/>
                <a:gd name="T81" fmla="*/ 0 h 108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000" h="1081">
                  <a:moveTo>
                    <a:pt x="240" y="551"/>
                  </a:moveTo>
                  <a:lnTo>
                    <a:pt x="251" y="523"/>
                  </a:lnTo>
                  <a:lnTo>
                    <a:pt x="264" y="496"/>
                  </a:lnTo>
                  <a:lnTo>
                    <a:pt x="277" y="466"/>
                  </a:lnTo>
                  <a:lnTo>
                    <a:pt x="289" y="437"/>
                  </a:lnTo>
                  <a:lnTo>
                    <a:pt x="302" y="407"/>
                  </a:lnTo>
                  <a:lnTo>
                    <a:pt x="316" y="377"/>
                  </a:lnTo>
                  <a:lnTo>
                    <a:pt x="329" y="346"/>
                  </a:lnTo>
                  <a:lnTo>
                    <a:pt x="342" y="314"/>
                  </a:lnTo>
                  <a:lnTo>
                    <a:pt x="366" y="260"/>
                  </a:lnTo>
                  <a:lnTo>
                    <a:pt x="386" y="210"/>
                  </a:lnTo>
                  <a:lnTo>
                    <a:pt x="405" y="164"/>
                  </a:lnTo>
                  <a:lnTo>
                    <a:pt x="422" y="123"/>
                  </a:lnTo>
                  <a:lnTo>
                    <a:pt x="437" y="86"/>
                  </a:lnTo>
                  <a:lnTo>
                    <a:pt x="449" y="53"/>
                  </a:lnTo>
                  <a:lnTo>
                    <a:pt x="460" y="24"/>
                  </a:lnTo>
                  <a:lnTo>
                    <a:pt x="468" y="0"/>
                  </a:lnTo>
                  <a:lnTo>
                    <a:pt x="543" y="0"/>
                  </a:lnTo>
                  <a:lnTo>
                    <a:pt x="669" y="310"/>
                  </a:lnTo>
                  <a:lnTo>
                    <a:pt x="863" y="773"/>
                  </a:lnTo>
                  <a:lnTo>
                    <a:pt x="889" y="833"/>
                  </a:lnTo>
                  <a:lnTo>
                    <a:pt x="912" y="888"/>
                  </a:lnTo>
                  <a:lnTo>
                    <a:pt x="933" y="936"/>
                  </a:lnTo>
                  <a:lnTo>
                    <a:pt x="952" y="977"/>
                  </a:lnTo>
                  <a:lnTo>
                    <a:pt x="967" y="1012"/>
                  </a:lnTo>
                  <a:lnTo>
                    <a:pt x="980" y="1042"/>
                  </a:lnTo>
                  <a:lnTo>
                    <a:pt x="992" y="1064"/>
                  </a:lnTo>
                  <a:lnTo>
                    <a:pt x="1000" y="1081"/>
                  </a:lnTo>
                  <a:lnTo>
                    <a:pt x="967" y="1077"/>
                  </a:lnTo>
                  <a:lnTo>
                    <a:pt x="950" y="1077"/>
                  </a:lnTo>
                  <a:lnTo>
                    <a:pt x="947" y="1076"/>
                  </a:lnTo>
                  <a:lnTo>
                    <a:pt x="944" y="1076"/>
                  </a:lnTo>
                  <a:lnTo>
                    <a:pt x="924" y="1076"/>
                  </a:lnTo>
                  <a:lnTo>
                    <a:pt x="897" y="1077"/>
                  </a:lnTo>
                  <a:lnTo>
                    <a:pt x="876" y="1078"/>
                  </a:lnTo>
                  <a:lnTo>
                    <a:pt x="846" y="1081"/>
                  </a:lnTo>
                  <a:lnTo>
                    <a:pt x="785" y="928"/>
                  </a:lnTo>
                  <a:lnTo>
                    <a:pt x="667" y="624"/>
                  </a:lnTo>
                  <a:lnTo>
                    <a:pt x="556" y="344"/>
                  </a:lnTo>
                  <a:lnTo>
                    <a:pt x="490" y="173"/>
                  </a:lnTo>
                  <a:lnTo>
                    <a:pt x="475" y="174"/>
                  </a:lnTo>
                  <a:lnTo>
                    <a:pt x="472" y="182"/>
                  </a:lnTo>
                  <a:lnTo>
                    <a:pt x="461" y="206"/>
                  </a:lnTo>
                  <a:lnTo>
                    <a:pt x="444" y="244"/>
                  </a:lnTo>
                  <a:lnTo>
                    <a:pt x="421" y="298"/>
                  </a:lnTo>
                  <a:lnTo>
                    <a:pt x="409" y="327"/>
                  </a:lnTo>
                  <a:lnTo>
                    <a:pt x="396" y="355"/>
                  </a:lnTo>
                  <a:lnTo>
                    <a:pt x="385" y="383"/>
                  </a:lnTo>
                  <a:lnTo>
                    <a:pt x="373" y="411"/>
                  </a:lnTo>
                  <a:lnTo>
                    <a:pt x="361" y="439"/>
                  </a:lnTo>
                  <a:lnTo>
                    <a:pt x="349" y="466"/>
                  </a:lnTo>
                  <a:lnTo>
                    <a:pt x="338" y="492"/>
                  </a:lnTo>
                  <a:lnTo>
                    <a:pt x="326" y="519"/>
                  </a:lnTo>
                  <a:lnTo>
                    <a:pt x="312" y="554"/>
                  </a:lnTo>
                  <a:lnTo>
                    <a:pt x="298" y="590"/>
                  </a:lnTo>
                  <a:lnTo>
                    <a:pt x="283" y="625"/>
                  </a:lnTo>
                  <a:lnTo>
                    <a:pt x="268" y="661"/>
                  </a:lnTo>
                  <a:lnTo>
                    <a:pt x="254" y="697"/>
                  </a:lnTo>
                  <a:lnTo>
                    <a:pt x="241" y="733"/>
                  </a:lnTo>
                  <a:lnTo>
                    <a:pt x="226" y="769"/>
                  </a:lnTo>
                  <a:lnTo>
                    <a:pt x="212" y="807"/>
                  </a:lnTo>
                  <a:lnTo>
                    <a:pt x="199" y="842"/>
                  </a:lnTo>
                  <a:lnTo>
                    <a:pt x="187" y="877"/>
                  </a:lnTo>
                  <a:lnTo>
                    <a:pt x="174" y="912"/>
                  </a:lnTo>
                  <a:lnTo>
                    <a:pt x="161" y="946"/>
                  </a:lnTo>
                  <a:lnTo>
                    <a:pt x="150" y="980"/>
                  </a:lnTo>
                  <a:lnTo>
                    <a:pt x="138" y="1014"/>
                  </a:lnTo>
                  <a:lnTo>
                    <a:pt x="126" y="1047"/>
                  </a:lnTo>
                  <a:lnTo>
                    <a:pt x="116" y="1081"/>
                  </a:lnTo>
                  <a:lnTo>
                    <a:pt x="84" y="1077"/>
                  </a:lnTo>
                  <a:lnTo>
                    <a:pt x="56" y="1076"/>
                  </a:lnTo>
                  <a:lnTo>
                    <a:pt x="39" y="1077"/>
                  </a:lnTo>
                  <a:lnTo>
                    <a:pt x="22" y="1078"/>
                  </a:lnTo>
                  <a:lnTo>
                    <a:pt x="0" y="1081"/>
                  </a:lnTo>
                  <a:lnTo>
                    <a:pt x="133" y="792"/>
                  </a:lnTo>
                  <a:lnTo>
                    <a:pt x="145" y="763"/>
                  </a:lnTo>
                  <a:lnTo>
                    <a:pt x="159" y="734"/>
                  </a:lnTo>
                  <a:lnTo>
                    <a:pt x="172" y="705"/>
                  </a:lnTo>
                  <a:lnTo>
                    <a:pt x="185" y="675"/>
                  </a:lnTo>
                  <a:lnTo>
                    <a:pt x="198" y="644"/>
                  </a:lnTo>
                  <a:lnTo>
                    <a:pt x="212" y="613"/>
                  </a:lnTo>
                  <a:lnTo>
                    <a:pt x="226" y="583"/>
                  </a:lnTo>
                  <a:lnTo>
                    <a:pt x="240" y="55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58"/>
            </a:p>
          </p:txBody>
        </p:sp>
        <p:sp>
          <p:nvSpPr>
            <p:cNvPr id="82" name="Freeform 22"/>
            <p:cNvSpPr>
              <a:spLocks noEditPoints="1"/>
            </p:cNvSpPr>
            <p:nvPr userDrawn="1"/>
          </p:nvSpPr>
          <p:spPr bwMode="auto">
            <a:xfrm>
              <a:off x="1921" y="1704"/>
              <a:ext cx="59" cy="65"/>
            </a:xfrm>
            <a:custGeom>
              <a:avLst/>
              <a:gdLst>
                <a:gd name="T0" fmla="*/ 0 w 1001"/>
                <a:gd name="T1" fmla="*/ 0 h 1103"/>
                <a:gd name="T2" fmla="*/ 0 w 1001"/>
                <a:gd name="T3" fmla="*/ 0 h 1103"/>
                <a:gd name="T4" fmla="*/ 0 w 1001"/>
                <a:gd name="T5" fmla="*/ 0 h 1103"/>
                <a:gd name="T6" fmla="*/ 0 w 1001"/>
                <a:gd name="T7" fmla="*/ 0 h 1103"/>
                <a:gd name="T8" fmla="*/ 0 w 1001"/>
                <a:gd name="T9" fmla="*/ 0 h 1103"/>
                <a:gd name="T10" fmla="*/ 0 w 1001"/>
                <a:gd name="T11" fmla="*/ 0 h 1103"/>
                <a:gd name="T12" fmla="*/ 0 w 1001"/>
                <a:gd name="T13" fmla="*/ 0 h 1103"/>
                <a:gd name="T14" fmla="*/ 0 w 1001"/>
                <a:gd name="T15" fmla="*/ 0 h 1103"/>
                <a:gd name="T16" fmla="*/ 0 w 1001"/>
                <a:gd name="T17" fmla="*/ 0 h 1103"/>
                <a:gd name="T18" fmla="*/ 0 w 1001"/>
                <a:gd name="T19" fmla="*/ 0 h 1103"/>
                <a:gd name="T20" fmla="*/ 0 w 1001"/>
                <a:gd name="T21" fmla="*/ 0 h 1103"/>
                <a:gd name="T22" fmla="*/ 0 w 1001"/>
                <a:gd name="T23" fmla="*/ 0 h 1103"/>
                <a:gd name="T24" fmla="*/ 0 w 1001"/>
                <a:gd name="T25" fmla="*/ 0 h 1103"/>
                <a:gd name="T26" fmla="*/ 0 w 1001"/>
                <a:gd name="T27" fmla="*/ 0 h 1103"/>
                <a:gd name="T28" fmla="*/ 0 w 1001"/>
                <a:gd name="T29" fmla="*/ 0 h 1103"/>
                <a:gd name="T30" fmla="*/ 0 w 1001"/>
                <a:gd name="T31" fmla="*/ 0 h 1103"/>
                <a:gd name="T32" fmla="*/ 0 w 1001"/>
                <a:gd name="T33" fmla="*/ 0 h 1103"/>
                <a:gd name="T34" fmla="*/ 0 w 1001"/>
                <a:gd name="T35" fmla="*/ 0 h 1103"/>
                <a:gd name="T36" fmla="*/ 0 w 1001"/>
                <a:gd name="T37" fmla="*/ 0 h 1103"/>
                <a:gd name="T38" fmla="*/ 0 w 1001"/>
                <a:gd name="T39" fmla="*/ 0 h 1103"/>
                <a:gd name="T40" fmla="*/ 0 w 1001"/>
                <a:gd name="T41" fmla="*/ 0 h 1103"/>
                <a:gd name="T42" fmla="*/ 0 w 1001"/>
                <a:gd name="T43" fmla="*/ 0 h 1103"/>
                <a:gd name="T44" fmla="*/ 0 w 1001"/>
                <a:gd name="T45" fmla="*/ 0 h 1103"/>
                <a:gd name="T46" fmla="*/ 0 w 1001"/>
                <a:gd name="T47" fmla="*/ 0 h 1103"/>
                <a:gd name="T48" fmla="*/ 0 w 1001"/>
                <a:gd name="T49" fmla="*/ 0 h 1103"/>
                <a:gd name="T50" fmla="*/ 0 w 1001"/>
                <a:gd name="T51" fmla="*/ 0 h 1103"/>
                <a:gd name="T52" fmla="*/ 0 w 1001"/>
                <a:gd name="T53" fmla="*/ 0 h 1103"/>
                <a:gd name="T54" fmla="*/ 0 w 1001"/>
                <a:gd name="T55" fmla="*/ 0 h 1103"/>
                <a:gd name="T56" fmla="*/ 0 w 1001"/>
                <a:gd name="T57" fmla="*/ 0 h 1103"/>
                <a:gd name="T58" fmla="*/ 0 w 1001"/>
                <a:gd name="T59" fmla="*/ 0 h 1103"/>
                <a:gd name="T60" fmla="*/ 0 w 1001"/>
                <a:gd name="T61" fmla="*/ 0 h 1103"/>
                <a:gd name="T62" fmla="*/ 0 w 1001"/>
                <a:gd name="T63" fmla="*/ 0 h 1103"/>
                <a:gd name="T64" fmla="*/ 0 w 1001"/>
                <a:gd name="T65" fmla="*/ 0 h 1103"/>
                <a:gd name="T66" fmla="*/ 0 w 1001"/>
                <a:gd name="T67" fmla="*/ 0 h 1103"/>
                <a:gd name="T68" fmla="*/ 0 w 1001"/>
                <a:gd name="T69" fmla="*/ 0 h 1103"/>
                <a:gd name="T70" fmla="*/ 0 w 1001"/>
                <a:gd name="T71" fmla="*/ 0 h 1103"/>
                <a:gd name="T72" fmla="*/ 0 w 1001"/>
                <a:gd name="T73" fmla="*/ 0 h 1103"/>
                <a:gd name="T74" fmla="*/ 0 w 1001"/>
                <a:gd name="T75" fmla="*/ 0 h 1103"/>
                <a:gd name="T76" fmla="*/ 0 w 1001"/>
                <a:gd name="T77" fmla="*/ 0 h 1103"/>
                <a:gd name="T78" fmla="*/ 0 w 1001"/>
                <a:gd name="T79" fmla="*/ 0 h 1103"/>
                <a:gd name="T80" fmla="*/ 0 w 1001"/>
                <a:gd name="T81" fmla="*/ 0 h 1103"/>
                <a:gd name="T82" fmla="*/ 0 w 1001"/>
                <a:gd name="T83" fmla="*/ 0 h 1103"/>
                <a:gd name="T84" fmla="*/ 0 w 1001"/>
                <a:gd name="T85" fmla="*/ 0 h 1103"/>
                <a:gd name="T86" fmla="*/ 0 w 1001"/>
                <a:gd name="T87" fmla="*/ 0 h 110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001" h="1103">
                  <a:moveTo>
                    <a:pt x="0" y="1103"/>
                  </a:moveTo>
                  <a:lnTo>
                    <a:pt x="492" y="0"/>
                  </a:lnTo>
                  <a:lnTo>
                    <a:pt x="528" y="0"/>
                  </a:lnTo>
                  <a:lnTo>
                    <a:pt x="1001" y="1103"/>
                  </a:lnTo>
                  <a:lnTo>
                    <a:pt x="966" y="1100"/>
                  </a:lnTo>
                  <a:lnTo>
                    <a:pt x="957" y="1100"/>
                  </a:lnTo>
                  <a:lnTo>
                    <a:pt x="952" y="1100"/>
                  </a:lnTo>
                  <a:lnTo>
                    <a:pt x="945" y="1099"/>
                  </a:lnTo>
                  <a:lnTo>
                    <a:pt x="918" y="1098"/>
                  </a:lnTo>
                  <a:lnTo>
                    <a:pt x="893" y="1098"/>
                  </a:lnTo>
                  <a:lnTo>
                    <a:pt x="871" y="1099"/>
                  </a:lnTo>
                  <a:lnTo>
                    <a:pt x="836" y="1103"/>
                  </a:lnTo>
                  <a:lnTo>
                    <a:pt x="819" y="1057"/>
                  </a:lnTo>
                  <a:lnTo>
                    <a:pt x="805" y="1016"/>
                  </a:lnTo>
                  <a:lnTo>
                    <a:pt x="793" y="983"/>
                  </a:lnTo>
                  <a:lnTo>
                    <a:pt x="784" y="957"/>
                  </a:lnTo>
                  <a:lnTo>
                    <a:pt x="777" y="940"/>
                  </a:lnTo>
                  <a:lnTo>
                    <a:pt x="769" y="922"/>
                  </a:lnTo>
                  <a:lnTo>
                    <a:pt x="762" y="902"/>
                  </a:lnTo>
                  <a:lnTo>
                    <a:pt x="753" y="879"/>
                  </a:lnTo>
                  <a:lnTo>
                    <a:pt x="744" y="855"/>
                  </a:lnTo>
                  <a:lnTo>
                    <a:pt x="734" y="831"/>
                  </a:lnTo>
                  <a:lnTo>
                    <a:pt x="725" y="805"/>
                  </a:lnTo>
                  <a:lnTo>
                    <a:pt x="714" y="780"/>
                  </a:lnTo>
                  <a:lnTo>
                    <a:pt x="703" y="754"/>
                  </a:lnTo>
                  <a:lnTo>
                    <a:pt x="693" y="729"/>
                  </a:lnTo>
                  <a:lnTo>
                    <a:pt x="681" y="702"/>
                  </a:lnTo>
                  <a:lnTo>
                    <a:pt x="670" y="676"/>
                  </a:lnTo>
                  <a:lnTo>
                    <a:pt x="269" y="676"/>
                  </a:lnTo>
                  <a:lnTo>
                    <a:pt x="230" y="775"/>
                  </a:lnTo>
                  <a:lnTo>
                    <a:pt x="183" y="900"/>
                  </a:lnTo>
                  <a:lnTo>
                    <a:pt x="147" y="998"/>
                  </a:lnTo>
                  <a:lnTo>
                    <a:pt x="113" y="1103"/>
                  </a:lnTo>
                  <a:lnTo>
                    <a:pt x="89" y="1100"/>
                  </a:lnTo>
                  <a:lnTo>
                    <a:pt x="79" y="1100"/>
                  </a:lnTo>
                  <a:lnTo>
                    <a:pt x="73" y="1099"/>
                  </a:lnTo>
                  <a:lnTo>
                    <a:pt x="54" y="1098"/>
                  </a:lnTo>
                  <a:lnTo>
                    <a:pt x="37" y="1098"/>
                  </a:lnTo>
                  <a:lnTo>
                    <a:pt x="22" y="1099"/>
                  </a:lnTo>
                  <a:lnTo>
                    <a:pt x="0" y="1103"/>
                  </a:lnTo>
                  <a:close/>
                  <a:moveTo>
                    <a:pt x="646" y="611"/>
                  </a:moveTo>
                  <a:lnTo>
                    <a:pt x="471" y="207"/>
                  </a:lnTo>
                  <a:lnTo>
                    <a:pt x="300" y="611"/>
                  </a:lnTo>
                  <a:lnTo>
                    <a:pt x="646" y="61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58"/>
            </a:p>
          </p:txBody>
        </p:sp>
        <p:sp>
          <p:nvSpPr>
            <p:cNvPr id="83" name="Freeform 23"/>
            <p:cNvSpPr>
              <a:spLocks noEditPoints="1"/>
            </p:cNvSpPr>
            <p:nvPr userDrawn="1"/>
          </p:nvSpPr>
          <p:spPr bwMode="auto">
            <a:xfrm>
              <a:off x="1874" y="1706"/>
              <a:ext cx="41" cy="62"/>
            </a:xfrm>
            <a:custGeom>
              <a:avLst/>
              <a:gdLst>
                <a:gd name="T0" fmla="*/ 0 w 708"/>
                <a:gd name="T1" fmla="*/ 0 h 1076"/>
                <a:gd name="T2" fmla="*/ 0 w 708"/>
                <a:gd name="T3" fmla="*/ 0 h 1076"/>
                <a:gd name="T4" fmla="*/ 0 w 708"/>
                <a:gd name="T5" fmla="*/ 0 h 1076"/>
                <a:gd name="T6" fmla="*/ 0 w 708"/>
                <a:gd name="T7" fmla="*/ 0 h 1076"/>
                <a:gd name="T8" fmla="*/ 0 w 708"/>
                <a:gd name="T9" fmla="*/ 0 h 1076"/>
                <a:gd name="T10" fmla="*/ 0 w 708"/>
                <a:gd name="T11" fmla="*/ 0 h 1076"/>
                <a:gd name="T12" fmla="*/ 0 w 708"/>
                <a:gd name="T13" fmla="*/ 0 h 1076"/>
                <a:gd name="T14" fmla="*/ 0 w 708"/>
                <a:gd name="T15" fmla="*/ 0 h 1076"/>
                <a:gd name="T16" fmla="*/ 0 w 708"/>
                <a:gd name="T17" fmla="*/ 0 h 1076"/>
                <a:gd name="T18" fmla="*/ 0 w 708"/>
                <a:gd name="T19" fmla="*/ 0 h 1076"/>
                <a:gd name="T20" fmla="*/ 0 w 708"/>
                <a:gd name="T21" fmla="*/ 0 h 1076"/>
                <a:gd name="T22" fmla="*/ 0 w 708"/>
                <a:gd name="T23" fmla="*/ 0 h 1076"/>
                <a:gd name="T24" fmla="*/ 0 w 708"/>
                <a:gd name="T25" fmla="*/ 0 h 1076"/>
                <a:gd name="T26" fmla="*/ 0 w 708"/>
                <a:gd name="T27" fmla="*/ 0 h 1076"/>
                <a:gd name="T28" fmla="*/ 0 w 708"/>
                <a:gd name="T29" fmla="*/ 0 h 1076"/>
                <a:gd name="T30" fmla="*/ 0 w 708"/>
                <a:gd name="T31" fmla="*/ 0 h 1076"/>
                <a:gd name="T32" fmla="*/ 0 w 708"/>
                <a:gd name="T33" fmla="*/ 0 h 1076"/>
                <a:gd name="T34" fmla="*/ 0 w 708"/>
                <a:gd name="T35" fmla="*/ 0 h 1076"/>
                <a:gd name="T36" fmla="*/ 0 w 708"/>
                <a:gd name="T37" fmla="*/ 0 h 1076"/>
                <a:gd name="T38" fmla="*/ 0 w 708"/>
                <a:gd name="T39" fmla="*/ 0 h 1076"/>
                <a:gd name="T40" fmla="*/ 0 w 708"/>
                <a:gd name="T41" fmla="*/ 0 h 1076"/>
                <a:gd name="T42" fmla="*/ 0 w 708"/>
                <a:gd name="T43" fmla="*/ 0 h 1076"/>
                <a:gd name="T44" fmla="*/ 0 w 708"/>
                <a:gd name="T45" fmla="*/ 0 h 1076"/>
                <a:gd name="T46" fmla="*/ 0 w 708"/>
                <a:gd name="T47" fmla="*/ 0 h 1076"/>
                <a:gd name="T48" fmla="*/ 0 w 708"/>
                <a:gd name="T49" fmla="*/ 0 h 1076"/>
                <a:gd name="T50" fmla="*/ 0 w 708"/>
                <a:gd name="T51" fmla="*/ 0 h 1076"/>
                <a:gd name="T52" fmla="*/ 0 w 708"/>
                <a:gd name="T53" fmla="*/ 0 h 1076"/>
                <a:gd name="T54" fmla="*/ 0 w 708"/>
                <a:gd name="T55" fmla="*/ 0 h 1076"/>
                <a:gd name="T56" fmla="*/ 0 w 708"/>
                <a:gd name="T57" fmla="*/ 0 h 1076"/>
                <a:gd name="T58" fmla="*/ 0 w 708"/>
                <a:gd name="T59" fmla="*/ 0 h 1076"/>
                <a:gd name="T60" fmla="*/ 0 w 708"/>
                <a:gd name="T61" fmla="*/ 0 h 1076"/>
                <a:gd name="T62" fmla="*/ 0 w 708"/>
                <a:gd name="T63" fmla="*/ 0 h 1076"/>
                <a:gd name="T64" fmla="*/ 0 w 708"/>
                <a:gd name="T65" fmla="*/ 0 h 1076"/>
                <a:gd name="T66" fmla="*/ 0 w 708"/>
                <a:gd name="T67" fmla="*/ 0 h 1076"/>
                <a:gd name="T68" fmla="*/ 0 w 708"/>
                <a:gd name="T69" fmla="*/ 0 h 1076"/>
                <a:gd name="T70" fmla="*/ 0 w 708"/>
                <a:gd name="T71" fmla="*/ 0 h 1076"/>
                <a:gd name="T72" fmla="*/ 0 w 708"/>
                <a:gd name="T73" fmla="*/ 0 h 1076"/>
                <a:gd name="T74" fmla="*/ 0 w 708"/>
                <a:gd name="T75" fmla="*/ 0 h 1076"/>
                <a:gd name="T76" fmla="*/ 0 w 708"/>
                <a:gd name="T77" fmla="*/ 0 h 1076"/>
                <a:gd name="T78" fmla="*/ 0 w 708"/>
                <a:gd name="T79" fmla="*/ 0 h 1076"/>
                <a:gd name="T80" fmla="*/ 0 w 708"/>
                <a:gd name="T81" fmla="*/ 0 h 1076"/>
                <a:gd name="T82" fmla="*/ 0 w 708"/>
                <a:gd name="T83" fmla="*/ 0 h 1076"/>
                <a:gd name="T84" fmla="*/ 0 w 708"/>
                <a:gd name="T85" fmla="*/ 0 h 1076"/>
                <a:gd name="T86" fmla="*/ 0 w 708"/>
                <a:gd name="T87" fmla="*/ 0 h 1076"/>
                <a:gd name="T88" fmla="*/ 0 w 708"/>
                <a:gd name="T89" fmla="*/ 0 h 1076"/>
                <a:gd name="T90" fmla="*/ 0 w 708"/>
                <a:gd name="T91" fmla="*/ 0 h 1076"/>
                <a:gd name="T92" fmla="*/ 0 w 708"/>
                <a:gd name="T93" fmla="*/ 0 h 1076"/>
                <a:gd name="T94" fmla="*/ 0 w 708"/>
                <a:gd name="T95" fmla="*/ 0 h 1076"/>
                <a:gd name="T96" fmla="*/ 0 w 708"/>
                <a:gd name="T97" fmla="*/ 0 h 1076"/>
                <a:gd name="T98" fmla="*/ 0 w 708"/>
                <a:gd name="T99" fmla="*/ 0 h 1076"/>
                <a:gd name="T100" fmla="*/ 0 w 708"/>
                <a:gd name="T101" fmla="*/ 0 h 1076"/>
                <a:gd name="T102" fmla="*/ 0 w 708"/>
                <a:gd name="T103" fmla="*/ 0 h 1076"/>
                <a:gd name="T104" fmla="*/ 0 w 708"/>
                <a:gd name="T105" fmla="*/ 0 h 107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708" h="1076">
                  <a:moveTo>
                    <a:pt x="195" y="475"/>
                  </a:moveTo>
                  <a:lnTo>
                    <a:pt x="229" y="475"/>
                  </a:lnTo>
                  <a:lnTo>
                    <a:pt x="260" y="474"/>
                  </a:lnTo>
                  <a:lnTo>
                    <a:pt x="288" y="472"/>
                  </a:lnTo>
                  <a:lnTo>
                    <a:pt x="315" y="470"/>
                  </a:lnTo>
                  <a:lnTo>
                    <a:pt x="339" y="466"/>
                  </a:lnTo>
                  <a:lnTo>
                    <a:pt x="362" y="459"/>
                  </a:lnTo>
                  <a:lnTo>
                    <a:pt x="386" y="452"/>
                  </a:lnTo>
                  <a:lnTo>
                    <a:pt x="410" y="442"/>
                  </a:lnTo>
                  <a:lnTo>
                    <a:pt x="424" y="436"/>
                  </a:lnTo>
                  <a:lnTo>
                    <a:pt x="437" y="429"/>
                  </a:lnTo>
                  <a:lnTo>
                    <a:pt x="448" y="421"/>
                  </a:lnTo>
                  <a:lnTo>
                    <a:pt x="460" y="412"/>
                  </a:lnTo>
                  <a:lnTo>
                    <a:pt x="470" y="402"/>
                  </a:lnTo>
                  <a:lnTo>
                    <a:pt x="481" y="392"/>
                  </a:lnTo>
                  <a:lnTo>
                    <a:pt x="489" y="380"/>
                  </a:lnTo>
                  <a:lnTo>
                    <a:pt x="498" y="367"/>
                  </a:lnTo>
                  <a:lnTo>
                    <a:pt x="505" y="354"/>
                  </a:lnTo>
                  <a:lnTo>
                    <a:pt x="512" y="341"/>
                  </a:lnTo>
                  <a:lnTo>
                    <a:pt x="517" y="327"/>
                  </a:lnTo>
                  <a:lnTo>
                    <a:pt x="521" y="313"/>
                  </a:lnTo>
                  <a:lnTo>
                    <a:pt x="526" y="298"/>
                  </a:lnTo>
                  <a:lnTo>
                    <a:pt x="528" y="283"/>
                  </a:lnTo>
                  <a:lnTo>
                    <a:pt x="530" y="267"/>
                  </a:lnTo>
                  <a:lnTo>
                    <a:pt x="530" y="251"/>
                  </a:lnTo>
                  <a:lnTo>
                    <a:pt x="530" y="234"/>
                  </a:lnTo>
                  <a:lnTo>
                    <a:pt x="528" y="218"/>
                  </a:lnTo>
                  <a:lnTo>
                    <a:pt x="526" y="203"/>
                  </a:lnTo>
                  <a:lnTo>
                    <a:pt x="521" y="188"/>
                  </a:lnTo>
                  <a:lnTo>
                    <a:pt x="517" y="174"/>
                  </a:lnTo>
                  <a:lnTo>
                    <a:pt x="512" y="161"/>
                  </a:lnTo>
                  <a:lnTo>
                    <a:pt x="505" y="148"/>
                  </a:lnTo>
                  <a:lnTo>
                    <a:pt x="498" y="138"/>
                  </a:lnTo>
                  <a:lnTo>
                    <a:pt x="491" y="127"/>
                  </a:lnTo>
                  <a:lnTo>
                    <a:pt x="481" y="118"/>
                  </a:lnTo>
                  <a:lnTo>
                    <a:pt x="471" y="108"/>
                  </a:lnTo>
                  <a:lnTo>
                    <a:pt x="461" y="101"/>
                  </a:lnTo>
                  <a:lnTo>
                    <a:pt x="449" y="93"/>
                  </a:lnTo>
                  <a:lnTo>
                    <a:pt x="437" y="87"/>
                  </a:lnTo>
                  <a:lnTo>
                    <a:pt x="423" y="82"/>
                  </a:lnTo>
                  <a:lnTo>
                    <a:pt x="409" y="76"/>
                  </a:lnTo>
                  <a:lnTo>
                    <a:pt x="393" y="72"/>
                  </a:lnTo>
                  <a:lnTo>
                    <a:pt x="377" y="69"/>
                  </a:lnTo>
                  <a:lnTo>
                    <a:pt x="359" y="66"/>
                  </a:lnTo>
                  <a:lnTo>
                    <a:pt x="342" y="64"/>
                  </a:lnTo>
                  <a:lnTo>
                    <a:pt x="323" y="62"/>
                  </a:lnTo>
                  <a:lnTo>
                    <a:pt x="303" y="60"/>
                  </a:lnTo>
                  <a:lnTo>
                    <a:pt x="283" y="60"/>
                  </a:lnTo>
                  <a:lnTo>
                    <a:pt x="262" y="60"/>
                  </a:lnTo>
                  <a:lnTo>
                    <a:pt x="138" y="60"/>
                  </a:lnTo>
                  <a:lnTo>
                    <a:pt x="138" y="475"/>
                  </a:lnTo>
                  <a:lnTo>
                    <a:pt x="195" y="475"/>
                  </a:lnTo>
                  <a:close/>
                  <a:moveTo>
                    <a:pt x="360" y="1074"/>
                  </a:moveTo>
                  <a:lnTo>
                    <a:pt x="232" y="1076"/>
                  </a:lnTo>
                  <a:lnTo>
                    <a:pt x="0" y="1076"/>
                  </a:lnTo>
                  <a:lnTo>
                    <a:pt x="0" y="0"/>
                  </a:lnTo>
                  <a:lnTo>
                    <a:pt x="318" y="0"/>
                  </a:lnTo>
                  <a:lnTo>
                    <a:pt x="345" y="1"/>
                  </a:lnTo>
                  <a:lnTo>
                    <a:pt x="373" y="2"/>
                  </a:lnTo>
                  <a:lnTo>
                    <a:pt x="398" y="3"/>
                  </a:lnTo>
                  <a:lnTo>
                    <a:pt x="424" y="5"/>
                  </a:lnTo>
                  <a:lnTo>
                    <a:pt x="447" y="8"/>
                  </a:lnTo>
                  <a:lnTo>
                    <a:pt x="469" y="13"/>
                  </a:lnTo>
                  <a:lnTo>
                    <a:pt x="491" y="17"/>
                  </a:lnTo>
                  <a:lnTo>
                    <a:pt x="511" y="22"/>
                  </a:lnTo>
                  <a:lnTo>
                    <a:pt x="530" y="27"/>
                  </a:lnTo>
                  <a:lnTo>
                    <a:pt x="547" y="34"/>
                  </a:lnTo>
                  <a:lnTo>
                    <a:pt x="564" y="41"/>
                  </a:lnTo>
                  <a:lnTo>
                    <a:pt x="578" y="50"/>
                  </a:lnTo>
                  <a:lnTo>
                    <a:pt x="593" y="58"/>
                  </a:lnTo>
                  <a:lnTo>
                    <a:pt x="606" y="68"/>
                  </a:lnTo>
                  <a:lnTo>
                    <a:pt x="618" y="78"/>
                  </a:lnTo>
                  <a:lnTo>
                    <a:pt x="628" y="90"/>
                  </a:lnTo>
                  <a:lnTo>
                    <a:pt x="638" y="103"/>
                  </a:lnTo>
                  <a:lnTo>
                    <a:pt x="645" y="117"/>
                  </a:lnTo>
                  <a:lnTo>
                    <a:pt x="653" y="131"/>
                  </a:lnTo>
                  <a:lnTo>
                    <a:pt x="658" y="147"/>
                  </a:lnTo>
                  <a:lnTo>
                    <a:pt x="662" y="163"/>
                  </a:lnTo>
                  <a:lnTo>
                    <a:pt x="665" y="181"/>
                  </a:lnTo>
                  <a:lnTo>
                    <a:pt x="667" y="199"/>
                  </a:lnTo>
                  <a:lnTo>
                    <a:pt x="669" y="218"/>
                  </a:lnTo>
                  <a:lnTo>
                    <a:pt x="669" y="232"/>
                  </a:lnTo>
                  <a:lnTo>
                    <a:pt x="667" y="245"/>
                  </a:lnTo>
                  <a:lnTo>
                    <a:pt x="665" y="258"/>
                  </a:lnTo>
                  <a:lnTo>
                    <a:pt x="663" y="270"/>
                  </a:lnTo>
                  <a:lnTo>
                    <a:pt x="661" y="282"/>
                  </a:lnTo>
                  <a:lnTo>
                    <a:pt x="658" y="294"/>
                  </a:lnTo>
                  <a:lnTo>
                    <a:pt x="654" y="306"/>
                  </a:lnTo>
                  <a:lnTo>
                    <a:pt x="649" y="317"/>
                  </a:lnTo>
                  <a:lnTo>
                    <a:pt x="640" y="338"/>
                  </a:lnTo>
                  <a:lnTo>
                    <a:pt x="628" y="360"/>
                  </a:lnTo>
                  <a:lnTo>
                    <a:pt x="621" y="370"/>
                  </a:lnTo>
                  <a:lnTo>
                    <a:pt x="614" y="380"/>
                  </a:lnTo>
                  <a:lnTo>
                    <a:pt x="606" y="389"/>
                  </a:lnTo>
                  <a:lnTo>
                    <a:pt x="598" y="399"/>
                  </a:lnTo>
                  <a:lnTo>
                    <a:pt x="581" y="416"/>
                  </a:lnTo>
                  <a:lnTo>
                    <a:pt x="562" y="432"/>
                  </a:lnTo>
                  <a:lnTo>
                    <a:pt x="540" y="447"/>
                  </a:lnTo>
                  <a:lnTo>
                    <a:pt x="519" y="459"/>
                  </a:lnTo>
                  <a:lnTo>
                    <a:pt x="497" y="470"/>
                  </a:lnTo>
                  <a:lnTo>
                    <a:pt x="473" y="480"/>
                  </a:lnTo>
                  <a:lnTo>
                    <a:pt x="446" y="489"/>
                  </a:lnTo>
                  <a:lnTo>
                    <a:pt x="419" y="499"/>
                  </a:lnTo>
                  <a:lnTo>
                    <a:pt x="430" y="499"/>
                  </a:lnTo>
                  <a:lnTo>
                    <a:pt x="442" y="500"/>
                  </a:lnTo>
                  <a:lnTo>
                    <a:pt x="453" y="501"/>
                  </a:lnTo>
                  <a:lnTo>
                    <a:pt x="465" y="502"/>
                  </a:lnTo>
                  <a:lnTo>
                    <a:pt x="478" y="504"/>
                  </a:lnTo>
                  <a:lnTo>
                    <a:pt x="492" y="507"/>
                  </a:lnTo>
                  <a:lnTo>
                    <a:pt x="504" y="511"/>
                  </a:lnTo>
                  <a:lnTo>
                    <a:pt x="519" y="516"/>
                  </a:lnTo>
                  <a:lnTo>
                    <a:pt x="532" y="519"/>
                  </a:lnTo>
                  <a:lnTo>
                    <a:pt x="544" y="523"/>
                  </a:lnTo>
                  <a:lnTo>
                    <a:pt x="556" y="527"/>
                  </a:lnTo>
                  <a:lnTo>
                    <a:pt x="568" y="533"/>
                  </a:lnTo>
                  <a:lnTo>
                    <a:pt x="580" y="538"/>
                  </a:lnTo>
                  <a:lnTo>
                    <a:pt x="591" y="544"/>
                  </a:lnTo>
                  <a:lnTo>
                    <a:pt x="602" y="551"/>
                  </a:lnTo>
                  <a:lnTo>
                    <a:pt x="612" y="558"/>
                  </a:lnTo>
                  <a:lnTo>
                    <a:pt x="622" y="566"/>
                  </a:lnTo>
                  <a:lnTo>
                    <a:pt x="631" y="573"/>
                  </a:lnTo>
                  <a:lnTo>
                    <a:pt x="641" y="581"/>
                  </a:lnTo>
                  <a:lnTo>
                    <a:pt x="649" y="590"/>
                  </a:lnTo>
                  <a:lnTo>
                    <a:pt x="658" y="600"/>
                  </a:lnTo>
                  <a:lnTo>
                    <a:pt x="665" y="610"/>
                  </a:lnTo>
                  <a:lnTo>
                    <a:pt x="673" y="621"/>
                  </a:lnTo>
                  <a:lnTo>
                    <a:pt x="680" y="632"/>
                  </a:lnTo>
                  <a:lnTo>
                    <a:pt x="687" y="644"/>
                  </a:lnTo>
                  <a:lnTo>
                    <a:pt x="692" y="657"/>
                  </a:lnTo>
                  <a:lnTo>
                    <a:pt x="697" y="671"/>
                  </a:lnTo>
                  <a:lnTo>
                    <a:pt x="701" y="684"/>
                  </a:lnTo>
                  <a:lnTo>
                    <a:pt x="705" y="699"/>
                  </a:lnTo>
                  <a:lnTo>
                    <a:pt x="707" y="714"/>
                  </a:lnTo>
                  <a:lnTo>
                    <a:pt x="708" y="730"/>
                  </a:lnTo>
                  <a:lnTo>
                    <a:pt x="708" y="747"/>
                  </a:lnTo>
                  <a:lnTo>
                    <a:pt x="708" y="767"/>
                  </a:lnTo>
                  <a:lnTo>
                    <a:pt x="706" y="787"/>
                  </a:lnTo>
                  <a:lnTo>
                    <a:pt x="703" y="808"/>
                  </a:lnTo>
                  <a:lnTo>
                    <a:pt x="699" y="827"/>
                  </a:lnTo>
                  <a:lnTo>
                    <a:pt x="694" y="845"/>
                  </a:lnTo>
                  <a:lnTo>
                    <a:pt x="688" y="863"/>
                  </a:lnTo>
                  <a:lnTo>
                    <a:pt x="681" y="880"/>
                  </a:lnTo>
                  <a:lnTo>
                    <a:pt x="673" y="897"/>
                  </a:lnTo>
                  <a:lnTo>
                    <a:pt x="663" y="914"/>
                  </a:lnTo>
                  <a:lnTo>
                    <a:pt x="653" y="930"/>
                  </a:lnTo>
                  <a:lnTo>
                    <a:pt x="641" y="945"/>
                  </a:lnTo>
                  <a:lnTo>
                    <a:pt x="628" y="959"/>
                  </a:lnTo>
                  <a:lnTo>
                    <a:pt x="613" y="973"/>
                  </a:lnTo>
                  <a:lnTo>
                    <a:pt x="599" y="987"/>
                  </a:lnTo>
                  <a:lnTo>
                    <a:pt x="583" y="1000"/>
                  </a:lnTo>
                  <a:lnTo>
                    <a:pt x="565" y="1012"/>
                  </a:lnTo>
                  <a:lnTo>
                    <a:pt x="555" y="1020"/>
                  </a:lnTo>
                  <a:lnTo>
                    <a:pt x="545" y="1026"/>
                  </a:lnTo>
                  <a:lnTo>
                    <a:pt x="533" y="1032"/>
                  </a:lnTo>
                  <a:lnTo>
                    <a:pt x="521" y="1037"/>
                  </a:lnTo>
                  <a:lnTo>
                    <a:pt x="510" y="1042"/>
                  </a:lnTo>
                  <a:lnTo>
                    <a:pt x="496" y="1047"/>
                  </a:lnTo>
                  <a:lnTo>
                    <a:pt x="483" y="1052"/>
                  </a:lnTo>
                  <a:lnTo>
                    <a:pt x="469" y="1056"/>
                  </a:lnTo>
                  <a:lnTo>
                    <a:pt x="443" y="1061"/>
                  </a:lnTo>
                  <a:lnTo>
                    <a:pt x="416" y="1067"/>
                  </a:lnTo>
                  <a:lnTo>
                    <a:pt x="389" y="1071"/>
                  </a:lnTo>
                  <a:lnTo>
                    <a:pt x="360" y="1074"/>
                  </a:lnTo>
                  <a:close/>
                  <a:moveTo>
                    <a:pt x="234" y="536"/>
                  </a:moveTo>
                  <a:lnTo>
                    <a:pt x="138" y="536"/>
                  </a:lnTo>
                  <a:lnTo>
                    <a:pt x="138" y="1018"/>
                  </a:lnTo>
                  <a:lnTo>
                    <a:pt x="296" y="1018"/>
                  </a:lnTo>
                  <a:lnTo>
                    <a:pt x="315" y="1018"/>
                  </a:lnTo>
                  <a:lnTo>
                    <a:pt x="333" y="1016"/>
                  </a:lnTo>
                  <a:lnTo>
                    <a:pt x="351" y="1014"/>
                  </a:lnTo>
                  <a:lnTo>
                    <a:pt x="369" y="1010"/>
                  </a:lnTo>
                  <a:lnTo>
                    <a:pt x="386" y="1006"/>
                  </a:lnTo>
                  <a:lnTo>
                    <a:pt x="402" y="1001"/>
                  </a:lnTo>
                  <a:lnTo>
                    <a:pt x="417" y="994"/>
                  </a:lnTo>
                  <a:lnTo>
                    <a:pt x="433" y="987"/>
                  </a:lnTo>
                  <a:lnTo>
                    <a:pt x="447" y="980"/>
                  </a:lnTo>
                  <a:lnTo>
                    <a:pt x="461" y="970"/>
                  </a:lnTo>
                  <a:lnTo>
                    <a:pt x="475" y="960"/>
                  </a:lnTo>
                  <a:lnTo>
                    <a:pt x="486" y="950"/>
                  </a:lnTo>
                  <a:lnTo>
                    <a:pt x="498" y="938"/>
                  </a:lnTo>
                  <a:lnTo>
                    <a:pt x="508" y="926"/>
                  </a:lnTo>
                  <a:lnTo>
                    <a:pt x="518" y="913"/>
                  </a:lnTo>
                  <a:lnTo>
                    <a:pt x="527" y="899"/>
                  </a:lnTo>
                  <a:lnTo>
                    <a:pt x="534" y="884"/>
                  </a:lnTo>
                  <a:lnTo>
                    <a:pt x="541" y="869"/>
                  </a:lnTo>
                  <a:lnTo>
                    <a:pt x="547" y="854"/>
                  </a:lnTo>
                  <a:lnTo>
                    <a:pt x="552" y="839"/>
                  </a:lnTo>
                  <a:lnTo>
                    <a:pt x="555" y="824"/>
                  </a:lnTo>
                  <a:lnTo>
                    <a:pt x="558" y="808"/>
                  </a:lnTo>
                  <a:lnTo>
                    <a:pt x="559" y="791"/>
                  </a:lnTo>
                  <a:lnTo>
                    <a:pt x="560" y="774"/>
                  </a:lnTo>
                  <a:lnTo>
                    <a:pt x="559" y="751"/>
                  </a:lnTo>
                  <a:lnTo>
                    <a:pt x="557" y="731"/>
                  </a:lnTo>
                  <a:lnTo>
                    <a:pt x="554" y="711"/>
                  </a:lnTo>
                  <a:lnTo>
                    <a:pt x="550" y="693"/>
                  </a:lnTo>
                  <a:lnTo>
                    <a:pt x="545" y="676"/>
                  </a:lnTo>
                  <a:lnTo>
                    <a:pt x="537" y="660"/>
                  </a:lnTo>
                  <a:lnTo>
                    <a:pt x="530" y="646"/>
                  </a:lnTo>
                  <a:lnTo>
                    <a:pt x="520" y="632"/>
                  </a:lnTo>
                  <a:lnTo>
                    <a:pt x="510" y="620"/>
                  </a:lnTo>
                  <a:lnTo>
                    <a:pt x="499" y="608"/>
                  </a:lnTo>
                  <a:lnTo>
                    <a:pt x="486" y="597"/>
                  </a:lnTo>
                  <a:lnTo>
                    <a:pt x="473" y="588"/>
                  </a:lnTo>
                  <a:lnTo>
                    <a:pt x="458" y="578"/>
                  </a:lnTo>
                  <a:lnTo>
                    <a:pt x="442" y="571"/>
                  </a:lnTo>
                  <a:lnTo>
                    <a:pt x="425" y="565"/>
                  </a:lnTo>
                  <a:lnTo>
                    <a:pt x="407" y="558"/>
                  </a:lnTo>
                  <a:lnTo>
                    <a:pt x="389" y="553"/>
                  </a:lnTo>
                  <a:lnTo>
                    <a:pt x="370" y="549"/>
                  </a:lnTo>
                  <a:lnTo>
                    <a:pt x="350" y="544"/>
                  </a:lnTo>
                  <a:lnTo>
                    <a:pt x="328" y="542"/>
                  </a:lnTo>
                  <a:lnTo>
                    <a:pt x="306" y="539"/>
                  </a:lnTo>
                  <a:lnTo>
                    <a:pt x="283" y="538"/>
                  </a:lnTo>
                  <a:lnTo>
                    <a:pt x="259" y="537"/>
                  </a:lnTo>
                  <a:lnTo>
                    <a:pt x="234" y="53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58"/>
            </a:p>
          </p:txBody>
        </p:sp>
        <p:sp>
          <p:nvSpPr>
            <p:cNvPr id="84" name="Freeform 24"/>
            <p:cNvSpPr>
              <a:spLocks/>
            </p:cNvSpPr>
            <p:nvPr userDrawn="1"/>
          </p:nvSpPr>
          <p:spPr bwMode="auto">
            <a:xfrm>
              <a:off x="1817" y="1706"/>
              <a:ext cx="47" cy="62"/>
            </a:xfrm>
            <a:custGeom>
              <a:avLst/>
              <a:gdLst>
                <a:gd name="T0" fmla="*/ 0 w 794"/>
                <a:gd name="T1" fmla="*/ 0 h 1081"/>
                <a:gd name="T2" fmla="*/ 0 w 794"/>
                <a:gd name="T3" fmla="*/ 0 h 1081"/>
                <a:gd name="T4" fmla="*/ 0 w 794"/>
                <a:gd name="T5" fmla="*/ 0 h 1081"/>
                <a:gd name="T6" fmla="*/ 0 w 794"/>
                <a:gd name="T7" fmla="*/ 0 h 1081"/>
                <a:gd name="T8" fmla="*/ 0 w 794"/>
                <a:gd name="T9" fmla="*/ 0 h 1081"/>
                <a:gd name="T10" fmla="*/ 0 w 794"/>
                <a:gd name="T11" fmla="*/ 0 h 1081"/>
                <a:gd name="T12" fmla="*/ 0 w 794"/>
                <a:gd name="T13" fmla="*/ 0 h 1081"/>
                <a:gd name="T14" fmla="*/ 0 w 794"/>
                <a:gd name="T15" fmla="*/ 0 h 1081"/>
                <a:gd name="T16" fmla="*/ 0 w 794"/>
                <a:gd name="T17" fmla="*/ 0 h 1081"/>
                <a:gd name="T18" fmla="*/ 0 w 794"/>
                <a:gd name="T19" fmla="*/ 0 h 1081"/>
                <a:gd name="T20" fmla="*/ 0 w 794"/>
                <a:gd name="T21" fmla="*/ 0 h 1081"/>
                <a:gd name="T22" fmla="*/ 0 w 794"/>
                <a:gd name="T23" fmla="*/ 0 h 1081"/>
                <a:gd name="T24" fmla="*/ 0 w 794"/>
                <a:gd name="T25" fmla="*/ 0 h 1081"/>
                <a:gd name="T26" fmla="*/ 0 w 794"/>
                <a:gd name="T27" fmla="*/ 0 h 1081"/>
                <a:gd name="T28" fmla="*/ 0 w 794"/>
                <a:gd name="T29" fmla="*/ 0 h 1081"/>
                <a:gd name="T30" fmla="*/ 0 w 794"/>
                <a:gd name="T31" fmla="*/ 0 h 1081"/>
                <a:gd name="T32" fmla="*/ 0 w 794"/>
                <a:gd name="T33" fmla="*/ 0 h 1081"/>
                <a:gd name="T34" fmla="*/ 0 w 794"/>
                <a:gd name="T35" fmla="*/ 0 h 1081"/>
                <a:gd name="T36" fmla="*/ 0 w 794"/>
                <a:gd name="T37" fmla="*/ 0 h 1081"/>
                <a:gd name="T38" fmla="*/ 0 w 794"/>
                <a:gd name="T39" fmla="*/ 0 h 1081"/>
                <a:gd name="T40" fmla="*/ 0 w 794"/>
                <a:gd name="T41" fmla="*/ 0 h 1081"/>
                <a:gd name="T42" fmla="*/ 0 w 794"/>
                <a:gd name="T43" fmla="*/ 0 h 1081"/>
                <a:gd name="T44" fmla="*/ 0 w 794"/>
                <a:gd name="T45" fmla="*/ 0 h 1081"/>
                <a:gd name="T46" fmla="*/ 0 w 794"/>
                <a:gd name="T47" fmla="*/ 0 h 1081"/>
                <a:gd name="T48" fmla="*/ 0 w 794"/>
                <a:gd name="T49" fmla="*/ 0 h 1081"/>
                <a:gd name="T50" fmla="*/ 0 w 794"/>
                <a:gd name="T51" fmla="*/ 0 h 1081"/>
                <a:gd name="T52" fmla="*/ 0 w 794"/>
                <a:gd name="T53" fmla="*/ 0 h 1081"/>
                <a:gd name="T54" fmla="*/ 0 w 794"/>
                <a:gd name="T55" fmla="*/ 0 h 1081"/>
                <a:gd name="T56" fmla="*/ 0 w 794"/>
                <a:gd name="T57" fmla="*/ 0 h 1081"/>
                <a:gd name="T58" fmla="*/ 0 w 794"/>
                <a:gd name="T59" fmla="*/ 0 h 1081"/>
                <a:gd name="T60" fmla="*/ 0 w 794"/>
                <a:gd name="T61" fmla="*/ 0 h 1081"/>
                <a:gd name="T62" fmla="*/ 0 w 794"/>
                <a:gd name="T63" fmla="*/ 0 h 1081"/>
                <a:gd name="T64" fmla="*/ 0 w 794"/>
                <a:gd name="T65" fmla="*/ 0 h 1081"/>
                <a:gd name="T66" fmla="*/ 0 w 794"/>
                <a:gd name="T67" fmla="*/ 0 h 1081"/>
                <a:gd name="T68" fmla="*/ 0 w 794"/>
                <a:gd name="T69" fmla="*/ 0 h 1081"/>
                <a:gd name="T70" fmla="*/ 0 w 794"/>
                <a:gd name="T71" fmla="*/ 0 h 1081"/>
                <a:gd name="T72" fmla="*/ 0 w 794"/>
                <a:gd name="T73" fmla="*/ 0 h 1081"/>
                <a:gd name="T74" fmla="*/ 0 w 794"/>
                <a:gd name="T75" fmla="*/ 0 h 1081"/>
                <a:gd name="T76" fmla="*/ 0 w 794"/>
                <a:gd name="T77" fmla="*/ 0 h 1081"/>
                <a:gd name="T78" fmla="*/ 0 w 794"/>
                <a:gd name="T79" fmla="*/ 0 h 1081"/>
                <a:gd name="T80" fmla="*/ 0 w 794"/>
                <a:gd name="T81" fmla="*/ 0 h 1081"/>
                <a:gd name="T82" fmla="*/ 0 w 794"/>
                <a:gd name="T83" fmla="*/ 0 h 1081"/>
                <a:gd name="T84" fmla="*/ 0 w 794"/>
                <a:gd name="T85" fmla="*/ 0 h 1081"/>
                <a:gd name="T86" fmla="*/ 0 w 794"/>
                <a:gd name="T87" fmla="*/ 0 h 1081"/>
                <a:gd name="T88" fmla="*/ 0 w 794"/>
                <a:gd name="T89" fmla="*/ 0 h 1081"/>
                <a:gd name="T90" fmla="*/ 0 w 794"/>
                <a:gd name="T91" fmla="*/ 0 h 1081"/>
                <a:gd name="T92" fmla="*/ 0 w 794"/>
                <a:gd name="T93" fmla="*/ 0 h 1081"/>
                <a:gd name="T94" fmla="*/ 0 w 794"/>
                <a:gd name="T95" fmla="*/ 0 h 1081"/>
                <a:gd name="T96" fmla="*/ 0 w 794"/>
                <a:gd name="T97" fmla="*/ 0 h 1081"/>
                <a:gd name="T98" fmla="*/ 0 w 794"/>
                <a:gd name="T99" fmla="*/ 0 h 1081"/>
                <a:gd name="T100" fmla="*/ 0 w 794"/>
                <a:gd name="T101" fmla="*/ 0 h 1081"/>
                <a:gd name="T102" fmla="*/ 0 w 794"/>
                <a:gd name="T103" fmla="*/ 0 h 1081"/>
                <a:gd name="T104" fmla="*/ 0 w 794"/>
                <a:gd name="T105" fmla="*/ 0 h 1081"/>
                <a:gd name="T106" fmla="*/ 0 w 794"/>
                <a:gd name="T107" fmla="*/ 0 h 1081"/>
                <a:gd name="T108" fmla="*/ 0 w 794"/>
                <a:gd name="T109" fmla="*/ 0 h 1081"/>
                <a:gd name="T110" fmla="*/ 0 w 794"/>
                <a:gd name="T111" fmla="*/ 0 h 1081"/>
                <a:gd name="T112" fmla="*/ 0 w 794"/>
                <a:gd name="T113" fmla="*/ 0 h 1081"/>
                <a:gd name="T114" fmla="*/ 0 w 794"/>
                <a:gd name="T115" fmla="*/ 0 h 1081"/>
                <a:gd name="T116" fmla="*/ 0 w 794"/>
                <a:gd name="T117" fmla="*/ 0 h 1081"/>
                <a:gd name="T118" fmla="*/ 0 w 794"/>
                <a:gd name="T119" fmla="*/ 0 h 108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94" h="1081">
                  <a:moveTo>
                    <a:pt x="0" y="1081"/>
                  </a:moveTo>
                  <a:lnTo>
                    <a:pt x="0" y="0"/>
                  </a:lnTo>
                  <a:lnTo>
                    <a:pt x="40" y="4"/>
                  </a:lnTo>
                  <a:lnTo>
                    <a:pt x="70" y="5"/>
                  </a:lnTo>
                  <a:lnTo>
                    <a:pt x="98" y="4"/>
                  </a:lnTo>
                  <a:lnTo>
                    <a:pt x="140" y="0"/>
                  </a:lnTo>
                  <a:lnTo>
                    <a:pt x="140" y="489"/>
                  </a:lnTo>
                  <a:lnTo>
                    <a:pt x="144" y="491"/>
                  </a:lnTo>
                  <a:lnTo>
                    <a:pt x="147" y="492"/>
                  </a:lnTo>
                  <a:lnTo>
                    <a:pt x="154" y="491"/>
                  </a:lnTo>
                  <a:lnTo>
                    <a:pt x="161" y="489"/>
                  </a:lnTo>
                  <a:lnTo>
                    <a:pt x="170" y="485"/>
                  </a:lnTo>
                  <a:lnTo>
                    <a:pt x="179" y="480"/>
                  </a:lnTo>
                  <a:lnTo>
                    <a:pt x="187" y="473"/>
                  </a:lnTo>
                  <a:lnTo>
                    <a:pt x="194" y="467"/>
                  </a:lnTo>
                  <a:lnTo>
                    <a:pt x="203" y="459"/>
                  </a:lnTo>
                  <a:lnTo>
                    <a:pt x="213" y="451"/>
                  </a:lnTo>
                  <a:lnTo>
                    <a:pt x="224" y="440"/>
                  </a:lnTo>
                  <a:lnTo>
                    <a:pt x="235" y="430"/>
                  </a:lnTo>
                  <a:lnTo>
                    <a:pt x="248" y="417"/>
                  </a:lnTo>
                  <a:lnTo>
                    <a:pt x="263" y="402"/>
                  </a:lnTo>
                  <a:lnTo>
                    <a:pt x="651" y="0"/>
                  </a:lnTo>
                  <a:lnTo>
                    <a:pt x="685" y="4"/>
                  </a:lnTo>
                  <a:lnTo>
                    <a:pt x="714" y="5"/>
                  </a:lnTo>
                  <a:lnTo>
                    <a:pt x="738" y="4"/>
                  </a:lnTo>
                  <a:lnTo>
                    <a:pt x="774" y="0"/>
                  </a:lnTo>
                  <a:lnTo>
                    <a:pt x="417" y="346"/>
                  </a:lnTo>
                  <a:lnTo>
                    <a:pt x="283" y="481"/>
                  </a:lnTo>
                  <a:lnTo>
                    <a:pt x="416" y="632"/>
                  </a:lnTo>
                  <a:lnTo>
                    <a:pt x="569" y="803"/>
                  </a:lnTo>
                  <a:lnTo>
                    <a:pt x="666" y="916"/>
                  </a:lnTo>
                  <a:lnTo>
                    <a:pt x="794" y="1074"/>
                  </a:lnTo>
                  <a:lnTo>
                    <a:pt x="794" y="1081"/>
                  </a:lnTo>
                  <a:lnTo>
                    <a:pt x="759" y="1078"/>
                  </a:lnTo>
                  <a:lnTo>
                    <a:pt x="749" y="1078"/>
                  </a:lnTo>
                  <a:lnTo>
                    <a:pt x="743" y="1078"/>
                  </a:lnTo>
                  <a:lnTo>
                    <a:pt x="734" y="1077"/>
                  </a:lnTo>
                  <a:lnTo>
                    <a:pt x="708" y="1076"/>
                  </a:lnTo>
                  <a:lnTo>
                    <a:pt x="666" y="1077"/>
                  </a:lnTo>
                  <a:lnTo>
                    <a:pt x="619" y="1081"/>
                  </a:lnTo>
                  <a:lnTo>
                    <a:pt x="589" y="1039"/>
                  </a:lnTo>
                  <a:lnTo>
                    <a:pt x="562" y="1002"/>
                  </a:lnTo>
                  <a:lnTo>
                    <a:pt x="535" y="968"/>
                  </a:lnTo>
                  <a:lnTo>
                    <a:pt x="511" y="937"/>
                  </a:lnTo>
                  <a:lnTo>
                    <a:pt x="166" y="535"/>
                  </a:lnTo>
                  <a:lnTo>
                    <a:pt x="161" y="531"/>
                  </a:lnTo>
                  <a:lnTo>
                    <a:pt x="156" y="528"/>
                  </a:lnTo>
                  <a:lnTo>
                    <a:pt x="150" y="527"/>
                  </a:lnTo>
                  <a:lnTo>
                    <a:pt x="144" y="526"/>
                  </a:lnTo>
                  <a:lnTo>
                    <a:pt x="143" y="527"/>
                  </a:lnTo>
                  <a:lnTo>
                    <a:pt x="141" y="527"/>
                  </a:lnTo>
                  <a:lnTo>
                    <a:pt x="141" y="528"/>
                  </a:lnTo>
                  <a:lnTo>
                    <a:pt x="140" y="531"/>
                  </a:lnTo>
                  <a:lnTo>
                    <a:pt x="140" y="1081"/>
                  </a:lnTo>
                  <a:lnTo>
                    <a:pt x="112" y="1078"/>
                  </a:lnTo>
                  <a:lnTo>
                    <a:pt x="100" y="1078"/>
                  </a:lnTo>
                  <a:lnTo>
                    <a:pt x="91" y="1077"/>
                  </a:lnTo>
                  <a:lnTo>
                    <a:pt x="70" y="1076"/>
                  </a:lnTo>
                  <a:lnTo>
                    <a:pt x="38" y="1077"/>
                  </a:lnTo>
                  <a:lnTo>
                    <a:pt x="0" y="108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58"/>
            </a:p>
          </p:txBody>
        </p:sp>
        <p:sp>
          <p:nvSpPr>
            <p:cNvPr id="85" name="Freeform 25"/>
            <p:cNvSpPr>
              <a:spLocks/>
            </p:cNvSpPr>
            <p:nvPr userDrawn="1"/>
          </p:nvSpPr>
          <p:spPr bwMode="auto">
            <a:xfrm>
              <a:off x="2527" y="1325"/>
              <a:ext cx="38" cy="9"/>
            </a:xfrm>
            <a:custGeom>
              <a:avLst/>
              <a:gdLst>
                <a:gd name="T0" fmla="*/ 0 w 649"/>
                <a:gd name="T1" fmla="*/ 0 h 154"/>
                <a:gd name="T2" fmla="*/ 0 w 649"/>
                <a:gd name="T3" fmla="*/ 0 h 154"/>
                <a:gd name="T4" fmla="*/ 0 w 649"/>
                <a:gd name="T5" fmla="*/ 0 h 154"/>
                <a:gd name="T6" fmla="*/ 0 w 649"/>
                <a:gd name="T7" fmla="*/ 0 h 154"/>
                <a:gd name="T8" fmla="*/ 0 w 649"/>
                <a:gd name="T9" fmla="*/ 0 h 154"/>
                <a:gd name="T10" fmla="*/ 0 w 649"/>
                <a:gd name="T11" fmla="*/ 0 h 154"/>
                <a:gd name="T12" fmla="*/ 0 w 649"/>
                <a:gd name="T13" fmla="*/ 0 h 154"/>
                <a:gd name="T14" fmla="*/ 0 w 649"/>
                <a:gd name="T15" fmla="*/ 0 h 154"/>
                <a:gd name="T16" fmla="*/ 0 w 649"/>
                <a:gd name="T17" fmla="*/ 0 h 154"/>
                <a:gd name="T18" fmla="*/ 0 w 649"/>
                <a:gd name="T19" fmla="*/ 0 h 154"/>
                <a:gd name="T20" fmla="*/ 0 w 649"/>
                <a:gd name="T21" fmla="*/ 0 h 154"/>
                <a:gd name="T22" fmla="*/ 0 w 649"/>
                <a:gd name="T23" fmla="*/ 0 h 154"/>
                <a:gd name="T24" fmla="*/ 0 w 649"/>
                <a:gd name="T25" fmla="*/ 0 h 154"/>
                <a:gd name="T26" fmla="*/ 0 w 649"/>
                <a:gd name="T27" fmla="*/ 0 h 154"/>
                <a:gd name="T28" fmla="*/ 0 w 649"/>
                <a:gd name="T29" fmla="*/ 0 h 154"/>
                <a:gd name="T30" fmla="*/ 0 w 649"/>
                <a:gd name="T31" fmla="*/ 0 h 154"/>
                <a:gd name="T32" fmla="*/ 0 w 649"/>
                <a:gd name="T33" fmla="*/ 0 h 154"/>
                <a:gd name="T34" fmla="*/ 0 w 649"/>
                <a:gd name="T35" fmla="*/ 0 h 154"/>
                <a:gd name="T36" fmla="*/ 0 w 649"/>
                <a:gd name="T37" fmla="*/ 0 h 154"/>
                <a:gd name="T38" fmla="*/ 0 w 649"/>
                <a:gd name="T39" fmla="*/ 0 h 154"/>
                <a:gd name="T40" fmla="*/ 0 w 649"/>
                <a:gd name="T41" fmla="*/ 0 h 154"/>
                <a:gd name="T42" fmla="*/ 0 w 649"/>
                <a:gd name="T43" fmla="*/ 0 h 154"/>
                <a:gd name="T44" fmla="*/ 0 w 649"/>
                <a:gd name="T45" fmla="*/ 0 h 154"/>
                <a:gd name="T46" fmla="*/ 0 w 649"/>
                <a:gd name="T47" fmla="*/ 0 h 154"/>
                <a:gd name="T48" fmla="*/ 0 w 649"/>
                <a:gd name="T49" fmla="*/ 0 h 154"/>
                <a:gd name="T50" fmla="*/ 0 w 649"/>
                <a:gd name="T51" fmla="*/ 0 h 154"/>
                <a:gd name="T52" fmla="*/ 0 w 649"/>
                <a:gd name="T53" fmla="*/ 0 h 154"/>
                <a:gd name="T54" fmla="*/ 0 w 649"/>
                <a:gd name="T55" fmla="*/ 0 h 154"/>
                <a:gd name="T56" fmla="*/ 0 w 649"/>
                <a:gd name="T57" fmla="*/ 0 h 154"/>
                <a:gd name="T58" fmla="*/ 0 w 649"/>
                <a:gd name="T59" fmla="*/ 0 h 154"/>
                <a:gd name="T60" fmla="*/ 0 w 649"/>
                <a:gd name="T61" fmla="*/ 0 h 154"/>
                <a:gd name="T62" fmla="*/ 0 w 649"/>
                <a:gd name="T63" fmla="*/ 0 h 154"/>
                <a:gd name="T64" fmla="*/ 0 w 649"/>
                <a:gd name="T65" fmla="*/ 0 h 15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649" h="154">
                  <a:moveTo>
                    <a:pt x="325" y="78"/>
                  </a:moveTo>
                  <a:lnTo>
                    <a:pt x="345" y="78"/>
                  </a:lnTo>
                  <a:lnTo>
                    <a:pt x="365" y="77"/>
                  </a:lnTo>
                  <a:lnTo>
                    <a:pt x="384" y="75"/>
                  </a:lnTo>
                  <a:lnTo>
                    <a:pt x="404" y="73"/>
                  </a:lnTo>
                  <a:lnTo>
                    <a:pt x="423" y="71"/>
                  </a:lnTo>
                  <a:lnTo>
                    <a:pt x="443" y="67"/>
                  </a:lnTo>
                  <a:lnTo>
                    <a:pt x="461" y="63"/>
                  </a:lnTo>
                  <a:lnTo>
                    <a:pt x="479" y="58"/>
                  </a:lnTo>
                  <a:lnTo>
                    <a:pt x="497" y="53"/>
                  </a:lnTo>
                  <a:lnTo>
                    <a:pt x="515" y="48"/>
                  </a:lnTo>
                  <a:lnTo>
                    <a:pt x="532" y="41"/>
                  </a:lnTo>
                  <a:lnTo>
                    <a:pt x="548" y="34"/>
                  </a:lnTo>
                  <a:lnTo>
                    <a:pt x="564" y="26"/>
                  </a:lnTo>
                  <a:lnTo>
                    <a:pt x="581" y="18"/>
                  </a:lnTo>
                  <a:lnTo>
                    <a:pt x="597" y="9"/>
                  </a:lnTo>
                  <a:lnTo>
                    <a:pt x="612" y="0"/>
                  </a:lnTo>
                  <a:lnTo>
                    <a:pt x="649" y="62"/>
                  </a:lnTo>
                  <a:lnTo>
                    <a:pt x="632" y="73"/>
                  </a:lnTo>
                  <a:lnTo>
                    <a:pt x="613" y="84"/>
                  </a:lnTo>
                  <a:lnTo>
                    <a:pt x="595" y="93"/>
                  </a:lnTo>
                  <a:lnTo>
                    <a:pt x="576" y="102"/>
                  </a:lnTo>
                  <a:lnTo>
                    <a:pt x="556" y="109"/>
                  </a:lnTo>
                  <a:lnTo>
                    <a:pt x="537" y="117"/>
                  </a:lnTo>
                  <a:lnTo>
                    <a:pt x="517" y="124"/>
                  </a:lnTo>
                  <a:lnTo>
                    <a:pt x="496" y="129"/>
                  </a:lnTo>
                  <a:lnTo>
                    <a:pt x="474" y="135"/>
                  </a:lnTo>
                  <a:lnTo>
                    <a:pt x="453" y="140"/>
                  </a:lnTo>
                  <a:lnTo>
                    <a:pt x="432" y="144"/>
                  </a:lnTo>
                  <a:lnTo>
                    <a:pt x="411" y="147"/>
                  </a:lnTo>
                  <a:lnTo>
                    <a:pt x="390" y="150"/>
                  </a:lnTo>
                  <a:lnTo>
                    <a:pt x="368" y="153"/>
                  </a:lnTo>
                  <a:lnTo>
                    <a:pt x="346" y="154"/>
                  </a:lnTo>
                  <a:lnTo>
                    <a:pt x="325" y="154"/>
                  </a:lnTo>
                  <a:lnTo>
                    <a:pt x="304" y="154"/>
                  </a:lnTo>
                  <a:lnTo>
                    <a:pt x="282" y="153"/>
                  </a:lnTo>
                  <a:lnTo>
                    <a:pt x="261" y="150"/>
                  </a:lnTo>
                  <a:lnTo>
                    <a:pt x="240" y="148"/>
                  </a:lnTo>
                  <a:lnTo>
                    <a:pt x="219" y="145"/>
                  </a:lnTo>
                  <a:lnTo>
                    <a:pt x="199" y="141"/>
                  </a:lnTo>
                  <a:lnTo>
                    <a:pt x="178" y="137"/>
                  </a:lnTo>
                  <a:lnTo>
                    <a:pt x="158" y="131"/>
                  </a:lnTo>
                  <a:lnTo>
                    <a:pt x="137" y="125"/>
                  </a:lnTo>
                  <a:lnTo>
                    <a:pt x="117" y="119"/>
                  </a:lnTo>
                  <a:lnTo>
                    <a:pt x="97" y="111"/>
                  </a:lnTo>
                  <a:lnTo>
                    <a:pt x="77" y="104"/>
                  </a:lnTo>
                  <a:lnTo>
                    <a:pt x="58" y="95"/>
                  </a:lnTo>
                  <a:lnTo>
                    <a:pt x="38" y="86"/>
                  </a:lnTo>
                  <a:lnTo>
                    <a:pt x="19" y="75"/>
                  </a:lnTo>
                  <a:lnTo>
                    <a:pt x="0" y="65"/>
                  </a:lnTo>
                  <a:lnTo>
                    <a:pt x="41" y="0"/>
                  </a:lnTo>
                  <a:lnTo>
                    <a:pt x="56" y="9"/>
                  </a:lnTo>
                  <a:lnTo>
                    <a:pt x="72" y="18"/>
                  </a:lnTo>
                  <a:lnTo>
                    <a:pt x="88" y="26"/>
                  </a:lnTo>
                  <a:lnTo>
                    <a:pt x="104" y="34"/>
                  </a:lnTo>
                  <a:lnTo>
                    <a:pt x="119" y="41"/>
                  </a:lnTo>
                  <a:lnTo>
                    <a:pt x="136" y="48"/>
                  </a:lnTo>
                  <a:lnTo>
                    <a:pt x="154" y="53"/>
                  </a:lnTo>
                  <a:lnTo>
                    <a:pt x="171" y="58"/>
                  </a:lnTo>
                  <a:lnTo>
                    <a:pt x="189" y="63"/>
                  </a:lnTo>
                  <a:lnTo>
                    <a:pt x="207" y="67"/>
                  </a:lnTo>
                  <a:lnTo>
                    <a:pt x="226" y="71"/>
                  </a:lnTo>
                  <a:lnTo>
                    <a:pt x="246" y="73"/>
                  </a:lnTo>
                  <a:lnTo>
                    <a:pt x="265" y="75"/>
                  </a:lnTo>
                  <a:lnTo>
                    <a:pt x="285" y="77"/>
                  </a:lnTo>
                  <a:lnTo>
                    <a:pt x="305" y="78"/>
                  </a:lnTo>
                  <a:lnTo>
                    <a:pt x="325" y="7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58"/>
            </a:p>
          </p:txBody>
        </p:sp>
        <p:sp>
          <p:nvSpPr>
            <p:cNvPr id="86" name="Freeform 26"/>
            <p:cNvSpPr>
              <a:spLocks/>
            </p:cNvSpPr>
            <p:nvPr userDrawn="1"/>
          </p:nvSpPr>
          <p:spPr bwMode="auto">
            <a:xfrm>
              <a:off x="2518" y="1336"/>
              <a:ext cx="56" cy="64"/>
            </a:xfrm>
            <a:custGeom>
              <a:avLst/>
              <a:gdLst>
                <a:gd name="T0" fmla="*/ 0 w 941"/>
                <a:gd name="T1" fmla="*/ 0 h 1080"/>
                <a:gd name="T2" fmla="*/ 0 w 941"/>
                <a:gd name="T3" fmla="*/ 0 h 1080"/>
                <a:gd name="T4" fmla="*/ 0 w 941"/>
                <a:gd name="T5" fmla="*/ 0 h 1080"/>
                <a:gd name="T6" fmla="*/ 0 w 941"/>
                <a:gd name="T7" fmla="*/ 0 h 1080"/>
                <a:gd name="T8" fmla="*/ 0 w 941"/>
                <a:gd name="T9" fmla="*/ 0 h 1080"/>
                <a:gd name="T10" fmla="*/ 0 w 941"/>
                <a:gd name="T11" fmla="*/ 0 h 1080"/>
                <a:gd name="T12" fmla="*/ 0 w 941"/>
                <a:gd name="T13" fmla="*/ 0 h 1080"/>
                <a:gd name="T14" fmla="*/ 0 w 941"/>
                <a:gd name="T15" fmla="*/ 0 h 1080"/>
                <a:gd name="T16" fmla="*/ 0 w 941"/>
                <a:gd name="T17" fmla="*/ 0 h 1080"/>
                <a:gd name="T18" fmla="*/ 0 w 941"/>
                <a:gd name="T19" fmla="*/ 0 h 1080"/>
                <a:gd name="T20" fmla="*/ 0 w 941"/>
                <a:gd name="T21" fmla="*/ 0 h 1080"/>
                <a:gd name="T22" fmla="*/ 0 w 941"/>
                <a:gd name="T23" fmla="*/ 0 h 1080"/>
                <a:gd name="T24" fmla="*/ 0 w 941"/>
                <a:gd name="T25" fmla="*/ 0 h 1080"/>
                <a:gd name="T26" fmla="*/ 0 w 941"/>
                <a:gd name="T27" fmla="*/ 0 h 1080"/>
                <a:gd name="T28" fmla="*/ 0 w 941"/>
                <a:gd name="T29" fmla="*/ 0 h 1080"/>
                <a:gd name="T30" fmla="*/ 0 w 941"/>
                <a:gd name="T31" fmla="*/ 0 h 1080"/>
                <a:gd name="T32" fmla="*/ 0 w 941"/>
                <a:gd name="T33" fmla="*/ 0 h 1080"/>
                <a:gd name="T34" fmla="*/ 0 w 941"/>
                <a:gd name="T35" fmla="*/ 0 h 1080"/>
                <a:gd name="T36" fmla="*/ 0 w 941"/>
                <a:gd name="T37" fmla="*/ 0 h 1080"/>
                <a:gd name="T38" fmla="*/ 0 w 941"/>
                <a:gd name="T39" fmla="*/ 0 h 1080"/>
                <a:gd name="T40" fmla="*/ 0 w 941"/>
                <a:gd name="T41" fmla="*/ 0 h 1080"/>
                <a:gd name="T42" fmla="*/ 0 w 941"/>
                <a:gd name="T43" fmla="*/ 0 h 1080"/>
                <a:gd name="T44" fmla="*/ 0 w 941"/>
                <a:gd name="T45" fmla="*/ 0 h 1080"/>
                <a:gd name="T46" fmla="*/ 0 w 941"/>
                <a:gd name="T47" fmla="*/ 0 h 1080"/>
                <a:gd name="T48" fmla="*/ 0 w 941"/>
                <a:gd name="T49" fmla="*/ 0 h 1080"/>
                <a:gd name="T50" fmla="*/ 0 w 941"/>
                <a:gd name="T51" fmla="*/ 0 h 1080"/>
                <a:gd name="T52" fmla="*/ 0 w 941"/>
                <a:gd name="T53" fmla="*/ 0 h 1080"/>
                <a:gd name="T54" fmla="*/ 0 w 941"/>
                <a:gd name="T55" fmla="*/ 0 h 1080"/>
                <a:gd name="T56" fmla="*/ 0 w 941"/>
                <a:gd name="T57" fmla="*/ 0 h 108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941" h="1080">
                  <a:moveTo>
                    <a:pt x="941" y="0"/>
                  </a:moveTo>
                  <a:lnTo>
                    <a:pt x="941" y="1080"/>
                  </a:lnTo>
                  <a:lnTo>
                    <a:pt x="922" y="1077"/>
                  </a:lnTo>
                  <a:lnTo>
                    <a:pt x="904" y="1075"/>
                  </a:lnTo>
                  <a:lnTo>
                    <a:pt x="888" y="1075"/>
                  </a:lnTo>
                  <a:lnTo>
                    <a:pt x="873" y="1074"/>
                  </a:lnTo>
                  <a:lnTo>
                    <a:pt x="860" y="1075"/>
                  </a:lnTo>
                  <a:lnTo>
                    <a:pt x="843" y="1075"/>
                  </a:lnTo>
                  <a:lnTo>
                    <a:pt x="824" y="1077"/>
                  </a:lnTo>
                  <a:lnTo>
                    <a:pt x="802" y="1080"/>
                  </a:lnTo>
                  <a:lnTo>
                    <a:pt x="802" y="218"/>
                  </a:lnTo>
                  <a:lnTo>
                    <a:pt x="787" y="218"/>
                  </a:lnTo>
                  <a:lnTo>
                    <a:pt x="549" y="495"/>
                  </a:lnTo>
                  <a:lnTo>
                    <a:pt x="219" y="880"/>
                  </a:lnTo>
                  <a:lnTo>
                    <a:pt x="48" y="1080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13" y="1"/>
                  </a:lnTo>
                  <a:lnTo>
                    <a:pt x="30" y="3"/>
                  </a:lnTo>
                  <a:lnTo>
                    <a:pt x="48" y="3"/>
                  </a:lnTo>
                  <a:lnTo>
                    <a:pt x="70" y="3"/>
                  </a:lnTo>
                  <a:lnTo>
                    <a:pt x="91" y="3"/>
                  </a:lnTo>
                  <a:lnTo>
                    <a:pt x="110" y="3"/>
                  </a:lnTo>
                  <a:lnTo>
                    <a:pt x="126" y="1"/>
                  </a:lnTo>
                  <a:lnTo>
                    <a:pt x="139" y="0"/>
                  </a:lnTo>
                  <a:lnTo>
                    <a:pt x="139" y="824"/>
                  </a:lnTo>
                  <a:lnTo>
                    <a:pt x="155" y="823"/>
                  </a:lnTo>
                  <a:lnTo>
                    <a:pt x="873" y="0"/>
                  </a:lnTo>
                  <a:lnTo>
                    <a:pt x="941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58"/>
            </a:p>
          </p:txBody>
        </p:sp>
        <p:sp>
          <p:nvSpPr>
            <p:cNvPr id="87" name="Freeform 27"/>
            <p:cNvSpPr>
              <a:spLocks/>
            </p:cNvSpPr>
            <p:nvPr userDrawn="1"/>
          </p:nvSpPr>
          <p:spPr bwMode="auto">
            <a:xfrm>
              <a:off x="2446" y="1336"/>
              <a:ext cx="55" cy="64"/>
            </a:xfrm>
            <a:custGeom>
              <a:avLst/>
              <a:gdLst>
                <a:gd name="T0" fmla="*/ 0 w 939"/>
                <a:gd name="T1" fmla="*/ 0 h 1080"/>
                <a:gd name="T2" fmla="*/ 0 w 939"/>
                <a:gd name="T3" fmla="*/ 0 h 1080"/>
                <a:gd name="T4" fmla="*/ 0 w 939"/>
                <a:gd name="T5" fmla="*/ 0 h 1080"/>
                <a:gd name="T6" fmla="*/ 0 w 939"/>
                <a:gd name="T7" fmla="*/ 0 h 1080"/>
                <a:gd name="T8" fmla="*/ 0 w 939"/>
                <a:gd name="T9" fmla="*/ 0 h 1080"/>
                <a:gd name="T10" fmla="*/ 0 w 939"/>
                <a:gd name="T11" fmla="*/ 0 h 1080"/>
                <a:gd name="T12" fmla="*/ 0 w 939"/>
                <a:gd name="T13" fmla="*/ 0 h 1080"/>
                <a:gd name="T14" fmla="*/ 0 w 939"/>
                <a:gd name="T15" fmla="*/ 0 h 1080"/>
                <a:gd name="T16" fmla="*/ 0 w 939"/>
                <a:gd name="T17" fmla="*/ 0 h 1080"/>
                <a:gd name="T18" fmla="*/ 0 w 939"/>
                <a:gd name="T19" fmla="*/ 0 h 1080"/>
                <a:gd name="T20" fmla="*/ 0 w 939"/>
                <a:gd name="T21" fmla="*/ 0 h 1080"/>
                <a:gd name="T22" fmla="*/ 0 w 939"/>
                <a:gd name="T23" fmla="*/ 0 h 1080"/>
                <a:gd name="T24" fmla="*/ 0 w 939"/>
                <a:gd name="T25" fmla="*/ 0 h 1080"/>
                <a:gd name="T26" fmla="*/ 0 w 939"/>
                <a:gd name="T27" fmla="*/ 0 h 1080"/>
                <a:gd name="T28" fmla="*/ 0 w 939"/>
                <a:gd name="T29" fmla="*/ 0 h 1080"/>
                <a:gd name="T30" fmla="*/ 0 w 939"/>
                <a:gd name="T31" fmla="*/ 0 h 1080"/>
                <a:gd name="T32" fmla="*/ 0 w 939"/>
                <a:gd name="T33" fmla="*/ 0 h 1080"/>
                <a:gd name="T34" fmla="*/ 0 w 939"/>
                <a:gd name="T35" fmla="*/ 0 h 1080"/>
                <a:gd name="T36" fmla="*/ 0 w 939"/>
                <a:gd name="T37" fmla="*/ 0 h 1080"/>
                <a:gd name="T38" fmla="*/ 0 w 939"/>
                <a:gd name="T39" fmla="*/ 0 h 1080"/>
                <a:gd name="T40" fmla="*/ 0 w 939"/>
                <a:gd name="T41" fmla="*/ 0 h 1080"/>
                <a:gd name="T42" fmla="*/ 0 w 939"/>
                <a:gd name="T43" fmla="*/ 0 h 1080"/>
                <a:gd name="T44" fmla="*/ 0 w 939"/>
                <a:gd name="T45" fmla="*/ 0 h 1080"/>
                <a:gd name="T46" fmla="*/ 0 w 939"/>
                <a:gd name="T47" fmla="*/ 0 h 1080"/>
                <a:gd name="T48" fmla="*/ 0 w 939"/>
                <a:gd name="T49" fmla="*/ 0 h 1080"/>
                <a:gd name="T50" fmla="*/ 0 w 939"/>
                <a:gd name="T51" fmla="*/ 0 h 1080"/>
                <a:gd name="T52" fmla="*/ 0 w 939"/>
                <a:gd name="T53" fmla="*/ 0 h 1080"/>
                <a:gd name="T54" fmla="*/ 0 w 939"/>
                <a:gd name="T55" fmla="*/ 0 h 108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39" h="1080">
                  <a:moveTo>
                    <a:pt x="153" y="824"/>
                  </a:moveTo>
                  <a:lnTo>
                    <a:pt x="870" y="0"/>
                  </a:lnTo>
                  <a:lnTo>
                    <a:pt x="939" y="0"/>
                  </a:lnTo>
                  <a:lnTo>
                    <a:pt x="939" y="1080"/>
                  </a:lnTo>
                  <a:lnTo>
                    <a:pt x="920" y="1077"/>
                  </a:lnTo>
                  <a:lnTo>
                    <a:pt x="901" y="1075"/>
                  </a:lnTo>
                  <a:lnTo>
                    <a:pt x="885" y="1075"/>
                  </a:lnTo>
                  <a:lnTo>
                    <a:pt x="870" y="1074"/>
                  </a:lnTo>
                  <a:lnTo>
                    <a:pt x="858" y="1075"/>
                  </a:lnTo>
                  <a:lnTo>
                    <a:pt x="842" y="1075"/>
                  </a:lnTo>
                  <a:lnTo>
                    <a:pt x="823" y="1077"/>
                  </a:lnTo>
                  <a:lnTo>
                    <a:pt x="802" y="1080"/>
                  </a:lnTo>
                  <a:lnTo>
                    <a:pt x="802" y="218"/>
                  </a:lnTo>
                  <a:lnTo>
                    <a:pt x="786" y="218"/>
                  </a:lnTo>
                  <a:lnTo>
                    <a:pt x="128" y="984"/>
                  </a:lnTo>
                  <a:lnTo>
                    <a:pt x="103" y="1011"/>
                  </a:lnTo>
                  <a:lnTo>
                    <a:pt x="82" y="1035"/>
                  </a:lnTo>
                  <a:lnTo>
                    <a:pt x="63" y="1058"/>
                  </a:lnTo>
                  <a:lnTo>
                    <a:pt x="47" y="1080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10" y="1"/>
                  </a:lnTo>
                  <a:lnTo>
                    <a:pt x="24" y="3"/>
                  </a:lnTo>
                  <a:lnTo>
                    <a:pt x="43" y="3"/>
                  </a:lnTo>
                  <a:lnTo>
                    <a:pt x="67" y="3"/>
                  </a:lnTo>
                  <a:lnTo>
                    <a:pt x="137" y="0"/>
                  </a:lnTo>
                  <a:lnTo>
                    <a:pt x="137" y="824"/>
                  </a:lnTo>
                  <a:lnTo>
                    <a:pt x="153" y="82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58"/>
            </a:p>
          </p:txBody>
        </p:sp>
        <p:sp>
          <p:nvSpPr>
            <p:cNvPr id="88" name="Freeform 28"/>
            <p:cNvSpPr>
              <a:spLocks/>
            </p:cNvSpPr>
            <p:nvPr userDrawn="1"/>
          </p:nvSpPr>
          <p:spPr bwMode="auto">
            <a:xfrm>
              <a:off x="2389" y="1336"/>
              <a:ext cx="46" cy="64"/>
            </a:xfrm>
            <a:custGeom>
              <a:avLst/>
              <a:gdLst>
                <a:gd name="T0" fmla="*/ 0 w 792"/>
                <a:gd name="T1" fmla="*/ 0 h 1081"/>
                <a:gd name="T2" fmla="*/ 0 w 792"/>
                <a:gd name="T3" fmla="*/ 0 h 1081"/>
                <a:gd name="T4" fmla="*/ 0 w 792"/>
                <a:gd name="T5" fmla="*/ 0 h 1081"/>
                <a:gd name="T6" fmla="*/ 0 w 792"/>
                <a:gd name="T7" fmla="*/ 0 h 1081"/>
                <a:gd name="T8" fmla="*/ 0 w 792"/>
                <a:gd name="T9" fmla="*/ 0 h 1081"/>
                <a:gd name="T10" fmla="*/ 0 w 792"/>
                <a:gd name="T11" fmla="*/ 0 h 1081"/>
                <a:gd name="T12" fmla="*/ 0 w 792"/>
                <a:gd name="T13" fmla="*/ 0 h 1081"/>
                <a:gd name="T14" fmla="*/ 0 w 792"/>
                <a:gd name="T15" fmla="*/ 0 h 1081"/>
                <a:gd name="T16" fmla="*/ 0 w 792"/>
                <a:gd name="T17" fmla="*/ 0 h 1081"/>
                <a:gd name="T18" fmla="*/ 0 w 792"/>
                <a:gd name="T19" fmla="*/ 0 h 1081"/>
                <a:gd name="T20" fmla="*/ 0 w 792"/>
                <a:gd name="T21" fmla="*/ 0 h 1081"/>
                <a:gd name="T22" fmla="*/ 0 w 792"/>
                <a:gd name="T23" fmla="*/ 0 h 1081"/>
                <a:gd name="T24" fmla="*/ 0 w 792"/>
                <a:gd name="T25" fmla="*/ 0 h 1081"/>
                <a:gd name="T26" fmla="*/ 0 w 792"/>
                <a:gd name="T27" fmla="*/ 0 h 1081"/>
                <a:gd name="T28" fmla="*/ 0 w 792"/>
                <a:gd name="T29" fmla="*/ 0 h 1081"/>
                <a:gd name="T30" fmla="*/ 0 w 792"/>
                <a:gd name="T31" fmla="*/ 0 h 1081"/>
                <a:gd name="T32" fmla="*/ 0 w 792"/>
                <a:gd name="T33" fmla="*/ 0 h 1081"/>
                <a:gd name="T34" fmla="*/ 0 w 792"/>
                <a:gd name="T35" fmla="*/ 0 h 1081"/>
                <a:gd name="T36" fmla="*/ 0 w 792"/>
                <a:gd name="T37" fmla="*/ 0 h 1081"/>
                <a:gd name="T38" fmla="*/ 0 w 792"/>
                <a:gd name="T39" fmla="*/ 0 h 1081"/>
                <a:gd name="T40" fmla="*/ 0 w 792"/>
                <a:gd name="T41" fmla="*/ 0 h 1081"/>
                <a:gd name="T42" fmla="*/ 0 w 792"/>
                <a:gd name="T43" fmla="*/ 0 h 1081"/>
                <a:gd name="T44" fmla="*/ 0 w 792"/>
                <a:gd name="T45" fmla="*/ 0 h 1081"/>
                <a:gd name="T46" fmla="*/ 0 w 792"/>
                <a:gd name="T47" fmla="*/ 0 h 1081"/>
                <a:gd name="T48" fmla="*/ 0 w 792"/>
                <a:gd name="T49" fmla="*/ 0 h 1081"/>
                <a:gd name="T50" fmla="*/ 0 w 792"/>
                <a:gd name="T51" fmla="*/ 0 h 1081"/>
                <a:gd name="T52" fmla="*/ 0 w 792"/>
                <a:gd name="T53" fmla="*/ 0 h 1081"/>
                <a:gd name="T54" fmla="*/ 0 w 792"/>
                <a:gd name="T55" fmla="*/ 0 h 1081"/>
                <a:gd name="T56" fmla="*/ 0 w 792"/>
                <a:gd name="T57" fmla="*/ 0 h 1081"/>
                <a:gd name="T58" fmla="*/ 0 w 792"/>
                <a:gd name="T59" fmla="*/ 0 h 1081"/>
                <a:gd name="T60" fmla="*/ 0 w 792"/>
                <a:gd name="T61" fmla="*/ 0 h 1081"/>
                <a:gd name="T62" fmla="*/ 0 w 792"/>
                <a:gd name="T63" fmla="*/ 0 h 1081"/>
                <a:gd name="T64" fmla="*/ 0 w 792"/>
                <a:gd name="T65" fmla="*/ 0 h 1081"/>
                <a:gd name="T66" fmla="*/ 0 w 792"/>
                <a:gd name="T67" fmla="*/ 0 h 1081"/>
                <a:gd name="T68" fmla="*/ 0 w 792"/>
                <a:gd name="T69" fmla="*/ 0 h 1081"/>
                <a:gd name="T70" fmla="*/ 0 w 792"/>
                <a:gd name="T71" fmla="*/ 0 h 1081"/>
                <a:gd name="T72" fmla="*/ 0 w 792"/>
                <a:gd name="T73" fmla="*/ 0 h 1081"/>
                <a:gd name="T74" fmla="*/ 0 w 792"/>
                <a:gd name="T75" fmla="*/ 0 h 1081"/>
                <a:gd name="T76" fmla="*/ 0 w 792"/>
                <a:gd name="T77" fmla="*/ 0 h 1081"/>
                <a:gd name="T78" fmla="*/ 0 w 792"/>
                <a:gd name="T79" fmla="*/ 0 h 1081"/>
                <a:gd name="T80" fmla="*/ 0 w 792"/>
                <a:gd name="T81" fmla="*/ 0 h 1081"/>
                <a:gd name="T82" fmla="*/ 0 w 792"/>
                <a:gd name="T83" fmla="*/ 0 h 1081"/>
                <a:gd name="T84" fmla="*/ 0 w 792"/>
                <a:gd name="T85" fmla="*/ 0 h 1081"/>
                <a:gd name="T86" fmla="*/ 0 w 792"/>
                <a:gd name="T87" fmla="*/ 0 h 1081"/>
                <a:gd name="T88" fmla="*/ 0 w 792"/>
                <a:gd name="T89" fmla="*/ 0 h 1081"/>
                <a:gd name="T90" fmla="*/ 0 w 792"/>
                <a:gd name="T91" fmla="*/ 0 h 1081"/>
                <a:gd name="T92" fmla="*/ 0 w 792"/>
                <a:gd name="T93" fmla="*/ 0 h 1081"/>
                <a:gd name="T94" fmla="*/ 0 w 792"/>
                <a:gd name="T95" fmla="*/ 0 h 1081"/>
                <a:gd name="T96" fmla="*/ 0 w 792"/>
                <a:gd name="T97" fmla="*/ 0 h 1081"/>
                <a:gd name="T98" fmla="*/ 0 w 792"/>
                <a:gd name="T99" fmla="*/ 0 h 1081"/>
                <a:gd name="T100" fmla="*/ 0 w 792"/>
                <a:gd name="T101" fmla="*/ 0 h 1081"/>
                <a:gd name="T102" fmla="*/ 0 w 792"/>
                <a:gd name="T103" fmla="*/ 0 h 1081"/>
                <a:gd name="T104" fmla="*/ 0 w 792"/>
                <a:gd name="T105" fmla="*/ 0 h 1081"/>
                <a:gd name="T106" fmla="*/ 0 w 792"/>
                <a:gd name="T107" fmla="*/ 0 h 1081"/>
                <a:gd name="T108" fmla="*/ 0 w 792"/>
                <a:gd name="T109" fmla="*/ 0 h 1081"/>
                <a:gd name="T110" fmla="*/ 0 w 792"/>
                <a:gd name="T111" fmla="*/ 0 h 1081"/>
                <a:gd name="T112" fmla="*/ 0 w 792"/>
                <a:gd name="T113" fmla="*/ 0 h 1081"/>
                <a:gd name="T114" fmla="*/ 0 w 792"/>
                <a:gd name="T115" fmla="*/ 0 h 1081"/>
                <a:gd name="T116" fmla="*/ 0 w 792"/>
                <a:gd name="T117" fmla="*/ 0 h 1081"/>
                <a:gd name="T118" fmla="*/ 0 w 792"/>
                <a:gd name="T119" fmla="*/ 0 h 108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92" h="1081">
                  <a:moveTo>
                    <a:pt x="138" y="530"/>
                  </a:moveTo>
                  <a:lnTo>
                    <a:pt x="138" y="1081"/>
                  </a:lnTo>
                  <a:lnTo>
                    <a:pt x="111" y="1078"/>
                  </a:lnTo>
                  <a:lnTo>
                    <a:pt x="98" y="1077"/>
                  </a:lnTo>
                  <a:lnTo>
                    <a:pt x="91" y="1077"/>
                  </a:lnTo>
                  <a:lnTo>
                    <a:pt x="69" y="1075"/>
                  </a:lnTo>
                  <a:lnTo>
                    <a:pt x="38" y="1077"/>
                  </a:lnTo>
                  <a:lnTo>
                    <a:pt x="0" y="1081"/>
                  </a:lnTo>
                  <a:lnTo>
                    <a:pt x="0" y="1"/>
                  </a:lnTo>
                  <a:lnTo>
                    <a:pt x="40" y="3"/>
                  </a:lnTo>
                  <a:lnTo>
                    <a:pt x="69" y="4"/>
                  </a:lnTo>
                  <a:lnTo>
                    <a:pt x="96" y="3"/>
                  </a:lnTo>
                  <a:lnTo>
                    <a:pt x="138" y="1"/>
                  </a:lnTo>
                  <a:lnTo>
                    <a:pt x="138" y="488"/>
                  </a:lnTo>
                  <a:lnTo>
                    <a:pt x="143" y="490"/>
                  </a:lnTo>
                  <a:lnTo>
                    <a:pt x="146" y="491"/>
                  </a:lnTo>
                  <a:lnTo>
                    <a:pt x="153" y="490"/>
                  </a:lnTo>
                  <a:lnTo>
                    <a:pt x="161" y="488"/>
                  </a:lnTo>
                  <a:lnTo>
                    <a:pt x="169" y="484"/>
                  </a:lnTo>
                  <a:lnTo>
                    <a:pt x="179" y="479"/>
                  </a:lnTo>
                  <a:lnTo>
                    <a:pt x="185" y="473"/>
                  </a:lnTo>
                  <a:lnTo>
                    <a:pt x="193" y="466"/>
                  </a:lnTo>
                  <a:lnTo>
                    <a:pt x="203" y="459"/>
                  </a:lnTo>
                  <a:lnTo>
                    <a:pt x="213" y="450"/>
                  </a:lnTo>
                  <a:lnTo>
                    <a:pt x="223" y="440"/>
                  </a:lnTo>
                  <a:lnTo>
                    <a:pt x="235" y="429"/>
                  </a:lnTo>
                  <a:lnTo>
                    <a:pt x="247" y="416"/>
                  </a:lnTo>
                  <a:lnTo>
                    <a:pt x="262" y="402"/>
                  </a:lnTo>
                  <a:lnTo>
                    <a:pt x="650" y="1"/>
                  </a:lnTo>
                  <a:lnTo>
                    <a:pt x="686" y="3"/>
                  </a:lnTo>
                  <a:lnTo>
                    <a:pt x="713" y="4"/>
                  </a:lnTo>
                  <a:lnTo>
                    <a:pt x="738" y="3"/>
                  </a:lnTo>
                  <a:lnTo>
                    <a:pt x="774" y="0"/>
                  </a:lnTo>
                  <a:lnTo>
                    <a:pt x="416" y="345"/>
                  </a:lnTo>
                  <a:lnTo>
                    <a:pt x="281" y="480"/>
                  </a:lnTo>
                  <a:lnTo>
                    <a:pt x="415" y="630"/>
                  </a:lnTo>
                  <a:lnTo>
                    <a:pt x="568" y="804"/>
                  </a:lnTo>
                  <a:lnTo>
                    <a:pt x="666" y="915"/>
                  </a:lnTo>
                  <a:lnTo>
                    <a:pt x="792" y="1073"/>
                  </a:lnTo>
                  <a:lnTo>
                    <a:pt x="792" y="1081"/>
                  </a:lnTo>
                  <a:lnTo>
                    <a:pt x="758" y="1078"/>
                  </a:lnTo>
                  <a:lnTo>
                    <a:pt x="747" y="1078"/>
                  </a:lnTo>
                  <a:lnTo>
                    <a:pt x="742" y="1077"/>
                  </a:lnTo>
                  <a:lnTo>
                    <a:pt x="733" y="1077"/>
                  </a:lnTo>
                  <a:lnTo>
                    <a:pt x="706" y="1075"/>
                  </a:lnTo>
                  <a:lnTo>
                    <a:pt x="666" y="1077"/>
                  </a:lnTo>
                  <a:lnTo>
                    <a:pt x="617" y="1081"/>
                  </a:lnTo>
                  <a:lnTo>
                    <a:pt x="589" y="1039"/>
                  </a:lnTo>
                  <a:lnTo>
                    <a:pt x="560" y="1001"/>
                  </a:lnTo>
                  <a:lnTo>
                    <a:pt x="535" y="967"/>
                  </a:lnTo>
                  <a:lnTo>
                    <a:pt x="509" y="937"/>
                  </a:lnTo>
                  <a:lnTo>
                    <a:pt x="166" y="535"/>
                  </a:lnTo>
                  <a:lnTo>
                    <a:pt x="161" y="531"/>
                  </a:lnTo>
                  <a:lnTo>
                    <a:pt x="155" y="529"/>
                  </a:lnTo>
                  <a:lnTo>
                    <a:pt x="149" y="526"/>
                  </a:lnTo>
                  <a:lnTo>
                    <a:pt x="143" y="526"/>
                  </a:lnTo>
                  <a:lnTo>
                    <a:pt x="139" y="528"/>
                  </a:lnTo>
                  <a:lnTo>
                    <a:pt x="139" y="529"/>
                  </a:lnTo>
                  <a:lnTo>
                    <a:pt x="138" y="53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58"/>
            </a:p>
          </p:txBody>
        </p:sp>
        <p:sp>
          <p:nvSpPr>
            <p:cNvPr id="89" name="Freeform 29"/>
            <p:cNvSpPr>
              <a:spLocks/>
            </p:cNvSpPr>
            <p:nvPr userDrawn="1"/>
          </p:nvSpPr>
          <p:spPr bwMode="auto">
            <a:xfrm>
              <a:off x="2322" y="1335"/>
              <a:ext cx="55" cy="68"/>
            </a:xfrm>
            <a:custGeom>
              <a:avLst/>
              <a:gdLst>
                <a:gd name="T0" fmla="*/ 0 w 931"/>
                <a:gd name="T1" fmla="*/ 0 h 1122"/>
                <a:gd name="T2" fmla="*/ 0 w 931"/>
                <a:gd name="T3" fmla="*/ 0 h 1122"/>
                <a:gd name="T4" fmla="*/ 0 w 931"/>
                <a:gd name="T5" fmla="*/ 0 h 1122"/>
                <a:gd name="T6" fmla="*/ 0 w 931"/>
                <a:gd name="T7" fmla="*/ 0 h 1122"/>
                <a:gd name="T8" fmla="*/ 0 w 931"/>
                <a:gd name="T9" fmla="*/ 0 h 1122"/>
                <a:gd name="T10" fmla="*/ 0 w 931"/>
                <a:gd name="T11" fmla="*/ 0 h 1122"/>
                <a:gd name="T12" fmla="*/ 0 w 931"/>
                <a:gd name="T13" fmla="*/ 0 h 1122"/>
                <a:gd name="T14" fmla="*/ 0 w 931"/>
                <a:gd name="T15" fmla="*/ 0 h 1122"/>
                <a:gd name="T16" fmla="*/ 0 w 931"/>
                <a:gd name="T17" fmla="*/ 0 h 1122"/>
                <a:gd name="T18" fmla="*/ 0 w 931"/>
                <a:gd name="T19" fmla="*/ 0 h 1122"/>
                <a:gd name="T20" fmla="*/ 0 w 931"/>
                <a:gd name="T21" fmla="*/ 0 h 1122"/>
                <a:gd name="T22" fmla="*/ 0 w 931"/>
                <a:gd name="T23" fmla="*/ 0 h 1122"/>
                <a:gd name="T24" fmla="*/ 0 w 931"/>
                <a:gd name="T25" fmla="*/ 0 h 1122"/>
                <a:gd name="T26" fmla="*/ 0 w 931"/>
                <a:gd name="T27" fmla="*/ 0 h 1122"/>
                <a:gd name="T28" fmla="*/ 0 w 931"/>
                <a:gd name="T29" fmla="*/ 0 h 1122"/>
                <a:gd name="T30" fmla="*/ 0 w 931"/>
                <a:gd name="T31" fmla="*/ 0 h 1122"/>
                <a:gd name="T32" fmla="*/ 0 w 931"/>
                <a:gd name="T33" fmla="*/ 0 h 1122"/>
                <a:gd name="T34" fmla="*/ 0 w 931"/>
                <a:gd name="T35" fmla="*/ 0 h 1122"/>
                <a:gd name="T36" fmla="*/ 0 w 931"/>
                <a:gd name="T37" fmla="*/ 0 h 1122"/>
                <a:gd name="T38" fmla="*/ 0 w 931"/>
                <a:gd name="T39" fmla="*/ 0 h 1122"/>
                <a:gd name="T40" fmla="*/ 0 w 931"/>
                <a:gd name="T41" fmla="*/ 0 h 1122"/>
                <a:gd name="T42" fmla="*/ 0 w 931"/>
                <a:gd name="T43" fmla="*/ 0 h 1122"/>
                <a:gd name="T44" fmla="*/ 0 w 931"/>
                <a:gd name="T45" fmla="*/ 0 h 1122"/>
                <a:gd name="T46" fmla="*/ 0 w 931"/>
                <a:gd name="T47" fmla="*/ 0 h 1122"/>
                <a:gd name="T48" fmla="*/ 0 w 931"/>
                <a:gd name="T49" fmla="*/ 0 h 1122"/>
                <a:gd name="T50" fmla="*/ 0 w 931"/>
                <a:gd name="T51" fmla="*/ 0 h 1122"/>
                <a:gd name="T52" fmla="*/ 0 w 931"/>
                <a:gd name="T53" fmla="*/ 0 h 1122"/>
                <a:gd name="T54" fmla="*/ 0 w 931"/>
                <a:gd name="T55" fmla="*/ 0 h 1122"/>
                <a:gd name="T56" fmla="*/ 0 w 931"/>
                <a:gd name="T57" fmla="*/ 0 h 1122"/>
                <a:gd name="T58" fmla="*/ 0 w 931"/>
                <a:gd name="T59" fmla="*/ 0 h 1122"/>
                <a:gd name="T60" fmla="*/ 0 w 931"/>
                <a:gd name="T61" fmla="*/ 0 h 1122"/>
                <a:gd name="T62" fmla="*/ 0 w 931"/>
                <a:gd name="T63" fmla="*/ 0 h 1122"/>
                <a:gd name="T64" fmla="*/ 0 w 931"/>
                <a:gd name="T65" fmla="*/ 0 h 1122"/>
                <a:gd name="T66" fmla="*/ 0 w 931"/>
                <a:gd name="T67" fmla="*/ 0 h 1122"/>
                <a:gd name="T68" fmla="*/ 0 w 931"/>
                <a:gd name="T69" fmla="*/ 0 h 1122"/>
                <a:gd name="T70" fmla="*/ 0 w 931"/>
                <a:gd name="T71" fmla="*/ 0 h 1122"/>
                <a:gd name="T72" fmla="*/ 0 w 931"/>
                <a:gd name="T73" fmla="*/ 0 h 1122"/>
                <a:gd name="T74" fmla="*/ 0 w 931"/>
                <a:gd name="T75" fmla="*/ 0 h 1122"/>
                <a:gd name="T76" fmla="*/ 0 w 931"/>
                <a:gd name="T77" fmla="*/ 0 h 1122"/>
                <a:gd name="T78" fmla="*/ 0 w 931"/>
                <a:gd name="T79" fmla="*/ 0 h 1122"/>
                <a:gd name="T80" fmla="*/ 0 w 931"/>
                <a:gd name="T81" fmla="*/ 0 h 1122"/>
                <a:gd name="T82" fmla="*/ 0 w 931"/>
                <a:gd name="T83" fmla="*/ 0 h 1122"/>
                <a:gd name="T84" fmla="*/ 0 w 931"/>
                <a:gd name="T85" fmla="*/ 0 h 1122"/>
                <a:gd name="T86" fmla="*/ 0 w 931"/>
                <a:gd name="T87" fmla="*/ 0 h 1122"/>
                <a:gd name="T88" fmla="*/ 0 w 931"/>
                <a:gd name="T89" fmla="*/ 0 h 1122"/>
                <a:gd name="T90" fmla="*/ 0 w 931"/>
                <a:gd name="T91" fmla="*/ 0 h 1122"/>
                <a:gd name="T92" fmla="*/ 0 w 931"/>
                <a:gd name="T93" fmla="*/ 0 h 1122"/>
                <a:gd name="T94" fmla="*/ 0 w 931"/>
                <a:gd name="T95" fmla="*/ 0 h 1122"/>
                <a:gd name="T96" fmla="*/ 0 w 931"/>
                <a:gd name="T97" fmla="*/ 0 h 1122"/>
                <a:gd name="T98" fmla="*/ 0 w 931"/>
                <a:gd name="T99" fmla="*/ 0 h 1122"/>
                <a:gd name="T100" fmla="*/ 0 w 931"/>
                <a:gd name="T101" fmla="*/ 0 h 112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31" h="1122">
                  <a:moveTo>
                    <a:pt x="37" y="789"/>
                  </a:moveTo>
                  <a:lnTo>
                    <a:pt x="29" y="763"/>
                  </a:lnTo>
                  <a:lnTo>
                    <a:pt x="21" y="735"/>
                  </a:lnTo>
                  <a:lnTo>
                    <a:pt x="15" y="708"/>
                  </a:lnTo>
                  <a:lnTo>
                    <a:pt x="10" y="679"/>
                  </a:lnTo>
                  <a:lnTo>
                    <a:pt x="5" y="649"/>
                  </a:lnTo>
                  <a:lnTo>
                    <a:pt x="2" y="620"/>
                  </a:lnTo>
                  <a:lnTo>
                    <a:pt x="0" y="589"/>
                  </a:lnTo>
                  <a:lnTo>
                    <a:pt x="0" y="558"/>
                  </a:lnTo>
                  <a:lnTo>
                    <a:pt x="0" y="536"/>
                  </a:lnTo>
                  <a:lnTo>
                    <a:pt x="1" y="514"/>
                  </a:lnTo>
                  <a:lnTo>
                    <a:pt x="2" y="494"/>
                  </a:lnTo>
                  <a:lnTo>
                    <a:pt x="4" y="473"/>
                  </a:lnTo>
                  <a:lnTo>
                    <a:pt x="8" y="454"/>
                  </a:lnTo>
                  <a:lnTo>
                    <a:pt x="11" y="434"/>
                  </a:lnTo>
                  <a:lnTo>
                    <a:pt x="14" y="415"/>
                  </a:lnTo>
                  <a:lnTo>
                    <a:pt x="18" y="396"/>
                  </a:lnTo>
                  <a:lnTo>
                    <a:pt x="24" y="378"/>
                  </a:lnTo>
                  <a:lnTo>
                    <a:pt x="30" y="359"/>
                  </a:lnTo>
                  <a:lnTo>
                    <a:pt x="35" y="341"/>
                  </a:lnTo>
                  <a:lnTo>
                    <a:pt x="43" y="323"/>
                  </a:lnTo>
                  <a:lnTo>
                    <a:pt x="50" y="306"/>
                  </a:lnTo>
                  <a:lnTo>
                    <a:pt x="58" y="290"/>
                  </a:lnTo>
                  <a:lnTo>
                    <a:pt x="67" y="273"/>
                  </a:lnTo>
                  <a:lnTo>
                    <a:pt x="76" y="258"/>
                  </a:lnTo>
                  <a:lnTo>
                    <a:pt x="86" y="242"/>
                  </a:lnTo>
                  <a:lnTo>
                    <a:pt x="97" y="227"/>
                  </a:lnTo>
                  <a:lnTo>
                    <a:pt x="108" y="212"/>
                  </a:lnTo>
                  <a:lnTo>
                    <a:pt x="119" y="198"/>
                  </a:lnTo>
                  <a:lnTo>
                    <a:pt x="132" y="184"/>
                  </a:lnTo>
                  <a:lnTo>
                    <a:pt x="143" y="172"/>
                  </a:lnTo>
                  <a:lnTo>
                    <a:pt x="156" y="159"/>
                  </a:lnTo>
                  <a:lnTo>
                    <a:pt x="170" y="147"/>
                  </a:lnTo>
                  <a:lnTo>
                    <a:pt x="183" y="136"/>
                  </a:lnTo>
                  <a:lnTo>
                    <a:pt x="197" y="124"/>
                  </a:lnTo>
                  <a:lnTo>
                    <a:pt x="212" y="113"/>
                  </a:lnTo>
                  <a:lnTo>
                    <a:pt x="227" y="103"/>
                  </a:lnTo>
                  <a:lnTo>
                    <a:pt x="242" y="93"/>
                  </a:lnTo>
                  <a:lnTo>
                    <a:pt x="258" y="84"/>
                  </a:lnTo>
                  <a:lnTo>
                    <a:pt x="275" y="75"/>
                  </a:lnTo>
                  <a:lnTo>
                    <a:pt x="292" y="67"/>
                  </a:lnTo>
                  <a:lnTo>
                    <a:pt x="308" y="59"/>
                  </a:lnTo>
                  <a:lnTo>
                    <a:pt x="325" y="51"/>
                  </a:lnTo>
                  <a:lnTo>
                    <a:pt x="343" y="44"/>
                  </a:lnTo>
                  <a:lnTo>
                    <a:pt x="361" y="38"/>
                  </a:lnTo>
                  <a:lnTo>
                    <a:pt x="379" y="31"/>
                  </a:lnTo>
                  <a:lnTo>
                    <a:pt x="397" y="26"/>
                  </a:lnTo>
                  <a:lnTo>
                    <a:pt x="417" y="21"/>
                  </a:lnTo>
                  <a:lnTo>
                    <a:pt x="435" y="17"/>
                  </a:lnTo>
                  <a:lnTo>
                    <a:pt x="454" y="12"/>
                  </a:lnTo>
                  <a:lnTo>
                    <a:pt x="473" y="9"/>
                  </a:lnTo>
                  <a:lnTo>
                    <a:pt x="493" y="6"/>
                  </a:lnTo>
                  <a:lnTo>
                    <a:pt x="512" y="4"/>
                  </a:lnTo>
                  <a:lnTo>
                    <a:pt x="532" y="2"/>
                  </a:lnTo>
                  <a:lnTo>
                    <a:pt x="552" y="1"/>
                  </a:lnTo>
                  <a:lnTo>
                    <a:pt x="572" y="0"/>
                  </a:lnTo>
                  <a:lnTo>
                    <a:pt x="593" y="0"/>
                  </a:lnTo>
                  <a:lnTo>
                    <a:pt x="622" y="1"/>
                  </a:lnTo>
                  <a:lnTo>
                    <a:pt x="652" y="2"/>
                  </a:lnTo>
                  <a:lnTo>
                    <a:pt x="680" y="4"/>
                  </a:lnTo>
                  <a:lnTo>
                    <a:pt x="710" y="7"/>
                  </a:lnTo>
                  <a:lnTo>
                    <a:pt x="739" y="12"/>
                  </a:lnTo>
                  <a:lnTo>
                    <a:pt x="767" y="18"/>
                  </a:lnTo>
                  <a:lnTo>
                    <a:pt x="796" y="25"/>
                  </a:lnTo>
                  <a:lnTo>
                    <a:pt x="824" y="33"/>
                  </a:lnTo>
                  <a:lnTo>
                    <a:pt x="852" y="41"/>
                  </a:lnTo>
                  <a:lnTo>
                    <a:pt x="879" y="51"/>
                  </a:lnTo>
                  <a:lnTo>
                    <a:pt x="906" y="61"/>
                  </a:lnTo>
                  <a:lnTo>
                    <a:pt x="931" y="73"/>
                  </a:lnTo>
                  <a:lnTo>
                    <a:pt x="923" y="98"/>
                  </a:lnTo>
                  <a:lnTo>
                    <a:pt x="914" y="127"/>
                  </a:lnTo>
                  <a:lnTo>
                    <a:pt x="906" y="159"/>
                  </a:lnTo>
                  <a:lnTo>
                    <a:pt x="899" y="194"/>
                  </a:lnTo>
                  <a:lnTo>
                    <a:pt x="888" y="195"/>
                  </a:lnTo>
                  <a:lnTo>
                    <a:pt x="877" y="183"/>
                  </a:lnTo>
                  <a:lnTo>
                    <a:pt x="865" y="171"/>
                  </a:lnTo>
                  <a:lnTo>
                    <a:pt x="849" y="157"/>
                  </a:lnTo>
                  <a:lnTo>
                    <a:pt x="830" y="142"/>
                  </a:lnTo>
                  <a:lnTo>
                    <a:pt x="808" y="127"/>
                  </a:lnTo>
                  <a:lnTo>
                    <a:pt x="784" y="113"/>
                  </a:lnTo>
                  <a:lnTo>
                    <a:pt x="757" y="99"/>
                  </a:lnTo>
                  <a:lnTo>
                    <a:pt x="726" y="86"/>
                  </a:lnTo>
                  <a:lnTo>
                    <a:pt x="709" y="80"/>
                  </a:lnTo>
                  <a:lnTo>
                    <a:pt x="692" y="75"/>
                  </a:lnTo>
                  <a:lnTo>
                    <a:pt x="676" y="70"/>
                  </a:lnTo>
                  <a:lnTo>
                    <a:pt x="658" y="67"/>
                  </a:lnTo>
                  <a:lnTo>
                    <a:pt x="641" y="63"/>
                  </a:lnTo>
                  <a:lnTo>
                    <a:pt x="623" y="61"/>
                  </a:lnTo>
                  <a:lnTo>
                    <a:pt x="605" y="60"/>
                  </a:lnTo>
                  <a:lnTo>
                    <a:pt x="587" y="59"/>
                  </a:lnTo>
                  <a:lnTo>
                    <a:pt x="570" y="59"/>
                  </a:lnTo>
                  <a:lnTo>
                    <a:pt x="553" y="60"/>
                  </a:lnTo>
                  <a:lnTo>
                    <a:pt x="537" y="61"/>
                  </a:lnTo>
                  <a:lnTo>
                    <a:pt x="520" y="63"/>
                  </a:lnTo>
                  <a:lnTo>
                    <a:pt x="504" y="65"/>
                  </a:lnTo>
                  <a:lnTo>
                    <a:pt x="490" y="69"/>
                  </a:lnTo>
                  <a:lnTo>
                    <a:pt x="474" y="72"/>
                  </a:lnTo>
                  <a:lnTo>
                    <a:pt x="459" y="76"/>
                  </a:lnTo>
                  <a:lnTo>
                    <a:pt x="444" y="80"/>
                  </a:lnTo>
                  <a:lnTo>
                    <a:pt x="430" y="86"/>
                  </a:lnTo>
                  <a:lnTo>
                    <a:pt x="417" y="91"/>
                  </a:lnTo>
                  <a:lnTo>
                    <a:pt x="403" y="97"/>
                  </a:lnTo>
                  <a:lnTo>
                    <a:pt x="389" y="104"/>
                  </a:lnTo>
                  <a:lnTo>
                    <a:pt x="376" y="111"/>
                  </a:lnTo>
                  <a:lnTo>
                    <a:pt x="364" y="119"/>
                  </a:lnTo>
                  <a:lnTo>
                    <a:pt x="352" y="126"/>
                  </a:lnTo>
                  <a:lnTo>
                    <a:pt x="339" y="134"/>
                  </a:lnTo>
                  <a:lnTo>
                    <a:pt x="328" y="144"/>
                  </a:lnTo>
                  <a:lnTo>
                    <a:pt x="317" y="154"/>
                  </a:lnTo>
                  <a:lnTo>
                    <a:pt x="306" y="163"/>
                  </a:lnTo>
                  <a:lnTo>
                    <a:pt x="296" y="174"/>
                  </a:lnTo>
                  <a:lnTo>
                    <a:pt x="285" y="184"/>
                  </a:lnTo>
                  <a:lnTo>
                    <a:pt x="276" y="195"/>
                  </a:lnTo>
                  <a:lnTo>
                    <a:pt x="266" y="207"/>
                  </a:lnTo>
                  <a:lnTo>
                    <a:pt x="248" y="231"/>
                  </a:lnTo>
                  <a:lnTo>
                    <a:pt x="232" y="257"/>
                  </a:lnTo>
                  <a:lnTo>
                    <a:pt x="217" y="283"/>
                  </a:lnTo>
                  <a:lnTo>
                    <a:pt x="204" y="313"/>
                  </a:lnTo>
                  <a:lnTo>
                    <a:pt x="192" y="341"/>
                  </a:lnTo>
                  <a:lnTo>
                    <a:pt x="182" y="372"/>
                  </a:lnTo>
                  <a:lnTo>
                    <a:pt x="174" y="402"/>
                  </a:lnTo>
                  <a:lnTo>
                    <a:pt x="167" y="434"/>
                  </a:lnTo>
                  <a:lnTo>
                    <a:pt x="161" y="466"/>
                  </a:lnTo>
                  <a:lnTo>
                    <a:pt x="157" y="497"/>
                  </a:lnTo>
                  <a:lnTo>
                    <a:pt x="155" y="530"/>
                  </a:lnTo>
                  <a:lnTo>
                    <a:pt x="154" y="564"/>
                  </a:lnTo>
                  <a:lnTo>
                    <a:pt x="155" y="600"/>
                  </a:lnTo>
                  <a:lnTo>
                    <a:pt x="158" y="635"/>
                  </a:lnTo>
                  <a:lnTo>
                    <a:pt x="162" y="669"/>
                  </a:lnTo>
                  <a:lnTo>
                    <a:pt x="168" y="702"/>
                  </a:lnTo>
                  <a:lnTo>
                    <a:pt x="175" y="734"/>
                  </a:lnTo>
                  <a:lnTo>
                    <a:pt x="183" y="765"/>
                  </a:lnTo>
                  <a:lnTo>
                    <a:pt x="194" y="795"/>
                  </a:lnTo>
                  <a:lnTo>
                    <a:pt x="206" y="824"/>
                  </a:lnTo>
                  <a:lnTo>
                    <a:pt x="221" y="851"/>
                  </a:lnTo>
                  <a:lnTo>
                    <a:pt x="236" y="877"/>
                  </a:lnTo>
                  <a:lnTo>
                    <a:pt x="253" y="902"/>
                  </a:lnTo>
                  <a:lnTo>
                    <a:pt x="271" y="924"/>
                  </a:lnTo>
                  <a:lnTo>
                    <a:pt x="290" y="945"/>
                  </a:lnTo>
                  <a:lnTo>
                    <a:pt x="312" y="964"/>
                  </a:lnTo>
                  <a:lnTo>
                    <a:pt x="333" y="983"/>
                  </a:lnTo>
                  <a:lnTo>
                    <a:pt x="357" y="998"/>
                  </a:lnTo>
                  <a:lnTo>
                    <a:pt x="369" y="1006"/>
                  </a:lnTo>
                  <a:lnTo>
                    <a:pt x="382" y="1013"/>
                  </a:lnTo>
                  <a:lnTo>
                    <a:pt x="393" y="1020"/>
                  </a:lnTo>
                  <a:lnTo>
                    <a:pt x="407" y="1026"/>
                  </a:lnTo>
                  <a:lnTo>
                    <a:pt x="432" y="1037"/>
                  </a:lnTo>
                  <a:lnTo>
                    <a:pt x="460" y="1045"/>
                  </a:lnTo>
                  <a:lnTo>
                    <a:pt x="487" y="1052"/>
                  </a:lnTo>
                  <a:lnTo>
                    <a:pt x="516" y="1056"/>
                  </a:lnTo>
                  <a:lnTo>
                    <a:pt x="546" y="1059"/>
                  </a:lnTo>
                  <a:lnTo>
                    <a:pt x="576" y="1060"/>
                  </a:lnTo>
                  <a:lnTo>
                    <a:pt x="596" y="1060"/>
                  </a:lnTo>
                  <a:lnTo>
                    <a:pt x="615" y="1059"/>
                  </a:lnTo>
                  <a:lnTo>
                    <a:pt x="633" y="1057"/>
                  </a:lnTo>
                  <a:lnTo>
                    <a:pt x="652" y="1055"/>
                  </a:lnTo>
                  <a:lnTo>
                    <a:pt x="670" y="1050"/>
                  </a:lnTo>
                  <a:lnTo>
                    <a:pt x="688" y="1047"/>
                  </a:lnTo>
                  <a:lnTo>
                    <a:pt x="706" y="1042"/>
                  </a:lnTo>
                  <a:lnTo>
                    <a:pt x="723" y="1037"/>
                  </a:lnTo>
                  <a:lnTo>
                    <a:pt x="756" y="1025"/>
                  </a:lnTo>
                  <a:lnTo>
                    <a:pt x="786" y="1012"/>
                  </a:lnTo>
                  <a:lnTo>
                    <a:pt x="813" y="998"/>
                  </a:lnTo>
                  <a:lnTo>
                    <a:pt x="837" y="985"/>
                  </a:lnTo>
                  <a:lnTo>
                    <a:pt x="858" y="971"/>
                  </a:lnTo>
                  <a:lnTo>
                    <a:pt x="877" y="957"/>
                  </a:lnTo>
                  <a:lnTo>
                    <a:pt x="895" y="944"/>
                  </a:lnTo>
                  <a:lnTo>
                    <a:pt x="911" y="934"/>
                  </a:lnTo>
                  <a:lnTo>
                    <a:pt x="903" y="1031"/>
                  </a:lnTo>
                  <a:lnTo>
                    <a:pt x="878" y="1046"/>
                  </a:lnTo>
                  <a:lnTo>
                    <a:pt x="853" y="1060"/>
                  </a:lnTo>
                  <a:lnTo>
                    <a:pt x="825" y="1073"/>
                  </a:lnTo>
                  <a:lnTo>
                    <a:pt x="797" y="1084"/>
                  </a:lnTo>
                  <a:lnTo>
                    <a:pt x="770" y="1093"/>
                  </a:lnTo>
                  <a:lnTo>
                    <a:pt x="742" y="1100"/>
                  </a:lnTo>
                  <a:lnTo>
                    <a:pt x="712" y="1107"/>
                  </a:lnTo>
                  <a:lnTo>
                    <a:pt x="681" y="1112"/>
                  </a:lnTo>
                  <a:lnTo>
                    <a:pt x="650" y="1116"/>
                  </a:lnTo>
                  <a:lnTo>
                    <a:pt x="618" y="1119"/>
                  </a:lnTo>
                  <a:lnTo>
                    <a:pt x="586" y="1122"/>
                  </a:lnTo>
                  <a:lnTo>
                    <a:pt x="554" y="1122"/>
                  </a:lnTo>
                  <a:lnTo>
                    <a:pt x="522" y="1122"/>
                  </a:lnTo>
                  <a:lnTo>
                    <a:pt x="492" y="1119"/>
                  </a:lnTo>
                  <a:lnTo>
                    <a:pt x="461" y="1116"/>
                  </a:lnTo>
                  <a:lnTo>
                    <a:pt x="431" y="1112"/>
                  </a:lnTo>
                  <a:lnTo>
                    <a:pt x="403" y="1107"/>
                  </a:lnTo>
                  <a:lnTo>
                    <a:pt x="375" y="1099"/>
                  </a:lnTo>
                  <a:lnTo>
                    <a:pt x="349" y="1092"/>
                  </a:lnTo>
                  <a:lnTo>
                    <a:pt x="323" y="1082"/>
                  </a:lnTo>
                  <a:lnTo>
                    <a:pt x="298" y="1073"/>
                  </a:lnTo>
                  <a:lnTo>
                    <a:pt x="274" y="1061"/>
                  </a:lnTo>
                  <a:lnTo>
                    <a:pt x="249" y="1049"/>
                  </a:lnTo>
                  <a:lnTo>
                    <a:pt x="227" y="1036"/>
                  </a:lnTo>
                  <a:lnTo>
                    <a:pt x="206" y="1021"/>
                  </a:lnTo>
                  <a:lnTo>
                    <a:pt x="186" y="1005"/>
                  </a:lnTo>
                  <a:lnTo>
                    <a:pt x="167" y="988"/>
                  </a:lnTo>
                  <a:lnTo>
                    <a:pt x="147" y="970"/>
                  </a:lnTo>
                  <a:lnTo>
                    <a:pt x="130" y="951"/>
                  </a:lnTo>
                  <a:lnTo>
                    <a:pt x="115" y="932"/>
                  </a:lnTo>
                  <a:lnTo>
                    <a:pt x="99" y="910"/>
                  </a:lnTo>
                  <a:lnTo>
                    <a:pt x="85" y="888"/>
                  </a:lnTo>
                  <a:lnTo>
                    <a:pt x="71" y="865"/>
                  </a:lnTo>
                  <a:lnTo>
                    <a:pt x="58" y="841"/>
                  </a:lnTo>
                  <a:lnTo>
                    <a:pt x="48" y="816"/>
                  </a:lnTo>
                  <a:lnTo>
                    <a:pt x="37" y="78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58"/>
            </a:p>
          </p:txBody>
        </p:sp>
        <p:sp>
          <p:nvSpPr>
            <p:cNvPr id="90" name="Freeform 30"/>
            <p:cNvSpPr>
              <a:spLocks noEditPoints="1"/>
            </p:cNvSpPr>
            <p:nvPr userDrawn="1"/>
          </p:nvSpPr>
          <p:spPr bwMode="auto">
            <a:xfrm>
              <a:off x="2274" y="1336"/>
              <a:ext cx="40" cy="64"/>
            </a:xfrm>
            <a:custGeom>
              <a:avLst/>
              <a:gdLst>
                <a:gd name="T0" fmla="*/ 0 w 688"/>
                <a:gd name="T1" fmla="*/ 0 h 1080"/>
                <a:gd name="T2" fmla="*/ 0 w 688"/>
                <a:gd name="T3" fmla="*/ 0 h 1080"/>
                <a:gd name="T4" fmla="*/ 0 w 688"/>
                <a:gd name="T5" fmla="*/ 0 h 1080"/>
                <a:gd name="T6" fmla="*/ 0 w 688"/>
                <a:gd name="T7" fmla="*/ 0 h 1080"/>
                <a:gd name="T8" fmla="*/ 0 w 688"/>
                <a:gd name="T9" fmla="*/ 0 h 1080"/>
                <a:gd name="T10" fmla="*/ 0 w 688"/>
                <a:gd name="T11" fmla="*/ 0 h 1080"/>
                <a:gd name="T12" fmla="*/ 0 w 688"/>
                <a:gd name="T13" fmla="*/ 0 h 1080"/>
                <a:gd name="T14" fmla="*/ 0 w 688"/>
                <a:gd name="T15" fmla="*/ 0 h 1080"/>
                <a:gd name="T16" fmla="*/ 0 w 688"/>
                <a:gd name="T17" fmla="*/ 0 h 1080"/>
                <a:gd name="T18" fmla="*/ 0 w 688"/>
                <a:gd name="T19" fmla="*/ 0 h 1080"/>
                <a:gd name="T20" fmla="*/ 0 w 688"/>
                <a:gd name="T21" fmla="*/ 0 h 1080"/>
                <a:gd name="T22" fmla="*/ 0 w 688"/>
                <a:gd name="T23" fmla="*/ 0 h 1080"/>
                <a:gd name="T24" fmla="*/ 0 w 688"/>
                <a:gd name="T25" fmla="*/ 0 h 1080"/>
                <a:gd name="T26" fmla="*/ 0 w 688"/>
                <a:gd name="T27" fmla="*/ 0 h 1080"/>
                <a:gd name="T28" fmla="*/ 0 w 688"/>
                <a:gd name="T29" fmla="*/ 0 h 1080"/>
                <a:gd name="T30" fmla="*/ 0 w 688"/>
                <a:gd name="T31" fmla="*/ 0 h 1080"/>
                <a:gd name="T32" fmla="*/ 0 w 688"/>
                <a:gd name="T33" fmla="*/ 0 h 1080"/>
                <a:gd name="T34" fmla="*/ 0 w 688"/>
                <a:gd name="T35" fmla="*/ 0 h 1080"/>
                <a:gd name="T36" fmla="*/ 0 w 688"/>
                <a:gd name="T37" fmla="*/ 0 h 1080"/>
                <a:gd name="T38" fmla="*/ 0 w 688"/>
                <a:gd name="T39" fmla="*/ 0 h 1080"/>
                <a:gd name="T40" fmla="*/ 0 w 688"/>
                <a:gd name="T41" fmla="*/ 0 h 1080"/>
                <a:gd name="T42" fmla="*/ 0 w 688"/>
                <a:gd name="T43" fmla="*/ 0 h 1080"/>
                <a:gd name="T44" fmla="*/ 0 w 688"/>
                <a:gd name="T45" fmla="*/ 0 h 1080"/>
                <a:gd name="T46" fmla="*/ 0 w 688"/>
                <a:gd name="T47" fmla="*/ 0 h 1080"/>
                <a:gd name="T48" fmla="*/ 0 w 688"/>
                <a:gd name="T49" fmla="*/ 0 h 1080"/>
                <a:gd name="T50" fmla="*/ 0 w 688"/>
                <a:gd name="T51" fmla="*/ 0 h 1080"/>
                <a:gd name="T52" fmla="*/ 0 w 688"/>
                <a:gd name="T53" fmla="*/ 0 h 1080"/>
                <a:gd name="T54" fmla="*/ 0 w 688"/>
                <a:gd name="T55" fmla="*/ 0 h 1080"/>
                <a:gd name="T56" fmla="*/ 0 w 688"/>
                <a:gd name="T57" fmla="*/ 0 h 1080"/>
                <a:gd name="T58" fmla="*/ 0 w 688"/>
                <a:gd name="T59" fmla="*/ 0 h 1080"/>
                <a:gd name="T60" fmla="*/ 0 w 688"/>
                <a:gd name="T61" fmla="*/ 0 h 1080"/>
                <a:gd name="T62" fmla="*/ 0 w 688"/>
                <a:gd name="T63" fmla="*/ 0 h 1080"/>
                <a:gd name="T64" fmla="*/ 0 w 688"/>
                <a:gd name="T65" fmla="*/ 0 h 1080"/>
                <a:gd name="T66" fmla="*/ 0 w 688"/>
                <a:gd name="T67" fmla="*/ 0 h 1080"/>
                <a:gd name="T68" fmla="*/ 0 w 688"/>
                <a:gd name="T69" fmla="*/ 0 h 1080"/>
                <a:gd name="T70" fmla="*/ 0 w 688"/>
                <a:gd name="T71" fmla="*/ 0 h 1080"/>
                <a:gd name="T72" fmla="*/ 0 w 688"/>
                <a:gd name="T73" fmla="*/ 0 h 1080"/>
                <a:gd name="T74" fmla="*/ 0 w 688"/>
                <a:gd name="T75" fmla="*/ 0 h 1080"/>
                <a:gd name="T76" fmla="*/ 0 w 688"/>
                <a:gd name="T77" fmla="*/ 0 h 1080"/>
                <a:gd name="T78" fmla="*/ 0 w 688"/>
                <a:gd name="T79" fmla="*/ 0 h 1080"/>
                <a:gd name="T80" fmla="*/ 0 w 688"/>
                <a:gd name="T81" fmla="*/ 0 h 1080"/>
                <a:gd name="T82" fmla="*/ 0 w 688"/>
                <a:gd name="T83" fmla="*/ 0 h 1080"/>
                <a:gd name="T84" fmla="*/ 0 w 688"/>
                <a:gd name="T85" fmla="*/ 0 h 1080"/>
                <a:gd name="T86" fmla="*/ 0 w 688"/>
                <a:gd name="T87" fmla="*/ 0 h 1080"/>
                <a:gd name="T88" fmla="*/ 0 w 688"/>
                <a:gd name="T89" fmla="*/ 0 h 1080"/>
                <a:gd name="T90" fmla="*/ 0 w 688"/>
                <a:gd name="T91" fmla="*/ 0 h 1080"/>
                <a:gd name="T92" fmla="*/ 0 w 688"/>
                <a:gd name="T93" fmla="*/ 0 h 108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688" h="1080">
                  <a:moveTo>
                    <a:pt x="319" y="61"/>
                  </a:moveTo>
                  <a:lnTo>
                    <a:pt x="299" y="61"/>
                  </a:lnTo>
                  <a:lnTo>
                    <a:pt x="280" y="60"/>
                  </a:lnTo>
                  <a:lnTo>
                    <a:pt x="262" y="60"/>
                  </a:lnTo>
                  <a:lnTo>
                    <a:pt x="244" y="60"/>
                  </a:lnTo>
                  <a:lnTo>
                    <a:pt x="139" y="60"/>
                  </a:lnTo>
                  <a:lnTo>
                    <a:pt x="139" y="521"/>
                  </a:lnTo>
                  <a:lnTo>
                    <a:pt x="211" y="525"/>
                  </a:lnTo>
                  <a:lnTo>
                    <a:pt x="216" y="525"/>
                  </a:lnTo>
                  <a:lnTo>
                    <a:pt x="222" y="524"/>
                  </a:lnTo>
                  <a:lnTo>
                    <a:pt x="233" y="523"/>
                  </a:lnTo>
                  <a:lnTo>
                    <a:pt x="246" y="522"/>
                  </a:lnTo>
                  <a:lnTo>
                    <a:pt x="260" y="522"/>
                  </a:lnTo>
                  <a:lnTo>
                    <a:pt x="272" y="522"/>
                  </a:lnTo>
                  <a:lnTo>
                    <a:pt x="283" y="521"/>
                  </a:lnTo>
                  <a:lnTo>
                    <a:pt x="293" y="521"/>
                  </a:lnTo>
                  <a:lnTo>
                    <a:pt x="313" y="519"/>
                  </a:lnTo>
                  <a:lnTo>
                    <a:pt x="332" y="516"/>
                  </a:lnTo>
                  <a:lnTo>
                    <a:pt x="350" y="513"/>
                  </a:lnTo>
                  <a:lnTo>
                    <a:pt x="367" y="507"/>
                  </a:lnTo>
                  <a:lnTo>
                    <a:pt x="382" y="502"/>
                  </a:lnTo>
                  <a:lnTo>
                    <a:pt x="398" y="496"/>
                  </a:lnTo>
                  <a:lnTo>
                    <a:pt x="413" y="488"/>
                  </a:lnTo>
                  <a:lnTo>
                    <a:pt x="427" y="480"/>
                  </a:lnTo>
                  <a:lnTo>
                    <a:pt x="441" y="471"/>
                  </a:lnTo>
                  <a:lnTo>
                    <a:pt x="453" y="462"/>
                  </a:lnTo>
                  <a:lnTo>
                    <a:pt x="466" y="452"/>
                  </a:lnTo>
                  <a:lnTo>
                    <a:pt x="477" y="442"/>
                  </a:lnTo>
                  <a:lnTo>
                    <a:pt x="487" y="430"/>
                  </a:lnTo>
                  <a:lnTo>
                    <a:pt x="497" y="418"/>
                  </a:lnTo>
                  <a:lnTo>
                    <a:pt x="505" y="406"/>
                  </a:lnTo>
                  <a:lnTo>
                    <a:pt x="514" y="392"/>
                  </a:lnTo>
                  <a:lnTo>
                    <a:pt x="520" y="378"/>
                  </a:lnTo>
                  <a:lnTo>
                    <a:pt x="527" y="363"/>
                  </a:lnTo>
                  <a:lnTo>
                    <a:pt x="532" y="348"/>
                  </a:lnTo>
                  <a:lnTo>
                    <a:pt x="536" y="333"/>
                  </a:lnTo>
                  <a:lnTo>
                    <a:pt x="539" y="317"/>
                  </a:lnTo>
                  <a:lnTo>
                    <a:pt x="542" y="300"/>
                  </a:lnTo>
                  <a:lnTo>
                    <a:pt x="543" y="283"/>
                  </a:lnTo>
                  <a:lnTo>
                    <a:pt x="543" y="266"/>
                  </a:lnTo>
                  <a:lnTo>
                    <a:pt x="543" y="254"/>
                  </a:lnTo>
                  <a:lnTo>
                    <a:pt x="542" y="240"/>
                  </a:lnTo>
                  <a:lnTo>
                    <a:pt x="541" y="227"/>
                  </a:lnTo>
                  <a:lnTo>
                    <a:pt x="539" y="216"/>
                  </a:lnTo>
                  <a:lnTo>
                    <a:pt x="537" y="203"/>
                  </a:lnTo>
                  <a:lnTo>
                    <a:pt x="534" y="191"/>
                  </a:lnTo>
                  <a:lnTo>
                    <a:pt x="530" y="179"/>
                  </a:lnTo>
                  <a:lnTo>
                    <a:pt x="525" y="168"/>
                  </a:lnTo>
                  <a:lnTo>
                    <a:pt x="520" y="157"/>
                  </a:lnTo>
                  <a:lnTo>
                    <a:pt x="514" y="147"/>
                  </a:lnTo>
                  <a:lnTo>
                    <a:pt x="507" y="137"/>
                  </a:lnTo>
                  <a:lnTo>
                    <a:pt x="501" y="127"/>
                  </a:lnTo>
                  <a:lnTo>
                    <a:pt x="493" y="119"/>
                  </a:lnTo>
                  <a:lnTo>
                    <a:pt x="485" y="110"/>
                  </a:lnTo>
                  <a:lnTo>
                    <a:pt x="476" y="103"/>
                  </a:lnTo>
                  <a:lnTo>
                    <a:pt x="466" y="96"/>
                  </a:lnTo>
                  <a:lnTo>
                    <a:pt x="457" y="89"/>
                  </a:lnTo>
                  <a:lnTo>
                    <a:pt x="445" y="84"/>
                  </a:lnTo>
                  <a:lnTo>
                    <a:pt x="434" y="79"/>
                  </a:lnTo>
                  <a:lnTo>
                    <a:pt x="422" y="74"/>
                  </a:lnTo>
                  <a:lnTo>
                    <a:pt x="409" y="70"/>
                  </a:lnTo>
                  <a:lnTo>
                    <a:pt x="395" y="67"/>
                  </a:lnTo>
                  <a:lnTo>
                    <a:pt x="380" y="65"/>
                  </a:lnTo>
                  <a:lnTo>
                    <a:pt x="365" y="64"/>
                  </a:lnTo>
                  <a:lnTo>
                    <a:pt x="360" y="63"/>
                  </a:lnTo>
                  <a:lnTo>
                    <a:pt x="351" y="63"/>
                  </a:lnTo>
                  <a:lnTo>
                    <a:pt x="337" y="62"/>
                  </a:lnTo>
                  <a:lnTo>
                    <a:pt x="319" y="61"/>
                  </a:lnTo>
                  <a:close/>
                  <a:moveTo>
                    <a:pt x="310" y="586"/>
                  </a:moveTo>
                  <a:lnTo>
                    <a:pt x="298" y="587"/>
                  </a:lnTo>
                  <a:lnTo>
                    <a:pt x="285" y="588"/>
                  </a:lnTo>
                  <a:lnTo>
                    <a:pt x="272" y="588"/>
                  </a:lnTo>
                  <a:lnTo>
                    <a:pt x="260" y="588"/>
                  </a:lnTo>
                  <a:lnTo>
                    <a:pt x="246" y="588"/>
                  </a:lnTo>
                  <a:lnTo>
                    <a:pt x="240" y="588"/>
                  </a:lnTo>
                  <a:lnTo>
                    <a:pt x="233" y="587"/>
                  </a:lnTo>
                  <a:lnTo>
                    <a:pt x="226" y="587"/>
                  </a:lnTo>
                  <a:lnTo>
                    <a:pt x="220" y="586"/>
                  </a:lnTo>
                  <a:lnTo>
                    <a:pt x="195" y="586"/>
                  </a:lnTo>
                  <a:lnTo>
                    <a:pt x="188" y="584"/>
                  </a:lnTo>
                  <a:lnTo>
                    <a:pt x="183" y="584"/>
                  </a:lnTo>
                  <a:lnTo>
                    <a:pt x="139" y="584"/>
                  </a:lnTo>
                  <a:lnTo>
                    <a:pt x="139" y="1080"/>
                  </a:lnTo>
                  <a:lnTo>
                    <a:pt x="111" y="1077"/>
                  </a:lnTo>
                  <a:lnTo>
                    <a:pt x="99" y="1076"/>
                  </a:lnTo>
                  <a:lnTo>
                    <a:pt x="91" y="1076"/>
                  </a:lnTo>
                  <a:lnTo>
                    <a:pt x="70" y="1074"/>
                  </a:lnTo>
                  <a:lnTo>
                    <a:pt x="38" y="1076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282" y="0"/>
                  </a:lnTo>
                  <a:lnTo>
                    <a:pt x="319" y="0"/>
                  </a:lnTo>
                  <a:lnTo>
                    <a:pt x="354" y="1"/>
                  </a:lnTo>
                  <a:lnTo>
                    <a:pt x="387" y="3"/>
                  </a:lnTo>
                  <a:lnTo>
                    <a:pt x="417" y="5"/>
                  </a:lnTo>
                  <a:lnTo>
                    <a:pt x="447" y="10"/>
                  </a:lnTo>
                  <a:lnTo>
                    <a:pt x="475" y="13"/>
                  </a:lnTo>
                  <a:lnTo>
                    <a:pt x="500" y="18"/>
                  </a:lnTo>
                  <a:lnTo>
                    <a:pt x="523" y="24"/>
                  </a:lnTo>
                  <a:lnTo>
                    <a:pt x="545" y="31"/>
                  </a:lnTo>
                  <a:lnTo>
                    <a:pt x="564" y="38"/>
                  </a:lnTo>
                  <a:lnTo>
                    <a:pt x="582" y="47"/>
                  </a:lnTo>
                  <a:lnTo>
                    <a:pt x="599" y="56"/>
                  </a:lnTo>
                  <a:lnTo>
                    <a:pt x="613" y="67"/>
                  </a:lnTo>
                  <a:lnTo>
                    <a:pt x="627" y="79"/>
                  </a:lnTo>
                  <a:lnTo>
                    <a:pt x="640" y="91"/>
                  </a:lnTo>
                  <a:lnTo>
                    <a:pt x="650" y="104"/>
                  </a:lnTo>
                  <a:lnTo>
                    <a:pt x="659" y="120"/>
                  </a:lnTo>
                  <a:lnTo>
                    <a:pt x="667" y="136"/>
                  </a:lnTo>
                  <a:lnTo>
                    <a:pt x="674" y="153"/>
                  </a:lnTo>
                  <a:lnTo>
                    <a:pt x="679" y="172"/>
                  </a:lnTo>
                  <a:lnTo>
                    <a:pt x="683" y="192"/>
                  </a:lnTo>
                  <a:lnTo>
                    <a:pt x="685" y="212"/>
                  </a:lnTo>
                  <a:lnTo>
                    <a:pt x="688" y="235"/>
                  </a:lnTo>
                  <a:lnTo>
                    <a:pt x="688" y="258"/>
                  </a:lnTo>
                  <a:lnTo>
                    <a:pt x="688" y="281"/>
                  </a:lnTo>
                  <a:lnTo>
                    <a:pt x="685" y="304"/>
                  </a:lnTo>
                  <a:lnTo>
                    <a:pt x="683" y="325"/>
                  </a:lnTo>
                  <a:lnTo>
                    <a:pt x="679" y="345"/>
                  </a:lnTo>
                  <a:lnTo>
                    <a:pt x="674" y="364"/>
                  </a:lnTo>
                  <a:lnTo>
                    <a:pt x="667" y="382"/>
                  </a:lnTo>
                  <a:lnTo>
                    <a:pt x="660" y="400"/>
                  </a:lnTo>
                  <a:lnTo>
                    <a:pt x="652" y="416"/>
                  </a:lnTo>
                  <a:lnTo>
                    <a:pt x="642" y="431"/>
                  </a:lnTo>
                  <a:lnTo>
                    <a:pt x="630" y="446"/>
                  </a:lnTo>
                  <a:lnTo>
                    <a:pt x="619" y="460"/>
                  </a:lnTo>
                  <a:lnTo>
                    <a:pt x="605" y="473"/>
                  </a:lnTo>
                  <a:lnTo>
                    <a:pt x="590" y="485"/>
                  </a:lnTo>
                  <a:lnTo>
                    <a:pt x="575" y="497"/>
                  </a:lnTo>
                  <a:lnTo>
                    <a:pt x="558" y="507"/>
                  </a:lnTo>
                  <a:lnTo>
                    <a:pt x="540" y="518"/>
                  </a:lnTo>
                  <a:lnTo>
                    <a:pt x="521" y="528"/>
                  </a:lnTo>
                  <a:lnTo>
                    <a:pt x="501" y="537"/>
                  </a:lnTo>
                  <a:lnTo>
                    <a:pt x="480" y="546"/>
                  </a:lnTo>
                  <a:lnTo>
                    <a:pt x="457" y="553"/>
                  </a:lnTo>
                  <a:lnTo>
                    <a:pt x="432" y="560"/>
                  </a:lnTo>
                  <a:lnTo>
                    <a:pt x="407" y="568"/>
                  </a:lnTo>
                  <a:lnTo>
                    <a:pt x="379" y="574"/>
                  </a:lnTo>
                  <a:lnTo>
                    <a:pt x="351" y="580"/>
                  </a:lnTo>
                  <a:lnTo>
                    <a:pt x="343" y="582"/>
                  </a:lnTo>
                  <a:lnTo>
                    <a:pt x="334" y="584"/>
                  </a:lnTo>
                  <a:lnTo>
                    <a:pt x="323" y="585"/>
                  </a:lnTo>
                  <a:lnTo>
                    <a:pt x="310" y="58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58"/>
            </a:p>
          </p:txBody>
        </p:sp>
        <p:sp>
          <p:nvSpPr>
            <p:cNvPr id="91" name="Freeform 31"/>
            <p:cNvSpPr>
              <a:spLocks noEditPoints="1"/>
            </p:cNvSpPr>
            <p:nvPr userDrawn="1"/>
          </p:nvSpPr>
          <p:spPr bwMode="auto">
            <a:xfrm>
              <a:off x="2211" y="1336"/>
              <a:ext cx="46" cy="64"/>
            </a:xfrm>
            <a:custGeom>
              <a:avLst/>
              <a:gdLst>
                <a:gd name="T0" fmla="*/ 0 w 791"/>
                <a:gd name="T1" fmla="*/ 0 h 1081"/>
                <a:gd name="T2" fmla="*/ 0 w 791"/>
                <a:gd name="T3" fmla="*/ 0 h 1081"/>
                <a:gd name="T4" fmla="*/ 0 w 791"/>
                <a:gd name="T5" fmla="*/ 0 h 1081"/>
                <a:gd name="T6" fmla="*/ 0 w 791"/>
                <a:gd name="T7" fmla="*/ 0 h 1081"/>
                <a:gd name="T8" fmla="*/ 0 w 791"/>
                <a:gd name="T9" fmla="*/ 0 h 1081"/>
                <a:gd name="T10" fmla="*/ 0 w 791"/>
                <a:gd name="T11" fmla="*/ 0 h 1081"/>
                <a:gd name="T12" fmla="*/ 0 w 791"/>
                <a:gd name="T13" fmla="*/ 0 h 1081"/>
                <a:gd name="T14" fmla="*/ 0 w 791"/>
                <a:gd name="T15" fmla="*/ 0 h 1081"/>
                <a:gd name="T16" fmla="*/ 0 w 791"/>
                <a:gd name="T17" fmla="*/ 0 h 1081"/>
                <a:gd name="T18" fmla="*/ 0 w 791"/>
                <a:gd name="T19" fmla="*/ 0 h 1081"/>
                <a:gd name="T20" fmla="*/ 0 w 791"/>
                <a:gd name="T21" fmla="*/ 0 h 1081"/>
                <a:gd name="T22" fmla="*/ 0 w 791"/>
                <a:gd name="T23" fmla="*/ 0 h 1081"/>
                <a:gd name="T24" fmla="*/ 0 w 791"/>
                <a:gd name="T25" fmla="*/ 0 h 1081"/>
                <a:gd name="T26" fmla="*/ 0 w 791"/>
                <a:gd name="T27" fmla="*/ 0 h 1081"/>
                <a:gd name="T28" fmla="*/ 0 w 791"/>
                <a:gd name="T29" fmla="*/ 0 h 1081"/>
                <a:gd name="T30" fmla="*/ 0 w 791"/>
                <a:gd name="T31" fmla="*/ 0 h 1081"/>
                <a:gd name="T32" fmla="*/ 0 w 791"/>
                <a:gd name="T33" fmla="*/ 0 h 1081"/>
                <a:gd name="T34" fmla="*/ 0 w 791"/>
                <a:gd name="T35" fmla="*/ 0 h 1081"/>
                <a:gd name="T36" fmla="*/ 0 w 791"/>
                <a:gd name="T37" fmla="*/ 0 h 1081"/>
                <a:gd name="T38" fmla="*/ 0 w 791"/>
                <a:gd name="T39" fmla="*/ 0 h 1081"/>
                <a:gd name="T40" fmla="*/ 0 w 791"/>
                <a:gd name="T41" fmla="*/ 0 h 1081"/>
                <a:gd name="T42" fmla="*/ 0 w 791"/>
                <a:gd name="T43" fmla="*/ 0 h 1081"/>
                <a:gd name="T44" fmla="*/ 0 w 791"/>
                <a:gd name="T45" fmla="*/ 0 h 1081"/>
                <a:gd name="T46" fmla="*/ 0 w 791"/>
                <a:gd name="T47" fmla="*/ 0 h 1081"/>
                <a:gd name="T48" fmla="*/ 0 w 791"/>
                <a:gd name="T49" fmla="*/ 0 h 1081"/>
                <a:gd name="T50" fmla="*/ 0 w 791"/>
                <a:gd name="T51" fmla="*/ 0 h 1081"/>
                <a:gd name="T52" fmla="*/ 0 w 791"/>
                <a:gd name="T53" fmla="*/ 0 h 1081"/>
                <a:gd name="T54" fmla="*/ 0 w 791"/>
                <a:gd name="T55" fmla="*/ 0 h 1081"/>
                <a:gd name="T56" fmla="*/ 0 w 791"/>
                <a:gd name="T57" fmla="*/ 0 h 1081"/>
                <a:gd name="T58" fmla="*/ 0 w 791"/>
                <a:gd name="T59" fmla="*/ 0 h 1081"/>
                <a:gd name="T60" fmla="*/ 0 w 791"/>
                <a:gd name="T61" fmla="*/ 0 h 1081"/>
                <a:gd name="T62" fmla="*/ 0 w 791"/>
                <a:gd name="T63" fmla="*/ 0 h 1081"/>
                <a:gd name="T64" fmla="*/ 0 w 791"/>
                <a:gd name="T65" fmla="*/ 0 h 1081"/>
                <a:gd name="T66" fmla="*/ 0 w 791"/>
                <a:gd name="T67" fmla="*/ 0 h 1081"/>
                <a:gd name="T68" fmla="*/ 0 w 791"/>
                <a:gd name="T69" fmla="*/ 0 h 1081"/>
                <a:gd name="T70" fmla="*/ 0 w 791"/>
                <a:gd name="T71" fmla="*/ 0 h 1081"/>
                <a:gd name="T72" fmla="*/ 0 w 791"/>
                <a:gd name="T73" fmla="*/ 0 h 1081"/>
                <a:gd name="T74" fmla="*/ 0 w 791"/>
                <a:gd name="T75" fmla="*/ 0 h 1081"/>
                <a:gd name="T76" fmla="*/ 0 w 791"/>
                <a:gd name="T77" fmla="*/ 0 h 1081"/>
                <a:gd name="T78" fmla="*/ 0 w 791"/>
                <a:gd name="T79" fmla="*/ 0 h 1081"/>
                <a:gd name="T80" fmla="*/ 0 w 791"/>
                <a:gd name="T81" fmla="*/ 0 h 1081"/>
                <a:gd name="T82" fmla="*/ 0 w 791"/>
                <a:gd name="T83" fmla="*/ 0 h 1081"/>
                <a:gd name="T84" fmla="*/ 0 w 791"/>
                <a:gd name="T85" fmla="*/ 0 h 1081"/>
                <a:gd name="T86" fmla="*/ 0 w 791"/>
                <a:gd name="T87" fmla="*/ 0 h 1081"/>
                <a:gd name="T88" fmla="*/ 0 w 791"/>
                <a:gd name="T89" fmla="*/ 0 h 1081"/>
                <a:gd name="T90" fmla="*/ 0 w 791"/>
                <a:gd name="T91" fmla="*/ 0 h 1081"/>
                <a:gd name="T92" fmla="*/ 0 w 791"/>
                <a:gd name="T93" fmla="*/ 0 h 1081"/>
                <a:gd name="T94" fmla="*/ 0 w 791"/>
                <a:gd name="T95" fmla="*/ 0 h 1081"/>
                <a:gd name="T96" fmla="*/ 0 w 791"/>
                <a:gd name="T97" fmla="*/ 0 h 1081"/>
                <a:gd name="T98" fmla="*/ 0 w 791"/>
                <a:gd name="T99" fmla="*/ 0 h 1081"/>
                <a:gd name="T100" fmla="*/ 0 w 791"/>
                <a:gd name="T101" fmla="*/ 0 h 1081"/>
                <a:gd name="T102" fmla="*/ 0 w 791"/>
                <a:gd name="T103" fmla="*/ 0 h 1081"/>
                <a:gd name="T104" fmla="*/ 0 w 791"/>
                <a:gd name="T105" fmla="*/ 0 h 1081"/>
                <a:gd name="T106" fmla="*/ 0 w 791"/>
                <a:gd name="T107" fmla="*/ 0 h 1081"/>
                <a:gd name="T108" fmla="*/ 0 w 791"/>
                <a:gd name="T109" fmla="*/ 0 h 1081"/>
                <a:gd name="T110" fmla="*/ 0 w 791"/>
                <a:gd name="T111" fmla="*/ 0 h 1081"/>
                <a:gd name="T112" fmla="*/ 0 w 791"/>
                <a:gd name="T113" fmla="*/ 0 h 1081"/>
                <a:gd name="T114" fmla="*/ 0 w 791"/>
                <a:gd name="T115" fmla="*/ 0 h 1081"/>
                <a:gd name="T116" fmla="*/ 0 w 791"/>
                <a:gd name="T117" fmla="*/ 0 h 1081"/>
                <a:gd name="T118" fmla="*/ 0 w 791"/>
                <a:gd name="T119" fmla="*/ 0 h 1081"/>
                <a:gd name="T120" fmla="*/ 0 w 791"/>
                <a:gd name="T121" fmla="*/ 0 h 1081"/>
                <a:gd name="T122" fmla="*/ 0 w 791"/>
                <a:gd name="T123" fmla="*/ 0 h 108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791" h="1081">
                  <a:moveTo>
                    <a:pt x="192" y="58"/>
                  </a:moveTo>
                  <a:lnTo>
                    <a:pt x="203" y="51"/>
                  </a:lnTo>
                  <a:lnTo>
                    <a:pt x="215" y="45"/>
                  </a:lnTo>
                  <a:lnTo>
                    <a:pt x="228" y="38"/>
                  </a:lnTo>
                  <a:lnTo>
                    <a:pt x="240" y="33"/>
                  </a:lnTo>
                  <a:lnTo>
                    <a:pt x="255" y="28"/>
                  </a:lnTo>
                  <a:lnTo>
                    <a:pt x="269" y="22"/>
                  </a:lnTo>
                  <a:lnTo>
                    <a:pt x="285" y="18"/>
                  </a:lnTo>
                  <a:lnTo>
                    <a:pt x="301" y="15"/>
                  </a:lnTo>
                  <a:lnTo>
                    <a:pt x="318" y="11"/>
                  </a:lnTo>
                  <a:lnTo>
                    <a:pt x="336" y="9"/>
                  </a:lnTo>
                  <a:lnTo>
                    <a:pt x="355" y="5"/>
                  </a:lnTo>
                  <a:lnTo>
                    <a:pt x="374" y="3"/>
                  </a:lnTo>
                  <a:lnTo>
                    <a:pt x="414" y="1"/>
                  </a:lnTo>
                  <a:lnTo>
                    <a:pt x="457" y="0"/>
                  </a:lnTo>
                  <a:lnTo>
                    <a:pt x="791" y="0"/>
                  </a:lnTo>
                  <a:lnTo>
                    <a:pt x="791" y="1080"/>
                  </a:lnTo>
                  <a:lnTo>
                    <a:pt x="765" y="1077"/>
                  </a:lnTo>
                  <a:lnTo>
                    <a:pt x="753" y="1076"/>
                  </a:lnTo>
                  <a:lnTo>
                    <a:pt x="746" y="1076"/>
                  </a:lnTo>
                  <a:lnTo>
                    <a:pt x="722" y="1074"/>
                  </a:lnTo>
                  <a:lnTo>
                    <a:pt x="700" y="1076"/>
                  </a:lnTo>
                  <a:lnTo>
                    <a:pt x="681" y="1077"/>
                  </a:lnTo>
                  <a:lnTo>
                    <a:pt x="653" y="1080"/>
                  </a:lnTo>
                  <a:lnTo>
                    <a:pt x="653" y="552"/>
                  </a:lnTo>
                  <a:lnTo>
                    <a:pt x="592" y="552"/>
                  </a:lnTo>
                  <a:lnTo>
                    <a:pt x="466" y="701"/>
                  </a:lnTo>
                  <a:lnTo>
                    <a:pt x="282" y="944"/>
                  </a:lnTo>
                  <a:lnTo>
                    <a:pt x="182" y="1081"/>
                  </a:lnTo>
                  <a:lnTo>
                    <a:pt x="144" y="1076"/>
                  </a:lnTo>
                  <a:lnTo>
                    <a:pt x="131" y="1076"/>
                  </a:lnTo>
                  <a:lnTo>
                    <a:pt x="125" y="1076"/>
                  </a:lnTo>
                  <a:lnTo>
                    <a:pt x="119" y="1074"/>
                  </a:lnTo>
                  <a:lnTo>
                    <a:pt x="92" y="1074"/>
                  </a:lnTo>
                  <a:lnTo>
                    <a:pt x="62" y="1076"/>
                  </a:lnTo>
                  <a:lnTo>
                    <a:pt x="38" y="1077"/>
                  </a:lnTo>
                  <a:lnTo>
                    <a:pt x="0" y="1080"/>
                  </a:lnTo>
                  <a:lnTo>
                    <a:pt x="31" y="1040"/>
                  </a:lnTo>
                  <a:lnTo>
                    <a:pt x="107" y="951"/>
                  </a:lnTo>
                  <a:lnTo>
                    <a:pt x="431" y="540"/>
                  </a:lnTo>
                  <a:lnTo>
                    <a:pt x="398" y="533"/>
                  </a:lnTo>
                  <a:lnTo>
                    <a:pt x="366" y="524"/>
                  </a:lnTo>
                  <a:lnTo>
                    <a:pt x="336" y="514"/>
                  </a:lnTo>
                  <a:lnTo>
                    <a:pt x="306" y="502"/>
                  </a:lnTo>
                  <a:lnTo>
                    <a:pt x="277" y="489"/>
                  </a:lnTo>
                  <a:lnTo>
                    <a:pt x="251" y="475"/>
                  </a:lnTo>
                  <a:lnTo>
                    <a:pt x="225" y="458"/>
                  </a:lnTo>
                  <a:lnTo>
                    <a:pt x="202" y="441"/>
                  </a:lnTo>
                  <a:lnTo>
                    <a:pt x="190" y="431"/>
                  </a:lnTo>
                  <a:lnTo>
                    <a:pt x="180" y="420"/>
                  </a:lnTo>
                  <a:lnTo>
                    <a:pt x="169" y="410"/>
                  </a:lnTo>
                  <a:lnTo>
                    <a:pt x="160" y="399"/>
                  </a:lnTo>
                  <a:lnTo>
                    <a:pt x="151" y="389"/>
                  </a:lnTo>
                  <a:lnTo>
                    <a:pt x="144" y="377"/>
                  </a:lnTo>
                  <a:lnTo>
                    <a:pt x="138" y="365"/>
                  </a:lnTo>
                  <a:lnTo>
                    <a:pt x="131" y="352"/>
                  </a:lnTo>
                  <a:lnTo>
                    <a:pt x="125" y="340"/>
                  </a:lnTo>
                  <a:lnTo>
                    <a:pt x="121" y="327"/>
                  </a:lnTo>
                  <a:lnTo>
                    <a:pt x="116" y="313"/>
                  </a:lnTo>
                  <a:lnTo>
                    <a:pt x="113" y="299"/>
                  </a:lnTo>
                  <a:lnTo>
                    <a:pt x="111" y="285"/>
                  </a:lnTo>
                  <a:lnTo>
                    <a:pt x="109" y="270"/>
                  </a:lnTo>
                  <a:lnTo>
                    <a:pt x="108" y="255"/>
                  </a:lnTo>
                  <a:lnTo>
                    <a:pt x="107" y="240"/>
                  </a:lnTo>
                  <a:lnTo>
                    <a:pt x="108" y="225"/>
                  </a:lnTo>
                  <a:lnTo>
                    <a:pt x="109" y="210"/>
                  </a:lnTo>
                  <a:lnTo>
                    <a:pt x="110" y="196"/>
                  </a:lnTo>
                  <a:lnTo>
                    <a:pt x="112" y="183"/>
                  </a:lnTo>
                  <a:lnTo>
                    <a:pt x="115" y="170"/>
                  </a:lnTo>
                  <a:lnTo>
                    <a:pt x="119" y="157"/>
                  </a:lnTo>
                  <a:lnTo>
                    <a:pt x="124" y="145"/>
                  </a:lnTo>
                  <a:lnTo>
                    <a:pt x="129" y="134"/>
                  </a:lnTo>
                  <a:lnTo>
                    <a:pt x="134" y="123"/>
                  </a:lnTo>
                  <a:lnTo>
                    <a:pt x="141" y="113"/>
                  </a:lnTo>
                  <a:lnTo>
                    <a:pt x="147" y="102"/>
                  </a:lnTo>
                  <a:lnTo>
                    <a:pt x="156" y="92"/>
                  </a:lnTo>
                  <a:lnTo>
                    <a:pt x="163" y="83"/>
                  </a:lnTo>
                  <a:lnTo>
                    <a:pt x="172" y="74"/>
                  </a:lnTo>
                  <a:lnTo>
                    <a:pt x="182" y="66"/>
                  </a:lnTo>
                  <a:lnTo>
                    <a:pt x="192" y="58"/>
                  </a:lnTo>
                  <a:close/>
                  <a:moveTo>
                    <a:pt x="653" y="494"/>
                  </a:moveTo>
                  <a:lnTo>
                    <a:pt x="653" y="57"/>
                  </a:lnTo>
                  <a:lnTo>
                    <a:pt x="590" y="54"/>
                  </a:lnTo>
                  <a:lnTo>
                    <a:pt x="519" y="54"/>
                  </a:lnTo>
                  <a:lnTo>
                    <a:pt x="486" y="55"/>
                  </a:lnTo>
                  <a:lnTo>
                    <a:pt x="458" y="56"/>
                  </a:lnTo>
                  <a:lnTo>
                    <a:pt x="437" y="57"/>
                  </a:lnTo>
                  <a:lnTo>
                    <a:pt x="421" y="60"/>
                  </a:lnTo>
                  <a:lnTo>
                    <a:pt x="400" y="64"/>
                  </a:lnTo>
                  <a:lnTo>
                    <a:pt x="381" y="69"/>
                  </a:lnTo>
                  <a:lnTo>
                    <a:pt x="362" y="75"/>
                  </a:lnTo>
                  <a:lnTo>
                    <a:pt x="346" y="83"/>
                  </a:lnTo>
                  <a:lnTo>
                    <a:pt x="330" y="91"/>
                  </a:lnTo>
                  <a:lnTo>
                    <a:pt x="315" y="101"/>
                  </a:lnTo>
                  <a:lnTo>
                    <a:pt x="303" y="112"/>
                  </a:lnTo>
                  <a:lnTo>
                    <a:pt x="291" y="123"/>
                  </a:lnTo>
                  <a:lnTo>
                    <a:pt x="282" y="136"/>
                  </a:lnTo>
                  <a:lnTo>
                    <a:pt x="272" y="150"/>
                  </a:lnTo>
                  <a:lnTo>
                    <a:pt x="265" y="166"/>
                  </a:lnTo>
                  <a:lnTo>
                    <a:pt x="258" y="182"/>
                  </a:lnTo>
                  <a:lnTo>
                    <a:pt x="254" y="199"/>
                  </a:lnTo>
                  <a:lnTo>
                    <a:pt x="251" y="218"/>
                  </a:lnTo>
                  <a:lnTo>
                    <a:pt x="249" y="237"/>
                  </a:lnTo>
                  <a:lnTo>
                    <a:pt x="248" y="258"/>
                  </a:lnTo>
                  <a:lnTo>
                    <a:pt x="249" y="279"/>
                  </a:lnTo>
                  <a:lnTo>
                    <a:pt x="251" y="300"/>
                  </a:lnTo>
                  <a:lnTo>
                    <a:pt x="255" y="321"/>
                  </a:lnTo>
                  <a:lnTo>
                    <a:pt x="261" y="339"/>
                  </a:lnTo>
                  <a:lnTo>
                    <a:pt x="269" y="357"/>
                  </a:lnTo>
                  <a:lnTo>
                    <a:pt x="279" y="374"/>
                  </a:lnTo>
                  <a:lnTo>
                    <a:pt x="290" y="390"/>
                  </a:lnTo>
                  <a:lnTo>
                    <a:pt x="304" y="404"/>
                  </a:lnTo>
                  <a:lnTo>
                    <a:pt x="318" y="419"/>
                  </a:lnTo>
                  <a:lnTo>
                    <a:pt x="333" y="432"/>
                  </a:lnTo>
                  <a:lnTo>
                    <a:pt x="349" y="444"/>
                  </a:lnTo>
                  <a:lnTo>
                    <a:pt x="367" y="454"/>
                  </a:lnTo>
                  <a:lnTo>
                    <a:pt x="386" y="463"/>
                  </a:lnTo>
                  <a:lnTo>
                    <a:pt x="407" y="471"/>
                  </a:lnTo>
                  <a:lnTo>
                    <a:pt x="428" y="478"/>
                  </a:lnTo>
                  <a:lnTo>
                    <a:pt x="450" y="484"/>
                  </a:lnTo>
                  <a:lnTo>
                    <a:pt x="476" y="488"/>
                  </a:lnTo>
                  <a:lnTo>
                    <a:pt x="507" y="492"/>
                  </a:lnTo>
                  <a:lnTo>
                    <a:pt x="541" y="493"/>
                  </a:lnTo>
                  <a:lnTo>
                    <a:pt x="579" y="494"/>
                  </a:lnTo>
                  <a:lnTo>
                    <a:pt x="653" y="49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58"/>
            </a:p>
          </p:txBody>
        </p:sp>
        <p:sp>
          <p:nvSpPr>
            <p:cNvPr id="92" name="Freeform 32"/>
            <p:cNvSpPr>
              <a:spLocks noEditPoints="1"/>
            </p:cNvSpPr>
            <p:nvPr userDrawn="1"/>
          </p:nvSpPr>
          <p:spPr bwMode="auto">
            <a:xfrm>
              <a:off x="2135" y="1335"/>
              <a:ext cx="70" cy="68"/>
            </a:xfrm>
            <a:custGeom>
              <a:avLst/>
              <a:gdLst>
                <a:gd name="T0" fmla="*/ 0 w 1181"/>
                <a:gd name="T1" fmla="*/ 0 h 1122"/>
                <a:gd name="T2" fmla="*/ 0 w 1181"/>
                <a:gd name="T3" fmla="*/ 0 h 1122"/>
                <a:gd name="T4" fmla="*/ 0 w 1181"/>
                <a:gd name="T5" fmla="*/ 0 h 1122"/>
                <a:gd name="T6" fmla="*/ 0 w 1181"/>
                <a:gd name="T7" fmla="*/ 0 h 1122"/>
                <a:gd name="T8" fmla="*/ 0 w 1181"/>
                <a:gd name="T9" fmla="*/ 0 h 1122"/>
                <a:gd name="T10" fmla="*/ 0 w 1181"/>
                <a:gd name="T11" fmla="*/ 0 h 1122"/>
                <a:gd name="T12" fmla="*/ 0 w 1181"/>
                <a:gd name="T13" fmla="*/ 0 h 1122"/>
                <a:gd name="T14" fmla="*/ 0 w 1181"/>
                <a:gd name="T15" fmla="*/ 0 h 1122"/>
                <a:gd name="T16" fmla="*/ 0 w 1181"/>
                <a:gd name="T17" fmla="*/ 0 h 1122"/>
                <a:gd name="T18" fmla="*/ 0 w 1181"/>
                <a:gd name="T19" fmla="*/ 0 h 1122"/>
                <a:gd name="T20" fmla="*/ 0 w 1181"/>
                <a:gd name="T21" fmla="*/ 0 h 1122"/>
                <a:gd name="T22" fmla="*/ 0 w 1181"/>
                <a:gd name="T23" fmla="*/ 0 h 1122"/>
                <a:gd name="T24" fmla="*/ 0 w 1181"/>
                <a:gd name="T25" fmla="*/ 0 h 1122"/>
                <a:gd name="T26" fmla="*/ 0 w 1181"/>
                <a:gd name="T27" fmla="*/ 0 h 1122"/>
                <a:gd name="T28" fmla="*/ 0 w 1181"/>
                <a:gd name="T29" fmla="*/ 0 h 1122"/>
                <a:gd name="T30" fmla="*/ 0 w 1181"/>
                <a:gd name="T31" fmla="*/ 0 h 1122"/>
                <a:gd name="T32" fmla="*/ 0 w 1181"/>
                <a:gd name="T33" fmla="*/ 0 h 1122"/>
                <a:gd name="T34" fmla="*/ 0 w 1181"/>
                <a:gd name="T35" fmla="*/ 0 h 1122"/>
                <a:gd name="T36" fmla="*/ 0 w 1181"/>
                <a:gd name="T37" fmla="*/ 0 h 1122"/>
                <a:gd name="T38" fmla="*/ 0 w 1181"/>
                <a:gd name="T39" fmla="*/ 0 h 1122"/>
                <a:gd name="T40" fmla="*/ 0 w 1181"/>
                <a:gd name="T41" fmla="*/ 0 h 1122"/>
                <a:gd name="T42" fmla="*/ 0 w 1181"/>
                <a:gd name="T43" fmla="*/ 0 h 1122"/>
                <a:gd name="T44" fmla="*/ 0 w 1181"/>
                <a:gd name="T45" fmla="*/ 0 h 1122"/>
                <a:gd name="T46" fmla="*/ 0 w 1181"/>
                <a:gd name="T47" fmla="*/ 0 h 1122"/>
                <a:gd name="T48" fmla="*/ 0 w 1181"/>
                <a:gd name="T49" fmla="*/ 0 h 1122"/>
                <a:gd name="T50" fmla="*/ 0 w 1181"/>
                <a:gd name="T51" fmla="*/ 0 h 1122"/>
                <a:gd name="T52" fmla="*/ 0 w 1181"/>
                <a:gd name="T53" fmla="*/ 0 h 1122"/>
                <a:gd name="T54" fmla="*/ 0 w 1181"/>
                <a:gd name="T55" fmla="*/ 0 h 1122"/>
                <a:gd name="T56" fmla="*/ 0 w 1181"/>
                <a:gd name="T57" fmla="*/ 0 h 1122"/>
                <a:gd name="T58" fmla="*/ 0 w 1181"/>
                <a:gd name="T59" fmla="*/ 0 h 1122"/>
                <a:gd name="T60" fmla="*/ 0 w 1181"/>
                <a:gd name="T61" fmla="*/ 0 h 1122"/>
                <a:gd name="T62" fmla="*/ 0 w 1181"/>
                <a:gd name="T63" fmla="*/ 0 h 1122"/>
                <a:gd name="T64" fmla="*/ 0 w 1181"/>
                <a:gd name="T65" fmla="*/ 0 h 1122"/>
                <a:gd name="T66" fmla="*/ 0 w 1181"/>
                <a:gd name="T67" fmla="*/ 0 h 1122"/>
                <a:gd name="T68" fmla="*/ 0 w 1181"/>
                <a:gd name="T69" fmla="*/ 0 h 1122"/>
                <a:gd name="T70" fmla="*/ 0 w 1181"/>
                <a:gd name="T71" fmla="*/ 0 h 1122"/>
                <a:gd name="T72" fmla="*/ 0 w 1181"/>
                <a:gd name="T73" fmla="*/ 0 h 1122"/>
                <a:gd name="T74" fmla="*/ 0 w 1181"/>
                <a:gd name="T75" fmla="*/ 0 h 1122"/>
                <a:gd name="T76" fmla="*/ 0 w 1181"/>
                <a:gd name="T77" fmla="*/ 0 h 1122"/>
                <a:gd name="T78" fmla="*/ 0 w 1181"/>
                <a:gd name="T79" fmla="*/ 0 h 1122"/>
                <a:gd name="T80" fmla="*/ 0 w 1181"/>
                <a:gd name="T81" fmla="*/ 0 h 1122"/>
                <a:gd name="T82" fmla="*/ 0 w 1181"/>
                <a:gd name="T83" fmla="*/ 0 h 1122"/>
                <a:gd name="T84" fmla="*/ 0 w 1181"/>
                <a:gd name="T85" fmla="*/ 0 h 1122"/>
                <a:gd name="T86" fmla="*/ 0 w 1181"/>
                <a:gd name="T87" fmla="*/ 0 h 1122"/>
                <a:gd name="T88" fmla="*/ 0 w 1181"/>
                <a:gd name="T89" fmla="*/ 0 h 1122"/>
                <a:gd name="T90" fmla="*/ 0 w 1181"/>
                <a:gd name="T91" fmla="*/ 0 h 1122"/>
                <a:gd name="T92" fmla="*/ 0 w 1181"/>
                <a:gd name="T93" fmla="*/ 0 h 1122"/>
                <a:gd name="T94" fmla="*/ 0 w 1181"/>
                <a:gd name="T95" fmla="*/ 0 h 1122"/>
                <a:gd name="T96" fmla="*/ 0 w 1181"/>
                <a:gd name="T97" fmla="*/ 0 h 1122"/>
                <a:gd name="T98" fmla="*/ 0 w 1181"/>
                <a:gd name="T99" fmla="*/ 0 h 1122"/>
                <a:gd name="T100" fmla="*/ 0 w 1181"/>
                <a:gd name="T101" fmla="*/ 0 h 1122"/>
                <a:gd name="T102" fmla="*/ 0 w 1181"/>
                <a:gd name="T103" fmla="*/ 0 h 1122"/>
                <a:gd name="T104" fmla="*/ 0 w 1181"/>
                <a:gd name="T105" fmla="*/ 0 h 1122"/>
                <a:gd name="T106" fmla="*/ 0 w 1181"/>
                <a:gd name="T107" fmla="*/ 0 h 1122"/>
                <a:gd name="T108" fmla="*/ 0 w 1181"/>
                <a:gd name="T109" fmla="*/ 0 h 112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181" h="1122">
                  <a:moveTo>
                    <a:pt x="891" y="1048"/>
                  </a:moveTo>
                  <a:lnTo>
                    <a:pt x="874" y="1058"/>
                  </a:lnTo>
                  <a:lnTo>
                    <a:pt x="856" y="1066"/>
                  </a:lnTo>
                  <a:lnTo>
                    <a:pt x="838" y="1074"/>
                  </a:lnTo>
                  <a:lnTo>
                    <a:pt x="820" y="1081"/>
                  </a:lnTo>
                  <a:lnTo>
                    <a:pt x="802" y="1088"/>
                  </a:lnTo>
                  <a:lnTo>
                    <a:pt x="783" y="1093"/>
                  </a:lnTo>
                  <a:lnTo>
                    <a:pt x="764" y="1098"/>
                  </a:lnTo>
                  <a:lnTo>
                    <a:pt x="745" y="1104"/>
                  </a:lnTo>
                  <a:lnTo>
                    <a:pt x="725" y="1108"/>
                  </a:lnTo>
                  <a:lnTo>
                    <a:pt x="706" y="1112"/>
                  </a:lnTo>
                  <a:lnTo>
                    <a:pt x="686" y="1115"/>
                  </a:lnTo>
                  <a:lnTo>
                    <a:pt x="664" y="1117"/>
                  </a:lnTo>
                  <a:lnTo>
                    <a:pt x="644" y="1119"/>
                  </a:lnTo>
                  <a:lnTo>
                    <a:pt x="623" y="1121"/>
                  </a:lnTo>
                  <a:lnTo>
                    <a:pt x="602" y="1122"/>
                  </a:lnTo>
                  <a:lnTo>
                    <a:pt x="581" y="1122"/>
                  </a:lnTo>
                  <a:lnTo>
                    <a:pt x="549" y="1122"/>
                  </a:lnTo>
                  <a:lnTo>
                    <a:pt x="518" y="1119"/>
                  </a:lnTo>
                  <a:lnTo>
                    <a:pt x="488" y="1116"/>
                  </a:lnTo>
                  <a:lnTo>
                    <a:pt x="458" y="1112"/>
                  </a:lnTo>
                  <a:lnTo>
                    <a:pt x="428" y="1107"/>
                  </a:lnTo>
                  <a:lnTo>
                    <a:pt x="400" y="1099"/>
                  </a:lnTo>
                  <a:lnTo>
                    <a:pt x="371" y="1092"/>
                  </a:lnTo>
                  <a:lnTo>
                    <a:pt x="345" y="1082"/>
                  </a:lnTo>
                  <a:lnTo>
                    <a:pt x="318" y="1073"/>
                  </a:lnTo>
                  <a:lnTo>
                    <a:pt x="293" y="1061"/>
                  </a:lnTo>
                  <a:lnTo>
                    <a:pt x="268" y="1048"/>
                  </a:lnTo>
                  <a:lnTo>
                    <a:pt x="244" y="1035"/>
                  </a:lnTo>
                  <a:lnTo>
                    <a:pt x="222" y="1020"/>
                  </a:lnTo>
                  <a:lnTo>
                    <a:pt x="200" y="1004"/>
                  </a:lnTo>
                  <a:lnTo>
                    <a:pt x="179" y="987"/>
                  </a:lnTo>
                  <a:lnTo>
                    <a:pt x="160" y="969"/>
                  </a:lnTo>
                  <a:lnTo>
                    <a:pt x="141" y="950"/>
                  </a:lnTo>
                  <a:lnTo>
                    <a:pt x="124" y="931"/>
                  </a:lnTo>
                  <a:lnTo>
                    <a:pt x="107" y="909"/>
                  </a:lnTo>
                  <a:lnTo>
                    <a:pt x="92" y="887"/>
                  </a:lnTo>
                  <a:lnTo>
                    <a:pt x="78" y="865"/>
                  </a:lnTo>
                  <a:lnTo>
                    <a:pt x="65" y="840"/>
                  </a:lnTo>
                  <a:lnTo>
                    <a:pt x="53" y="816"/>
                  </a:lnTo>
                  <a:lnTo>
                    <a:pt x="43" y="789"/>
                  </a:lnTo>
                  <a:lnTo>
                    <a:pt x="32" y="764"/>
                  </a:lnTo>
                  <a:lnTo>
                    <a:pt x="24" y="737"/>
                  </a:lnTo>
                  <a:lnTo>
                    <a:pt x="17" y="711"/>
                  </a:lnTo>
                  <a:lnTo>
                    <a:pt x="12" y="683"/>
                  </a:lnTo>
                  <a:lnTo>
                    <a:pt x="7" y="655"/>
                  </a:lnTo>
                  <a:lnTo>
                    <a:pt x="3" y="626"/>
                  </a:lnTo>
                  <a:lnTo>
                    <a:pt x="1" y="595"/>
                  </a:lnTo>
                  <a:lnTo>
                    <a:pt x="0" y="564"/>
                  </a:lnTo>
                  <a:lnTo>
                    <a:pt x="1" y="532"/>
                  </a:lnTo>
                  <a:lnTo>
                    <a:pt x="3" y="502"/>
                  </a:lnTo>
                  <a:lnTo>
                    <a:pt x="7" y="472"/>
                  </a:lnTo>
                  <a:lnTo>
                    <a:pt x="12" y="442"/>
                  </a:lnTo>
                  <a:lnTo>
                    <a:pt x="18" y="414"/>
                  </a:lnTo>
                  <a:lnTo>
                    <a:pt x="26" y="386"/>
                  </a:lnTo>
                  <a:lnTo>
                    <a:pt x="34" y="359"/>
                  </a:lnTo>
                  <a:lnTo>
                    <a:pt x="45" y="333"/>
                  </a:lnTo>
                  <a:lnTo>
                    <a:pt x="56" y="306"/>
                  </a:lnTo>
                  <a:lnTo>
                    <a:pt x="69" y="282"/>
                  </a:lnTo>
                  <a:lnTo>
                    <a:pt x="83" y="258"/>
                  </a:lnTo>
                  <a:lnTo>
                    <a:pt x="98" y="235"/>
                  </a:lnTo>
                  <a:lnTo>
                    <a:pt x="115" y="213"/>
                  </a:lnTo>
                  <a:lnTo>
                    <a:pt x="132" y="192"/>
                  </a:lnTo>
                  <a:lnTo>
                    <a:pt x="151" y="172"/>
                  </a:lnTo>
                  <a:lnTo>
                    <a:pt x="171" y="151"/>
                  </a:lnTo>
                  <a:lnTo>
                    <a:pt x="191" y="134"/>
                  </a:lnTo>
                  <a:lnTo>
                    <a:pt x="211" y="117"/>
                  </a:lnTo>
                  <a:lnTo>
                    <a:pt x="233" y="102"/>
                  </a:lnTo>
                  <a:lnTo>
                    <a:pt x="256" y="88"/>
                  </a:lnTo>
                  <a:lnTo>
                    <a:pt x="279" y="74"/>
                  </a:lnTo>
                  <a:lnTo>
                    <a:pt x="303" y="62"/>
                  </a:lnTo>
                  <a:lnTo>
                    <a:pt x="328" y="51"/>
                  </a:lnTo>
                  <a:lnTo>
                    <a:pt x="354" y="40"/>
                  </a:lnTo>
                  <a:lnTo>
                    <a:pt x="381" y="30"/>
                  </a:lnTo>
                  <a:lnTo>
                    <a:pt x="408" y="22"/>
                  </a:lnTo>
                  <a:lnTo>
                    <a:pt x="437" y="16"/>
                  </a:lnTo>
                  <a:lnTo>
                    <a:pt x="465" y="10"/>
                  </a:lnTo>
                  <a:lnTo>
                    <a:pt x="494" y="5"/>
                  </a:lnTo>
                  <a:lnTo>
                    <a:pt x="524" y="3"/>
                  </a:lnTo>
                  <a:lnTo>
                    <a:pt x="554" y="1"/>
                  </a:lnTo>
                  <a:lnTo>
                    <a:pt x="585" y="0"/>
                  </a:lnTo>
                  <a:lnTo>
                    <a:pt x="613" y="1"/>
                  </a:lnTo>
                  <a:lnTo>
                    <a:pt x="641" y="2"/>
                  </a:lnTo>
                  <a:lnTo>
                    <a:pt x="669" y="4"/>
                  </a:lnTo>
                  <a:lnTo>
                    <a:pt x="696" y="8"/>
                  </a:lnTo>
                  <a:lnTo>
                    <a:pt x="724" y="12"/>
                  </a:lnTo>
                  <a:lnTo>
                    <a:pt x="751" y="19"/>
                  </a:lnTo>
                  <a:lnTo>
                    <a:pt x="779" y="25"/>
                  </a:lnTo>
                  <a:lnTo>
                    <a:pt x="805" y="33"/>
                  </a:lnTo>
                  <a:lnTo>
                    <a:pt x="832" y="41"/>
                  </a:lnTo>
                  <a:lnTo>
                    <a:pt x="858" y="51"/>
                  </a:lnTo>
                  <a:lnTo>
                    <a:pt x="884" y="61"/>
                  </a:lnTo>
                  <a:lnTo>
                    <a:pt x="908" y="73"/>
                  </a:lnTo>
                  <a:lnTo>
                    <a:pt x="931" y="86"/>
                  </a:lnTo>
                  <a:lnTo>
                    <a:pt x="955" y="99"/>
                  </a:lnTo>
                  <a:lnTo>
                    <a:pt x="977" y="114"/>
                  </a:lnTo>
                  <a:lnTo>
                    <a:pt x="998" y="130"/>
                  </a:lnTo>
                  <a:lnTo>
                    <a:pt x="1018" y="147"/>
                  </a:lnTo>
                  <a:lnTo>
                    <a:pt x="1038" y="165"/>
                  </a:lnTo>
                  <a:lnTo>
                    <a:pt x="1056" y="185"/>
                  </a:lnTo>
                  <a:lnTo>
                    <a:pt x="1073" y="206"/>
                  </a:lnTo>
                  <a:lnTo>
                    <a:pt x="1089" y="228"/>
                  </a:lnTo>
                  <a:lnTo>
                    <a:pt x="1105" y="250"/>
                  </a:lnTo>
                  <a:lnTo>
                    <a:pt x="1119" y="275"/>
                  </a:lnTo>
                  <a:lnTo>
                    <a:pt x="1132" y="300"/>
                  </a:lnTo>
                  <a:lnTo>
                    <a:pt x="1143" y="327"/>
                  </a:lnTo>
                  <a:lnTo>
                    <a:pt x="1154" y="353"/>
                  </a:lnTo>
                  <a:lnTo>
                    <a:pt x="1162" y="382"/>
                  </a:lnTo>
                  <a:lnTo>
                    <a:pt x="1170" y="411"/>
                  </a:lnTo>
                  <a:lnTo>
                    <a:pt x="1175" y="441"/>
                  </a:lnTo>
                  <a:lnTo>
                    <a:pt x="1178" y="473"/>
                  </a:lnTo>
                  <a:lnTo>
                    <a:pt x="1180" y="506"/>
                  </a:lnTo>
                  <a:lnTo>
                    <a:pt x="1181" y="540"/>
                  </a:lnTo>
                  <a:lnTo>
                    <a:pt x="1181" y="561"/>
                  </a:lnTo>
                  <a:lnTo>
                    <a:pt x="1180" y="581"/>
                  </a:lnTo>
                  <a:lnTo>
                    <a:pt x="1178" y="603"/>
                  </a:lnTo>
                  <a:lnTo>
                    <a:pt x="1176" y="623"/>
                  </a:lnTo>
                  <a:lnTo>
                    <a:pt x="1174" y="643"/>
                  </a:lnTo>
                  <a:lnTo>
                    <a:pt x="1171" y="662"/>
                  </a:lnTo>
                  <a:lnTo>
                    <a:pt x="1167" y="682"/>
                  </a:lnTo>
                  <a:lnTo>
                    <a:pt x="1162" y="701"/>
                  </a:lnTo>
                  <a:lnTo>
                    <a:pt x="1157" y="720"/>
                  </a:lnTo>
                  <a:lnTo>
                    <a:pt x="1152" y="738"/>
                  </a:lnTo>
                  <a:lnTo>
                    <a:pt x="1145" y="756"/>
                  </a:lnTo>
                  <a:lnTo>
                    <a:pt x="1138" y="774"/>
                  </a:lnTo>
                  <a:lnTo>
                    <a:pt x="1131" y="793"/>
                  </a:lnTo>
                  <a:lnTo>
                    <a:pt x="1123" y="810"/>
                  </a:lnTo>
                  <a:lnTo>
                    <a:pt x="1115" y="827"/>
                  </a:lnTo>
                  <a:lnTo>
                    <a:pt x="1105" y="843"/>
                  </a:lnTo>
                  <a:lnTo>
                    <a:pt x="1096" y="859"/>
                  </a:lnTo>
                  <a:lnTo>
                    <a:pt x="1085" y="875"/>
                  </a:lnTo>
                  <a:lnTo>
                    <a:pt x="1074" y="891"/>
                  </a:lnTo>
                  <a:lnTo>
                    <a:pt x="1064" y="906"/>
                  </a:lnTo>
                  <a:lnTo>
                    <a:pt x="1052" y="921"/>
                  </a:lnTo>
                  <a:lnTo>
                    <a:pt x="1039" y="935"/>
                  </a:lnTo>
                  <a:lnTo>
                    <a:pt x="1027" y="949"/>
                  </a:lnTo>
                  <a:lnTo>
                    <a:pt x="1014" y="961"/>
                  </a:lnTo>
                  <a:lnTo>
                    <a:pt x="1000" y="974"/>
                  </a:lnTo>
                  <a:lnTo>
                    <a:pt x="985" y="986"/>
                  </a:lnTo>
                  <a:lnTo>
                    <a:pt x="972" y="997"/>
                  </a:lnTo>
                  <a:lnTo>
                    <a:pt x="956" y="1009"/>
                  </a:lnTo>
                  <a:lnTo>
                    <a:pt x="941" y="1020"/>
                  </a:lnTo>
                  <a:lnTo>
                    <a:pt x="925" y="1029"/>
                  </a:lnTo>
                  <a:lnTo>
                    <a:pt x="908" y="1040"/>
                  </a:lnTo>
                  <a:lnTo>
                    <a:pt x="891" y="1048"/>
                  </a:lnTo>
                  <a:close/>
                  <a:moveTo>
                    <a:pt x="723" y="70"/>
                  </a:moveTo>
                  <a:lnTo>
                    <a:pt x="692" y="62"/>
                  </a:lnTo>
                  <a:lnTo>
                    <a:pt x="661" y="57"/>
                  </a:lnTo>
                  <a:lnTo>
                    <a:pt x="645" y="55"/>
                  </a:lnTo>
                  <a:lnTo>
                    <a:pt x="631" y="53"/>
                  </a:lnTo>
                  <a:lnTo>
                    <a:pt x="616" y="53"/>
                  </a:lnTo>
                  <a:lnTo>
                    <a:pt x="600" y="52"/>
                  </a:lnTo>
                  <a:lnTo>
                    <a:pt x="574" y="53"/>
                  </a:lnTo>
                  <a:lnTo>
                    <a:pt x="550" y="54"/>
                  </a:lnTo>
                  <a:lnTo>
                    <a:pt x="526" y="57"/>
                  </a:lnTo>
                  <a:lnTo>
                    <a:pt x="502" y="61"/>
                  </a:lnTo>
                  <a:lnTo>
                    <a:pt x="479" y="67"/>
                  </a:lnTo>
                  <a:lnTo>
                    <a:pt x="457" y="73"/>
                  </a:lnTo>
                  <a:lnTo>
                    <a:pt x="436" y="80"/>
                  </a:lnTo>
                  <a:lnTo>
                    <a:pt x="414" y="90"/>
                  </a:lnTo>
                  <a:lnTo>
                    <a:pt x="394" y="99"/>
                  </a:lnTo>
                  <a:lnTo>
                    <a:pt x="374" y="110"/>
                  </a:lnTo>
                  <a:lnTo>
                    <a:pt x="355" y="122"/>
                  </a:lnTo>
                  <a:lnTo>
                    <a:pt x="337" y="134"/>
                  </a:lnTo>
                  <a:lnTo>
                    <a:pt x="320" y="149"/>
                  </a:lnTo>
                  <a:lnTo>
                    <a:pt x="304" y="164"/>
                  </a:lnTo>
                  <a:lnTo>
                    <a:pt x="288" y="180"/>
                  </a:lnTo>
                  <a:lnTo>
                    <a:pt x="274" y="197"/>
                  </a:lnTo>
                  <a:lnTo>
                    <a:pt x="260" y="214"/>
                  </a:lnTo>
                  <a:lnTo>
                    <a:pt x="246" y="233"/>
                  </a:lnTo>
                  <a:lnTo>
                    <a:pt x="234" y="253"/>
                  </a:lnTo>
                  <a:lnTo>
                    <a:pt x="223" y="273"/>
                  </a:lnTo>
                  <a:lnTo>
                    <a:pt x="212" y="296"/>
                  </a:lnTo>
                  <a:lnTo>
                    <a:pt x="203" y="318"/>
                  </a:lnTo>
                  <a:lnTo>
                    <a:pt x="193" y="341"/>
                  </a:lnTo>
                  <a:lnTo>
                    <a:pt x="185" y="366"/>
                  </a:lnTo>
                  <a:lnTo>
                    <a:pt x="178" y="390"/>
                  </a:lnTo>
                  <a:lnTo>
                    <a:pt x="173" y="416"/>
                  </a:lnTo>
                  <a:lnTo>
                    <a:pt x="168" y="442"/>
                  </a:lnTo>
                  <a:lnTo>
                    <a:pt x="163" y="469"/>
                  </a:lnTo>
                  <a:lnTo>
                    <a:pt x="160" y="496"/>
                  </a:lnTo>
                  <a:lnTo>
                    <a:pt x="158" y="525"/>
                  </a:lnTo>
                  <a:lnTo>
                    <a:pt x="157" y="553"/>
                  </a:lnTo>
                  <a:lnTo>
                    <a:pt x="156" y="582"/>
                  </a:lnTo>
                  <a:lnTo>
                    <a:pt x="157" y="610"/>
                  </a:lnTo>
                  <a:lnTo>
                    <a:pt x="158" y="638"/>
                  </a:lnTo>
                  <a:lnTo>
                    <a:pt x="160" y="665"/>
                  </a:lnTo>
                  <a:lnTo>
                    <a:pt x="163" y="691"/>
                  </a:lnTo>
                  <a:lnTo>
                    <a:pt x="168" y="716"/>
                  </a:lnTo>
                  <a:lnTo>
                    <a:pt x="173" y="741"/>
                  </a:lnTo>
                  <a:lnTo>
                    <a:pt x="179" y="764"/>
                  </a:lnTo>
                  <a:lnTo>
                    <a:pt x="187" y="787"/>
                  </a:lnTo>
                  <a:lnTo>
                    <a:pt x="195" y="810"/>
                  </a:lnTo>
                  <a:lnTo>
                    <a:pt x="205" y="831"/>
                  </a:lnTo>
                  <a:lnTo>
                    <a:pt x="215" y="852"/>
                  </a:lnTo>
                  <a:lnTo>
                    <a:pt x="226" y="871"/>
                  </a:lnTo>
                  <a:lnTo>
                    <a:pt x="239" y="890"/>
                  </a:lnTo>
                  <a:lnTo>
                    <a:pt x="251" y="908"/>
                  </a:lnTo>
                  <a:lnTo>
                    <a:pt x="265" y="925"/>
                  </a:lnTo>
                  <a:lnTo>
                    <a:pt x="280" y="942"/>
                  </a:lnTo>
                  <a:lnTo>
                    <a:pt x="295" y="957"/>
                  </a:lnTo>
                  <a:lnTo>
                    <a:pt x="312" y="972"/>
                  </a:lnTo>
                  <a:lnTo>
                    <a:pt x="328" y="986"/>
                  </a:lnTo>
                  <a:lnTo>
                    <a:pt x="345" y="997"/>
                  </a:lnTo>
                  <a:lnTo>
                    <a:pt x="363" y="1009"/>
                  </a:lnTo>
                  <a:lnTo>
                    <a:pt x="382" y="1020"/>
                  </a:lnTo>
                  <a:lnTo>
                    <a:pt x="400" y="1029"/>
                  </a:lnTo>
                  <a:lnTo>
                    <a:pt x="420" y="1038"/>
                  </a:lnTo>
                  <a:lnTo>
                    <a:pt x="439" y="1045"/>
                  </a:lnTo>
                  <a:lnTo>
                    <a:pt x="459" y="1052"/>
                  </a:lnTo>
                  <a:lnTo>
                    <a:pt x="479" y="1057"/>
                  </a:lnTo>
                  <a:lnTo>
                    <a:pt x="500" y="1061"/>
                  </a:lnTo>
                  <a:lnTo>
                    <a:pt x="521" y="1065"/>
                  </a:lnTo>
                  <a:lnTo>
                    <a:pt x="543" y="1067"/>
                  </a:lnTo>
                  <a:lnTo>
                    <a:pt x="564" y="1069"/>
                  </a:lnTo>
                  <a:lnTo>
                    <a:pt x="586" y="1070"/>
                  </a:lnTo>
                  <a:lnTo>
                    <a:pt x="614" y="1069"/>
                  </a:lnTo>
                  <a:lnTo>
                    <a:pt x="640" y="1066"/>
                  </a:lnTo>
                  <a:lnTo>
                    <a:pt x="666" y="1063"/>
                  </a:lnTo>
                  <a:lnTo>
                    <a:pt x="691" y="1058"/>
                  </a:lnTo>
                  <a:lnTo>
                    <a:pt x="714" y="1050"/>
                  </a:lnTo>
                  <a:lnTo>
                    <a:pt x="738" y="1042"/>
                  </a:lnTo>
                  <a:lnTo>
                    <a:pt x="761" y="1032"/>
                  </a:lnTo>
                  <a:lnTo>
                    <a:pt x="782" y="1021"/>
                  </a:lnTo>
                  <a:lnTo>
                    <a:pt x="803" y="1008"/>
                  </a:lnTo>
                  <a:lnTo>
                    <a:pt x="822" y="995"/>
                  </a:lnTo>
                  <a:lnTo>
                    <a:pt x="840" y="980"/>
                  </a:lnTo>
                  <a:lnTo>
                    <a:pt x="858" y="966"/>
                  </a:lnTo>
                  <a:lnTo>
                    <a:pt x="875" y="949"/>
                  </a:lnTo>
                  <a:lnTo>
                    <a:pt x="891" y="932"/>
                  </a:lnTo>
                  <a:lnTo>
                    <a:pt x="906" y="914"/>
                  </a:lnTo>
                  <a:lnTo>
                    <a:pt x="920" y="894"/>
                  </a:lnTo>
                  <a:lnTo>
                    <a:pt x="932" y="875"/>
                  </a:lnTo>
                  <a:lnTo>
                    <a:pt x="944" y="855"/>
                  </a:lnTo>
                  <a:lnTo>
                    <a:pt x="956" y="834"/>
                  </a:lnTo>
                  <a:lnTo>
                    <a:pt x="966" y="813"/>
                  </a:lnTo>
                  <a:lnTo>
                    <a:pt x="976" y="791"/>
                  </a:lnTo>
                  <a:lnTo>
                    <a:pt x="984" y="769"/>
                  </a:lnTo>
                  <a:lnTo>
                    <a:pt x="993" y="746"/>
                  </a:lnTo>
                  <a:lnTo>
                    <a:pt x="999" y="724"/>
                  </a:lnTo>
                  <a:lnTo>
                    <a:pt x="1006" y="700"/>
                  </a:lnTo>
                  <a:lnTo>
                    <a:pt x="1011" y="678"/>
                  </a:lnTo>
                  <a:lnTo>
                    <a:pt x="1016" y="656"/>
                  </a:lnTo>
                  <a:lnTo>
                    <a:pt x="1019" y="633"/>
                  </a:lnTo>
                  <a:lnTo>
                    <a:pt x="1023" y="612"/>
                  </a:lnTo>
                  <a:lnTo>
                    <a:pt x="1025" y="592"/>
                  </a:lnTo>
                  <a:lnTo>
                    <a:pt x="1026" y="572"/>
                  </a:lnTo>
                  <a:lnTo>
                    <a:pt x="1026" y="552"/>
                  </a:lnTo>
                  <a:lnTo>
                    <a:pt x="1026" y="514"/>
                  </a:lnTo>
                  <a:lnTo>
                    <a:pt x="1025" y="480"/>
                  </a:lnTo>
                  <a:lnTo>
                    <a:pt x="1021" y="449"/>
                  </a:lnTo>
                  <a:lnTo>
                    <a:pt x="1018" y="420"/>
                  </a:lnTo>
                  <a:lnTo>
                    <a:pt x="1014" y="393"/>
                  </a:lnTo>
                  <a:lnTo>
                    <a:pt x="1008" y="366"/>
                  </a:lnTo>
                  <a:lnTo>
                    <a:pt x="999" y="338"/>
                  </a:lnTo>
                  <a:lnTo>
                    <a:pt x="989" y="310"/>
                  </a:lnTo>
                  <a:lnTo>
                    <a:pt x="982" y="296"/>
                  </a:lnTo>
                  <a:lnTo>
                    <a:pt x="976" y="282"/>
                  </a:lnTo>
                  <a:lnTo>
                    <a:pt x="970" y="268"/>
                  </a:lnTo>
                  <a:lnTo>
                    <a:pt x="962" y="254"/>
                  </a:lnTo>
                  <a:lnTo>
                    <a:pt x="946" y="229"/>
                  </a:lnTo>
                  <a:lnTo>
                    <a:pt x="927" y="203"/>
                  </a:lnTo>
                  <a:lnTo>
                    <a:pt x="918" y="192"/>
                  </a:lnTo>
                  <a:lnTo>
                    <a:pt x="908" y="180"/>
                  </a:lnTo>
                  <a:lnTo>
                    <a:pt x="898" y="169"/>
                  </a:lnTo>
                  <a:lnTo>
                    <a:pt x="886" y="159"/>
                  </a:lnTo>
                  <a:lnTo>
                    <a:pt x="874" y="149"/>
                  </a:lnTo>
                  <a:lnTo>
                    <a:pt x="863" y="140"/>
                  </a:lnTo>
                  <a:lnTo>
                    <a:pt x="851" y="131"/>
                  </a:lnTo>
                  <a:lnTo>
                    <a:pt x="838" y="123"/>
                  </a:lnTo>
                  <a:lnTo>
                    <a:pt x="824" y="114"/>
                  </a:lnTo>
                  <a:lnTo>
                    <a:pt x="812" y="106"/>
                  </a:lnTo>
                  <a:lnTo>
                    <a:pt x="798" y="99"/>
                  </a:lnTo>
                  <a:lnTo>
                    <a:pt x="783" y="92"/>
                  </a:lnTo>
                  <a:lnTo>
                    <a:pt x="769" y="86"/>
                  </a:lnTo>
                  <a:lnTo>
                    <a:pt x="753" y="80"/>
                  </a:lnTo>
                  <a:lnTo>
                    <a:pt x="739" y="75"/>
                  </a:lnTo>
                  <a:lnTo>
                    <a:pt x="723" y="7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58"/>
            </a:p>
          </p:txBody>
        </p:sp>
        <p:sp>
          <p:nvSpPr>
            <p:cNvPr id="93" name="Freeform 33"/>
            <p:cNvSpPr>
              <a:spLocks/>
            </p:cNvSpPr>
            <p:nvPr userDrawn="1"/>
          </p:nvSpPr>
          <p:spPr bwMode="auto">
            <a:xfrm>
              <a:off x="2068" y="1336"/>
              <a:ext cx="55" cy="64"/>
            </a:xfrm>
            <a:custGeom>
              <a:avLst/>
              <a:gdLst>
                <a:gd name="T0" fmla="*/ 0 w 941"/>
                <a:gd name="T1" fmla="*/ 0 h 1080"/>
                <a:gd name="T2" fmla="*/ 0 w 941"/>
                <a:gd name="T3" fmla="*/ 0 h 1080"/>
                <a:gd name="T4" fmla="*/ 0 w 941"/>
                <a:gd name="T5" fmla="*/ 0 h 1080"/>
                <a:gd name="T6" fmla="*/ 0 w 941"/>
                <a:gd name="T7" fmla="*/ 0 h 1080"/>
                <a:gd name="T8" fmla="*/ 0 w 941"/>
                <a:gd name="T9" fmla="*/ 0 h 1080"/>
                <a:gd name="T10" fmla="*/ 0 w 941"/>
                <a:gd name="T11" fmla="*/ 0 h 1080"/>
                <a:gd name="T12" fmla="*/ 0 w 941"/>
                <a:gd name="T13" fmla="*/ 0 h 1080"/>
                <a:gd name="T14" fmla="*/ 0 w 941"/>
                <a:gd name="T15" fmla="*/ 0 h 1080"/>
                <a:gd name="T16" fmla="*/ 0 w 941"/>
                <a:gd name="T17" fmla="*/ 0 h 1080"/>
                <a:gd name="T18" fmla="*/ 0 w 941"/>
                <a:gd name="T19" fmla="*/ 0 h 1080"/>
                <a:gd name="T20" fmla="*/ 0 w 941"/>
                <a:gd name="T21" fmla="*/ 0 h 1080"/>
                <a:gd name="T22" fmla="*/ 0 w 941"/>
                <a:gd name="T23" fmla="*/ 0 h 1080"/>
                <a:gd name="T24" fmla="*/ 0 w 941"/>
                <a:gd name="T25" fmla="*/ 0 h 1080"/>
                <a:gd name="T26" fmla="*/ 0 w 941"/>
                <a:gd name="T27" fmla="*/ 0 h 1080"/>
                <a:gd name="T28" fmla="*/ 0 w 941"/>
                <a:gd name="T29" fmla="*/ 0 h 1080"/>
                <a:gd name="T30" fmla="*/ 0 w 941"/>
                <a:gd name="T31" fmla="*/ 0 h 1080"/>
                <a:gd name="T32" fmla="*/ 0 w 941"/>
                <a:gd name="T33" fmla="*/ 0 h 1080"/>
                <a:gd name="T34" fmla="*/ 0 w 941"/>
                <a:gd name="T35" fmla="*/ 0 h 1080"/>
                <a:gd name="T36" fmla="*/ 0 w 941"/>
                <a:gd name="T37" fmla="*/ 0 h 1080"/>
                <a:gd name="T38" fmla="*/ 0 w 941"/>
                <a:gd name="T39" fmla="*/ 0 h 1080"/>
                <a:gd name="T40" fmla="*/ 0 w 941"/>
                <a:gd name="T41" fmla="*/ 0 h 1080"/>
                <a:gd name="T42" fmla="*/ 0 w 941"/>
                <a:gd name="T43" fmla="*/ 0 h 1080"/>
                <a:gd name="T44" fmla="*/ 0 w 941"/>
                <a:gd name="T45" fmla="*/ 0 h 1080"/>
                <a:gd name="T46" fmla="*/ 0 w 941"/>
                <a:gd name="T47" fmla="*/ 0 h 1080"/>
                <a:gd name="T48" fmla="*/ 0 w 941"/>
                <a:gd name="T49" fmla="*/ 0 h 1080"/>
                <a:gd name="T50" fmla="*/ 0 w 941"/>
                <a:gd name="T51" fmla="*/ 0 h 1080"/>
                <a:gd name="T52" fmla="*/ 0 w 941"/>
                <a:gd name="T53" fmla="*/ 0 h 1080"/>
                <a:gd name="T54" fmla="*/ 0 w 941"/>
                <a:gd name="T55" fmla="*/ 0 h 1080"/>
                <a:gd name="T56" fmla="*/ 0 w 941"/>
                <a:gd name="T57" fmla="*/ 0 h 1080"/>
                <a:gd name="T58" fmla="*/ 0 w 941"/>
                <a:gd name="T59" fmla="*/ 0 h 1080"/>
                <a:gd name="T60" fmla="*/ 0 w 941"/>
                <a:gd name="T61" fmla="*/ 0 h 1080"/>
                <a:gd name="T62" fmla="*/ 0 w 941"/>
                <a:gd name="T63" fmla="*/ 0 h 1080"/>
                <a:gd name="T64" fmla="*/ 0 w 941"/>
                <a:gd name="T65" fmla="*/ 0 h 1080"/>
                <a:gd name="T66" fmla="*/ 0 w 941"/>
                <a:gd name="T67" fmla="*/ 0 h 1080"/>
                <a:gd name="T68" fmla="*/ 0 w 941"/>
                <a:gd name="T69" fmla="*/ 0 h 1080"/>
                <a:gd name="T70" fmla="*/ 0 w 941"/>
                <a:gd name="T71" fmla="*/ 0 h 1080"/>
                <a:gd name="T72" fmla="*/ 0 w 941"/>
                <a:gd name="T73" fmla="*/ 0 h 1080"/>
                <a:gd name="T74" fmla="*/ 0 w 941"/>
                <a:gd name="T75" fmla="*/ 0 h 1080"/>
                <a:gd name="T76" fmla="*/ 0 w 941"/>
                <a:gd name="T77" fmla="*/ 0 h 1080"/>
                <a:gd name="T78" fmla="*/ 0 w 941"/>
                <a:gd name="T79" fmla="*/ 0 h 1080"/>
                <a:gd name="T80" fmla="*/ 0 w 941"/>
                <a:gd name="T81" fmla="*/ 0 h 1080"/>
                <a:gd name="T82" fmla="*/ 0 w 941"/>
                <a:gd name="T83" fmla="*/ 0 h 1080"/>
                <a:gd name="T84" fmla="*/ 0 w 941"/>
                <a:gd name="T85" fmla="*/ 0 h 1080"/>
                <a:gd name="T86" fmla="*/ 0 w 941"/>
                <a:gd name="T87" fmla="*/ 0 h 1080"/>
                <a:gd name="T88" fmla="*/ 0 w 941"/>
                <a:gd name="T89" fmla="*/ 0 h 1080"/>
                <a:gd name="T90" fmla="*/ 0 w 941"/>
                <a:gd name="T91" fmla="*/ 0 h 1080"/>
                <a:gd name="T92" fmla="*/ 0 w 941"/>
                <a:gd name="T93" fmla="*/ 0 h 1080"/>
                <a:gd name="T94" fmla="*/ 0 w 941"/>
                <a:gd name="T95" fmla="*/ 0 h 1080"/>
                <a:gd name="T96" fmla="*/ 0 w 941"/>
                <a:gd name="T97" fmla="*/ 0 h 1080"/>
                <a:gd name="T98" fmla="*/ 0 w 941"/>
                <a:gd name="T99" fmla="*/ 0 h 1080"/>
                <a:gd name="T100" fmla="*/ 0 w 941"/>
                <a:gd name="T101" fmla="*/ 0 h 1080"/>
                <a:gd name="T102" fmla="*/ 0 w 941"/>
                <a:gd name="T103" fmla="*/ 0 h 1080"/>
                <a:gd name="T104" fmla="*/ 0 w 941"/>
                <a:gd name="T105" fmla="*/ 0 h 1080"/>
                <a:gd name="T106" fmla="*/ 0 w 941"/>
                <a:gd name="T107" fmla="*/ 0 h 1080"/>
                <a:gd name="T108" fmla="*/ 0 w 941"/>
                <a:gd name="T109" fmla="*/ 0 h 1080"/>
                <a:gd name="T110" fmla="*/ 0 w 941"/>
                <a:gd name="T111" fmla="*/ 0 h 1080"/>
                <a:gd name="T112" fmla="*/ 0 w 941"/>
                <a:gd name="T113" fmla="*/ 0 h 108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941" h="1080">
                  <a:moveTo>
                    <a:pt x="138" y="536"/>
                  </a:moveTo>
                  <a:lnTo>
                    <a:pt x="138" y="1080"/>
                  </a:lnTo>
                  <a:lnTo>
                    <a:pt x="110" y="1077"/>
                  </a:lnTo>
                  <a:lnTo>
                    <a:pt x="98" y="1076"/>
                  </a:lnTo>
                  <a:lnTo>
                    <a:pt x="91" y="1076"/>
                  </a:lnTo>
                  <a:lnTo>
                    <a:pt x="69" y="1074"/>
                  </a:lnTo>
                  <a:lnTo>
                    <a:pt x="37" y="1076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40" y="2"/>
                  </a:lnTo>
                  <a:lnTo>
                    <a:pt x="69" y="3"/>
                  </a:lnTo>
                  <a:lnTo>
                    <a:pt x="95" y="2"/>
                  </a:lnTo>
                  <a:lnTo>
                    <a:pt x="138" y="0"/>
                  </a:lnTo>
                  <a:lnTo>
                    <a:pt x="138" y="452"/>
                  </a:lnTo>
                  <a:lnTo>
                    <a:pt x="470" y="461"/>
                  </a:lnTo>
                  <a:lnTo>
                    <a:pt x="488" y="460"/>
                  </a:lnTo>
                  <a:lnTo>
                    <a:pt x="507" y="459"/>
                  </a:lnTo>
                  <a:lnTo>
                    <a:pt x="527" y="458"/>
                  </a:lnTo>
                  <a:lnTo>
                    <a:pt x="548" y="458"/>
                  </a:lnTo>
                  <a:lnTo>
                    <a:pt x="569" y="456"/>
                  </a:lnTo>
                  <a:lnTo>
                    <a:pt x="591" y="455"/>
                  </a:lnTo>
                  <a:lnTo>
                    <a:pt x="614" y="455"/>
                  </a:lnTo>
                  <a:lnTo>
                    <a:pt x="638" y="454"/>
                  </a:lnTo>
                  <a:lnTo>
                    <a:pt x="661" y="454"/>
                  </a:lnTo>
                  <a:lnTo>
                    <a:pt x="684" y="453"/>
                  </a:lnTo>
                  <a:lnTo>
                    <a:pt x="706" y="453"/>
                  </a:lnTo>
                  <a:lnTo>
                    <a:pt x="728" y="453"/>
                  </a:lnTo>
                  <a:lnTo>
                    <a:pt x="748" y="452"/>
                  </a:lnTo>
                  <a:lnTo>
                    <a:pt x="767" y="452"/>
                  </a:lnTo>
                  <a:lnTo>
                    <a:pt x="785" y="452"/>
                  </a:lnTo>
                  <a:lnTo>
                    <a:pt x="803" y="452"/>
                  </a:lnTo>
                  <a:lnTo>
                    <a:pt x="803" y="0"/>
                  </a:lnTo>
                  <a:lnTo>
                    <a:pt x="843" y="2"/>
                  </a:lnTo>
                  <a:lnTo>
                    <a:pt x="872" y="3"/>
                  </a:lnTo>
                  <a:lnTo>
                    <a:pt x="898" y="2"/>
                  </a:lnTo>
                  <a:lnTo>
                    <a:pt x="941" y="0"/>
                  </a:lnTo>
                  <a:lnTo>
                    <a:pt x="941" y="1080"/>
                  </a:lnTo>
                  <a:lnTo>
                    <a:pt x="912" y="1077"/>
                  </a:lnTo>
                  <a:lnTo>
                    <a:pt x="901" y="1076"/>
                  </a:lnTo>
                  <a:lnTo>
                    <a:pt x="894" y="1076"/>
                  </a:lnTo>
                  <a:lnTo>
                    <a:pt x="872" y="1074"/>
                  </a:lnTo>
                  <a:lnTo>
                    <a:pt x="847" y="1076"/>
                  </a:lnTo>
                  <a:lnTo>
                    <a:pt x="828" y="1077"/>
                  </a:lnTo>
                  <a:lnTo>
                    <a:pt x="803" y="1080"/>
                  </a:lnTo>
                  <a:lnTo>
                    <a:pt x="803" y="536"/>
                  </a:lnTo>
                  <a:lnTo>
                    <a:pt x="692" y="534"/>
                  </a:lnTo>
                  <a:lnTo>
                    <a:pt x="562" y="529"/>
                  </a:lnTo>
                  <a:lnTo>
                    <a:pt x="378" y="529"/>
                  </a:lnTo>
                  <a:lnTo>
                    <a:pt x="365" y="529"/>
                  </a:lnTo>
                  <a:lnTo>
                    <a:pt x="349" y="529"/>
                  </a:lnTo>
                  <a:lnTo>
                    <a:pt x="330" y="530"/>
                  </a:lnTo>
                  <a:lnTo>
                    <a:pt x="309" y="530"/>
                  </a:lnTo>
                  <a:lnTo>
                    <a:pt x="288" y="532"/>
                  </a:lnTo>
                  <a:lnTo>
                    <a:pt x="271" y="533"/>
                  </a:lnTo>
                  <a:lnTo>
                    <a:pt x="257" y="533"/>
                  </a:lnTo>
                  <a:lnTo>
                    <a:pt x="249" y="534"/>
                  </a:lnTo>
                  <a:lnTo>
                    <a:pt x="138" y="53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58"/>
            </a:p>
          </p:txBody>
        </p:sp>
        <p:sp>
          <p:nvSpPr>
            <p:cNvPr id="94" name="Freeform 34"/>
            <p:cNvSpPr>
              <a:spLocks/>
            </p:cNvSpPr>
            <p:nvPr userDrawn="1"/>
          </p:nvSpPr>
          <p:spPr bwMode="auto">
            <a:xfrm>
              <a:off x="2001" y="1335"/>
              <a:ext cx="56" cy="68"/>
            </a:xfrm>
            <a:custGeom>
              <a:avLst/>
              <a:gdLst>
                <a:gd name="T0" fmla="*/ 0 w 934"/>
                <a:gd name="T1" fmla="*/ 0 h 1122"/>
                <a:gd name="T2" fmla="*/ 0 w 934"/>
                <a:gd name="T3" fmla="*/ 0 h 1122"/>
                <a:gd name="T4" fmla="*/ 0 w 934"/>
                <a:gd name="T5" fmla="*/ 0 h 1122"/>
                <a:gd name="T6" fmla="*/ 0 w 934"/>
                <a:gd name="T7" fmla="*/ 0 h 1122"/>
                <a:gd name="T8" fmla="*/ 0 w 934"/>
                <a:gd name="T9" fmla="*/ 0 h 1122"/>
                <a:gd name="T10" fmla="*/ 0 w 934"/>
                <a:gd name="T11" fmla="*/ 0 h 1122"/>
                <a:gd name="T12" fmla="*/ 0 w 934"/>
                <a:gd name="T13" fmla="*/ 0 h 1122"/>
                <a:gd name="T14" fmla="*/ 0 w 934"/>
                <a:gd name="T15" fmla="*/ 0 h 1122"/>
                <a:gd name="T16" fmla="*/ 0 w 934"/>
                <a:gd name="T17" fmla="*/ 0 h 1122"/>
                <a:gd name="T18" fmla="*/ 0 w 934"/>
                <a:gd name="T19" fmla="*/ 0 h 1122"/>
                <a:gd name="T20" fmla="*/ 0 w 934"/>
                <a:gd name="T21" fmla="*/ 0 h 1122"/>
                <a:gd name="T22" fmla="*/ 0 w 934"/>
                <a:gd name="T23" fmla="*/ 0 h 1122"/>
                <a:gd name="T24" fmla="*/ 0 w 934"/>
                <a:gd name="T25" fmla="*/ 0 h 1122"/>
                <a:gd name="T26" fmla="*/ 0 w 934"/>
                <a:gd name="T27" fmla="*/ 0 h 1122"/>
                <a:gd name="T28" fmla="*/ 0 w 934"/>
                <a:gd name="T29" fmla="*/ 0 h 1122"/>
                <a:gd name="T30" fmla="*/ 0 w 934"/>
                <a:gd name="T31" fmla="*/ 0 h 1122"/>
                <a:gd name="T32" fmla="*/ 0 w 934"/>
                <a:gd name="T33" fmla="*/ 0 h 1122"/>
                <a:gd name="T34" fmla="*/ 0 w 934"/>
                <a:gd name="T35" fmla="*/ 0 h 1122"/>
                <a:gd name="T36" fmla="*/ 0 w 934"/>
                <a:gd name="T37" fmla="*/ 0 h 1122"/>
                <a:gd name="T38" fmla="*/ 0 w 934"/>
                <a:gd name="T39" fmla="*/ 0 h 1122"/>
                <a:gd name="T40" fmla="*/ 0 w 934"/>
                <a:gd name="T41" fmla="*/ 0 h 1122"/>
                <a:gd name="T42" fmla="*/ 0 w 934"/>
                <a:gd name="T43" fmla="*/ 0 h 1122"/>
                <a:gd name="T44" fmla="*/ 0 w 934"/>
                <a:gd name="T45" fmla="*/ 0 h 1122"/>
                <a:gd name="T46" fmla="*/ 0 w 934"/>
                <a:gd name="T47" fmla="*/ 0 h 1122"/>
                <a:gd name="T48" fmla="*/ 0 w 934"/>
                <a:gd name="T49" fmla="*/ 0 h 1122"/>
                <a:gd name="T50" fmla="*/ 0 w 934"/>
                <a:gd name="T51" fmla="*/ 0 h 1122"/>
                <a:gd name="T52" fmla="*/ 0 w 934"/>
                <a:gd name="T53" fmla="*/ 0 h 1122"/>
                <a:gd name="T54" fmla="*/ 0 w 934"/>
                <a:gd name="T55" fmla="*/ 0 h 1122"/>
                <a:gd name="T56" fmla="*/ 0 w 934"/>
                <a:gd name="T57" fmla="*/ 0 h 1122"/>
                <a:gd name="T58" fmla="*/ 0 w 934"/>
                <a:gd name="T59" fmla="*/ 0 h 1122"/>
                <a:gd name="T60" fmla="*/ 0 w 934"/>
                <a:gd name="T61" fmla="*/ 0 h 1122"/>
                <a:gd name="T62" fmla="*/ 0 w 934"/>
                <a:gd name="T63" fmla="*/ 0 h 1122"/>
                <a:gd name="T64" fmla="*/ 0 w 934"/>
                <a:gd name="T65" fmla="*/ 0 h 1122"/>
                <a:gd name="T66" fmla="*/ 0 w 934"/>
                <a:gd name="T67" fmla="*/ 0 h 1122"/>
                <a:gd name="T68" fmla="*/ 0 w 934"/>
                <a:gd name="T69" fmla="*/ 0 h 1122"/>
                <a:gd name="T70" fmla="*/ 0 w 934"/>
                <a:gd name="T71" fmla="*/ 0 h 1122"/>
                <a:gd name="T72" fmla="*/ 0 w 934"/>
                <a:gd name="T73" fmla="*/ 0 h 1122"/>
                <a:gd name="T74" fmla="*/ 0 w 934"/>
                <a:gd name="T75" fmla="*/ 0 h 1122"/>
                <a:gd name="T76" fmla="*/ 0 w 934"/>
                <a:gd name="T77" fmla="*/ 0 h 1122"/>
                <a:gd name="T78" fmla="*/ 0 w 934"/>
                <a:gd name="T79" fmla="*/ 0 h 1122"/>
                <a:gd name="T80" fmla="*/ 0 w 934"/>
                <a:gd name="T81" fmla="*/ 0 h 1122"/>
                <a:gd name="T82" fmla="*/ 0 w 934"/>
                <a:gd name="T83" fmla="*/ 0 h 1122"/>
                <a:gd name="T84" fmla="*/ 0 w 934"/>
                <a:gd name="T85" fmla="*/ 0 h 1122"/>
                <a:gd name="T86" fmla="*/ 0 w 934"/>
                <a:gd name="T87" fmla="*/ 0 h 1122"/>
                <a:gd name="T88" fmla="*/ 0 w 934"/>
                <a:gd name="T89" fmla="*/ 0 h 1122"/>
                <a:gd name="T90" fmla="*/ 0 w 934"/>
                <a:gd name="T91" fmla="*/ 0 h 1122"/>
                <a:gd name="T92" fmla="*/ 0 w 934"/>
                <a:gd name="T93" fmla="*/ 0 h 1122"/>
                <a:gd name="T94" fmla="*/ 0 w 934"/>
                <a:gd name="T95" fmla="*/ 0 h 1122"/>
                <a:gd name="T96" fmla="*/ 0 w 934"/>
                <a:gd name="T97" fmla="*/ 0 h 1122"/>
                <a:gd name="T98" fmla="*/ 0 w 934"/>
                <a:gd name="T99" fmla="*/ 0 h 1122"/>
                <a:gd name="T100" fmla="*/ 0 w 934"/>
                <a:gd name="T101" fmla="*/ 0 h 112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34" h="1122">
                  <a:moveTo>
                    <a:pt x="323" y="1082"/>
                  </a:moveTo>
                  <a:lnTo>
                    <a:pt x="298" y="1073"/>
                  </a:lnTo>
                  <a:lnTo>
                    <a:pt x="274" y="1061"/>
                  </a:lnTo>
                  <a:lnTo>
                    <a:pt x="250" y="1049"/>
                  </a:lnTo>
                  <a:lnTo>
                    <a:pt x="228" y="1036"/>
                  </a:lnTo>
                  <a:lnTo>
                    <a:pt x="207" y="1021"/>
                  </a:lnTo>
                  <a:lnTo>
                    <a:pt x="187" y="1005"/>
                  </a:lnTo>
                  <a:lnTo>
                    <a:pt x="168" y="988"/>
                  </a:lnTo>
                  <a:lnTo>
                    <a:pt x="150" y="970"/>
                  </a:lnTo>
                  <a:lnTo>
                    <a:pt x="132" y="951"/>
                  </a:lnTo>
                  <a:lnTo>
                    <a:pt x="116" y="932"/>
                  </a:lnTo>
                  <a:lnTo>
                    <a:pt x="100" y="910"/>
                  </a:lnTo>
                  <a:lnTo>
                    <a:pt x="86" y="888"/>
                  </a:lnTo>
                  <a:lnTo>
                    <a:pt x="72" y="865"/>
                  </a:lnTo>
                  <a:lnTo>
                    <a:pt x="61" y="841"/>
                  </a:lnTo>
                  <a:lnTo>
                    <a:pt x="49" y="816"/>
                  </a:lnTo>
                  <a:lnTo>
                    <a:pt x="40" y="789"/>
                  </a:lnTo>
                  <a:lnTo>
                    <a:pt x="30" y="763"/>
                  </a:lnTo>
                  <a:lnTo>
                    <a:pt x="23" y="735"/>
                  </a:lnTo>
                  <a:lnTo>
                    <a:pt x="15" y="708"/>
                  </a:lnTo>
                  <a:lnTo>
                    <a:pt x="10" y="679"/>
                  </a:lnTo>
                  <a:lnTo>
                    <a:pt x="6" y="649"/>
                  </a:lnTo>
                  <a:lnTo>
                    <a:pt x="2" y="620"/>
                  </a:lnTo>
                  <a:lnTo>
                    <a:pt x="1" y="589"/>
                  </a:lnTo>
                  <a:lnTo>
                    <a:pt x="0" y="558"/>
                  </a:lnTo>
                  <a:lnTo>
                    <a:pt x="0" y="536"/>
                  </a:lnTo>
                  <a:lnTo>
                    <a:pt x="1" y="514"/>
                  </a:lnTo>
                  <a:lnTo>
                    <a:pt x="4" y="494"/>
                  </a:lnTo>
                  <a:lnTo>
                    <a:pt x="6" y="473"/>
                  </a:lnTo>
                  <a:lnTo>
                    <a:pt x="8" y="454"/>
                  </a:lnTo>
                  <a:lnTo>
                    <a:pt x="11" y="434"/>
                  </a:lnTo>
                  <a:lnTo>
                    <a:pt x="15" y="415"/>
                  </a:lnTo>
                  <a:lnTo>
                    <a:pt x="21" y="396"/>
                  </a:lnTo>
                  <a:lnTo>
                    <a:pt x="26" y="378"/>
                  </a:lnTo>
                  <a:lnTo>
                    <a:pt x="31" y="359"/>
                  </a:lnTo>
                  <a:lnTo>
                    <a:pt x="37" y="341"/>
                  </a:lnTo>
                  <a:lnTo>
                    <a:pt x="45" y="323"/>
                  </a:lnTo>
                  <a:lnTo>
                    <a:pt x="52" y="306"/>
                  </a:lnTo>
                  <a:lnTo>
                    <a:pt x="60" y="290"/>
                  </a:lnTo>
                  <a:lnTo>
                    <a:pt x="69" y="273"/>
                  </a:lnTo>
                  <a:lnTo>
                    <a:pt x="78" y="258"/>
                  </a:lnTo>
                  <a:lnTo>
                    <a:pt x="88" y="242"/>
                  </a:lnTo>
                  <a:lnTo>
                    <a:pt x="99" y="227"/>
                  </a:lnTo>
                  <a:lnTo>
                    <a:pt x="109" y="212"/>
                  </a:lnTo>
                  <a:lnTo>
                    <a:pt x="121" y="198"/>
                  </a:lnTo>
                  <a:lnTo>
                    <a:pt x="133" y="184"/>
                  </a:lnTo>
                  <a:lnTo>
                    <a:pt x="144" y="172"/>
                  </a:lnTo>
                  <a:lnTo>
                    <a:pt x="157" y="159"/>
                  </a:lnTo>
                  <a:lnTo>
                    <a:pt x="171" y="147"/>
                  </a:lnTo>
                  <a:lnTo>
                    <a:pt x="185" y="136"/>
                  </a:lnTo>
                  <a:lnTo>
                    <a:pt x="198" y="124"/>
                  </a:lnTo>
                  <a:lnTo>
                    <a:pt x="213" y="113"/>
                  </a:lnTo>
                  <a:lnTo>
                    <a:pt x="228" y="103"/>
                  </a:lnTo>
                  <a:lnTo>
                    <a:pt x="244" y="93"/>
                  </a:lnTo>
                  <a:lnTo>
                    <a:pt x="260" y="84"/>
                  </a:lnTo>
                  <a:lnTo>
                    <a:pt x="276" y="75"/>
                  </a:lnTo>
                  <a:lnTo>
                    <a:pt x="293" y="67"/>
                  </a:lnTo>
                  <a:lnTo>
                    <a:pt x="310" y="59"/>
                  </a:lnTo>
                  <a:lnTo>
                    <a:pt x="327" y="51"/>
                  </a:lnTo>
                  <a:lnTo>
                    <a:pt x="345" y="44"/>
                  </a:lnTo>
                  <a:lnTo>
                    <a:pt x="363" y="38"/>
                  </a:lnTo>
                  <a:lnTo>
                    <a:pt x="381" y="31"/>
                  </a:lnTo>
                  <a:lnTo>
                    <a:pt x="399" y="26"/>
                  </a:lnTo>
                  <a:lnTo>
                    <a:pt x="417" y="21"/>
                  </a:lnTo>
                  <a:lnTo>
                    <a:pt x="436" y="17"/>
                  </a:lnTo>
                  <a:lnTo>
                    <a:pt x="455" y="12"/>
                  </a:lnTo>
                  <a:lnTo>
                    <a:pt x="474" y="9"/>
                  </a:lnTo>
                  <a:lnTo>
                    <a:pt x="494" y="6"/>
                  </a:lnTo>
                  <a:lnTo>
                    <a:pt x="514" y="4"/>
                  </a:lnTo>
                  <a:lnTo>
                    <a:pt x="533" y="2"/>
                  </a:lnTo>
                  <a:lnTo>
                    <a:pt x="554" y="1"/>
                  </a:lnTo>
                  <a:lnTo>
                    <a:pt x="575" y="0"/>
                  </a:lnTo>
                  <a:lnTo>
                    <a:pt x="595" y="0"/>
                  </a:lnTo>
                  <a:lnTo>
                    <a:pt x="623" y="1"/>
                  </a:lnTo>
                  <a:lnTo>
                    <a:pt x="653" y="2"/>
                  </a:lnTo>
                  <a:lnTo>
                    <a:pt x="682" y="4"/>
                  </a:lnTo>
                  <a:lnTo>
                    <a:pt x="711" y="7"/>
                  </a:lnTo>
                  <a:lnTo>
                    <a:pt x="740" y="12"/>
                  </a:lnTo>
                  <a:lnTo>
                    <a:pt x="768" y="18"/>
                  </a:lnTo>
                  <a:lnTo>
                    <a:pt x="798" y="25"/>
                  </a:lnTo>
                  <a:lnTo>
                    <a:pt x="827" y="33"/>
                  </a:lnTo>
                  <a:lnTo>
                    <a:pt x="854" y="41"/>
                  </a:lnTo>
                  <a:lnTo>
                    <a:pt x="882" y="51"/>
                  </a:lnTo>
                  <a:lnTo>
                    <a:pt x="907" y="61"/>
                  </a:lnTo>
                  <a:lnTo>
                    <a:pt x="934" y="73"/>
                  </a:lnTo>
                  <a:lnTo>
                    <a:pt x="924" y="98"/>
                  </a:lnTo>
                  <a:lnTo>
                    <a:pt x="916" y="127"/>
                  </a:lnTo>
                  <a:lnTo>
                    <a:pt x="907" y="159"/>
                  </a:lnTo>
                  <a:lnTo>
                    <a:pt x="900" y="194"/>
                  </a:lnTo>
                  <a:lnTo>
                    <a:pt x="890" y="195"/>
                  </a:lnTo>
                  <a:lnTo>
                    <a:pt x="880" y="183"/>
                  </a:lnTo>
                  <a:lnTo>
                    <a:pt x="866" y="171"/>
                  </a:lnTo>
                  <a:lnTo>
                    <a:pt x="850" y="157"/>
                  </a:lnTo>
                  <a:lnTo>
                    <a:pt x="831" y="142"/>
                  </a:lnTo>
                  <a:lnTo>
                    <a:pt x="810" y="127"/>
                  </a:lnTo>
                  <a:lnTo>
                    <a:pt x="785" y="113"/>
                  </a:lnTo>
                  <a:lnTo>
                    <a:pt x="758" y="99"/>
                  </a:lnTo>
                  <a:lnTo>
                    <a:pt x="727" y="86"/>
                  </a:lnTo>
                  <a:lnTo>
                    <a:pt x="711" y="80"/>
                  </a:lnTo>
                  <a:lnTo>
                    <a:pt x="694" y="75"/>
                  </a:lnTo>
                  <a:lnTo>
                    <a:pt x="677" y="70"/>
                  </a:lnTo>
                  <a:lnTo>
                    <a:pt x="660" y="67"/>
                  </a:lnTo>
                  <a:lnTo>
                    <a:pt x="642" y="63"/>
                  </a:lnTo>
                  <a:lnTo>
                    <a:pt x="624" y="61"/>
                  </a:lnTo>
                  <a:lnTo>
                    <a:pt x="606" y="60"/>
                  </a:lnTo>
                  <a:lnTo>
                    <a:pt x="588" y="59"/>
                  </a:lnTo>
                  <a:lnTo>
                    <a:pt x="571" y="59"/>
                  </a:lnTo>
                  <a:lnTo>
                    <a:pt x="554" y="60"/>
                  </a:lnTo>
                  <a:lnTo>
                    <a:pt x="539" y="61"/>
                  </a:lnTo>
                  <a:lnTo>
                    <a:pt x="523" y="63"/>
                  </a:lnTo>
                  <a:lnTo>
                    <a:pt x="507" y="65"/>
                  </a:lnTo>
                  <a:lnTo>
                    <a:pt x="491" y="69"/>
                  </a:lnTo>
                  <a:lnTo>
                    <a:pt x="476" y="72"/>
                  </a:lnTo>
                  <a:lnTo>
                    <a:pt x="460" y="76"/>
                  </a:lnTo>
                  <a:lnTo>
                    <a:pt x="446" y="80"/>
                  </a:lnTo>
                  <a:lnTo>
                    <a:pt x="432" y="86"/>
                  </a:lnTo>
                  <a:lnTo>
                    <a:pt x="418" y="91"/>
                  </a:lnTo>
                  <a:lnTo>
                    <a:pt x="404" y="97"/>
                  </a:lnTo>
                  <a:lnTo>
                    <a:pt x="391" y="104"/>
                  </a:lnTo>
                  <a:lnTo>
                    <a:pt x="379" y="111"/>
                  </a:lnTo>
                  <a:lnTo>
                    <a:pt x="366" y="119"/>
                  </a:lnTo>
                  <a:lnTo>
                    <a:pt x="353" y="126"/>
                  </a:lnTo>
                  <a:lnTo>
                    <a:pt x="341" y="134"/>
                  </a:lnTo>
                  <a:lnTo>
                    <a:pt x="330" y="144"/>
                  </a:lnTo>
                  <a:lnTo>
                    <a:pt x="318" y="154"/>
                  </a:lnTo>
                  <a:lnTo>
                    <a:pt x="308" y="163"/>
                  </a:lnTo>
                  <a:lnTo>
                    <a:pt x="297" y="174"/>
                  </a:lnTo>
                  <a:lnTo>
                    <a:pt x="286" y="184"/>
                  </a:lnTo>
                  <a:lnTo>
                    <a:pt x="277" y="195"/>
                  </a:lnTo>
                  <a:lnTo>
                    <a:pt x="267" y="207"/>
                  </a:lnTo>
                  <a:lnTo>
                    <a:pt x="258" y="218"/>
                  </a:lnTo>
                  <a:lnTo>
                    <a:pt x="249" y="231"/>
                  </a:lnTo>
                  <a:lnTo>
                    <a:pt x="241" y="243"/>
                  </a:lnTo>
                  <a:lnTo>
                    <a:pt x="233" y="257"/>
                  </a:lnTo>
                  <a:lnTo>
                    <a:pt x="219" y="283"/>
                  </a:lnTo>
                  <a:lnTo>
                    <a:pt x="206" y="313"/>
                  </a:lnTo>
                  <a:lnTo>
                    <a:pt x="194" y="341"/>
                  </a:lnTo>
                  <a:lnTo>
                    <a:pt x="184" y="372"/>
                  </a:lnTo>
                  <a:lnTo>
                    <a:pt x="175" y="402"/>
                  </a:lnTo>
                  <a:lnTo>
                    <a:pt x="168" y="434"/>
                  </a:lnTo>
                  <a:lnTo>
                    <a:pt x="162" y="466"/>
                  </a:lnTo>
                  <a:lnTo>
                    <a:pt x="159" y="497"/>
                  </a:lnTo>
                  <a:lnTo>
                    <a:pt x="156" y="530"/>
                  </a:lnTo>
                  <a:lnTo>
                    <a:pt x="156" y="564"/>
                  </a:lnTo>
                  <a:lnTo>
                    <a:pt x="156" y="600"/>
                  </a:lnTo>
                  <a:lnTo>
                    <a:pt x="159" y="635"/>
                  </a:lnTo>
                  <a:lnTo>
                    <a:pt x="162" y="669"/>
                  </a:lnTo>
                  <a:lnTo>
                    <a:pt x="169" y="702"/>
                  </a:lnTo>
                  <a:lnTo>
                    <a:pt x="176" y="734"/>
                  </a:lnTo>
                  <a:lnTo>
                    <a:pt x="185" y="765"/>
                  </a:lnTo>
                  <a:lnTo>
                    <a:pt x="195" y="795"/>
                  </a:lnTo>
                  <a:lnTo>
                    <a:pt x="208" y="824"/>
                  </a:lnTo>
                  <a:lnTo>
                    <a:pt x="222" y="851"/>
                  </a:lnTo>
                  <a:lnTo>
                    <a:pt x="237" y="877"/>
                  </a:lnTo>
                  <a:lnTo>
                    <a:pt x="254" y="902"/>
                  </a:lnTo>
                  <a:lnTo>
                    <a:pt x="273" y="924"/>
                  </a:lnTo>
                  <a:lnTo>
                    <a:pt x="292" y="945"/>
                  </a:lnTo>
                  <a:lnTo>
                    <a:pt x="313" y="964"/>
                  </a:lnTo>
                  <a:lnTo>
                    <a:pt x="335" y="983"/>
                  </a:lnTo>
                  <a:lnTo>
                    <a:pt x="358" y="998"/>
                  </a:lnTo>
                  <a:lnTo>
                    <a:pt x="383" y="1013"/>
                  </a:lnTo>
                  <a:lnTo>
                    <a:pt x="408" y="1026"/>
                  </a:lnTo>
                  <a:lnTo>
                    <a:pt x="435" y="1037"/>
                  </a:lnTo>
                  <a:lnTo>
                    <a:pt x="461" y="1045"/>
                  </a:lnTo>
                  <a:lnTo>
                    <a:pt x="489" y="1052"/>
                  </a:lnTo>
                  <a:lnTo>
                    <a:pt x="517" y="1056"/>
                  </a:lnTo>
                  <a:lnTo>
                    <a:pt x="547" y="1059"/>
                  </a:lnTo>
                  <a:lnTo>
                    <a:pt x="577" y="1060"/>
                  </a:lnTo>
                  <a:lnTo>
                    <a:pt x="597" y="1060"/>
                  </a:lnTo>
                  <a:lnTo>
                    <a:pt x="616" y="1059"/>
                  </a:lnTo>
                  <a:lnTo>
                    <a:pt x="635" y="1057"/>
                  </a:lnTo>
                  <a:lnTo>
                    <a:pt x="653" y="1055"/>
                  </a:lnTo>
                  <a:lnTo>
                    <a:pt x="671" y="1050"/>
                  </a:lnTo>
                  <a:lnTo>
                    <a:pt x="690" y="1047"/>
                  </a:lnTo>
                  <a:lnTo>
                    <a:pt x="707" y="1042"/>
                  </a:lnTo>
                  <a:lnTo>
                    <a:pt x="725" y="1037"/>
                  </a:lnTo>
                  <a:lnTo>
                    <a:pt x="758" y="1025"/>
                  </a:lnTo>
                  <a:lnTo>
                    <a:pt x="787" y="1012"/>
                  </a:lnTo>
                  <a:lnTo>
                    <a:pt x="815" y="998"/>
                  </a:lnTo>
                  <a:lnTo>
                    <a:pt x="839" y="985"/>
                  </a:lnTo>
                  <a:lnTo>
                    <a:pt x="860" y="971"/>
                  </a:lnTo>
                  <a:lnTo>
                    <a:pt x="880" y="957"/>
                  </a:lnTo>
                  <a:lnTo>
                    <a:pt x="897" y="944"/>
                  </a:lnTo>
                  <a:lnTo>
                    <a:pt x="911" y="934"/>
                  </a:lnTo>
                  <a:lnTo>
                    <a:pt x="903" y="1031"/>
                  </a:lnTo>
                  <a:lnTo>
                    <a:pt x="880" y="1046"/>
                  </a:lnTo>
                  <a:lnTo>
                    <a:pt x="854" y="1060"/>
                  </a:lnTo>
                  <a:lnTo>
                    <a:pt x="827" y="1073"/>
                  </a:lnTo>
                  <a:lnTo>
                    <a:pt x="799" y="1084"/>
                  </a:lnTo>
                  <a:lnTo>
                    <a:pt x="771" y="1093"/>
                  </a:lnTo>
                  <a:lnTo>
                    <a:pt x="742" y="1100"/>
                  </a:lnTo>
                  <a:lnTo>
                    <a:pt x="713" y="1107"/>
                  </a:lnTo>
                  <a:lnTo>
                    <a:pt x="683" y="1112"/>
                  </a:lnTo>
                  <a:lnTo>
                    <a:pt x="651" y="1116"/>
                  </a:lnTo>
                  <a:lnTo>
                    <a:pt x="619" y="1119"/>
                  </a:lnTo>
                  <a:lnTo>
                    <a:pt x="587" y="1122"/>
                  </a:lnTo>
                  <a:lnTo>
                    <a:pt x="554" y="1122"/>
                  </a:lnTo>
                  <a:lnTo>
                    <a:pt x="524" y="1122"/>
                  </a:lnTo>
                  <a:lnTo>
                    <a:pt x="492" y="1119"/>
                  </a:lnTo>
                  <a:lnTo>
                    <a:pt x="462" y="1116"/>
                  </a:lnTo>
                  <a:lnTo>
                    <a:pt x="433" y="1112"/>
                  </a:lnTo>
                  <a:lnTo>
                    <a:pt x="404" y="1107"/>
                  </a:lnTo>
                  <a:lnTo>
                    <a:pt x="376" y="1099"/>
                  </a:lnTo>
                  <a:lnTo>
                    <a:pt x="349" y="1092"/>
                  </a:lnTo>
                  <a:lnTo>
                    <a:pt x="323" y="1082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58"/>
            </a:p>
          </p:txBody>
        </p:sp>
        <p:sp>
          <p:nvSpPr>
            <p:cNvPr id="95" name="Freeform 35"/>
            <p:cNvSpPr>
              <a:spLocks noEditPoints="1"/>
            </p:cNvSpPr>
            <p:nvPr userDrawn="1"/>
          </p:nvSpPr>
          <p:spPr bwMode="auto">
            <a:xfrm>
              <a:off x="1938" y="1335"/>
              <a:ext cx="59" cy="68"/>
            </a:xfrm>
            <a:custGeom>
              <a:avLst/>
              <a:gdLst>
                <a:gd name="T0" fmla="*/ 0 w 1001"/>
                <a:gd name="T1" fmla="*/ 0 h 1104"/>
                <a:gd name="T2" fmla="*/ 0 w 1001"/>
                <a:gd name="T3" fmla="*/ 0 h 1104"/>
                <a:gd name="T4" fmla="*/ 0 w 1001"/>
                <a:gd name="T5" fmla="*/ 0 h 1104"/>
                <a:gd name="T6" fmla="*/ 0 w 1001"/>
                <a:gd name="T7" fmla="*/ 0 h 1104"/>
                <a:gd name="T8" fmla="*/ 0 w 1001"/>
                <a:gd name="T9" fmla="*/ 0 h 1104"/>
                <a:gd name="T10" fmla="*/ 0 w 1001"/>
                <a:gd name="T11" fmla="*/ 0 h 1104"/>
                <a:gd name="T12" fmla="*/ 0 w 1001"/>
                <a:gd name="T13" fmla="*/ 0 h 1104"/>
                <a:gd name="T14" fmla="*/ 0 w 1001"/>
                <a:gd name="T15" fmla="*/ 0 h 1104"/>
                <a:gd name="T16" fmla="*/ 0 w 1001"/>
                <a:gd name="T17" fmla="*/ 0 h 1104"/>
                <a:gd name="T18" fmla="*/ 0 w 1001"/>
                <a:gd name="T19" fmla="*/ 0 h 1104"/>
                <a:gd name="T20" fmla="*/ 0 w 1001"/>
                <a:gd name="T21" fmla="*/ 0 h 1104"/>
                <a:gd name="T22" fmla="*/ 0 w 1001"/>
                <a:gd name="T23" fmla="*/ 0 h 1104"/>
                <a:gd name="T24" fmla="*/ 0 w 1001"/>
                <a:gd name="T25" fmla="*/ 0 h 1104"/>
                <a:gd name="T26" fmla="*/ 0 w 1001"/>
                <a:gd name="T27" fmla="*/ 0 h 1104"/>
                <a:gd name="T28" fmla="*/ 0 w 1001"/>
                <a:gd name="T29" fmla="*/ 0 h 1104"/>
                <a:gd name="T30" fmla="*/ 0 w 1001"/>
                <a:gd name="T31" fmla="*/ 0 h 1104"/>
                <a:gd name="T32" fmla="*/ 0 w 1001"/>
                <a:gd name="T33" fmla="*/ 0 h 1104"/>
                <a:gd name="T34" fmla="*/ 0 w 1001"/>
                <a:gd name="T35" fmla="*/ 0 h 1104"/>
                <a:gd name="T36" fmla="*/ 0 w 1001"/>
                <a:gd name="T37" fmla="*/ 0 h 1104"/>
                <a:gd name="T38" fmla="*/ 0 w 1001"/>
                <a:gd name="T39" fmla="*/ 0 h 1104"/>
                <a:gd name="T40" fmla="*/ 0 w 1001"/>
                <a:gd name="T41" fmla="*/ 0 h 1104"/>
                <a:gd name="T42" fmla="*/ 0 w 1001"/>
                <a:gd name="T43" fmla="*/ 0 h 1104"/>
                <a:gd name="T44" fmla="*/ 0 w 1001"/>
                <a:gd name="T45" fmla="*/ 0 h 1104"/>
                <a:gd name="T46" fmla="*/ 0 w 1001"/>
                <a:gd name="T47" fmla="*/ 0 h 1104"/>
                <a:gd name="T48" fmla="*/ 0 w 1001"/>
                <a:gd name="T49" fmla="*/ 0 h 1104"/>
                <a:gd name="T50" fmla="*/ 0 w 1001"/>
                <a:gd name="T51" fmla="*/ 0 h 1104"/>
                <a:gd name="T52" fmla="*/ 0 w 1001"/>
                <a:gd name="T53" fmla="*/ 0 h 1104"/>
                <a:gd name="T54" fmla="*/ 0 w 1001"/>
                <a:gd name="T55" fmla="*/ 0 h 1104"/>
                <a:gd name="T56" fmla="*/ 0 w 1001"/>
                <a:gd name="T57" fmla="*/ 0 h 1104"/>
                <a:gd name="T58" fmla="*/ 0 w 1001"/>
                <a:gd name="T59" fmla="*/ 0 h 1104"/>
                <a:gd name="T60" fmla="*/ 0 w 1001"/>
                <a:gd name="T61" fmla="*/ 0 h 1104"/>
                <a:gd name="T62" fmla="*/ 0 w 1001"/>
                <a:gd name="T63" fmla="*/ 0 h 1104"/>
                <a:gd name="T64" fmla="*/ 0 w 1001"/>
                <a:gd name="T65" fmla="*/ 0 h 1104"/>
                <a:gd name="T66" fmla="*/ 0 w 1001"/>
                <a:gd name="T67" fmla="*/ 0 h 1104"/>
                <a:gd name="T68" fmla="*/ 0 w 1001"/>
                <a:gd name="T69" fmla="*/ 0 h 1104"/>
                <a:gd name="T70" fmla="*/ 0 w 1001"/>
                <a:gd name="T71" fmla="*/ 0 h 1104"/>
                <a:gd name="T72" fmla="*/ 0 w 1001"/>
                <a:gd name="T73" fmla="*/ 0 h 1104"/>
                <a:gd name="T74" fmla="*/ 0 w 1001"/>
                <a:gd name="T75" fmla="*/ 0 h 1104"/>
                <a:gd name="T76" fmla="*/ 0 w 1001"/>
                <a:gd name="T77" fmla="*/ 0 h 1104"/>
                <a:gd name="T78" fmla="*/ 0 w 1001"/>
                <a:gd name="T79" fmla="*/ 0 h 1104"/>
                <a:gd name="T80" fmla="*/ 0 w 1001"/>
                <a:gd name="T81" fmla="*/ 0 h 1104"/>
                <a:gd name="T82" fmla="*/ 0 w 1001"/>
                <a:gd name="T83" fmla="*/ 0 h 1104"/>
                <a:gd name="T84" fmla="*/ 0 w 1001"/>
                <a:gd name="T85" fmla="*/ 0 h 1104"/>
                <a:gd name="T86" fmla="*/ 0 w 1001"/>
                <a:gd name="T87" fmla="*/ 0 h 110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001" h="1104">
                  <a:moveTo>
                    <a:pt x="229" y="777"/>
                  </a:moveTo>
                  <a:lnTo>
                    <a:pt x="184" y="901"/>
                  </a:lnTo>
                  <a:lnTo>
                    <a:pt x="147" y="998"/>
                  </a:lnTo>
                  <a:lnTo>
                    <a:pt x="114" y="1104"/>
                  </a:lnTo>
                  <a:lnTo>
                    <a:pt x="88" y="1101"/>
                  </a:lnTo>
                  <a:lnTo>
                    <a:pt x="80" y="1100"/>
                  </a:lnTo>
                  <a:lnTo>
                    <a:pt x="72" y="1100"/>
                  </a:lnTo>
                  <a:lnTo>
                    <a:pt x="54" y="1098"/>
                  </a:lnTo>
                  <a:lnTo>
                    <a:pt x="36" y="1098"/>
                  </a:lnTo>
                  <a:lnTo>
                    <a:pt x="23" y="1100"/>
                  </a:lnTo>
                  <a:lnTo>
                    <a:pt x="0" y="1104"/>
                  </a:lnTo>
                  <a:lnTo>
                    <a:pt x="491" y="0"/>
                  </a:lnTo>
                  <a:lnTo>
                    <a:pt x="528" y="0"/>
                  </a:lnTo>
                  <a:lnTo>
                    <a:pt x="1001" y="1104"/>
                  </a:lnTo>
                  <a:lnTo>
                    <a:pt x="968" y="1101"/>
                  </a:lnTo>
                  <a:lnTo>
                    <a:pt x="957" y="1101"/>
                  </a:lnTo>
                  <a:lnTo>
                    <a:pt x="953" y="1100"/>
                  </a:lnTo>
                  <a:lnTo>
                    <a:pt x="944" y="1100"/>
                  </a:lnTo>
                  <a:lnTo>
                    <a:pt x="919" y="1098"/>
                  </a:lnTo>
                  <a:lnTo>
                    <a:pt x="893" y="1098"/>
                  </a:lnTo>
                  <a:lnTo>
                    <a:pt x="871" y="1100"/>
                  </a:lnTo>
                  <a:lnTo>
                    <a:pt x="836" y="1104"/>
                  </a:lnTo>
                  <a:lnTo>
                    <a:pt x="819" y="1057"/>
                  </a:lnTo>
                  <a:lnTo>
                    <a:pt x="804" y="1018"/>
                  </a:lnTo>
                  <a:lnTo>
                    <a:pt x="793" y="985"/>
                  </a:lnTo>
                  <a:lnTo>
                    <a:pt x="782" y="958"/>
                  </a:lnTo>
                  <a:lnTo>
                    <a:pt x="777" y="941"/>
                  </a:lnTo>
                  <a:lnTo>
                    <a:pt x="769" y="922"/>
                  </a:lnTo>
                  <a:lnTo>
                    <a:pt x="762" y="902"/>
                  </a:lnTo>
                  <a:lnTo>
                    <a:pt x="753" y="879"/>
                  </a:lnTo>
                  <a:lnTo>
                    <a:pt x="743" y="854"/>
                  </a:lnTo>
                  <a:lnTo>
                    <a:pt x="733" y="830"/>
                  </a:lnTo>
                  <a:lnTo>
                    <a:pt x="724" y="805"/>
                  </a:lnTo>
                  <a:lnTo>
                    <a:pt x="713" y="780"/>
                  </a:lnTo>
                  <a:lnTo>
                    <a:pt x="703" y="754"/>
                  </a:lnTo>
                  <a:lnTo>
                    <a:pt x="692" y="729"/>
                  </a:lnTo>
                  <a:lnTo>
                    <a:pt x="682" y="703"/>
                  </a:lnTo>
                  <a:lnTo>
                    <a:pt x="670" y="677"/>
                  </a:lnTo>
                  <a:lnTo>
                    <a:pt x="269" y="677"/>
                  </a:lnTo>
                  <a:lnTo>
                    <a:pt x="229" y="777"/>
                  </a:lnTo>
                  <a:close/>
                  <a:moveTo>
                    <a:pt x="646" y="610"/>
                  </a:moveTo>
                  <a:lnTo>
                    <a:pt x="472" y="208"/>
                  </a:lnTo>
                  <a:lnTo>
                    <a:pt x="299" y="610"/>
                  </a:lnTo>
                  <a:lnTo>
                    <a:pt x="646" y="61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58"/>
            </a:p>
          </p:txBody>
        </p:sp>
        <p:sp>
          <p:nvSpPr>
            <p:cNvPr id="96" name="Freeform 36"/>
            <p:cNvSpPr>
              <a:spLocks noEditPoints="1"/>
            </p:cNvSpPr>
            <p:nvPr userDrawn="1"/>
          </p:nvSpPr>
          <p:spPr bwMode="auto">
            <a:xfrm>
              <a:off x="1893" y="1336"/>
              <a:ext cx="40" cy="64"/>
            </a:xfrm>
            <a:custGeom>
              <a:avLst/>
              <a:gdLst>
                <a:gd name="T0" fmla="*/ 0 w 689"/>
                <a:gd name="T1" fmla="*/ 0 h 1080"/>
                <a:gd name="T2" fmla="*/ 0 w 689"/>
                <a:gd name="T3" fmla="*/ 0 h 1080"/>
                <a:gd name="T4" fmla="*/ 0 w 689"/>
                <a:gd name="T5" fmla="*/ 0 h 1080"/>
                <a:gd name="T6" fmla="*/ 0 w 689"/>
                <a:gd name="T7" fmla="*/ 0 h 1080"/>
                <a:gd name="T8" fmla="*/ 0 w 689"/>
                <a:gd name="T9" fmla="*/ 0 h 1080"/>
                <a:gd name="T10" fmla="*/ 0 w 689"/>
                <a:gd name="T11" fmla="*/ 0 h 1080"/>
                <a:gd name="T12" fmla="*/ 0 w 689"/>
                <a:gd name="T13" fmla="*/ 0 h 1080"/>
                <a:gd name="T14" fmla="*/ 0 w 689"/>
                <a:gd name="T15" fmla="*/ 0 h 1080"/>
                <a:gd name="T16" fmla="*/ 0 w 689"/>
                <a:gd name="T17" fmla="*/ 0 h 1080"/>
                <a:gd name="T18" fmla="*/ 0 w 689"/>
                <a:gd name="T19" fmla="*/ 0 h 1080"/>
                <a:gd name="T20" fmla="*/ 0 w 689"/>
                <a:gd name="T21" fmla="*/ 0 h 1080"/>
                <a:gd name="T22" fmla="*/ 0 w 689"/>
                <a:gd name="T23" fmla="*/ 0 h 1080"/>
                <a:gd name="T24" fmla="*/ 0 w 689"/>
                <a:gd name="T25" fmla="*/ 0 h 1080"/>
                <a:gd name="T26" fmla="*/ 0 w 689"/>
                <a:gd name="T27" fmla="*/ 0 h 1080"/>
                <a:gd name="T28" fmla="*/ 0 w 689"/>
                <a:gd name="T29" fmla="*/ 0 h 1080"/>
                <a:gd name="T30" fmla="*/ 0 w 689"/>
                <a:gd name="T31" fmla="*/ 0 h 1080"/>
                <a:gd name="T32" fmla="*/ 0 w 689"/>
                <a:gd name="T33" fmla="*/ 0 h 1080"/>
                <a:gd name="T34" fmla="*/ 0 w 689"/>
                <a:gd name="T35" fmla="*/ 0 h 1080"/>
                <a:gd name="T36" fmla="*/ 0 w 689"/>
                <a:gd name="T37" fmla="*/ 0 h 1080"/>
                <a:gd name="T38" fmla="*/ 0 w 689"/>
                <a:gd name="T39" fmla="*/ 0 h 1080"/>
                <a:gd name="T40" fmla="*/ 0 w 689"/>
                <a:gd name="T41" fmla="*/ 0 h 1080"/>
                <a:gd name="T42" fmla="*/ 0 w 689"/>
                <a:gd name="T43" fmla="*/ 0 h 1080"/>
                <a:gd name="T44" fmla="*/ 0 w 689"/>
                <a:gd name="T45" fmla="*/ 0 h 1080"/>
                <a:gd name="T46" fmla="*/ 0 w 689"/>
                <a:gd name="T47" fmla="*/ 0 h 1080"/>
                <a:gd name="T48" fmla="*/ 0 w 689"/>
                <a:gd name="T49" fmla="*/ 0 h 1080"/>
                <a:gd name="T50" fmla="*/ 0 w 689"/>
                <a:gd name="T51" fmla="*/ 0 h 1080"/>
                <a:gd name="T52" fmla="*/ 0 w 689"/>
                <a:gd name="T53" fmla="*/ 0 h 1080"/>
                <a:gd name="T54" fmla="*/ 0 w 689"/>
                <a:gd name="T55" fmla="*/ 0 h 1080"/>
                <a:gd name="T56" fmla="*/ 0 w 689"/>
                <a:gd name="T57" fmla="*/ 0 h 1080"/>
                <a:gd name="T58" fmla="*/ 0 w 689"/>
                <a:gd name="T59" fmla="*/ 0 h 1080"/>
                <a:gd name="T60" fmla="*/ 0 w 689"/>
                <a:gd name="T61" fmla="*/ 0 h 1080"/>
                <a:gd name="T62" fmla="*/ 0 w 689"/>
                <a:gd name="T63" fmla="*/ 0 h 1080"/>
                <a:gd name="T64" fmla="*/ 0 w 689"/>
                <a:gd name="T65" fmla="*/ 0 h 1080"/>
                <a:gd name="T66" fmla="*/ 0 w 689"/>
                <a:gd name="T67" fmla="*/ 0 h 1080"/>
                <a:gd name="T68" fmla="*/ 0 w 689"/>
                <a:gd name="T69" fmla="*/ 0 h 1080"/>
                <a:gd name="T70" fmla="*/ 0 w 689"/>
                <a:gd name="T71" fmla="*/ 0 h 1080"/>
                <a:gd name="T72" fmla="*/ 0 w 689"/>
                <a:gd name="T73" fmla="*/ 0 h 1080"/>
                <a:gd name="T74" fmla="*/ 0 w 689"/>
                <a:gd name="T75" fmla="*/ 0 h 1080"/>
                <a:gd name="T76" fmla="*/ 0 w 689"/>
                <a:gd name="T77" fmla="*/ 0 h 1080"/>
                <a:gd name="T78" fmla="*/ 0 w 689"/>
                <a:gd name="T79" fmla="*/ 0 h 1080"/>
                <a:gd name="T80" fmla="*/ 0 w 689"/>
                <a:gd name="T81" fmla="*/ 0 h 1080"/>
                <a:gd name="T82" fmla="*/ 0 w 689"/>
                <a:gd name="T83" fmla="*/ 0 h 1080"/>
                <a:gd name="T84" fmla="*/ 0 w 689"/>
                <a:gd name="T85" fmla="*/ 0 h 1080"/>
                <a:gd name="T86" fmla="*/ 0 w 689"/>
                <a:gd name="T87" fmla="*/ 0 h 1080"/>
                <a:gd name="T88" fmla="*/ 0 w 689"/>
                <a:gd name="T89" fmla="*/ 0 h 1080"/>
                <a:gd name="T90" fmla="*/ 0 w 689"/>
                <a:gd name="T91" fmla="*/ 0 h 1080"/>
                <a:gd name="T92" fmla="*/ 0 w 689"/>
                <a:gd name="T93" fmla="*/ 0 h 108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689" h="1080">
                  <a:moveTo>
                    <a:pt x="246" y="588"/>
                  </a:moveTo>
                  <a:lnTo>
                    <a:pt x="241" y="588"/>
                  </a:lnTo>
                  <a:lnTo>
                    <a:pt x="233" y="587"/>
                  </a:lnTo>
                  <a:lnTo>
                    <a:pt x="226" y="587"/>
                  </a:lnTo>
                  <a:lnTo>
                    <a:pt x="219" y="586"/>
                  </a:lnTo>
                  <a:lnTo>
                    <a:pt x="194" y="586"/>
                  </a:lnTo>
                  <a:lnTo>
                    <a:pt x="188" y="584"/>
                  </a:lnTo>
                  <a:lnTo>
                    <a:pt x="183" y="584"/>
                  </a:lnTo>
                  <a:lnTo>
                    <a:pt x="139" y="584"/>
                  </a:lnTo>
                  <a:lnTo>
                    <a:pt x="139" y="1080"/>
                  </a:lnTo>
                  <a:lnTo>
                    <a:pt x="110" y="1077"/>
                  </a:lnTo>
                  <a:lnTo>
                    <a:pt x="99" y="1076"/>
                  </a:lnTo>
                  <a:lnTo>
                    <a:pt x="91" y="1076"/>
                  </a:lnTo>
                  <a:lnTo>
                    <a:pt x="69" y="1074"/>
                  </a:lnTo>
                  <a:lnTo>
                    <a:pt x="37" y="1076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283" y="0"/>
                  </a:lnTo>
                  <a:lnTo>
                    <a:pt x="320" y="0"/>
                  </a:lnTo>
                  <a:lnTo>
                    <a:pt x="355" y="1"/>
                  </a:lnTo>
                  <a:lnTo>
                    <a:pt x="388" y="3"/>
                  </a:lnTo>
                  <a:lnTo>
                    <a:pt x="418" y="5"/>
                  </a:lnTo>
                  <a:lnTo>
                    <a:pt x="447" y="10"/>
                  </a:lnTo>
                  <a:lnTo>
                    <a:pt x="475" y="13"/>
                  </a:lnTo>
                  <a:lnTo>
                    <a:pt x="499" y="18"/>
                  </a:lnTo>
                  <a:lnTo>
                    <a:pt x="522" y="24"/>
                  </a:lnTo>
                  <a:lnTo>
                    <a:pt x="544" y="31"/>
                  </a:lnTo>
                  <a:lnTo>
                    <a:pt x="564" y="38"/>
                  </a:lnTo>
                  <a:lnTo>
                    <a:pt x="582" y="47"/>
                  </a:lnTo>
                  <a:lnTo>
                    <a:pt x="599" y="56"/>
                  </a:lnTo>
                  <a:lnTo>
                    <a:pt x="613" y="67"/>
                  </a:lnTo>
                  <a:lnTo>
                    <a:pt x="627" y="79"/>
                  </a:lnTo>
                  <a:lnTo>
                    <a:pt x="640" y="91"/>
                  </a:lnTo>
                  <a:lnTo>
                    <a:pt x="650" y="104"/>
                  </a:lnTo>
                  <a:lnTo>
                    <a:pt x="659" y="120"/>
                  </a:lnTo>
                  <a:lnTo>
                    <a:pt x="667" y="136"/>
                  </a:lnTo>
                  <a:lnTo>
                    <a:pt x="674" y="153"/>
                  </a:lnTo>
                  <a:lnTo>
                    <a:pt x="679" y="172"/>
                  </a:lnTo>
                  <a:lnTo>
                    <a:pt x="683" y="192"/>
                  </a:lnTo>
                  <a:lnTo>
                    <a:pt x="687" y="212"/>
                  </a:lnTo>
                  <a:lnTo>
                    <a:pt x="689" y="235"/>
                  </a:lnTo>
                  <a:lnTo>
                    <a:pt x="689" y="258"/>
                  </a:lnTo>
                  <a:lnTo>
                    <a:pt x="689" y="281"/>
                  </a:lnTo>
                  <a:lnTo>
                    <a:pt x="687" y="304"/>
                  </a:lnTo>
                  <a:lnTo>
                    <a:pt x="683" y="325"/>
                  </a:lnTo>
                  <a:lnTo>
                    <a:pt x="679" y="345"/>
                  </a:lnTo>
                  <a:lnTo>
                    <a:pt x="674" y="364"/>
                  </a:lnTo>
                  <a:lnTo>
                    <a:pt x="667" y="382"/>
                  </a:lnTo>
                  <a:lnTo>
                    <a:pt x="660" y="400"/>
                  </a:lnTo>
                  <a:lnTo>
                    <a:pt x="652" y="416"/>
                  </a:lnTo>
                  <a:lnTo>
                    <a:pt x="642" y="431"/>
                  </a:lnTo>
                  <a:lnTo>
                    <a:pt x="630" y="446"/>
                  </a:lnTo>
                  <a:lnTo>
                    <a:pt x="619" y="460"/>
                  </a:lnTo>
                  <a:lnTo>
                    <a:pt x="605" y="473"/>
                  </a:lnTo>
                  <a:lnTo>
                    <a:pt x="591" y="485"/>
                  </a:lnTo>
                  <a:lnTo>
                    <a:pt x="575" y="497"/>
                  </a:lnTo>
                  <a:lnTo>
                    <a:pt x="559" y="507"/>
                  </a:lnTo>
                  <a:lnTo>
                    <a:pt x="541" y="518"/>
                  </a:lnTo>
                  <a:lnTo>
                    <a:pt x="522" y="528"/>
                  </a:lnTo>
                  <a:lnTo>
                    <a:pt x="501" y="537"/>
                  </a:lnTo>
                  <a:lnTo>
                    <a:pt x="480" y="546"/>
                  </a:lnTo>
                  <a:lnTo>
                    <a:pt x="457" y="553"/>
                  </a:lnTo>
                  <a:lnTo>
                    <a:pt x="432" y="560"/>
                  </a:lnTo>
                  <a:lnTo>
                    <a:pt x="407" y="568"/>
                  </a:lnTo>
                  <a:lnTo>
                    <a:pt x="379" y="574"/>
                  </a:lnTo>
                  <a:lnTo>
                    <a:pt x="351" y="580"/>
                  </a:lnTo>
                  <a:lnTo>
                    <a:pt x="343" y="582"/>
                  </a:lnTo>
                  <a:lnTo>
                    <a:pt x="334" y="584"/>
                  </a:lnTo>
                  <a:lnTo>
                    <a:pt x="323" y="585"/>
                  </a:lnTo>
                  <a:lnTo>
                    <a:pt x="310" y="586"/>
                  </a:lnTo>
                  <a:lnTo>
                    <a:pt x="299" y="587"/>
                  </a:lnTo>
                  <a:lnTo>
                    <a:pt x="286" y="588"/>
                  </a:lnTo>
                  <a:lnTo>
                    <a:pt x="273" y="588"/>
                  </a:lnTo>
                  <a:lnTo>
                    <a:pt x="260" y="588"/>
                  </a:lnTo>
                  <a:lnTo>
                    <a:pt x="246" y="588"/>
                  </a:lnTo>
                  <a:close/>
                  <a:moveTo>
                    <a:pt x="211" y="525"/>
                  </a:moveTo>
                  <a:lnTo>
                    <a:pt x="216" y="525"/>
                  </a:lnTo>
                  <a:lnTo>
                    <a:pt x="224" y="524"/>
                  </a:lnTo>
                  <a:lnTo>
                    <a:pt x="233" y="523"/>
                  </a:lnTo>
                  <a:lnTo>
                    <a:pt x="246" y="522"/>
                  </a:lnTo>
                  <a:lnTo>
                    <a:pt x="260" y="522"/>
                  </a:lnTo>
                  <a:lnTo>
                    <a:pt x="272" y="522"/>
                  </a:lnTo>
                  <a:lnTo>
                    <a:pt x="283" y="521"/>
                  </a:lnTo>
                  <a:lnTo>
                    <a:pt x="293" y="521"/>
                  </a:lnTo>
                  <a:lnTo>
                    <a:pt x="313" y="519"/>
                  </a:lnTo>
                  <a:lnTo>
                    <a:pt x="332" y="516"/>
                  </a:lnTo>
                  <a:lnTo>
                    <a:pt x="350" y="513"/>
                  </a:lnTo>
                  <a:lnTo>
                    <a:pt x="367" y="507"/>
                  </a:lnTo>
                  <a:lnTo>
                    <a:pt x="384" y="502"/>
                  </a:lnTo>
                  <a:lnTo>
                    <a:pt x="399" y="496"/>
                  </a:lnTo>
                  <a:lnTo>
                    <a:pt x="414" y="488"/>
                  </a:lnTo>
                  <a:lnTo>
                    <a:pt x="429" y="480"/>
                  </a:lnTo>
                  <a:lnTo>
                    <a:pt x="442" y="471"/>
                  </a:lnTo>
                  <a:lnTo>
                    <a:pt x="455" y="462"/>
                  </a:lnTo>
                  <a:lnTo>
                    <a:pt x="466" y="452"/>
                  </a:lnTo>
                  <a:lnTo>
                    <a:pt x="478" y="442"/>
                  </a:lnTo>
                  <a:lnTo>
                    <a:pt x="488" y="430"/>
                  </a:lnTo>
                  <a:lnTo>
                    <a:pt x="498" y="418"/>
                  </a:lnTo>
                  <a:lnTo>
                    <a:pt x="506" y="406"/>
                  </a:lnTo>
                  <a:lnTo>
                    <a:pt x="515" y="392"/>
                  </a:lnTo>
                  <a:lnTo>
                    <a:pt x="521" y="378"/>
                  </a:lnTo>
                  <a:lnTo>
                    <a:pt x="528" y="363"/>
                  </a:lnTo>
                  <a:lnTo>
                    <a:pt x="533" y="348"/>
                  </a:lnTo>
                  <a:lnTo>
                    <a:pt x="536" y="333"/>
                  </a:lnTo>
                  <a:lnTo>
                    <a:pt x="539" y="317"/>
                  </a:lnTo>
                  <a:lnTo>
                    <a:pt x="542" y="300"/>
                  </a:lnTo>
                  <a:lnTo>
                    <a:pt x="544" y="283"/>
                  </a:lnTo>
                  <a:lnTo>
                    <a:pt x="544" y="266"/>
                  </a:lnTo>
                  <a:lnTo>
                    <a:pt x="544" y="254"/>
                  </a:lnTo>
                  <a:lnTo>
                    <a:pt x="542" y="240"/>
                  </a:lnTo>
                  <a:lnTo>
                    <a:pt x="541" y="227"/>
                  </a:lnTo>
                  <a:lnTo>
                    <a:pt x="539" y="216"/>
                  </a:lnTo>
                  <a:lnTo>
                    <a:pt x="537" y="203"/>
                  </a:lnTo>
                  <a:lnTo>
                    <a:pt x="534" y="191"/>
                  </a:lnTo>
                  <a:lnTo>
                    <a:pt x="530" y="179"/>
                  </a:lnTo>
                  <a:lnTo>
                    <a:pt x="525" y="168"/>
                  </a:lnTo>
                  <a:lnTo>
                    <a:pt x="520" y="157"/>
                  </a:lnTo>
                  <a:lnTo>
                    <a:pt x="514" y="147"/>
                  </a:lnTo>
                  <a:lnTo>
                    <a:pt x="507" y="137"/>
                  </a:lnTo>
                  <a:lnTo>
                    <a:pt x="501" y="127"/>
                  </a:lnTo>
                  <a:lnTo>
                    <a:pt x="493" y="119"/>
                  </a:lnTo>
                  <a:lnTo>
                    <a:pt x="485" y="110"/>
                  </a:lnTo>
                  <a:lnTo>
                    <a:pt x="476" y="103"/>
                  </a:lnTo>
                  <a:lnTo>
                    <a:pt x="466" y="96"/>
                  </a:lnTo>
                  <a:lnTo>
                    <a:pt x="456" y="89"/>
                  </a:lnTo>
                  <a:lnTo>
                    <a:pt x="445" y="84"/>
                  </a:lnTo>
                  <a:lnTo>
                    <a:pt x="433" y="79"/>
                  </a:lnTo>
                  <a:lnTo>
                    <a:pt x="422" y="74"/>
                  </a:lnTo>
                  <a:lnTo>
                    <a:pt x="409" y="70"/>
                  </a:lnTo>
                  <a:lnTo>
                    <a:pt x="395" y="67"/>
                  </a:lnTo>
                  <a:lnTo>
                    <a:pt x="380" y="65"/>
                  </a:lnTo>
                  <a:lnTo>
                    <a:pt x="366" y="64"/>
                  </a:lnTo>
                  <a:lnTo>
                    <a:pt x="360" y="63"/>
                  </a:lnTo>
                  <a:lnTo>
                    <a:pt x="351" y="63"/>
                  </a:lnTo>
                  <a:lnTo>
                    <a:pt x="337" y="62"/>
                  </a:lnTo>
                  <a:lnTo>
                    <a:pt x="319" y="61"/>
                  </a:lnTo>
                  <a:lnTo>
                    <a:pt x="300" y="61"/>
                  </a:lnTo>
                  <a:lnTo>
                    <a:pt x="281" y="60"/>
                  </a:lnTo>
                  <a:lnTo>
                    <a:pt x="262" y="60"/>
                  </a:lnTo>
                  <a:lnTo>
                    <a:pt x="244" y="60"/>
                  </a:lnTo>
                  <a:lnTo>
                    <a:pt x="139" y="60"/>
                  </a:lnTo>
                  <a:lnTo>
                    <a:pt x="139" y="521"/>
                  </a:lnTo>
                  <a:lnTo>
                    <a:pt x="211" y="52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58"/>
            </a:p>
          </p:txBody>
        </p:sp>
        <p:sp>
          <p:nvSpPr>
            <p:cNvPr id="97" name="Freeform 37"/>
            <p:cNvSpPr>
              <a:spLocks/>
            </p:cNvSpPr>
            <p:nvPr userDrawn="1"/>
          </p:nvSpPr>
          <p:spPr bwMode="auto">
            <a:xfrm>
              <a:off x="1836" y="1336"/>
              <a:ext cx="47" cy="64"/>
            </a:xfrm>
            <a:custGeom>
              <a:avLst/>
              <a:gdLst>
                <a:gd name="T0" fmla="*/ 0 w 794"/>
                <a:gd name="T1" fmla="*/ 0 h 1081"/>
                <a:gd name="T2" fmla="*/ 0 w 794"/>
                <a:gd name="T3" fmla="*/ 0 h 1081"/>
                <a:gd name="T4" fmla="*/ 0 w 794"/>
                <a:gd name="T5" fmla="*/ 0 h 1081"/>
                <a:gd name="T6" fmla="*/ 0 w 794"/>
                <a:gd name="T7" fmla="*/ 0 h 1081"/>
                <a:gd name="T8" fmla="*/ 0 w 794"/>
                <a:gd name="T9" fmla="*/ 0 h 1081"/>
                <a:gd name="T10" fmla="*/ 0 w 794"/>
                <a:gd name="T11" fmla="*/ 0 h 1081"/>
                <a:gd name="T12" fmla="*/ 0 w 794"/>
                <a:gd name="T13" fmla="*/ 0 h 1081"/>
                <a:gd name="T14" fmla="*/ 0 w 794"/>
                <a:gd name="T15" fmla="*/ 0 h 1081"/>
                <a:gd name="T16" fmla="*/ 0 w 794"/>
                <a:gd name="T17" fmla="*/ 0 h 1081"/>
                <a:gd name="T18" fmla="*/ 0 w 794"/>
                <a:gd name="T19" fmla="*/ 0 h 1081"/>
                <a:gd name="T20" fmla="*/ 0 w 794"/>
                <a:gd name="T21" fmla="*/ 0 h 1081"/>
                <a:gd name="T22" fmla="*/ 0 w 794"/>
                <a:gd name="T23" fmla="*/ 0 h 1081"/>
                <a:gd name="T24" fmla="*/ 0 w 794"/>
                <a:gd name="T25" fmla="*/ 0 h 1081"/>
                <a:gd name="T26" fmla="*/ 0 w 794"/>
                <a:gd name="T27" fmla="*/ 0 h 1081"/>
                <a:gd name="T28" fmla="*/ 0 w 794"/>
                <a:gd name="T29" fmla="*/ 0 h 1081"/>
                <a:gd name="T30" fmla="*/ 0 w 794"/>
                <a:gd name="T31" fmla="*/ 0 h 1081"/>
                <a:gd name="T32" fmla="*/ 0 w 794"/>
                <a:gd name="T33" fmla="*/ 0 h 1081"/>
                <a:gd name="T34" fmla="*/ 0 w 794"/>
                <a:gd name="T35" fmla="*/ 0 h 1081"/>
                <a:gd name="T36" fmla="*/ 0 w 794"/>
                <a:gd name="T37" fmla="*/ 0 h 1081"/>
                <a:gd name="T38" fmla="*/ 0 w 794"/>
                <a:gd name="T39" fmla="*/ 0 h 1081"/>
                <a:gd name="T40" fmla="*/ 0 w 794"/>
                <a:gd name="T41" fmla="*/ 0 h 1081"/>
                <a:gd name="T42" fmla="*/ 0 w 794"/>
                <a:gd name="T43" fmla="*/ 0 h 1081"/>
                <a:gd name="T44" fmla="*/ 0 w 794"/>
                <a:gd name="T45" fmla="*/ 0 h 1081"/>
                <a:gd name="T46" fmla="*/ 0 w 794"/>
                <a:gd name="T47" fmla="*/ 0 h 1081"/>
                <a:gd name="T48" fmla="*/ 0 w 794"/>
                <a:gd name="T49" fmla="*/ 0 h 1081"/>
                <a:gd name="T50" fmla="*/ 0 w 794"/>
                <a:gd name="T51" fmla="*/ 0 h 1081"/>
                <a:gd name="T52" fmla="*/ 0 w 794"/>
                <a:gd name="T53" fmla="*/ 0 h 1081"/>
                <a:gd name="T54" fmla="*/ 0 w 794"/>
                <a:gd name="T55" fmla="*/ 0 h 1081"/>
                <a:gd name="T56" fmla="*/ 0 w 794"/>
                <a:gd name="T57" fmla="*/ 0 h 1081"/>
                <a:gd name="T58" fmla="*/ 0 w 794"/>
                <a:gd name="T59" fmla="*/ 0 h 1081"/>
                <a:gd name="T60" fmla="*/ 0 w 794"/>
                <a:gd name="T61" fmla="*/ 0 h 1081"/>
                <a:gd name="T62" fmla="*/ 0 w 794"/>
                <a:gd name="T63" fmla="*/ 0 h 1081"/>
                <a:gd name="T64" fmla="*/ 0 w 794"/>
                <a:gd name="T65" fmla="*/ 0 h 1081"/>
                <a:gd name="T66" fmla="*/ 0 w 794"/>
                <a:gd name="T67" fmla="*/ 0 h 1081"/>
                <a:gd name="T68" fmla="*/ 0 w 794"/>
                <a:gd name="T69" fmla="*/ 0 h 1081"/>
                <a:gd name="T70" fmla="*/ 0 w 794"/>
                <a:gd name="T71" fmla="*/ 0 h 1081"/>
                <a:gd name="T72" fmla="*/ 0 w 794"/>
                <a:gd name="T73" fmla="*/ 0 h 1081"/>
                <a:gd name="T74" fmla="*/ 0 w 794"/>
                <a:gd name="T75" fmla="*/ 0 h 1081"/>
                <a:gd name="T76" fmla="*/ 0 w 794"/>
                <a:gd name="T77" fmla="*/ 0 h 1081"/>
                <a:gd name="T78" fmla="*/ 0 w 794"/>
                <a:gd name="T79" fmla="*/ 0 h 1081"/>
                <a:gd name="T80" fmla="*/ 0 w 794"/>
                <a:gd name="T81" fmla="*/ 0 h 1081"/>
                <a:gd name="T82" fmla="*/ 0 w 794"/>
                <a:gd name="T83" fmla="*/ 0 h 1081"/>
                <a:gd name="T84" fmla="*/ 0 w 794"/>
                <a:gd name="T85" fmla="*/ 0 h 1081"/>
                <a:gd name="T86" fmla="*/ 0 w 794"/>
                <a:gd name="T87" fmla="*/ 0 h 1081"/>
                <a:gd name="T88" fmla="*/ 0 w 794"/>
                <a:gd name="T89" fmla="*/ 0 h 1081"/>
                <a:gd name="T90" fmla="*/ 0 w 794"/>
                <a:gd name="T91" fmla="*/ 0 h 1081"/>
                <a:gd name="T92" fmla="*/ 0 w 794"/>
                <a:gd name="T93" fmla="*/ 0 h 1081"/>
                <a:gd name="T94" fmla="*/ 0 w 794"/>
                <a:gd name="T95" fmla="*/ 0 h 1081"/>
                <a:gd name="T96" fmla="*/ 0 w 794"/>
                <a:gd name="T97" fmla="*/ 0 h 1081"/>
                <a:gd name="T98" fmla="*/ 0 w 794"/>
                <a:gd name="T99" fmla="*/ 0 h 1081"/>
                <a:gd name="T100" fmla="*/ 0 w 794"/>
                <a:gd name="T101" fmla="*/ 0 h 1081"/>
                <a:gd name="T102" fmla="*/ 0 w 794"/>
                <a:gd name="T103" fmla="*/ 0 h 1081"/>
                <a:gd name="T104" fmla="*/ 0 w 794"/>
                <a:gd name="T105" fmla="*/ 0 h 1081"/>
                <a:gd name="T106" fmla="*/ 0 w 794"/>
                <a:gd name="T107" fmla="*/ 0 h 1081"/>
                <a:gd name="T108" fmla="*/ 0 w 794"/>
                <a:gd name="T109" fmla="*/ 0 h 1081"/>
                <a:gd name="T110" fmla="*/ 0 w 794"/>
                <a:gd name="T111" fmla="*/ 0 h 1081"/>
                <a:gd name="T112" fmla="*/ 0 w 794"/>
                <a:gd name="T113" fmla="*/ 0 h 1081"/>
                <a:gd name="T114" fmla="*/ 0 w 794"/>
                <a:gd name="T115" fmla="*/ 0 h 1081"/>
                <a:gd name="T116" fmla="*/ 0 w 794"/>
                <a:gd name="T117" fmla="*/ 0 h 1081"/>
                <a:gd name="T118" fmla="*/ 0 w 794"/>
                <a:gd name="T119" fmla="*/ 0 h 108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94" h="1081">
                  <a:moveTo>
                    <a:pt x="139" y="530"/>
                  </a:moveTo>
                  <a:lnTo>
                    <a:pt x="139" y="1081"/>
                  </a:lnTo>
                  <a:lnTo>
                    <a:pt x="111" y="1078"/>
                  </a:lnTo>
                  <a:lnTo>
                    <a:pt x="99" y="1077"/>
                  </a:lnTo>
                  <a:lnTo>
                    <a:pt x="92" y="1077"/>
                  </a:lnTo>
                  <a:lnTo>
                    <a:pt x="69" y="1075"/>
                  </a:lnTo>
                  <a:lnTo>
                    <a:pt x="37" y="1077"/>
                  </a:lnTo>
                  <a:lnTo>
                    <a:pt x="0" y="1081"/>
                  </a:lnTo>
                  <a:lnTo>
                    <a:pt x="0" y="1"/>
                  </a:lnTo>
                  <a:lnTo>
                    <a:pt x="39" y="3"/>
                  </a:lnTo>
                  <a:lnTo>
                    <a:pt x="69" y="4"/>
                  </a:lnTo>
                  <a:lnTo>
                    <a:pt x="97" y="3"/>
                  </a:lnTo>
                  <a:lnTo>
                    <a:pt x="139" y="1"/>
                  </a:lnTo>
                  <a:lnTo>
                    <a:pt x="139" y="488"/>
                  </a:lnTo>
                  <a:lnTo>
                    <a:pt x="143" y="490"/>
                  </a:lnTo>
                  <a:lnTo>
                    <a:pt x="147" y="491"/>
                  </a:lnTo>
                  <a:lnTo>
                    <a:pt x="154" y="490"/>
                  </a:lnTo>
                  <a:lnTo>
                    <a:pt x="161" y="488"/>
                  </a:lnTo>
                  <a:lnTo>
                    <a:pt x="170" y="484"/>
                  </a:lnTo>
                  <a:lnTo>
                    <a:pt x="178" y="479"/>
                  </a:lnTo>
                  <a:lnTo>
                    <a:pt x="185" y="473"/>
                  </a:lnTo>
                  <a:lnTo>
                    <a:pt x="194" y="466"/>
                  </a:lnTo>
                  <a:lnTo>
                    <a:pt x="202" y="459"/>
                  </a:lnTo>
                  <a:lnTo>
                    <a:pt x="212" y="450"/>
                  </a:lnTo>
                  <a:lnTo>
                    <a:pt x="223" y="440"/>
                  </a:lnTo>
                  <a:lnTo>
                    <a:pt x="234" y="429"/>
                  </a:lnTo>
                  <a:lnTo>
                    <a:pt x="247" y="416"/>
                  </a:lnTo>
                  <a:lnTo>
                    <a:pt x="262" y="402"/>
                  </a:lnTo>
                  <a:lnTo>
                    <a:pt x="651" y="1"/>
                  </a:lnTo>
                  <a:lnTo>
                    <a:pt x="686" y="3"/>
                  </a:lnTo>
                  <a:lnTo>
                    <a:pt x="713" y="4"/>
                  </a:lnTo>
                  <a:lnTo>
                    <a:pt x="737" y="3"/>
                  </a:lnTo>
                  <a:lnTo>
                    <a:pt x="773" y="0"/>
                  </a:lnTo>
                  <a:lnTo>
                    <a:pt x="416" y="345"/>
                  </a:lnTo>
                  <a:lnTo>
                    <a:pt x="283" y="480"/>
                  </a:lnTo>
                  <a:lnTo>
                    <a:pt x="416" y="630"/>
                  </a:lnTo>
                  <a:lnTo>
                    <a:pt x="569" y="804"/>
                  </a:lnTo>
                  <a:lnTo>
                    <a:pt x="666" y="915"/>
                  </a:lnTo>
                  <a:lnTo>
                    <a:pt x="794" y="1073"/>
                  </a:lnTo>
                  <a:lnTo>
                    <a:pt x="794" y="1081"/>
                  </a:lnTo>
                  <a:lnTo>
                    <a:pt x="759" y="1078"/>
                  </a:lnTo>
                  <a:lnTo>
                    <a:pt x="749" y="1078"/>
                  </a:lnTo>
                  <a:lnTo>
                    <a:pt x="742" y="1077"/>
                  </a:lnTo>
                  <a:lnTo>
                    <a:pt x="734" y="1077"/>
                  </a:lnTo>
                  <a:lnTo>
                    <a:pt x="707" y="1075"/>
                  </a:lnTo>
                  <a:lnTo>
                    <a:pt x="666" y="1077"/>
                  </a:lnTo>
                  <a:lnTo>
                    <a:pt x="619" y="1081"/>
                  </a:lnTo>
                  <a:lnTo>
                    <a:pt x="589" y="1039"/>
                  </a:lnTo>
                  <a:lnTo>
                    <a:pt x="561" y="1001"/>
                  </a:lnTo>
                  <a:lnTo>
                    <a:pt x="535" y="967"/>
                  </a:lnTo>
                  <a:lnTo>
                    <a:pt x="511" y="937"/>
                  </a:lnTo>
                  <a:lnTo>
                    <a:pt x="165" y="535"/>
                  </a:lnTo>
                  <a:lnTo>
                    <a:pt x="160" y="531"/>
                  </a:lnTo>
                  <a:lnTo>
                    <a:pt x="155" y="529"/>
                  </a:lnTo>
                  <a:lnTo>
                    <a:pt x="149" y="526"/>
                  </a:lnTo>
                  <a:lnTo>
                    <a:pt x="143" y="526"/>
                  </a:lnTo>
                  <a:lnTo>
                    <a:pt x="142" y="526"/>
                  </a:lnTo>
                  <a:lnTo>
                    <a:pt x="141" y="528"/>
                  </a:lnTo>
                  <a:lnTo>
                    <a:pt x="140" y="529"/>
                  </a:lnTo>
                  <a:lnTo>
                    <a:pt x="139" y="53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58"/>
            </a:p>
          </p:txBody>
        </p:sp>
        <p:sp>
          <p:nvSpPr>
            <p:cNvPr id="98" name="Freeform 38"/>
            <p:cNvSpPr>
              <a:spLocks noEditPoints="1"/>
            </p:cNvSpPr>
            <p:nvPr userDrawn="1"/>
          </p:nvSpPr>
          <p:spPr bwMode="auto">
            <a:xfrm>
              <a:off x="2454" y="1595"/>
              <a:ext cx="46" cy="64"/>
            </a:xfrm>
            <a:custGeom>
              <a:avLst/>
              <a:gdLst>
                <a:gd name="T0" fmla="*/ 0 w 790"/>
                <a:gd name="T1" fmla="*/ 0 h 1082"/>
                <a:gd name="T2" fmla="*/ 0 w 790"/>
                <a:gd name="T3" fmla="*/ 0 h 1082"/>
                <a:gd name="T4" fmla="*/ 0 w 790"/>
                <a:gd name="T5" fmla="*/ 0 h 1082"/>
                <a:gd name="T6" fmla="*/ 0 w 790"/>
                <a:gd name="T7" fmla="*/ 0 h 1082"/>
                <a:gd name="T8" fmla="*/ 0 w 790"/>
                <a:gd name="T9" fmla="*/ 0 h 1082"/>
                <a:gd name="T10" fmla="*/ 0 w 790"/>
                <a:gd name="T11" fmla="*/ 0 h 1082"/>
                <a:gd name="T12" fmla="*/ 0 w 790"/>
                <a:gd name="T13" fmla="*/ 0 h 1082"/>
                <a:gd name="T14" fmla="*/ 0 w 790"/>
                <a:gd name="T15" fmla="*/ 0 h 1082"/>
                <a:gd name="T16" fmla="*/ 0 w 790"/>
                <a:gd name="T17" fmla="*/ 0 h 1082"/>
                <a:gd name="T18" fmla="*/ 0 w 790"/>
                <a:gd name="T19" fmla="*/ 0 h 1082"/>
                <a:gd name="T20" fmla="*/ 0 w 790"/>
                <a:gd name="T21" fmla="*/ 0 h 1082"/>
                <a:gd name="T22" fmla="*/ 0 w 790"/>
                <a:gd name="T23" fmla="*/ 0 h 1082"/>
                <a:gd name="T24" fmla="*/ 0 w 790"/>
                <a:gd name="T25" fmla="*/ 0 h 1082"/>
                <a:gd name="T26" fmla="*/ 0 w 790"/>
                <a:gd name="T27" fmla="*/ 0 h 1082"/>
                <a:gd name="T28" fmla="*/ 0 w 790"/>
                <a:gd name="T29" fmla="*/ 0 h 1082"/>
                <a:gd name="T30" fmla="*/ 0 w 790"/>
                <a:gd name="T31" fmla="*/ 0 h 1082"/>
                <a:gd name="T32" fmla="*/ 0 w 790"/>
                <a:gd name="T33" fmla="*/ 0 h 1082"/>
                <a:gd name="T34" fmla="*/ 0 w 790"/>
                <a:gd name="T35" fmla="*/ 0 h 1082"/>
                <a:gd name="T36" fmla="*/ 0 w 790"/>
                <a:gd name="T37" fmla="*/ 0 h 1082"/>
                <a:gd name="T38" fmla="*/ 0 w 790"/>
                <a:gd name="T39" fmla="*/ 0 h 1082"/>
                <a:gd name="T40" fmla="*/ 0 w 790"/>
                <a:gd name="T41" fmla="*/ 0 h 1082"/>
                <a:gd name="T42" fmla="*/ 0 w 790"/>
                <a:gd name="T43" fmla="*/ 0 h 1082"/>
                <a:gd name="T44" fmla="*/ 0 w 790"/>
                <a:gd name="T45" fmla="*/ 0 h 1082"/>
                <a:gd name="T46" fmla="*/ 0 w 790"/>
                <a:gd name="T47" fmla="*/ 0 h 1082"/>
                <a:gd name="T48" fmla="*/ 0 w 790"/>
                <a:gd name="T49" fmla="*/ 0 h 1082"/>
                <a:gd name="T50" fmla="*/ 0 w 790"/>
                <a:gd name="T51" fmla="*/ 0 h 1082"/>
                <a:gd name="T52" fmla="*/ 0 w 790"/>
                <a:gd name="T53" fmla="*/ 0 h 1082"/>
                <a:gd name="T54" fmla="*/ 0 w 790"/>
                <a:gd name="T55" fmla="*/ 0 h 1082"/>
                <a:gd name="T56" fmla="*/ 0 w 790"/>
                <a:gd name="T57" fmla="*/ 0 h 1082"/>
                <a:gd name="T58" fmla="*/ 0 w 790"/>
                <a:gd name="T59" fmla="*/ 0 h 1082"/>
                <a:gd name="T60" fmla="*/ 0 w 790"/>
                <a:gd name="T61" fmla="*/ 0 h 1082"/>
                <a:gd name="T62" fmla="*/ 0 w 790"/>
                <a:gd name="T63" fmla="*/ 0 h 1082"/>
                <a:gd name="T64" fmla="*/ 0 w 790"/>
                <a:gd name="T65" fmla="*/ 0 h 1082"/>
                <a:gd name="T66" fmla="*/ 0 w 790"/>
                <a:gd name="T67" fmla="*/ 0 h 1082"/>
                <a:gd name="T68" fmla="*/ 0 w 790"/>
                <a:gd name="T69" fmla="*/ 0 h 1082"/>
                <a:gd name="T70" fmla="*/ 0 w 790"/>
                <a:gd name="T71" fmla="*/ 0 h 1082"/>
                <a:gd name="T72" fmla="*/ 0 w 790"/>
                <a:gd name="T73" fmla="*/ 0 h 1082"/>
                <a:gd name="T74" fmla="*/ 0 w 790"/>
                <a:gd name="T75" fmla="*/ 0 h 1082"/>
                <a:gd name="T76" fmla="*/ 0 w 790"/>
                <a:gd name="T77" fmla="*/ 0 h 1082"/>
                <a:gd name="T78" fmla="*/ 0 w 790"/>
                <a:gd name="T79" fmla="*/ 0 h 1082"/>
                <a:gd name="T80" fmla="*/ 0 w 790"/>
                <a:gd name="T81" fmla="*/ 0 h 1082"/>
                <a:gd name="T82" fmla="*/ 0 w 790"/>
                <a:gd name="T83" fmla="*/ 0 h 1082"/>
                <a:gd name="T84" fmla="*/ 0 w 790"/>
                <a:gd name="T85" fmla="*/ 0 h 1082"/>
                <a:gd name="T86" fmla="*/ 0 w 790"/>
                <a:gd name="T87" fmla="*/ 0 h 1082"/>
                <a:gd name="T88" fmla="*/ 0 w 790"/>
                <a:gd name="T89" fmla="*/ 0 h 1082"/>
                <a:gd name="T90" fmla="*/ 0 w 790"/>
                <a:gd name="T91" fmla="*/ 0 h 1082"/>
                <a:gd name="T92" fmla="*/ 0 w 790"/>
                <a:gd name="T93" fmla="*/ 0 h 1082"/>
                <a:gd name="T94" fmla="*/ 0 w 790"/>
                <a:gd name="T95" fmla="*/ 0 h 1082"/>
                <a:gd name="T96" fmla="*/ 0 w 790"/>
                <a:gd name="T97" fmla="*/ 0 h 1082"/>
                <a:gd name="T98" fmla="*/ 0 w 790"/>
                <a:gd name="T99" fmla="*/ 0 h 1082"/>
                <a:gd name="T100" fmla="*/ 0 w 790"/>
                <a:gd name="T101" fmla="*/ 0 h 1082"/>
                <a:gd name="T102" fmla="*/ 0 w 790"/>
                <a:gd name="T103" fmla="*/ 0 h 1082"/>
                <a:gd name="T104" fmla="*/ 0 w 790"/>
                <a:gd name="T105" fmla="*/ 0 h 1082"/>
                <a:gd name="T106" fmla="*/ 0 w 790"/>
                <a:gd name="T107" fmla="*/ 0 h 1082"/>
                <a:gd name="T108" fmla="*/ 0 w 790"/>
                <a:gd name="T109" fmla="*/ 0 h 1082"/>
                <a:gd name="T110" fmla="*/ 0 w 790"/>
                <a:gd name="T111" fmla="*/ 0 h 1082"/>
                <a:gd name="T112" fmla="*/ 0 w 790"/>
                <a:gd name="T113" fmla="*/ 0 h 1082"/>
                <a:gd name="T114" fmla="*/ 0 w 790"/>
                <a:gd name="T115" fmla="*/ 0 h 1082"/>
                <a:gd name="T116" fmla="*/ 0 w 790"/>
                <a:gd name="T117" fmla="*/ 0 h 1082"/>
                <a:gd name="T118" fmla="*/ 0 w 790"/>
                <a:gd name="T119" fmla="*/ 0 h 1082"/>
                <a:gd name="T120" fmla="*/ 0 w 790"/>
                <a:gd name="T121" fmla="*/ 0 h 1082"/>
                <a:gd name="T122" fmla="*/ 0 w 790"/>
                <a:gd name="T123" fmla="*/ 0 h 108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790" h="1082">
                  <a:moveTo>
                    <a:pt x="430" y="540"/>
                  </a:moveTo>
                  <a:lnTo>
                    <a:pt x="396" y="534"/>
                  </a:lnTo>
                  <a:lnTo>
                    <a:pt x="365" y="524"/>
                  </a:lnTo>
                  <a:lnTo>
                    <a:pt x="334" y="515"/>
                  </a:lnTo>
                  <a:lnTo>
                    <a:pt x="304" y="503"/>
                  </a:lnTo>
                  <a:lnTo>
                    <a:pt x="277" y="489"/>
                  </a:lnTo>
                  <a:lnTo>
                    <a:pt x="249" y="475"/>
                  </a:lnTo>
                  <a:lnTo>
                    <a:pt x="224" y="459"/>
                  </a:lnTo>
                  <a:lnTo>
                    <a:pt x="199" y="441"/>
                  </a:lnTo>
                  <a:lnTo>
                    <a:pt x="189" y="432"/>
                  </a:lnTo>
                  <a:lnTo>
                    <a:pt x="178" y="422"/>
                  </a:lnTo>
                  <a:lnTo>
                    <a:pt x="169" y="411"/>
                  </a:lnTo>
                  <a:lnTo>
                    <a:pt x="159" y="400"/>
                  </a:lnTo>
                  <a:lnTo>
                    <a:pt x="151" y="390"/>
                  </a:lnTo>
                  <a:lnTo>
                    <a:pt x="143" y="378"/>
                  </a:lnTo>
                  <a:lnTo>
                    <a:pt x="136" y="366"/>
                  </a:lnTo>
                  <a:lnTo>
                    <a:pt x="129" y="354"/>
                  </a:lnTo>
                  <a:lnTo>
                    <a:pt x="124" y="341"/>
                  </a:lnTo>
                  <a:lnTo>
                    <a:pt x="120" y="328"/>
                  </a:lnTo>
                  <a:lnTo>
                    <a:pt x="116" y="314"/>
                  </a:lnTo>
                  <a:lnTo>
                    <a:pt x="112" y="301"/>
                  </a:lnTo>
                  <a:lnTo>
                    <a:pt x="109" y="286"/>
                  </a:lnTo>
                  <a:lnTo>
                    <a:pt x="108" y="271"/>
                  </a:lnTo>
                  <a:lnTo>
                    <a:pt x="107" y="256"/>
                  </a:lnTo>
                  <a:lnTo>
                    <a:pt x="106" y="241"/>
                  </a:lnTo>
                  <a:lnTo>
                    <a:pt x="106" y="226"/>
                  </a:lnTo>
                  <a:lnTo>
                    <a:pt x="107" y="211"/>
                  </a:lnTo>
                  <a:lnTo>
                    <a:pt x="109" y="198"/>
                  </a:lnTo>
                  <a:lnTo>
                    <a:pt x="111" y="184"/>
                  </a:lnTo>
                  <a:lnTo>
                    <a:pt x="115" y="171"/>
                  </a:lnTo>
                  <a:lnTo>
                    <a:pt x="118" y="158"/>
                  </a:lnTo>
                  <a:lnTo>
                    <a:pt x="122" y="147"/>
                  </a:lnTo>
                  <a:lnTo>
                    <a:pt x="127" y="135"/>
                  </a:lnTo>
                  <a:lnTo>
                    <a:pt x="133" y="124"/>
                  </a:lnTo>
                  <a:lnTo>
                    <a:pt x="139" y="114"/>
                  </a:lnTo>
                  <a:lnTo>
                    <a:pt x="145" y="103"/>
                  </a:lnTo>
                  <a:lnTo>
                    <a:pt x="154" y="94"/>
                  </a:lnTo>
                  <a:lnTo>
                    <a:pt x="161" y="85"/>
                  </a:lnTo>
                  <a:lnTo>
                    <a:pt x="171" y="77"/>
                  </a:lnTo>
                  <a:lnTo>
                    <a:pt x="180" y="68"/>
                  </a:lnTo>
                  <a:lnTo>
                    <a:pt x="190" y="61"/>
                  </a:lnTo>
                  <a:lnTo>
                    <a:pt x="201" y="53"/>
                  </a:lnTo>
                  <a:lnTo>
                    <a:pt x="213" y="47"/>
                  </a:lnTo>
                  <a:lnTo>
                    <a:pt x="226" y="40"/>
                  </a:lnTo>
                  <a:lnTo>
                    <a:pt x="239" y="34"/>
                  </a:lnTo>
                  <a:lnTo>
                    <a:pt x="252" y="29"/>
                  </a:lnTo>
                  <a:lnTo>
                    <a:pt x="267" y="24"/>
                  </a:lnTo>
                  <a:lnTo>
                    <a:pt x="283" y="19"/>
                  </a:lnTo>
                  <a:lnTo>
                    <a:pt x="300" y="15"/>
                  </a:lnTo>
                  <a:lnTo>
                    <a:pt x="317" y="12"/>
                  </a:lnTo>
                  <a:lnTo>
                    <a:pt x="334" y="9"/>
                  </a:lnTo>
                  <a:lnTo>
                    <a:pt x="353" y="5"/>
                  </a:lnTo>
                  <a:lnTo>
                    <a:pt x="372" y="3"/>
                  </a:lnTo>
                  <a:lnTo>
                    <a:pt x="413" y="1"/>
                  </a:lnTo>
                  <a:lnTo>
                    <a:pt x="457" y="0"/>
                  </a:lnTo>
                  <a:lnTo>
                    <a:pt x="790" y="0"/>
                  </a:lnTo>
                  <a:lnTo>
                    <a:pt x="790" y="1081"/>
                  </a:lnTo>
                  <a:lnTo>
                    <a:pt x="764" y="1079"/>
                  </a:lnTo>
                  <a:lnTo>
                    <a:pt x="752" y="1079"/>
                  </a:lnTo>
                  <a:lnTo>
                    <a:pt x="745" y="1078"/>
                  </a:lnTo>
                  <a:lnTo>
                    <a:pt x="722" y="1075"/>
                  </a:lnTo>
                  <a:lnTo>
                    <a:pt x="698" y="1078"/>
                  </a:lnTo>
                  <a:lnTo>
                    <a:pt x="680" y="1079"/>
                  </a:lnTo>
                  <a:lnTo>
                    <a:pt x="653" y="1081"/>
                  </a:lnTo>
                  <a:lnTo>
                    <a:pt x="653" y="553"/>
                  </a:lnTo>
                  <a:lnTo>
                    <a:pt x="591" y="553"/>
                  </a:lnTo>
                  <a:lnTo>
                    <a:pt x="465" y="702"/>
                  </a:lnTo>
                  <a:lnTo>
                    <a:pt x="280" y="945"/>
                  </a:lnTo>
                  <a:lnTo>
                    <a:pt x="181" y="1082"/>
                  </a:lnTo>
                  <a:lnTo>
                    <a:pt x="143" y="1078"/>
                  </a:lnTo>
                  <a:lnTo>
                    <a:pt x="130" y="1078"/>
                  </a:lnTo>
                  <a:lnTo>
                    <a:pt x="123" y="1076"/>
                  </a:lnTo>
                  <a:lnTo>
                    <a:pt x="117" y="1075"/>
                  </a:lnTo>
                  <a:lnTo>
                    <a:pt x="91" y="1075"/>
                  </a:lnTo>
                  <a:lnTo>
                    <a:pt x="62" y="1078"/>
                  </a:lnTo>
                  <a:lnTo>
                    <a:pt x="36" y="1079"/>
                  </a:lnTo>
                  <a:lnTo>
                    <a:pt x="0" y="1081"/>
                  </a:lnTo>
                  <a:lnTo>
                    <a:pt x="30" y="1041"/>
                  </a:lnTo>
                  <a:lnTo>
                    <a:pt x="106" y="953"/>
                  </a:lnTo>
                  <a:lnTo>
                    <a:pt x="430" y="540"/>
                  </a:lnTo>
                  <a:close/>
                  <a:moveTo>
                    <a:pt x="518" y="56"/>
                  </a:moveTo>
                  <a:lnTo>
                    <a:pt x="484" y="56"/>
                  </a:lnTo>
                  <a:lnTo>
                    <a:pt x="457" y="57"/>
                  </a:lnTo>
                  <a:lnTo>
                    <a:pt x="436" y="59"/>
                  </a:lnTo>
                  <a:lnTo>
                    <a:pt x="421" y="61"/>
                  </a:lnTo>
                  <a:lnTo>
                    <a:pt x="400" y="65"/>
                  </a:lnTo>
                  <a:lnTo>
                    <a:pt x="379" y="70"/>
                  </a:lnTo>
                  <a:lnTo>
                    <a:pt x="361" y="76"/>
                  </a:lnTo>
                  <a:lnTo>
                    <a:pt x="344" y="83"/>
                  </a:lnTo>
                  <a:lnTo>
                    <a:pt x="329" y="91"/>
                  </a:lnTo>
                  <a:lnTo>
                    <a:pt x="314" y="101"/>
                  </a:lnTo>
                  <a:lnTo>
                    <a:pt x="301" y="112"/>
                  </a:lnTo>
                  <a:lnTo>
                    <a:pt x="289" y="123"/>
                  </a:lnTo>
                  <a:lnTo>
                    <a:pt x="280" y="137"/>
                  </a:lnTo>
                  <a:lnTo>
                    <a:pt x="270" y="151"/>
                  </a:lnTo>
                  <a:lnTo>
                    <a:pt x="263" y="166"/>
                  </a:lnTo>
                  <a:lnTo>
                    <a:pt x="257" y="183"/>
                  </a:lnTo>
                  <a:lnTo>
                    <a:pt x="252" y="200"/>
                  </a:lnTo>
                  <a:lnTo>
                    <a:pt x="249" y="219"/>
                  </a:lnTo>
                  <a:lnTo>
                    <a:pt x="247" y="238"/>
                  </a:lnTo>
                  <a:lnTo>
                    <a:pt x="246" y="259"/>
                  </a:lnTo>
                  <a:lnTo>
                    <a:pt x="247" y="280"/>
                  </a:lnTo>
                  <a:lnTo>
                    <a:pt x="249" y="301"/>
                  </a:lnTo>
                  <a:lnTo>
                    <a:pt x="254" y="321"/>
                  </a:lnTo>
                  <a:lnTo>
                    <a:pt x="260" y="340"/>
                  </a:lnTo>
                  <a:lnTo>
                    <a:pt x="268" y="358"/>
                  </a:lnTo>
                  <a:lnTo>
                    <a:pt x="278" y="375"/>
                  </a:lnTo>
                  <a:lnTo>
                    <a:pt x="288" y="391"/>
                  </a:lnTo>
                  <a:lnTo>
                    <a:pt x="301" y="406"/>
                  </a:lnTo>
                  <a:lnTo>
                    <a:pt x="316" y="419"/>
                  </a:lnTo>
                  <a:lnTo>
                    <a:pt x="332" y="433"/>
                  </a:lnTo>
                  <a:lnTo>
                    <a:pt x="348" y="445"/>
                  </a:lnTo>
                  <a:lnTo>
                    <a:pt x="366" y="456"/>
                  </a:lnTo>
                  <a:lnTo>
                    <a:pt x="385" y="464"/>
                  </a:lnTo>
                  <a:lnTo>
                    <a:pt x="405" y="472"/>
                  </a:lnTo>
                  <a:lnTo>
                    <a:pt x="426" y="480"/>
                  </a:lnTo>
                  <a:lnTo>
                    <a:pt x="448" y="485"/>
                  </a:lnTo>
                  <a:lnTo>
                    <a:pt x="476" y="489"/>
                  </a:lnTo>
                  <a:lnTo>
                    <a:pt x="507" y="493"/>
                  </a:lnTo>
                  <a:lnTo>
                    <a:pt x="540" y="494"/>
                  </a:lnTo>
                  <a:lnTo>
                    <a:pt x="579" y="495"/>
                  </a:lnTo>
                  <a:lnTo>
                    <a:pt x="653" y="495"/>
                  </a:lnTo>
                  <a:lnTo>
                    <a:pt x="653" y="60"/>
                  </a:lnTo>
                  <a:lnTo>
                    <a:pt x="589" y="56"/>
                  </a:lnTo>
                  <a:lnTo>
                    <a:pt x="518" y="5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58"/>
            </a:p>
          </p:txBody>
        </p:sp>
        <p:sp>
          <p:nvSpPr>
            <p:cNvPr id="99" name="Freeform 39"/>
            <p:cNvSpPr>
              <a:spLocks/>
            </p:cNvSpPr>
            <p:nvPr userDrawn="1"/>
          </p:nvSpPr>
          <p:spPr bwMode="auto">
            <a:xfrm>
              <a:off x="2388" y="1595"/>
              <a:ext cx="56" cy="64"/>
            </a:xfrm>
            <a:custGeom>
              <a:avLst/>
              <a:gdLst>
                <a:gd name="T0" fmla="*/ 0 w 941"/>
                <a:gd name="T1" fmla="*/ 0 h 1081"/>
                <a:gd name="T2" fmla="*/ 0 w 941"/>
                <a:gd name="T3" fmla="*/ 0 h 1081"/>
                <a:gd name="T4" fmla="*/ 0 w 941"/>
                <a:gd name="T5" fmla="*/ 0 h 1081"/>
                <a:gd name="T6" fmla="*/ 0 w 941"/>
                <a:gd name="T7" fmla="*/ 0 h 1081"/>
                <a:gd name="T8" fmla="*/ 0 w 941"/>
                <a:gd name="T9" fmla="*/ 0 h 1081"/>
                <a:gd name="T10" fmla="*/ 0 w 941"/>
                <a:gd name="T11" fmla="*/ 0 h 1081"/>
                <a:gd name="T12" fmla="*/ 0 w 941"/>
                <a:gd name="T13" fmla="*/ 0 h 1081"/>
                <a:gd name="T14" fmla="*/ 0 w 941"/>
                <a:gd name="T15" fmla="*/ 0 h 1081"/>
                <a:gd name="T16" fmla="*/ 0 w 941"/>
                <a:gd name="T17" fmla="*/ 0 h 1081"/>
                <a:gd name="T18" fmla="*/ 0 w 941"/>
                <a:gd name="T19" fmla="*/ 0 h 1081"/>
                <a:gd name="T20" fmla="*/ 0 w 941"/>
                <a:gd name="T21" fmla="*/ 0 h 1081"/>
                <a:gd name="T22" fmla="*/ 0 w 941"/>
                <a:gd name="T23" fmla="*/ 0 h 1081"/>
                <a:gd name="T24" fmla="*/ 0 w 941"/>
                <a:gd name="T25" fmla="*/ 0 h 1081"/>
                <a:gd name="T26" fmla="*/ 0 w 941"/>
                <a:gd name="T27" fmla="*/ 0 h 1081"/>
                <a:gd name="T28" fmla="*/ 0 w 941"/>
                <a:gd name="T29" fmla="*/ 0 h 1081"/>
                <a:gd name="T30" fmla="*/ 0 w 941"/>
                <a:gd name="T31" fmla="*/ 0 h 1081"/>
                <a:gd name="T32" fmla="*/ 0 w 941"/>
                <a:gd name="T33" fmla="*/ 0 h 1081"/>
                <a:gd name="T34" fmla="*/ 0 w 941"/>
                <a:gd name="T35" fmla="*/ 0 h 1081"/>
                <a:gd name="T36" fmla="*/ 0 w 941"/>
                <a:gd name="T37" fmla="*/ 0 h 1081"/>
                <a:gd name="T38" fmla="*/ 0 w 941"/>
                <a:gd name="T39" fmla="*/ 0 h 1081"/>
                <a:gd name="T40" fmla="*/ 0 w 941"/>
                <a:gd name="T41" fmla="*/ 0 h 1081"/>
                <a:gd name="T42" fmla="*/ 0 w 941"/>
                <a:gd name="T43" fmla="*/ 0 h 1081"/>
                <a:gd name="T44" fmla="*/ 0 w 941"/>
                <a:gd name="T45" fmla="*/ 0 h 1081"/>
                <a:gd name="T46" fmla="*/ 0 w 941"/>
                <a:gd name="T47" fmla="*/ 0 h 1081"/>
                <a:gd name="T48" fmla="*/ 0 w 941"/>
                <a:gd name="T49" fmla="*/ 0 h 1081"/>
                <a:gd name="T50" fmla="*/ 0 w 941"/>
                <a:gd name="T51" fmla="*/ 0 h 1081"/>
                <a:gd name="T52" fmla="*/ 0 w 941"/>
                <a:gd name="T53" fmla="*/ 0 h 1081"/>
                <a:gd name="T54" fmla="*/ 0 w 941"/>
                <a:gd name="T55" fmla="*/ 0 h 108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41" h="1081">
                  <a:moveTo>
                    <a:pt x="138" y="824"/>
                  </a:moveTo>
                  <a:lnTo>
                    <a:pt x="154" y="824"/>
                  </a:lnTo>
                  <a:lnTo>
                    <a:pt x="872" y="0"/>
                  </a:lnTo>
                  <a:lnTo>
                    <a:pt x="941" y="0"/>
                  </a:lnTo>
                  <a:lnTo>
                    <a:pt x="941" y="1081"/>
                  </a:lnTo>
                  <a:lnTo>
                    <a:pt x="921" y="1079"/>
                  </a:lnTo>
                  <a:lnTo>
                    <a:pt x="903" y="1076"/>
                  </a:lnTo>
                  <a:lnTo>
                    <a:pt x="886" y="1076"/>
                  </a:lnTo>
                  <a:lnTo>
                    <a:pt x="872" y="1075"/>
                  </a:lnTo>
                  <a:lnTo>
                    <a:pt x="859" y="1076"/>
                  </a:lnTo>
                  <a:lnTo>
                    <a:pt x="843" y="1076"/>
                  </a:lnTo>
                  <a:lnTo>
                    <a:pt x="824" y="1079"/>
                  </a:lnTo>
                  <a:lnTo>
                    <a:pt x="803" y="1081"/>
                  </a:lnTo>
                  <a:lnTo>
                    <a:pt x="803" y="219"/>
                  </a:lnTo>
                  <a:lnTo>
                    <a:pt x="786" y="219"/>
                  </a:lnTo>
                  <a:lnTo>
                    <a:pt x="129" y="984"/>
                  </a:lnTo>
                  <a:lnTo>
                    <a:pt x="106" y="1011"/>
                  </a:lnTo>
                  <a:lnTo>
                    <a:pt x="83" y="1036"/>
                  </a:lnTo>
                  <a:lnTo>
                    <a:pt x="64" y="1059"/>
                  </a:lnTo>
                  <a:lnTo>
                    <a:pt x="48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0" y="2"/>
                  </a:lnTo>
                  <a:lnTo>
                    <a:pt x="25" y="3"/>
                  </a:lnTo>
                  <a:lnTo>
                    <a:pt x="44" y="4"/>
                  </a:lnTo>
                  <a:lnTo>
                    <a:pt x="69" y="4"/>
                  </a:lnTo>
                  <a:lnTo>
                    <a:pt x="138" y="0"/>
                  </a:lnTo>
                  <a:lnTo>
                    <a:pt x="138" y="82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58"/>
            </a:p>
          </p:txBody>
        </p:sp>
        <p:sp>
          <p:nvSpPr>
            <p:cNvPr id="100" name="Freeform 40"/>
            <p:cNvSpPr>
              <a:spLocks/>
            </p:cNvSpPr>
            <p:nvPr userDrawn="1"/>
          </p:nvSpPr>
          <p:spPr bwMode="auto">
            <a:xfrm>
              <a:off x="2316" y="1595"/>
              <a:ext cx="55" cy="64"/>
            </a:xfrm>
            <a:custGeom>
              <a:avLst/>
              <a:gdLst>
                <a:gd name="T0" fmla="*/ 0 w 942"/>
                <a:gd name="T1" fmla="*/ 0 h 1081"/>
                <a:gd name="T2" fmla="*/ 0 w 942"/>
                <a:gd name="T3" fmla="*/ 0 h 1081"/>
                <a:gd name="T4" fmla="*/ 0 w 942"/>
                <a:gd name="T5" fmla="*/ 0 h 1081"/>
                <a:gd name="T6" fmla="*/ 0 w 942"/>
                <a:gd name="T7" fmla="*/ 0 h 1081"/>
                <a:gd name="T8" fmla="*/ 0 w 942"/>
                <a:gd name="T9" fmla="*/ 0 h 1081"/>
                <a:gd name="T10" fmla="*/ 0 w 942"/>
                <a:gd name="T11" fmla="*/ 0 h 1081"/>
                <a:gd name="T12" fmla="*/ 0 w 942"/>
                <a:gd name="T13" fmla="*/ 0 h 1081"/>
                <a:gd name="T14" fmla="*/ 0 w 942"/>
                <a:gd name="T15" fmla="*/ 0 h 1081"/>
                <a:gd name="T16" fmla="*/ 0 w 942"/>
                <a:gd name="T17" fmla="*/ 0 h 1081"/>
                <a:gd name="T18" fmla="*/ 0 w 942"/>
                <a:gd name="T19" fmla="*/ 0 h 1081"/>
                <a:gd name="T20" fmla="*/ 0 w 942"/>
                <a:gd name="T21" fmla="*/ 0 h 1081"/>
                <a:gd name="T22" fmla="*/ 0 w 942"/>
                <a:gd name="T23" fmla="*/ 0 h 1081"/>
                <a:gd name="T24" fmla="*/ 0 w 942"/>
                <a:gd name="T25" fmla="*/ 0 h 1081"/>
                <a:gd name="T26" fmla="*/ 0 w 942"/>
                <a:gd name="T27" fmla="*/ 0 h 1081"/>
                <a:gd name="T28" fmla="*/ 0 w 942"/>
                <a:gd name="T29" fmla="*/ 0 h 1081"/>
                <a:gd name="T30" fmla="*/ 0 w 942"/>
                <a:gd name="T31" fmla="*/ 0 h 1081"/>
                <a:gd name="T32" fmla="*/ 0 w 942"/>
                <a:gd name="T33" fmla="*/ 0 h 1081"/>
                <a:gd name="T34" fmla="*/ 0 w 942"/>
                <a:gd name="T35" fmla="*/ 0 h 1081"/>
                <a:gd name="T36" fmla="*/ 0 w 942"/>
                <a:gd name="T37" fmla="*/ 0 h 1081"/>
                <a:gd name="T38" fmla="*/ 0 w 942"/>
                <a:gd name="T39" fmla="*/ 0 h 1081"/>
                <a:gd name="T40" fmla="*/ 0 w 942"/>
                <a:gd name="T41" fmla="*/ 0 h 1081"/>
                <a:gd name="T42" fmla="*/ 0 w 942"/>
                <a:gd name="T43" fmla="*/ 0 h 1081"/>
                <a:gd name="T44" fmla="*/ 0 w 942"/>
                <a:gd name="T45" fmla="*/ 0 h 1081"/>
                <a:gd name="T46" fmla="*/ 0 w 942"/>
                <a:gd name="T47" fmla="*/ 0 h 1081"/>
                <a:gd name="T48" fmla="*/ 0 w 942"/>
                <a:gd name="T49" fmla="*/ 0 h 1081"/>
                <a:gd name="T50" fmla="*/ 0 w 942"/>
                <a:gd name="T51" fmla="*/ 0 h 1081"/>
                <a:gd name="T52" fmla="*/ 0 w 942"/>
                <a:gd name="T53" fmla="*/ 0 h 1081"/>
                <a:gd name="T54" fmla="*/ 0 w 942"/>
                <a:gd name="T55" fmla="*/ 0 h 1081"/>
                <a:gd name="T56" fmla="*/ 0 w 942"/>
                <a:gd name="T57" fmla="*/ 0 h 1081"/>
                <a:gd name="T58" fmla="*/ 0 w 942"/>
                <a:gd name="T59" fmla="*/ 0 h 1081"/>
                <a:gd name="T60" fmla="*/ 0 w 942"/>
                <a:gd name="T61" fmla="*/ 0 h 1081"/>
                <a:gd name="T62" fmla="*/ 0 w 942"/>
                <a:gd name="T63" fmla="*/ 0 h 1081"/>
                <a:gd name="T64" fmla="*/ 0 w 942"/>
                <a:gd name="T65" fmla="*/ 0 h 1081"/>
                <a:gd name="T66" fmla="*/ 0 w 942"/>
                <a:gd name="T67" fmla="*/ 0 h 1081"/>
                <a:gd name="T68" fmla="*/ 0 w 942"/>
                <a:gd name="T69" fmla="*/ 0 h 1081"/>
                <a:gd name="T70" fmla="*/ 0 w 942"/>
                <a:gd name="T71" fmla="*/ 0 h 1081"/>
                <a:gd name="T72" fmla="*/ 0 w 942"/>
                <a:gd name="T73" fmla="*/ 0 h 1081"/>
                <a:gd name="T74" fmla="*/ 0 w 942"/>
                <a:gd name="T75" fmla="*/ 0 h 1081"/>
                <a:gd name="T76" fmla="*/ 0 w 942"/>
                <a:gd name="T77" fmla="*/ 0 h 1081"/>
                <a:gd name="T78" fmla="*/ 0 w 942"/>
                <a:gd name="T79" fmla="*/ 0 h 1081"/>
                <a:gd name="T80" fmla="*/ 0 w 942"/>
                <a:gd name="T81" fmla="*/ 0 h 1081"/>
                <a:gd name="T82" fmla="*/ 0 w 942"/>
                <a:gd name="T83" fmla="*/ 0 h 1081"/>
                <a:gd name="T84" fmla="*/ 0 w 942"/>
                <a:gd name="T85" fmla="*/ 0 h 1081"/>
                <a:gd name="T86" fmla="*/ 0 w 942"/>
                <a:gd name="T87" fmla="*/ 0 h 1081"/>
                <a:gd name="T88" fmla="*/ 0 w 942"/>
                <a:gd name="T89" fmla="*/ 0 h 1081"/>
                <a:gd name="T90" fmla="*/ 0 w 942"/>
                <a:gd name="T91" fmla="*/ 0 h 1081"/>
                <a:gd name="T92" fmla="*/ 0 w 942"/>
                <a:gd name="T93" fmla="*/ 0 h 1081"/>
                <a:gd name="T94" fmla="*/ 0 w 942"/>
                <a:gd name="T95" fmla="*/ 0 h 1081"/>
                <a:gd name="T96" fmla="*/ 0 w 942"/>
                <a:gd name="T97" fmla="*/ 0 h 1081"/>
                <a:gd name="T98" fmla="*/ 0 w 942"/>
                <a:gd name="T99" fmla="*/ 0 h 1081"/>
                <a:gd name="T100" fmla="*/ 0 w 942"/>
                <a:gd name="T101" fmla="*/ 0 h 1081"/>
                <a:gd name="T102" fmla="*/ 0 w 942"/>
                <a:gd name="T103" fmla="*/ 0 h 1081"/>
                <a:gd name="T104" fmla="*/ 0 w 942"/>
                <a:gd name="T105" fmla="*/ 0 h 1081"/>
                <a:gd name="T106" fmla="*/ 0 w 942"/>
                <a:gd name="T107" fmla="*/ 0 h 1081"/>
                <a:gd name="T108" fmla="*/ 0 w 942"/>
                <a:gd name="T109" fmla="*/ 0 h 1081"/>
                <a:gd name="T110" fmla="*/ 0 w 942"/>
                <a:gd name="T111" fmla="*/ 0 h 1081"/>
                <a:gd name="T112" fmla="*/ 0 w 942"/>
                <a:gd name="T113" fmla="*/ 0 h 108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942" h="1081">
                  <a:moveTo>
                    <a:pt x="69" y="4"/>
                  </a:moveTo>
                  <a:lnTo>
                    <a:pt x="96" y="3"/>
                  </a:lnTo>
                  <a:lnTo>
                    <a:pt x="139" y="0"/>
                  </a:lnTo>
                  <a:lnTo>
                    <a:pt x="139" y="453"/>
                  </a:lnTo>
                  <a:lnTo>
                    <a:pt x="472" y="461"/>
                  </a:lnTo>
                  <a:lnTo>
                    <a:pt x="489" y="460"/>
                  </a:lnTo>
                  <a:lnTo>
                    <a:pt x="509" y="460"/>
                  </a:lnTo>
                  <a:lnTo>
                    <a:pt x="528" y="459"/>
                  </a:lnTo>
                  <a:lnTo>
                    <a:pt x="549" y="459"/>
                  </a:lnTo>
                  <a:lnTo>
                    <a:pt x="570" y="458"/>
                  </a:lnTo>
                  <a:lnTo>
                    <a:pt x="592" y="457"/>
                  </a:lnTo>
                  <a:lnTo>
                    <a:pt x="614" y="457"/>
                  </a:lnTo>
                  <a:lnTo>
                    <a:pt x="639" y="456"/>
                  </a:lnTo>
                  <a:lnTo>
                    <a:pt x="662" y="456"/>
                  </a:lnTo>
                  <a:lnTo>
                    <a:pt x="684" y="454"/>
                  </a:lnTo>
                  <a:lnTo>
                    <a:pt x="707" y="454"/>
                  </a:lnTo>
                  <a:lnTo>
                    <a:pt x="727" y="454"/>
                  </a:lnTo>
                  <a:lnTo>
                    <a:pt x="747" y="453"/>
                  </a:lnTo>
                  <a:lnTo>
                    <a:pt x="766" y="453"/>
                  </a:lnTo>
                  <a:lnTo>
                    <a:pt x="785" y="453"/>
                  </a:lnTo>
                  <a:lnTo>
                    <a:pt x="802" y="453"/>
                  </a:lnTo>
                  <a:lnTo>
                    <a:pt x="802" y="0"/>
                  </a:lnTo>
                  <a:lnTo>
                    <a:pt x="843" y="3"/>
                  </a:lnTo>
                  <a:lnTo>
                    <a:pt x="873" y="4"/>
                  </a:lnTo>
                  <a:lnTo>
                    <a:pt x="900" y="3"/>
                  </a:lnTo>
                  <a:lnTo>
                    <a:pt x="942" y="0"/>
                  </a:lnTo>
                  <a:lnTo>
                    <a:pt x="942" y="1081"/>
                  </a:lnTo>
                  <a:lnTo>
                    <a:pt x="913" y="1079"/>
                  </a:lnTo>
                  <a:lnTo>
                    <a:pt x="902" y="1079"/>
                  </a:lnTo>
                  <a:lnTo>
                    <a:pt x="894" y="1078"/>
                  </a:lnTo>
                  <a:lnTo>
                    <a:pt x="873" y="1075"/>
                  </a:lnTo>
                  <a:lnTo>
                    <a:pt x="849" y="1078"/>
                  </a:lnTo>
                  <a:lnTo>
                    <a:pt x="827" y="1079"/>
                  </a:lnTo>
                  <a:lnTo>
                    <a:pt x="802" y="1081"/>
                  </a:lnTo>
                  <a:lnTo>
                    <a:pt x="802" y="537"/>
                  </a:lnTo>
                  <a:lnTo>
                    <a:pt x="692" y="535"/>
                  </a:lnTo>
                  <a:lnTo>
                    <a:pt x="564" y="529"/>
                  </a:lnTo>
                  <a:lnTo>
                    <a:pt x="379" y="529"/>
                  </a:lnTo>
                  <a:lnTo>
                    <a:pt x="367" y="529"/>
                  </a:lnTo>
                  <a:lnTo>
                    <a:pt x="351" y="530"/>
                  </a:lnTo>
                  <a:lnTo>
                    <a:pt x="332" y="530"/>
                  </a:lnTo>
                  <a:lnTo>
                    <a:pt x="310" y="531"/>
                  </a:lnTo>
                  <a:lnTo>
                    <a:pt x="289" y="533"/>
                  </a:lnTo>
                  <a:lnTo>
                    <a:pt x="272" y="534"/>
                  </a:lnTo>
                  <a:lnTo>
                    <a:pt x="259" y="535"/>
                  </a:lnTo>
                  <a:lnTo>
                    <a:pt x="250" y="535"/>
                  </a:lnTo>
                  <a:lnTo>
                    <a:pt x="139" y="537"/>
                  </a:lnTo>
                  <a:lnTo>
                    <a:pt x="139" y="1081"/>
                  </a:lnTo>
                  <a:lnTo>
                    <a:pt x="110" y="1079"/>
                  </a:lnTo>
                  <a:lnTo>
                    <a:pt x="99" y="1079"/>
                  </a:lnTo>
                  <a:lnTo>
                    <a:pt x="91" y="1078"/>
                  </a:lnTo>
                  <a:lnTo>
                    <a:pt x="69" y="1075"/>
                  </a:lnTo>
                  <a:lnTo>
                    <a:pt x="37" y="1078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40" y="3"/>
                  </a:lnTo>
                  <a:lnTo>
                    <a:pt x="69" y="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58"/>
            </a:p>
          </p:txBody>
        </p:sp>
        <p:sp>
          <p:nvSpPr>
            <p:cNvPr id="101" name="Freeform 41"/>
            <p:cNvSpPr>
              <a:spLocks/>
            </p:cNvSpPr>
            <p:nvPr userDrawn="1"/>
          </p:nvSpPr>
          <p:spPr bwMode="auto">
            <a:xfrm>
              <a:off x="2269" y="1595"/>
              <a:ext cx="34" cy="64"/>
            </a:xfrm>
            <a:custGeom>
              <a:avLst/>
              <a:gdLst>
                <a:gd name="T0" fmla="*/ 0 w 571"/>
                <a:gd name="T1" fmla="*/ 0 h 1075"/>
                <a:gd name="T2" fmla="*/ 0 w 571"/>
                <a:gd name="T3" fmla="*/ 0 h 1075"/>
                <a:gd name="T4" fmla="*/ 0 w 571"/>
                <a:gd name="T5" fmla="*/ 0 h 1075"/>
                <a:gd name="T6" fmla="*/ 0 w 571"/>
                <a:gd name="T7" fmla="*/ 0 h 1075"/>
                <a:gd name="T8" fmla="*/ 0 w 571"/>
                <a:gd name="T9" fmla="*/ 0 h 1075"/>
                <a:gd name="T10" fmla="*/ 0 w 571"/>
                <a:gd name="T11" fmla="*/ 0 h 1075"/>
                <a:gd name="T12" fmla="*/ 0 w 571"/>
                <a:gd name="T13" fmla="*/ 0 h 1075"/>
                <a:gd name="T14" fmla="*/ 0 w 571"/>
                <a:gd name="T15" fmla="*/ 0 h 1075"/>
                <a:gd name="T16" fmla="*/ 0 w 571"/>
                <a:gd name="T17" fmla="*/ 0 h 1075"/>
                <a:gd name="T18" fmla="*/ 0 w 571"/>
                <a:gd name="T19" fmla="*/ 0 h 1075"/>
                <a:gd name="T20" fmla="*/ 0 w 571"/>
                <a:gd name="T21" fmla="*/ 0 h 1075"/>
                <a:gd name="T22" fmla="*/ 0 w 571"/>
                <a:gd name="T23" fmla="*/ 0 h 1075"/>
                <a:gd name="T24" fmla="*/ 0 w 571"/>
                <a:gd name="T25" fmla="*/ 0 h 1075"/>
                <a:gd name="T26" fmla="*/ 0 w 571"/>
                <a:gd name="T27" fmla="*/ 0 h 1075"/>
                <a:gd name="T28" fmla="*/ 0 w 571"/>
                <a:gd name="T29" fmla="*/ 0 h 1075"/>
                <a:gd name="T30" fmla="*/ 0 w 571"/>
                <a:gd name="T31" fmla="*/ 0 h 1075"/>
                <a:gd name="T32" fmla="*/ 0 w 571"/>
                <a:gd name="T33" fmla="*/ 0 h 1075"/>
                <a:gd name="T34" fmla="*/ 0 w 571"/>
                <a:gd name="T35" fmla="*/ 0 h 1075"/>
                <a:gd name="T36" fmla="*/ 0 w 571"/>
                <a:gd name="T37" fmla="*/ 0 h 1075"/>
                <a:gd name="T38" fmla="*/ 0 w 571"/>
                <a:gd name="T39" fmla="*/ 0 h 1075"/>
                <a:gd name="T40" fmla="*/ 0 w 571"/>
                <a:gd name="T41" fmla="*/ 0 h 1075"/>
                <a:gd name="T42" fmla="*/ 0 w 571"/>
                <a:gd name="T43" fmla="*/ 0 h 1075"/>
                <a:gd name="T44" fmla="*/ 0 w 571"/>
                <a:gd name="T45" fmla="*/ 0 h 1075"/>
                <a:gd name="T46" fmla="*/ 0 w 571"/>
                <a:gd name="T47" fmla="*/ 0 h 1075"/>
                <a:gd name="T48" fmla="*/ 0 w 571"/>
                <a:gd name="T49" fmla="*/ 0 h 1075"/>
                <a:gd name="T50" fmla="*/ 0 w 571"/>
                <a:gd name="T51" fmla="*/ 0 h 1075"/>
                <a:gd name="T52" fmla="*/ 0 w 571"/>
                <a:gd name="T53" fmla="*/ 0 h 1075"/>
                <a:gd name="T54" fmla="*/ 0 w 571"/>
                <a:gd name="T55" fmla="*/ 0 h 1075"/>
                <a:gd name="T56" fmla="*/ 0 w 571"/>
                <a:gd name="T57" fmla="*/ 0 h 1075"/>
                <a:gd name="T58" fmla="*/ 0 w 571"/>
                <a:gd name="T59" fmla="*/ 0 h 1075"/>
                <a:gd name="T60" fmla="*/ 0 w 571"/>
                <a:gd name="T61" fmla="*/ 0 h 1075"/>
                <a:gd name="T62" fmla="*/ 0 w 571"/>
                <a:gd name="T63" fmla="*/ 0 h 1075"/>
                <a:gd name="T64" fmla="*/ 0 w 571"/>
                <a:gd name="T65" fmla="*/ 0 h 1075"/>
                <a:gd name="T66" fmla="*/ 0 w 571"/>
                <a:gd name="T67" fmla="*/ 0 h 1075"/>
                <a:gd name="T68" fmla="*/ 0 w 571"/>
                <a:gd name="T69" fmla="*/ 0 h 1075"/>
                <a:gd name="T70" fmla="*/ 0 w 571"/>
                <a:gd name="T71" fmla="*/ 0 h 1075"/>
                <a:gd name="T72" fmla="*/ 0 w 571"/>
                <a:gd name="T73" fmla="*/ 0 h 1075"/>
                <a:gd name="T74" fmla="*/ 0 w 571"/>
                <a:gd name="T75" fmla="*/ 0 h 1075"/>
                <a:gd name="T76" fmla="*/ 0 w 571"/>
                <a:gd name="T77" fmla="*/ 0 h 1075"/>
                <a:gd name="T78" fmla="*/ 0 w 571"/>
                <a:gd name="T79" fmla="*/ 0 h 1075"/>
                <a:gd name="T80" fmla="*/ 0 w 571"/>
                <a:gd name="T81" fmla="*/ 0 h 1075"/>
                <a:gd name="T82" fmla="*/ 0 w 571"/>
                <a:gd name="T83" fmla="*/ 0 h 1075"/>
                <a:gd name="T84" fmla="*/ 0 w 571"/>
                <a:gd name="T85" fmla="*/ 0 h 1075"/>
                <a:gd name="T86" fmla="*/ 0 w 571"/>
                <a:gd name="T87" fmla="*/ 0 h 1075"/>
                <a:gd name="T88" fmla="*/ 0 w 571"/>
                <a:gd name="T89" fmla="*/ 0 h 1075"/>
                <a:gd name="T90" fmla="*/ 0 w 571"/>
                <a:gd name="T91" fmla="*/ 0 h 1075"/>
                <a:gd name="T92" fmla="*/ 0 w 571"/>
                <a:gd name="T93" fmla="*/ 0 h 1075"/>
                <a:gd name="T94" fmla="*/ 0 w 571"/>
                <a:gd name="T95" fmla="*/ 0 h 1075"/>
                <a:gd name="T96" fmla="*/ 0 w 571"/>
                <a:gd name="T97" fmla="*/ 0 h 1075"/>
                <a:gd name="T98" fmla="*/ 0 w 571"/>
                <a:gd name="T99" fmla="*/ 0 h 1075"/>
                <a:gd name="T100" fmla="*/ 0 w 571"/>
                <a:gd name="T101" fmla="*/ 0 h 1075"/>
                <a:gd name="T102" fmla="*/ 0 w 571"/>
                <a:gd name="T103" fmla="*/ 0 h 107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571" h="1075">
                  <a:moveTo>
                    <a:pt x="266" y="999"/>
                  </a:moveTo>
                  <a:lnTo>
                    <a:pt x="318" y="998"/>
                  </a:lnTo>
                  <a:lnTo>
                    <a:pt x="362" y="997"/>
                  </a:lnTo>
                  <a:lnTo>
                    <a:pt x="397" y="996"/>
                  </a:lnTo>
                  <a:lnTo>
                    <a:pt x="425" y="996"/>
                  </a:lnTo>
                  <a:lnTo>
                    <a:pt x="440" y="996"/>
                  </a:lnTo>
                  <a:lnTo>
                    <a:pt x="456" y="995"/>
                  </a:lnTo>
                  <a:lnTo>
                    <a:pt x="472" y="994"/>
                  </a:lnTo>
                  <a:lnTo>
                    <a:pt x="488" y="994"/>
                  </a:lnTo>
                  <a:lnTo>
                    <a:pt x="505" y="990"/>
                  </a:lnTo>
                  <a:lnTo>
                    <a:pt x="524" y="987"/>
                  </a:lnTo>
                  <a:lnTo>
                    <a:pt x="545" y="984"/>
                  </a:lnTo>
                  <a:lnTo>
                    <a:pt x="571" y="981"/>
                  </a:lnTo>
                  <a:lnTo>
                    <a:pt x="569" y="998"/>
                  </a:lnTo>
                  <a:lnTo>
                    <a:pt x="565" y="1014"/>
                  </a:lnTo>
                  <a:lnTo>
                    <a:pt x="564" y="1030"/>
                  </a:lnTo>
                  <a:lnTo>
                    <a:pt x="565" y="1042"/>
                  </a:lnTo>
                  <a:lnTo>
                    <a:pt x="565" y="1051"/>
                  </a:lnTo>
                  <a:lnTo>
                    <a:pt x="571" y="1075"/>
                  </a:lnTo>
                  <a:lnTo>
                    <a:pt x="0" y="1075"/>
                  </a:lnTo>
                  <a:lnTo>
                    <a:pt x="0" y="0"/>
                  </a:lnTo>
                  <a:lnTo>
                    <a:pt x="559" y="0"/>
                  </a:lnTo>
                  <a:lnTo>
                    <a:pt x="557" y="29"/>
                  </a:lnTo>
                  <a:lnTo>
                    <a:pt x="556" y="49"/>
                  </a:lnTo>
                  <a:lnTo>
                    <a:pt x="557" y="67"/>
                  </a:lnTo>
                  <a:lnTo>
                    <a:pt x="559" y="96"/>
                  </a:lnTo>
                  <a:lnTo>
                    <a:pt x="540" y="91"/>
                  </a:lnTo>
                  <a:lnTo>
                    <a:pt x="523" y="88"/>
                  </a:lnTo>
                  <a:lnTo>
                    <a:pt x="508" y="86"/>
                  </a:lnTo>
                  <a:lnTo>
                    <a:pt x="497" y="84"/>
                  </a:lnTo>
                  <a:lnTo>
                    <a:pt x="478" y="82"/>
                  </a:lnTo>
                  <a:lnTo>
                    <a:pt x="457" y="80"/>
                  </a:lnTo>
                  <a:lnTo>
                    <a:pt x="438" y="79"/>
                  </a:lnTo>
                  <a:lnTo>
                    <a:pt x="419" y="78"/>
                  </a:lnTo>
                  <a:lnTo>
                    <a:pt x="261" y="76"/>
                  </a:lnTo>
                  <a:lnTo>
                    <a:pt x="139" y="76"/>
                  </a:lnTo>
                  <a:lnTo>
                    <a:pt x="139" y="471"/>
                  </a:lnTo>
                  <a:lnTo>
                    <a:pt x="427" y="471"/>
                  </a:lnTo>
                  <a:lnTo>
                    <a:pt x="473" y="467"/>
                  </a:lnTo>
                  <a:lnTo>
                    <a:pt x="524" y="463"/>
                  </a:lnTo>
                  <a:lnTo>
                    <a:pt x="521" y="487"/>
                  </a:lnTo>
                  <a:lnTo>
                    <a:pt x="520" y="504"/>
                  </a:lnTo>
                  <a:lnTo>
                    <a:pt x="521" y="521"/>
                  </a:lnTo>
                  <a:lnTo>
                    <a:pt x="524" y="548"/>
                  </a:lnTo>
                  <a:lnTo>
                    <a:pt x="473" y="545"/>
                  </a:lnTo>
                  <a:lnTo>
                    <a:pt x="427" y="540"/>
                  </a:lnTo>
                  <a:lnTo>
                    <a:pt x="139" y="540"/>
                  </a:lnTo>
                  <a:lnTo>
                    <a:pt x="139" y="1002"/>
                  </a:lnTo>
                  <a:lnTo>
                    <a:pt x="153" y="1001"/>
                  </a:lnTo>
                  <a:lnTo>
                    <a:pt x="179" y="1001"/>
                  </a:lnTo>
                  <a:lnTo>
                    <a:pt x="217" y="1000"/>
                  </a:lnTo>
                  <a:lnTo>
                    <a:pt x="266" y="99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58"/>
            </a:p>
          </p:txBody>
        </p:sp>
        <p:sp>
          <p:nvSpPr>
            <p:cNvPr id="102" name="Freeform 42"/>
            <p:cNvSpPr>
              <a:spLocks/>
            </p:cNvSpPr>
            <p:nvPr userDrawn="1"/>
          </p:nvSpPr>
          <p:spPr bwMode="auto">
            <a:xfrm>
              <a:off x="2187" y="1595"/>
              <a:ext cx="66" cy="64"/>
            </a:xfrm>
            <a:custGeom>
              <a:avLst/>
              <a:gdLst>
                <a:gd name="T0" fmla="*/ 0 w 1117"/>
                <a:gd name="T1" fmla="*/ 0 h 1086"/>
                <a:gd name="T2" fmla="*/ 0 w 1117"/>
                <a:gd name="T3" fmla="*/ 0 h 1086"/>
                <a:gd name="T4" fmla="*/ 0 w 1117"/>
                <a:gd name="T5" fmla="*/ 0 h 1086"/>
                <a:gd name="T6" fmla="*/ 0 w 1117"/>
                <a:gd name="T7" fmla="*/ 0 h 1086"/>
                <a:gd name="T8" fmla="*/ 0 w 1117"/>
                <a:gd name="T9" fmla="*/ 0 h 1086"/>
                <a:gd name="T10" fmla="*/ 0 w 1117"/>
                <a:gd name="T11" fmla="*/ 0 h 1086"/>
                <a:gd name="T12" fmla="*/ 0 w 1117"/>
                <a:gd name="T13" fmla="*/ 0 h 1086"/>
                <a:gd name="T14" fmla="*/ 0 w 1117"/>
                <a:gd name="T15" fmla="*/ 0 h 1086"/>
                <a:gd name="T16" fmla="*/ 0 w 1117"/>
                <a:gd name="T17" fmla="*/ 0 h 1086"/>
                <a:gd name="T18" fmla="*/ 0 w 1117"/>
                <a:gd name="T19" fmla="*/ 0 h 1086"/>
                <a:gd name="T20" fmla="*/ 0 w 1117"/>
                <a:gd name="T21" fmla="*/ 0 h 1086"/>
                <a:gd name="T22" fmla="*/ 0 w 1117"/>
                <a:gd name="T23" fmla="*/ 0 h 1086"/>
                <a:gd name="T24" fmla="*/ 0 w 1117"/>
                <a:gd name="T25" fmla="*/ 0 h 1086"/>
                <a:gd name="T26" fmla="*/ 0 w 1117"/>
                <a:gd name="T27" fmla="*/ 0 h 1086"/>
                <a:gd name="T28" fmla="*/ 0 w 1117"/>
                <a:gd name="T29" fmla="*/ 0 h 1086"/>
                <a:gd name="T30" fmla="*/ 0 w 1117"/>
                <a:gd name="T31" fmla="*/ 0 h 1086"/>
                <a:gd name="T32" fmla="*/ 0 w 1117"/>
                <a:gd name="T33" fmla="*/ 0 h 1086"/>
                <a:gd name="T34" fmla="*/ 0 w 1117"/>
                <a:gd name="T35" fmla="*/ 0 h 1086"/>
                <a:gd name="T36" fmla="*/ 0 w 1117"/>
                <a:gd name="T37" fmla="*/ 0 h 1086"/>
                <a:gd name="T38" fmla="*/ 0 w 1117"/>
                <a:gd name="T39" fmla="*/ 0 h 1086"/>
                <a:gd name="T40" fmla="*/ 0 w 1117"/>
                <a:gd name="T41" fmla="*/ 0 h 1086"/>
                <a:gd name="T42" fmla="*/ 0 w 1117"/>
                <a:gd name="T43" fmla="*/ 0 h 1086"/>
                <a:gd name="T44" fmla="*/ 0 w 1117"/>
                <a:gd name="T45" fmla="*/ 0 h 1086"/>
                <a:gd name="T46" fmla="*/ 0 w 1117"/>
                <a:gd name="T47" fmla="*/ 0 h 1086"/>
                <a:gd name="T48" fmla="*/ 0 w 1117"/>
                <a:gd name="T49" fmla="*/ 0 h 1086"/>
                <a:gd name="T50" fmla="*/ 0 w 1117"/>
                <a:gd name="T51" fmla="*/ 0 h 1086"/>
                <a:gd name="T52" fmla="*/ 0 w 1117"/>
                <a:gd name="T53" fmla="*/ 0 h 1086"/>
                <a:gd name="T54" fmla="*/ 0 w 1117"/>
                <a:gd name="T55" fmla="*/ 0 h 1086"/>
                <a:gd name="T56" fmla="*/ 0 w 1117"/>
                <a:gd name="T57" fmla="*/ 0 h 1086"/>
                <a:gd name="T58" fmla="*/ 0 w 1117"/>
                <a:gd name="T59" fmla="*/ 0 h 1086"/>
                <a:gd name="T60" fmla="*/ 0 w 1117"/>
                <a:gd name="T61" fmla="*/ 0 h 1086"/>
                <a:gd name="T62" fmla="*/ 0 w 1117"/>
                <a:gd name="T63" fmla="*/ 0 h 1086"/>
                <a:gd name="T64" fmla="*/ 0 w 1117"/>
                <a:gd name="T65" fmla="*/ 0 h 1086"/>
                <a:gd name="T66" fmla="*/ 0 w 1117"/>
                <a:gd name="T67" fmla="*/ 0 h 1086"/>
                <a:gd name="T68" fmla="*/ 0 w 1117"/>
                <a:gd name="T69" fmla="*/ 0 h 1086"/>
                <a:gd name="T70" fmla="*/ 0 w 1117"/>
                <a:gd name="T71" fmla="*/ 0 h 1086"/>
                <a:gd name="T72" fmla="*/ 0 w 1117"/>
                <a:gd name="T73" fmla="*/ 0 h 1086"/>
                <a:gd name="T74" fmla="*/ 0 w 1117"/>
                <a:gd name="T75" fmla="*/ 0 h 1086"/>
                <a:gd name="T76" fmla="*/ 0 w 1117"/>
                <a:gd name="T77" fmla="*/ 0 h 1086"/>
                <a:gd name="T78" fmla="*/ 0 w 1117"/>
                <a:gd name="T79" fmla="*/ 0 h 1086"/>
                <a:gd name="T80" fmla="*/ 0 w 1117"/>
                <a:gd name="T81" fmla="*/ 0 h 1086"/>
                <a:gd name="T82" fmla="*/ 0 w 1117"/>
                <a:gd name="T83" fmla="*/ 0 h 1086"/>
                <a:gd name="T84" fmla="*/ 0 w 1117"/>
                <a:gd name="T85" fmla="*/ 0 h 1086"/>
                <a:gd name="T86" fmla="*/ 0 w 1117"/>
                <a:gd name="T87" fmla="*/ 0 h 1086"/>
                <a:gd name="T88" fmla="*/ 0 w 1117"/>
                <a:gd name="T89" fmla="*/ 0 h 1086"/>
                <a:gd name="T90" fmla="*/ 0 w 1117"/>
                <a:gd name="T91" fmla="*/ 0 h 1086"/>
                <a:gd name="T92" fmla="*/ 0 w 1117"/>
                <a:gd name="T93" fmla="*/ 0 h 1086"/>
                <a:gd name="T94" fmla="*/ 0 w 1117"/>
                <a:gd name="T95" fmla="*/ 0 h 1086"/>
                <a:gd name="T96" fmla="*/ 0 w 1117"/>
                <a:gd name="T97" fmla="*/ 0 h 1086"/>
                <a:gd name="T98" fmla="*/ 0 w 1117"/>
                <a:gd name="T99" fmla="*/ 0 h 1086"/>
                <a:gd name="T100" fmla="*/ 0 w 1117"/>
                <a:gd name="T101" fmla="*/ 0 h 1086"/>
                <a:gd name="T102" fmla="*/ 0 w 1117"/>
                <a:gd name="T103" fmla="*/ 0 h 1086"/>
                <a:gd name="T104" fmla="*/ 0 w 1117"/>
                <a:gd name="T105" fmla="*/ 0 h 1086"/>
                <a:gd name="T106" fmla="*/ 0 w 1117"/>
                <a:gd name="T107" fmla="*/ 0 h 1086"/>
                <a:gd name="T108" fmla="*/ 0 w 1117"/>
                <a:gd name="T109" fmla="*/ 0 h 1086"/>
                <a:gd name="T110" fmla="*/ 0 w 1117"/>
                <a:gd name="T111" fmla="*/ 0 h 1086"/>
                <a:gd name="T112" fmla="*/ 0 w 1117"/>
                <a:gd name="T113" fmla="*/ 0 h 1086"/>
                <a:gd name="T114" fmla="*/ 0 w 1117"/>
                <a:gd name="T115" fmla="*/ 0 h 1086"/>
                <a:gd name="T116" fmla="*/ 0 w 1117"/>
                <a:gd name="T117" fmla="*/ 0 h 1086"/>
                <a:gd name="T118" fmla="*/ 0 w 1117"/>
                <a:gd name="T119" fmla="*/ 0 h 1086"/>
                <a:gd name="T120" fmla="*/ 0 w 1117"/>
                <a:gd name="T121" fmla="*/ 0 h 1086"/>
                <a:gd name="T122" fmla="*/ 0 w 1117"/>
                <a:gd name="T123" fmla="*/ 0 h 108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117" h="1086">
                  <a:moveTo>
                    <a:pt x="140" y="1004"/>
                  </a:moveTo>
                  <a:lnTo>
                    <a:pt x="489" y="1004"/>
                  </a:lnTo>
                  <a:lnTo>
                    <a:pt x="489" y="0"/>
                  </a:lnTo>
                  <a:lnTo>
                    <a:pt x="506" y="2"/>
                  </a:lnTo>
                  <a:lnTo>
                    <a:pt x="524" y="4"/>
                  </a:lnTo>
                  <a:lnTo>
                    <a:pt x="541" y="4"/>
                  </a:lnTo>
                  <a:lnTo>
                    <a:pt x="559" y="5"/>
                  </a:lnTo>
                  <a:lnTo>
                    <a:pt x="581" y="4"/>
                  </a:lnTo>
                  <a:lnTo>
                    <a:pt x="599" y="4"/>
                  </a:lnTo>
                  <a:lnTo>
                    <a:pt x="615" y="2"/>
                  </a:lnTo>
                  <a:lnTo>
                    <a:pt x="627" y="0"/>
                  </a:lnTo>
                  <a:lnTo>
                    <a:pt x="627" y="1004"/>
                  </a:lnTo>
                  <a:lnTo>
                    <a:pt x="978" y="1004"/>
                  </a:lnTo>
                  <a:lnTo>
                    <a:pt x="978" y="0"/>
                  </a:lnTo>
                  <a:lnTo>
                    <a:pt x="995" y="2"/>
                  </a:lnTo>
                  <a:lnTo>
                    <a:pt x="1012" y="4"/>
                  </a:lnTo>
                  <a:lnTo>
                    <a:pt x="1029" y="4"/>
                  </a:lnTo>
                  <a:lnTo>
                    <a:pt x="1047" y="5"/>
                  </a:lnTo>
                  <a:lnTo>
                    <a:pt x="1065" y="4"/>
                  </a:lnTo>
                  <a:lnTo>
                    <a:pt x="1082" y="4"/>
                  </a:lnTo>
                  <a:lnTo>
                    <a:pt x="1100" y="2"/>
                  </a:lnTo>
                  <a:lnTo>
                    <a:pt x="1117" y="0"/>
                  </a:lnTo>
                  <a:lnTo>
                    <a:pt x="1117" y="1086"/>
                  </a:lnTo>
                  <a:lnTo>
                    <a:pt x="1086" y="1086"/>
                  </a:lnTo>
                  <a:lnTo>
                    <a:pt x="1052" y="1086"/>
                  </a:lnTo>
                  <a:lnTo>
                    <a:pt x="1012" y="1085"/>
                  </a:lnTo>
                  <a:lnTo>
                    <a:pt x="969" y="1085"/>
                  </a:lnTo>
                  <a:lnTo>
                    <a:pt x="944" y="1084"/>
                  </a:lnTo>
                  <a:lnTo>
                    <a:pt x="920" y="1084"/>
                  </a:lnTo>
                  <a:lnTo>
                    <a:pt x="896" y="1084"/>
                  </a:lnTo>
                  <a:lnTo>
                    <a:pt x="870" y="1084"/>
                  </a:lnTo>
                  <a:lnTo>
                    <a:pt x="844" y="1083"/>
                  </a:lnTo>
                  <a:lnTo>
                    <a:pt x="818" y="1083"/>
                  </a:lnTo>
                  <a:lnTo>
                    <a:pt x="791" y="1083"/>
                  </a:lnTo>
                  <a:lnTo>
                    <a:pt x="763" y="1083"/>
                  </a:lnTo>
                  <a:lnTo>
                    <a:pt x="736" y="1081"/>
                  </a:lnTo>
                  <a:lnTo>
                    <a:pt x="709" y="1081"/>
                  </a:lnTo>
                  <a:lnTo>
                    <a:pt x="683" y="1081"/>
                  </a:lnTo>
                  <a:lnTo>
                    <a:pt x="657" y="1081"/>
                  </a:lnTo>
                  <a:lnTo>
                    <a:pt x="632" y="1080"/>
                  </a:lnTo>
                  <a:lnTo>
                    <a:pt x="606" y="1080"/>
                  </a:lnTo>
                  <a:lnTo>
                    <a:pt x="582" y="1080"/>
                  </a:lnTo>
                  <a:lnTo>
                    <a:pt x="559" y="1080"/>
                  </a:lnTo>
                  <a:lnTo>
                    <a:pt x="197" y="1080"/>
                  </a:lnTo>
                  <a:lnTo>
                    <a:pt x="172" y="1081"/>
                  </a:lnTo>
                  <a:lnTo>
                    <a:pt x="143" y="1081"/>
                  </a:lnTo>
                  <a:lnTo>
                    <a:pt x="112" y="1083"/>
                  </a:lnTo>
                  <a:lnTo>
                    <a:pt x="77" y="1084"/>
                  </a:lnTo>
                  <a:lnTo>
                    <a:pt x="45" y="1084"/>
                  </a:lnTo>
                  <a:lnTo>
                    <a:pt x="22" y="1085"/>
                  </a:lnTo>
                  <a:lnTo>
                    <a:pt x="7" y="1086"/>
                  </a:lnTo>
                  <a:lnTo>
                    <a:pt x="0" y="1086"/>
                  </a:lnTo>
                  <a:lnTo>
                    <a:pt x="0" y="0"/>
                  </a:lnTo>
                  <a:lnTo>
                    <a:pt x="16" y="2"/>
                  </a:lnTo>
                  <a:lnTo>
                    <a:pt x="33" y="4"/>
                  </a:lnTo>
                  <a:lnTo>
                    <a:pt x="51" y="4"/>
                  </a:lnTo>
                  <a:lnTo>
                    <a:pt x="69" y="5"/>
                  </a:lnTo>
                  <a:lnTo>
                    <a:pt x="86" y="4"/>
                  </a:lnTo>
                  <a:lnTo>
                    <a:pt x="104" y="4"/>
                  </a:lnTo>
                  <a:lnTo>
                    <a:pt x="122" y="2"/>
                  </a:lnTo>
                  <a:lnTo>
                    <a:pt x="140" y="0"/>
                  </a:lnTo>
                  <a:lnTo>
                    <a:pt x="140" y="100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58"/>
            </a:p>
          </p:txBody>
        </p:sp>
        <p:sp>
          <p:nvSpPr>
            <p:cNvPr id="103" name="Freeform 43"/>
            <p:cNvSpPr>
              <a:spLocks/>
            </p:cNvSpPr>
            <p:nvPr userDrawn="1"/>
          </p:nvSpPr>
          <p:spPr bwMode="auto">
            <a:xfrm>
              <a:off x="2162" y="1595"/>
              <a:ext cx="8" cy="64"/>
            </a:xfrm>
            <a:custGeom>
              <a:avLst/>
              <a:gdLst>
                <a:gd name="T0" fmla="*/ 0 w 140"/>
                <a:gd name="T1" fmla="*/ 0 h 1081"/>
                <a:gd name="T2" fmla="*/ 0 w 140"/>
                <a:gd name="T3" fmla="*/ 0 h 1081"/>
                <a:gd name="T4" fmla="*/ 0 w 140"/>
                <a:gd name="T5" fmla="*/ 0 h 1081"/>
                <a:gd name="T6" fmla="*/ 0 w 140"/>
                <a:gd name="T7" fmla="*/ 0 h 1081"/>
                <a:gd name="T8" fmla="*/ 0 w 140"/>
                <a:gd name="T9" fmla="*/ 0 h 1081"/>
                <a:gd name="T10" fmla="*/ 0 w 140"/>
                <a:gd name="T11" fmla="*/ 0 h 1081"/>
                <a:gd name="T12" fmla="*/ 0 w 140"/>
                <a:gd name="T13" fmla="*/ 0 h 1081"/>
                <a:gd name="T14" fmla="*/ 0 w 140"/>
                <a:gd name="T15" fmla="*/ 0 h 1081"/>
                <a:gd name="T16" fmla="*/ 0 w 140"/>
                <a:gd name="T17" fmla="*/ 0 h 1081"/>
                <a:gd name="T18" fmla="*/ 0 w 140"/>
                <a:gd name="T19" fmla="*/ 0 h 1081"/>
                <a:gd name="T20" fmla="*/ 0 w 140"/>
                <a:gd name="T21" fmla="*/ 0 h 1081"/>
                <a:gd name="T22" fmla="*/ 0 w 140"/>
                <a:gd name="T23" fmla="*/ 0 h 1081"/>
                <a:gd name="T24" fmla="*/ 0 w 140"/>
                <a:gd name="T25" fmla="*/ 0 h 1081"/>
                <a:gd name="T26" fmla="*/ 0 w 140"/>
                <a:gd name="T27" fmla="*/ 0 h 108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40" h="1081">
                  <a:moveTo>
                    <a:pt x="140" y="0"/>
                  </a:moveTo>
                  <a:lnTo>
                    <a:pt x="140" y="1081"/>
                  </a:lnTo>
                  <a:lnTo>
                    <a:pt x="111" y="1078"/>
                  </a:lnTo>
                  <a:lnTo>
                    <a:pt x="26" y="1078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7" y="2"/>
                  </a:lnTo>
                  <a:lnTo>
                    <a:pt x="34" y="3"/>
                  </a:lnTo>
                  <a:lnTo>
                    <a:pt x="52" y="4"/>
                  </a:lnTo>
                  <a:lnTo>
                    <a:pt x="70" y="4"/>
                  </a:lnTo>
                  <a:lnTo>
                    <a:pt x="91" y="4"/>
                  </a:lnTo>
                  <a:lnTo>
                    <a:pt x="110" y="3"/>
                  </a:lnTo>
                  <a:lnTo>
                    <a:pt x="126" y="2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58"/>
            </a:p>
          </p:txBody>
        </p:sp>
        <p:sp>
          <p:nvSpPr>
            <p:cNvPr id="104" name="Freeform 44"/>
            <p:cNvSpPr>
              <a:spLocks noEditPoints="1"/>
            </p:cNvSpPr>
            <p:nvPr userDrawn="1"/>
          </p:nvSpPr>
          <p:spPr bwMode="auto">
            <a:xfrm>
              <a:off x="2113" y="1595"/>
              <a:ext cx="41" cy="64"/>
            </a:xfrm>
            <a:custGeom>
              <a:avLst/>
              <a:gdLst>
                <a:gd name="T0" fmla="*/ 0 w 688"/>
                <a:gd name="T1" fmla="*/ 0 h 1078"/>
                <a:gd name="T2" fmla="*/ 0 w 688"/>
                <a:gd name="T3" fmla="*/ 0 h 1078"/>
                <a:gd name="T4" fmla="*/ 0 w 688"/>
                <a:gd name="T5" fmla="*/ 0 h 1078"/>
                <a:gd name="T6" fmla="*/ 0 w 688"/>
                <a:gd name="T7" fmla="*/ 0 h 1078"/>
                <a:gd name="T8" fmla="*/ 0 w 688"/>
                <a:gd name="T9" fmla="*/ 0 h 1078"/>
                <a:gd name="T10" fmla="*/ 0 w 688"/>
                <a:gd name="T11" fmla="*/ 0 h 1078"/>
                <a:gd name="T12" fmla="*/ 0 w 688"/>
                <a:gd name="T13" fmla="*/ 0 h 1078"/>
                <a:gd name="T14" fmla="*/ 0 w 688"/>
                <a:gd name="T15" fmla="*/ 0 h 1078"/>
                <a:gd name="T16" fmla="*/ 0 w 688"/>
                <a:gd name="T17" fmla="*/ 0 h 1078"/>
                <a:gd name="T18" fmla="*/ 0 w 688"/>
                <a:gd name="T19" fmla="*/ 0 h 1078"/>
                <a:gd name="T20" fmla="*/ 0 w 688"/>
                <a:gd name="T21" fmla="*/ 0 h 1078"/>
                <a:gd name="T22" fmla="*/ 0 w 688"/>
                <a:gd name="T23" fmla="*/ 0 h 1078"/>
                <a:gd name="T24" fmla="*/ 0 w 688"/>
                <a:gd name="T25" fmla="*/ 0 h 1078"/>
                <a:gd name="T26" fmla="*/ 0 w 688"/>
                <a:gd name="T27" fmla="*/ 0 h 1078"/>
                <a:gd name="T28" fmla="*/ 0 w 688"/>
                <a:gd name="T29" fmla="*/ 0 h 1078"/>
                <a:gd name="T30" fmla="*/ 0 w 688"/>
                <a:gd name="T31" fmla="*/ 0 h 1078"/>
                <a:gd name="T32" fmla="*/ 0 w 688"/>
                <a:gd name="T33" fmla="*/ 0 h 1078"/>
                <a:gd name="T34" fmla="*/ 0 w 688"/>
                <a:gd name="T35" fmla="*/ 0 h 1078"/>
                <a:gd name="T36" fmla="*/ 0 w 688"/>
                <a:gd name="T37" fmla="*/ 0 h 1078"/>
                <a:gd name="T38" fmla="*/ 0 w 688"/>
                <a:gd name="T39" fmla="*/ 0 h 1078"/>
                <a:gd name="T40" fmla="*/ 0 w 688"/>
                <a:gd name="T41" fmla="*/ 0 h 1078"/>
                <a:gd name="T42" fmla="*/ 0 w 688"/>
                <a:gd name="T43" fmla="*/ 0 h 1078"/>
                <a:gd name="T44" fmla="*/ 0 w 688"/>
                <a:gd name="T45" fmla="*/ 0 h 1078"/>
                <a:gd name="T46" fmla="*/ 0 w 688"/>
                <a:gd name="T47" fmla="*/ 0 h 1078"/>
                <a:gd name="T48" fmla="*/ 0 w 688"/>
                <a:gd name="T49" fmla="*/ 0 h 1078"/>
                <a:gd name="T50" fmla="*/ 0 w 688"/>
                <a:gd name="T51" fmla="*/ 0 h 1078"/>
                <a:gd name="T52" fmla="*/ 0 w 688"/>
                <a:gd name="T53" fmla="*/ 0 h 1078"/>
                <a:gd name="T54" fmla="*/ 0 w 688"/>
                <a:gd name="T55" fmla="*/ 0 h 1078"/>
                <a:gd name="T56" fmla="*/ 0 w 688"/>
                <a:gd name="T57" fmla="*/ 0 h 1078"/>
                <a:gd name="T58" fmla="*/ 0 w 688"/>
                <a:gd name="T59" fmla="*/ 0 h 1078"/>
                <a:gd name="T60" fmla="*/ 0 w 688"/>
                <a:gd name="T61" fmla="*/ 0 h 1078"/>
                <a:gd name="T62" fmla="*/ 0 w 688"/>
                <a:gd name="T63" fmla="*/ 0 h 1078"/>
                <a:gd name="T64" fmla="*/ 0 w 688"/>
                <a:gd name="T65" fmla="*/ 0 h 1078"/>
                <a:gd name="T66" fmla="*/ 0 w 688"/>
                <a:gd name="T67" fmla="*/ 0 h 1078"/>
                <a:gd name="T68" fmla="*/ 0 w 688"/>
                <a:gd name="T69" fmla="*/ 0 h 1078"/>
                <a:gd name="T70" fmla="*/ 0 w 688"/>
                <a:gd name="T71" fmla="*/ 0 h 1078"/>
                <a:gd name="T72" fmla="*/ 0 w 688"/>
                <a:gd name="T73" fmla="*/ 0 h 1078"/>
                <a:gd name="T74" fmla="*/ 0 w 688"/>
                <a:gd name="T75" fmla="*/ 0 h 1078"/>
                <a:gd name="T76" fmla="*/ 0 w 688"/>
                <a:gd name="T77" fmla="*/ 0 h 1078"/>
                <a:gd name="T78" fmla="*/ 0 w 688"/>
                <a:gd name="T79" fmla="*/ 0 h 1078"/>
                <a:gd name="T80" fmla="*/ 0 w 688"/>
                <a:gd name="T81" fmla="*/ 0 h 1078"/>
                <a:gd name="T82" fmla="*/ 0 w 688"/>
                <a:gd name="T83" fmla="*/ 0 h 1078"/>
                <a:gd name="T84" fmla="*/ 0 w 688"/>
                <a:gd name="T85" fmla="*/ 0 h 1078"/>
                <a:gd name="T86" fmla="*/ 0 w 688"/>
                <a:gd name="T87" fmla="*/ 0 h 1078"/>
                <a:gd name="T88" fmla="*/ 0 w 688"/>
                <a:gd name="T89" fmla="*/ 0 h 1078"/>
                <a:gd name="T90" fmla="*/ 0 w 688"/>
                <a:gd name="T91" fmla="*/ 0 h 1078"/>
                <a:gd name="T92" fmla="*/ 0 w 688"/>
                <a:gd name="T93" fmla="*/ 0 h 1078"/>
                <a:gd name="T94" fmla="*/ 0 w 688"/>
                <a:gd name="T95" fmla="*/ 0 h 1078"/>
                <a:gd name="T96" fmla="*/ 0 w 688"/>
                <a:gd name="T97" fmla="*/ 0 h 1078"/>
                <a:gd name="T98" fmla="*/ 0 w 688"/>
                <a:gd name="T99" fmla="*/ 0 h 1078"/>
                <a:gd name="T100" fmla="*/ 0 w 688"/>
                <a:gd name="T101" fmla="*/ 0 h 1078"/>
                <a:gd name="T102" fmla="*/ 0 w 688"/>
                <a:gd name="T103" fmla="*/ 0 h 1078"/>
                <a:gd name="T104" fmla="*/ 0 w 688"/>
                <a:gd name="T105" fmla="*/ 0 h 1078"/>
                <a:gd name="T106" fmla="*/ 0 w 688"/>
                <a:gd name="T107" fmla="*/ 0 h 1078"/>
                <a:gd name="T108" fmla="*/ 0 w 688"/>
                <a:gd name="T109" fmla="*/ 0 h 1078"/>
                <a:gd name="T110" fmla="*/ 0 w 688"/>
                <a:gd name="T111" fmla="*/ 0 h 1078"/>
                <a:gd name="T112" fmla="*/ 0 w 688"/>
                <a:gd name="T113" fmla="*/ 0 h 1078"/>
                <a:gd name="T114" fmla="*/ 0 w 688"/>
                <a:gd name="T115" fmla="*/ 0 h 1078"/>
                <a:gd name="T116" fmla="*/ 0 w 688"/>
                <a:gd name="T117" fmla="*/ 0 h 1078"/>
                <a:gd name="T118" fmla="*/ 0 w 688"/>
                <a:gd name="T119" fmla="*/ 0 h 1078"/>
                <a:gd name="T120" fmla="*/ 0 w 688"/>
                <a:gd name="T121" fmla="*/ 0 h 107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688" h="1078">
                  <a:moveTo>
                    <a:pt x="40" y="3"/>
                  </a:moveTo>
                  <a:lnTo>
                    <a:pt x="68" y="4"/>
                  </a:lnTo>
                  <a:lnTo>
                    <a:pt x="95" y="3"/>
                  </a:lnTo>
                  <a:lnTo>
                    <a:pt x="138" y="0"/>
                  </a:lnTo>
                  <a:lnTo>
                    <a:pt x="138" y="488"/>
                  </a:lnTo>
                  <a:lnTo>
                    <a:pt x="282" y="488"/>
                  </a:lnTo>
                  <a:lnTo>
                    <a:pt x="318" y="489"/>
                  </a:lnTo>
                  <a:lnTo>
                    <a:pt x="353" y="491"/>
                  </a:lnTo>
                  <a:lnTo>
                    <a:pt x="386" y="492"/>
                  </a:lnTo>
                  <a:lnTo>
                    <a:pt x="418" y="495"/>
                  </a:lnTo>
                  <a:lnTo>
                    <a:pt x="446" y="498"/>
                  </a:lnTo>
                  <a:lnTo>
                    <a:pt x="474" y="502"/>
                  </a:lnTo>
                  <a:lnTo>
                    <a:pt x="499" y="508"/>
                  </a:lnTo>
                  <a:lnTo>
                    <a:pt x="521" y="513"/>
                  </a:lnTo>
                  <a:lnTo>
                    <a:pt x="544" y="519"/>
                  </a:lnTo>
                  <a:lnTo>
                    <a:pt x="563" y="527"/>
                  </a:lnTo>
                  <a:lnTo>
                    <a:pt x="582" y="536"/>
                  </a:lnTo>
                  <a:lnTo>
                    <a:pt x="598" y="546"/>
                  </a:lnTo>
                  <a:lnTo>
                    <a:pt x="614" y="556"/>
                  </a:lnTo>
                  <a:lnTo>
                    <a:pt x="626" y="568"/>
                  </a:lnTo>
                  <a:lnTo>
                    <a:pt x="639" y="581"/>
                  </a:lnTo>
                  <a:lnTo>
                    <a:pt x="648" y="595"/>
                  </a:lnTo>
                  <a:lnTo>
                    <a:pt x="658" y="609"/>
                  </a:lnTo>
                  <a:lnTo>
                    <a:pt x="666" y="625"/>
                  </a:lnTo>
                  <a:lnTo>
                    <a:pt x="673" y="642"/>
                  </a:lnTo>
                  <a:lnTo>
                    <a:pt x="678" y="661"/>
                  </a:lnTo>
                  <a:lnTo>
                    <a:pt x="682" y="681"/>
                  </a:lnTo>
                  <a:lnTo>
                    <a:pt x="686" y="702"/>
                  </a:lnTo>
                  <a:lnTo>
                    <a:pt x="687" y="724"/>
                  </a:lnTo>
                  <a:lnTo>
                    <a:pt x="688" y="747"/>
                  </a:lnTo>
                  <a:lnTo>
                    <a:pt x="688" y="764"/>
                  </a:lnTo>
                  <a:lnTo>
                    <a:pt x="687" y="781"/>
                  </a:lnTo>
                  <a:lnTo>
                    <a:pt x="684" y="798"/>
                  </a:lnTo>
                  <a:lnTo>
                    <a:pt x="682" y="814"/>
                  </a:lnTo>
                  <a:lnTo>
                    <a:pt x="680" y="829"/>
                  </a:lnTo>
                  <a:lnTo>
                    <a:pt x="677" y="844"/>
                  </a:lnTo>
                  <a:lnTo>
                    <a:pt x="673" y="859"/>
                  </a:lnTo>
                  <a:lnTo>
                    <a:pt x="669" y="873"/>
                  </a:lnTo>
                  <a:lnTo>
                    <a:pt x="663" y="885"/>
                  </a:lnTo>
                  <a:lnTo>
                    <a:pt x="657" y="898"/>
                  </a:lnTo>
                  <a:lnTo>
                    <a:pt x="651" y="911"/>
                  </a:lnTo>
                  <a:lnTo>
                    <a:pt x="644" y="923"/>
                  </a:lnTo>
                  <a:lnTo>
                    <a:pt x="636" y="933"/>
                  </a:lnTo>
                  <a:lnTo>
                    <a:pt x="627" y="944"/>
                  </a:lnTo>
                  <a:lnTo>
                    <a:pt x="619" y="954"/>
                  </a:lnTo>
                  <a:lnTo>
                    <a:pt x="609" y="964"/>
                  </a:lnTo>
                  <a:lnTo>
                    <a:pt x="599" y="973"/>
                  </a:lnTo>
                  <a:lnTo>
                    <a:pt x="587" y="982"/>
                  </a:lnTo>
                  <a:lnTo>
                    <a:pt x="575" y="990"/>
                  </a:lnTo>
                  <a:lnTo>
                    <a:pt x="563" y="999"/>
                  </a:lnTo>
                  <a:lnTo>
                    <a:pt x="549" y="1007"/>
                  </a:lnTo>
                  <a:lnTo>
                    <a:pt x="535" y="1015"/>
                  </a:lnTo>
                  <a:lnTo>
                    <a:pt x="519" y="1022"/>
                  </a:lnTo>
                  <a:lnTo>
                    <a:pt x="504" y="1029"/>
                  </a:lnTo>
                  <a:lnTo>
                    <a:pt x="487" y="1035"/>
                  </a:lnTo>
                  <a:lnTo>
                    <a:pt x="470" y="1041"/>
                  </a:lnTo>
                  <a:lnTo>
                    <a:pt x="452" y="1047"/>
                  </a:lnTo>
                  <a:lnTo>
                    <a:pt x="433" y="1052"/>
                  </a:lnTo>
                  <a:lnTo>
                    <a:pt x="394" y="1062"/>
                  </a:lnTo>
                  <a:lnTo>
                    <a:pt x="352" y="1070"/>
                  </a:lnTo>
                  <a:lnTo>
                    <a:pt x="339" y="1071"/>
                  </a:lnTo>
                  <a:lnTo>
                    <a:pt x="321" y="1072"/>
                  </a:lnTo>
                  <a:lnTo>
                    <a:pt x="300" y="1073"/>
                  </a:lnTo>
                  <a:lnTo>
                    <a:pt x="275" y="1074"/>
                  </a:lnTo>
                  <a:lnTo>
                    <a:pt x="245" y="1076"/>
                  </a:lnTo>
                  <a:lnTo>
                    <a:pt x="213" y="1076"/>
                  </a:lnTo>
                  <a:lnTo>
                    <a:pt x="178" y="1078"/>
                  </a:lnTo>
                  <a:lnTo>
                    <a:pt x="141" y="1078"/>
                  </a:lnTo>
                  <a:lnTo>
                    <a:pt x="0" y="1078"/>
                  </a:lnTo>
                  <a:lnTo>
                    <a:pt x="0" y="0"/>
                  </a:lnTo>
                  <a:lnTo>
                    <a:pt x="40" y="3"/>
                  </a:lnTo>
                  <a:close/>
                  <a:moveTo>
                    <a:pt x="514" y="881"/>
                  </a:moveTo>
                  <a:lnTo>
                    <a:pt x="521" y="867"/>
                  </a:lnTo>
                  <a:lnTo>
                    <a:pt x="527" y="852"/>
                  </a:lnTo>
                  <a:lnTo>
                    <a:pt x="532" y="838"/>
                  </a:lnTo>
                  <a:lnTo>
                    <a:pt x="536" y="822"/>
                  </a:lnTo>
                  <a:lnTo>
                    <a:pt x="539" y="806"/>
                  </a:lnTo>
                  <a:lnTo>
                    <a:pt x="541" y="790"/>
                  </a:lnTo>
                  <a:lnTo>
                    <a:pt x="543" y="772"/>
                  </a:lnTo>
                  <a:lnTo>
                    <a:pt x="544" y="755"/>
                  </a:lnTo>
                  <a:lnTo>
                    <a:pt x="543" y="735"/>
                  </a:lnTo>
                  <a:lnTo>
                    <a:pt x="540" y="714"/>
                  </a:lnTo>
                  <a:lnTo>
                    <a:pt x="537" y="695"/>
                  </a:lnTo>
                  <a:lnTo>
                    <a:pt x="532" y="677"/>
                  </a:lnTo>
                  <a:lnTo>
                    <a:pt x="526" y="660"/>
                  </a:lnTo>
                  <a:lnTo>
                    <a:pt x="518" y="644"/>
                  </a:lnTo>
                  <a:lnTo>
                    <a:pt x="509" y="630"/>
                  </a:lnTo>
                  <a:lnTo>
                    <a:pt x="498" y="615"/>
                  </a:lnTo>
                  <a:lnTo>
                    <a:pt x="486" y="602"/>
                  </a:lnTo>
                  <a:lnTo>
                    <a:pt x="474" y="590"/>
                  </a:lnTo>
                  <a:lnTo>
                    <a:pt x="459" y="581"/>
                  </a:lnTo>
                  <a:lnTo>
                    <a:pt x="443" y="571"/>
                  </a:lnTo>
                  <a:lnTo>
                    <a:pt x="426" y="565"/>
                  </a:lnTo>
                  <a:lnTo>
                    <a:pt x="407" y="558"/>
                  </a:lnTo>
                  <a:lnTo>
                    <a:pt x="387" y="554"/>
                  </a:lnTo>
                  <a:lnTo>
                    <a:pt x="366" y="552"/>
                  </a:lnTo>
                  <a:lnTo>
                    <a:pt x="356" y="551"/>
                  </a:lnTo>
                  <a:lnTo>
                    <a:pt x="347" y="550"/>
                  </a:lnTo>
                  <a:lnTo>
                    <a:pt x="338" y="550"/>
                  </a:lnTo>
                  <a:lnTo>
                    <a:pt x="329" y="549"/>
                  </a:lnTo>
                  <a:lnTo>
                    <a:pt x="318" y="549"/>
                  </a:lnTo>
                  <a:lnTo>
                    <a:pt x="304" y="549"/>
                  </a:lnTo>
                  <a:lnTo>
                    <a:pt x="288" y="549"/>
                  </a:lnTo>
                  <a:lnTo>
                    <a:pt x="269" y="548"/>
                  </a:lnTo>
                  <a:lnTo>
                    <a:pt x="138" y="548"/>
                  </a:lnTo>
                  <a:lnTo>
                    <a:pt x="138" y="1012"/>
                  </a:lnTo>
                  <a:lnTo>
                    <a:pt x="294" y="1012"/>
                  </a:lnTo>
                  <a:lnTo>
                    <a:pt x="313" y="1009"/>
                  </a:lnTo>
                  <a:lnTo>
                    <a:pt x="331" y="1005"/>
                  </a:lnTo>
                  <a:lnTo>
                    <a:pt x="349" y="1002"/>
                  </a:lnTo>
                  <a:lnTo>
                    <a:pt x="366" y="997"/>
                  </a:lnTo>
                  <a:lnTo>
                    <a:pt x="382" y="992"/>
                  </a:lnTo>
                  <a:lnTo>
                    <a:pt x="397" y="985"/>
                  </a:lnTo>
                  <a:lnTo>
                    <a:pt x="412" y="978"/>
                  </a:lnTo>
                  <a:lnTo>
                    <a:pt x="427" y="970"/>
                  </a:lnTo>
                  <a:lnTo>
                    <a:pt x="441" y="962"/>
                  </a:lnTo>
                  <a:lnTo>
                    <a:pt x="454" y="952"/>
                  </a:lnTo>
                  <a:lnTo>
                    <a:pt x="466" y="942"/>
                  </a:lnTo>
                  <a:lnTo>
                    <a:pt x="477" y="931"/>
                  </a:lnTo>
                  <a:lnTo>
                    <a:pt x="487" y="919"/>
                  </a:lnTo>
                  <a:lnTo>
                    <a:pt x="497" y="908"/>
                  </a:lnTo>
                  <a:lnTo>
                    <a:pt x="507" y="895"/>
                  </a:lnTo>
                  <a:lnTo>
                    <a:pt x="514" y="88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58"/>
            </a:p>
          </p:txBody>
        </p:sp>
        <p:sp>
          <p:nvSpPr>
            <p:cNvPr id="105" name="Freeform 45"/>
            <p:cNvSpPr>
              <a:spLocks noEditPoints="1"/>
            </p:cNvSpPr>
            <p:nvPr userDrawn="1"/>
          </p:nvSpPr>
          <p:spPr bwMode="auto">
            <a:xfrm>
              <a:off x="2058" y="1595"/>
              <a:ext cx="42" cy="64"/>
            </a:xfrm>
            <a:custGeom>
              <a:avLst/>
              <a:gdLst>
                <a:gd name="T0" fmla="*/ 0 w 707"/>
                <a:gd name="T1" fmla="*/ 0 h 1075"/>
                <a:gd name="T2" fmla="*/ 0 w 707"/>
                <a:gd name="T3" fmla="*/ 0 h 1075"/>
                <a:gd name="T4" fmla="*/ 0 w 707"/>
                <a:gd name="T5" fmla="*/ 0 h 1075"/>
                <a:gd name="T6" fmla="*/ 0 w 707"/>
                <a:gd name="T7" fmla="*/ 0 h 1075"/>
                <a:gd name="T8" fmla="*/ 0 w 707"/>
                <a:gd name="T9" fmla="*/ 0 h 1075"/>
                <a:gd name="T10" fmla="*/ 0 w 707"/>
                <a:gd name="T11" fmla="*/ 0 h 1075"/>
                <a:gd name="T12" fmla="*/ 0 w 707"/>
                <a:gd name="T13" fmla="*/ 0 h 1075"/>
                <a:gd name="T14" fmla="*/ 0 w 707"/>
                <a:gd name="T15" fmla="*/ 0 h 1075"/>
                <a:gd name="T16" fmla="*/ 0 w 707"/>
                <a:gd name="T17" fmla="*/ 0 h 1075"/>
                <a:gd name="T18" fmla="*/ 0 w 707"/>
                <a:gd name="T19" fmla="*/ 0 h 1075"/>
                <a:gd name="T20" fmla="*/ 0 w 707"/>
                <a:gd name="T21" fmla="*/ 0 h 1075"/>
                <a:gd name="T22" fmla="*/ 0 w 707"/>
                <a:gd name="T23" fmla="*/ 0 h 1075"/>
                <a:gd name="T24" fmla="*/ 0 w 707"/>
                <a:gd name="T25" fmla="*/ 0 h 1075"/>
                <a:gd name="T26" fmla="*/ 0 w 707"/>
                <a:gd name="T27" fmla="*/ 0 h 1075"/>
                <a:gd name="T28" fmla="*/ 0 w 707"/>
                <a:gd name="T29" fmla="*/ 0 h 1075"/>
                <a:gd name="T30" fmla="*/ 0 w 707"/>
                <a:gd name="T31" fmla="*/ 0 h 1075"/>
                <a:gd name="T32" fmla="*/ 0 w 707"/>
                <a:gd name="T33" fmla="*/ 0 h 1075"/>
                <a:gd name="T34" fmla="*/ 0 w 707"/>
                <a:gd name="T35" fmla="*/ 0 h 1075"/>
                <a:gd name="T36" fmla="*/ 0 w 707"/>
                <a:gd name="T37" fmla="*/ 0 h 1075"/>
                <a:gd name="T38" fmla="*/ 0 w 707"/>
                <a:gd name="T39" fmla="*/ 0 h 1075"/>
                <a:gd name="T40" fmla="*/ 0 w 707"/>
                <a:gd name="T41" fmla="*/ 0 h 1075"/>
                <a:gd name="T42" fmla="*/ 0 w 707"/>
                <a:gd name="T43" fmla="*/ 0 h 1075"/>
                <a:gd name="T44" fmla="*/ 0 w 707"/>
                <a:gd name="T45" fmla="*/ 0 h 1075"/>
                <a:gd name="T46" fmla="*/ 0 w 707"/>
                <a:gd name="T47" fmla="*/ 0 h 1075"/>
                <a:gd name="T48" fmla="*/ 0 w 707"/>
                <a:gd name="T49" fmla="*/ 0 h 1075"/>
                <a:gd name="T50" fmla="*/ 0 w 707"/>
                <a:gd name="T51" fmla="*/ 0 h 1075"/>
                <a:gd name="T52" fmla="*/ 0 w 707"/>
                <a:gd name="T53" fmla="*/ 0 h 1075"/>
                <a:gd name="T54" fmla="*/ 0 w 707"/>
                <a:gd name="T55" fmla="*/ 0 h 1075"/>
                <a:gd name="T56" fmla="*/ 0 w 707"/>
                <a:gd name="T57" fmla="*/ 0 h 1075"/>
                <a:gd name="T58" fmla="*/ 0 w 707"/>
                <a:gd name="T59" fmla="*/ 0 h 1075"/>
                <a:gd name="T60" fmla="*/ 0 w 707"/>
                <a:gd name="T61" fmla="*/ 0 h 1075"/>
                <a:gd name="T62" fmla="*/ 0 w 707"/>
                <a:gd name="T63" fmla="*/ 0 h 1075"/>
                <a:gd name="T64" fmla="*/ 0 w 707"/>
                <a:gd name="T65" fmla="*/ 0 h 1075"/>
                <a:gd name="T66" fmla="*/ 0 w 707"/>
                <a:gd name="T67" fmla="*/ 0 h 1075"/>
                <a:gd name="T68" fmla="*/ 0 w 707"/>
                <a:gd name="T69" fmla="*/ 0 h 1075"/>
                <a:gd name="T70" fmla="*/ 0 w 707"/>
                <a:gd name="T71" fmla="*/ 0 h 1075"/>
                <a:gd name="T72" fmla="*/ 0 w 707"/>
                <a:gd name="T73" fmla="*/ 0 h 1075"/>
                <a:gd name="T74" fmla="*/ 0 w 707"/>
                <a:gd name="T75" fmla="*/ 0 h 1075"/>
                <a:gd name="T76" fmla="*/ 0 w 707"/>
                <a:gd name="T77" fmla="*/ 0 h 1075"/>
                <a:gd name="T78" fmla="*/ 0 w 707"/>
                <a:gd name="T79" fmla="*/ 0 h 1075"/>
                <a:gd name="T80" fmla="*/ 0 w 707"/>
                <a:gd name="T81" fmla="*/ 0 h 1075"/>
                <a:gd name="T82" fmla="*/ 0 w 707"/>
                <a:gd name="T83" fmla="*/ 0 h 1075"/>
                <a:gd name="T84" fmla="*/ 0 w 707"/>
                <a:gd name="T85" fmla="*/ 0 h 1075"/>
                <a:gd name="T86" fmla="*/ 0 w 707"/>
                <a:gd name="T87" fmla="*/ 0 h 1075"/>
                <a:gd name="T88" fmla="*/ 0 w 707"/>
                <a:gd name="T89" fmla="*/ 0 h 1075"/>
                <a:gd name="T90" fmla="*/ 0 w 707"/>
                <a:gd name="T91" fmla="*/ 0 h 1075"/>
                <a:gd name="T92" fmla="*/ 0 w 707"/>
                <a:gd name="T93" fmla="*/ 0 h 1075"/>
                <a:gd name="T94" fmla="*/ 0 w 707"/>
                <a:gd name="T95" fmla="*/ 0 h 1075"/>
                <a:gd name="T96" fmla="*/ 0 w 707"/>
                <a:gd name="T97" fmla="*/ 0 h 1075"/>
                <a:gd name="T98" fmla="*/ 0 w 707"/>
                <a:gd name="T99" fmla="*/ 0 h 1075"/>
                <a:gd name="T100" fmla="*/ 0 w 707"/>
                <a:gd name="T101" fmla="*/ 0 h 1075"/>
                <a:gd name="T102" fmla="*/ 0 w 707"/>
                <a:gd name="T103" fmla="*/ 0 h 107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707" h="1075">
                  <a:moveTo>
                    <a:pt x="140" y="1017"/>
                  </a:moveTo>
                  <a:lnTo>
                    <a:pt x="296" y="1017"/>
                  </a:lnTo>
                  <a:lnTo>
                    <a:pt x="315" y="1017"/>
                  </a:lnTo>
                  <a:lnTo>
                    <a:pt x="333" y="1015"/>
                  </a:lnTo>
                  <a:lnTo>
                    <a:pt x="351" y="1013"/>
                  </a:lnTo>
                  <a:lnTo>
                    <a:pt x="368" y="1010"/>
                  </a:lnTo>
                  <a:lnTo>
                    <a:pt x="385" y="1005"/>
                  </a:lnTo>
                  <a:lnTo>
                    <a:pt x="402" y="1000"/>
                  </a:lnTo>
                  <a:lnTo>
                    <a:pt x="418" y="994"/>
                  </a:lnTo>
                  <a:lnTo>
                    <a:pt x="434" y="987"/>
                  </a:lnTo>
                  <a:lnTo>
                    <a:pt x="448" y="979"/>
                  </a:lnTo>
                  <a:lnTo>
                    <a:pt x="462" y="970"/>
                  </a:lnTo>
                  <a:lnTo>
                    <a:pt x="475" y="960"/>
                  </a:lnTo>
                  <a:lnTo>
                    <a:pt x="487" y="949"/>
                  </a:lnTo>
                  <a:lnTo>
                    <a:pt x="498" y="938"/>
                  </a:lnTo>
                  <a:lnTo>
                    <a:pt x="508" y="926"/>
                  </a:lnTo>
                  <a:lnTo>
                    <a:pt x="518" y="913"/>
                  </a:lnTo>
                  <a:lnTo>
                    <a:pt x="527" y="899"/>
                  </a:lnTo>
                  <a:lnTo>
                    <a:pt x="535" y="885"/>
                  </a:lnTo>
                  <a:lnTo>
                    <a:pt x="542" y="871"/>
                  </a:lnTo>
                  <a:lnTo>
                    <a:pt x="547" y="855"/>
                  </a:lnTo>
                  <a:lnTo>
                    <a:pt x="553" y="840"/>
                  </a:lnTo>
                  <a:lnTo>
                    <a:pt x="556" y="824"/>
                  </a:lnTo>
                  <a:lnTo>
                    <a:pt x="559" y="807"/>
                  </a:lnTo>
                  <a:lnTo>
                    <a:pt x="560" y="790"/>
                  </a:lnTo>
                  <a:lnTo>
                    <a:pt x="561" y="773"/>
                  </a:lnTo>
                  <a:lnTo>
                    <a:pt x="560" y="752"/>
                  </a:lnTo>
                  <a:lnTo>
                    <a:pt x="559" y="730"/>
                  </a:lnTo>
                  <a:lnTo>
                    <a:pt x="556" y="711"/>
                  </a:lnTo>
                  <a:lnTo>
                    <a:pt x="552" y="693"/>
                  </a:lnTo>
                  <a:lnTo>
                    <a:pt x="545" y="675"/>
                  </a:lnTo>
                  <a:lnTo>
                    <a:pt x="539" y="659"/>
                  </a:lnTo>
                  <a:lnTo>
                    <a:pt x="530" y="644"/>
                  </a:lnTo>
                  <a:lnTo>
                    <a:pt x="521" y="631"/>
                  </a:lnTo>
                  <a:lnTo>
                    <a:pt x="510" y="619"/>
                  </a:lnTo>
                  <a:lnTo>
                    <a:pt x="499" y="607"/>
                  </a:lnTo>
                  <a:lnTo>
                    <a:pt x="487" y="597"/>
                  </a:lnTo>
                  <a:lnTo>
                    <a:pt x="473" y="587"/>
                  </a:lnTo>
                  <a:lnTo>
                    <a:pt x="458" y="579"/>
                  </a:lnTo>
                  <a:lnTo>
                    <a:pt x="443" y="571"/>
                  </a:lnTo>
                  <a:lnTo>
                    <a:pt x="427" y="564"/>
                  </a:lnTo>
                  <a:lnTo>
                    <a:pt x="410" y="557"/>
                  </a:lnTo>
                  <a:lnTo>
                    <a:pt x="391" y="553"/>
                  </a:lnTo>
                  <a:lnTo>
                    <a:pt x="371" y="548"/>
                  </a:lnTo>
                  <a:lnTo>
                    <a:pt x="350" y="545"/>
                  </a:lnTo>
                  <a:lnTo>
                    <a:pt x="328" y="541"/>
                  </a:lnTo>
                  <a:lnTo>
                    <a:pt x="306" y="539"/>
                  </a:lnTo>
                  <a:lnTo>
                    <a:pt x="284" y="537"/>
                  </a:lnTo>
                  <a:lnTo>
                    <a:pt x="259" y="536"/>
                  </a:lnTo>
                  <a:lnTo>
                    <a:pt x="235" y="536"/>
                  </a:lnTo>
                  <a:lnTo>
                    <a:pt x="140" y="536"/>
                  </a:lnTo>
                  <a:lnTo>
                    <a:pt x="140" y="1017"/>
                  </a:lnTo>
                  <a:close/>
                  <a:moveTo>
                    <a:pt x="262" y="60"/>
                  </a:moveTo>
                  <a:lnTo>
                    <a:pt x="140" y="60"/>
                  </a:lnTo>
                  <a:lnTo>
                    <a:pt x="140" y="474"/>
                  </a:lnTo>
                  <a:lnTo>
                    <a:pt x="195" y="474"/>
                  </a:lnTo>
                  <a:lnTo>
                    <a:pt x="229" y="474"/>
                  </a:lnTo>
                  <a:lnTo>
                    <a:pt x="260" y="472"/>
                  </a:lnTo>
                  <a:lnTo>
                    <a:pt x="289" y="471"/>
                  </a:lnTo>
                  <a:lnTo>
                    <a:pt x="314" y="469"/>
                  </a:lnTo>
                  <a:lnTo>
                    <a:pt x="339" y="465"/>
                  </a:lnTo>
                  <a:lnTo>
                    <a:pt x="363" y="460"/>
                  </a:lnTo>
                  <a:lnTo>
                    <a:pt x="386" y="452"/>
                  </a:lnTo>
                  <a:lnTo>
                    <a:pt x="410" y="444"/>
                  </a:lnTo>
                  <a:lnTo>
                    <a:pt x="423" y="436"/>
                  </a:lnTo>
                  <a:lnTo>
                    <a:pt x="436" y="429"/>
                  </a:lnTo>
                  <a:lnTo>
                    <a:pt x="449" y="420"/>
                  </a:lnTo>
                  <a:lnTo>
                    <a:pt x="461" y="412"/>
                  </a:lnTo>
                  <a:lnTo>
                    <a:pt x="471" y="401"/>
                  </a:lnTo>
                  <a:lnTo>
                    <a:pt x="481" y="391"/>
                  </a:lnTo>
                  <a:lnTo>
                    <a:pt x="490" y="379"/>
                  </a:lnTo>
                  <a:lnTo>
                    <a:pt x="498" y="367"/>
                  </a:lnTo>
                  <a:lnTo>
                    <a:pt x="506" y="354"/>
                  </a:lnTo>
                  <a:lnTo>
                    <a:pt x="512" y="340"/>
                  </a:lnTo>
                  <a:lnTo>
                    <a:pt x="518" y="326"/>
                  </a:lnTo>
                  <a:lnTo>
                    <a:pt x="523" y="312"/>
                  </a:lnTo>
                  <a:lnTo>
                    <a:pt x="526" y="297"/>
                  </a:lnTo>
                  <a:lnTo>
                    <a:pt x="529" y="282"/>
                  </a:lnTo>
                  <a:lnTo>
                    <a:pt x="530" y="268"/>
                  </a:lnTo>
                  <a:lnTo>
                    <a:pt x="530" y="252"/>
                  </a:lnTo>
                  <a:lnTo>
                    <a:pt x="530" y="235"/>
                  </a:lnTo>
                  <a:lnTo>
                    <a:pt x="529" y="218"/>
                  </a:lnTo>
                  <a:lnTo>
                    <a:pt x="526" y="202"/>
                  </a:lnTo>
                  <a:lnTo>
                    <a:pt x="523" y="187"/>
                  </a:lnTo>
                  <a:lnTo>
                    <a:pt x="519" y="173"/>
                  </a:lnTo>
                  <a:lnTo>
                    <a:pt x="514" y="160"/>
                  </a:lnTo>
                  <a:lnTo>
                    <a:pt x="507" y="149"/>
                  </a:lnTo>
                  <a:lnTo>
                    <a:pt x="500" y="137"/>
                  </a:lnTo>
                  <a:lnTo>
                    <a:pt x="491" y="126"/>
                  </a:lnTo>
                  <a:lnTo>
                    <a:pt x="482" y="117"/>
                  </a:lnTo>
                  <a:lnTo>
                    <a:pt x="472" y="108"/>
                  </a:lnTo>
                  <a:lnTo>
                    <a:pt x="462" y="100"/>
                  </a:lnTo>
                  <a:lnTo>
                    <a:pt x="450" y="92"/>
                  </a:lnTo>
                  <a:lnTo>
                    <a:pt x="437" y="86"/>
                  </a:lnTo>
                  <a:lnTo>
                    <a:pt x="423" y="81"/>
                  </a:lnTo>
                  <a:lnTo>
                    <a:pt x="410" y="77"/>
                  </a:lnTo>
                  <a:lnTo>
                    <a:pt x="394" y="72"/>
                  </a:lnTo>
                  <a:lnTo>
                    <a:pt x="378" y="69"/>
                  </a:lnTo>
                  <a:lnTo>
                    <a:pt x="361" y="66"/>
                  </a:lnTo>
                  <a:lnTo>
                    <a:pt x="343" y="64"/>
                  </a:lnTo>
                  <a:lnTo>
                    <a:pt x="324" y="62"/>
                  </a:lnTo>
                  <a:lnTo>
                    <a:pt x="305" y="61"/>
                  </a:lnTo>
                  <a:lnTo>
                    <a:pt x="284" y="60"/>
                  </a:lnTo>
                  <a:lnTo>
                    <a:pt x="262" y="60"/>
                  </a:lnTo>
                  <a:close/>
                  <a:moveTo>
                    <a:pt x="0" y="0"/>
                  </a:moveTo>
                  <a:lnTo>
                    <a:pt x="318" y="0"/>
                  </a:lnTo>
                  <a:lnTo>
                    <a:pt x="346" y="0"/>
                  </a:lnTo>
                  <a:lnTo>
                    <a:pt x="374" y="1"/>
                  </a:lnTo>
                  <a:lnTo>
                    <a:pt x="400" y="3"/>
                  </a:lnTo>
                  <a:lnTo>
                    <a:pt x="425" y="5"/>
                  </a:lnTo>
                  <a:lnTo>
                    <a:pt x="449" y="9"/>
                  </a:lnTo>
                  <a:lnTo>
                    <a:pt x="471" y="12"/>
                  </a:lnTo>
                  <a:lnTo>
                    <a:pt x="491" y="16"/>
                  </a:lnTo>
                  <a:lnTo>
                    <a:pt x="511" y="20"/>
                  </a:lnTo>
                  <a:lnTo>
                    <a:pt x="530" y="27"/>
                  </a:lnTo>
                  <a:lnTo>
                    <a:pt x="548" y="33"/>
                  </a:lnTo>
                  <a:lnTo>
                    <a:pt x="564" y="40"/>
                  </a:lnTo>
                  <a:lnTo>
                    <a:pt x="580" y="49"/>
                  </a:lnTo>
                  <a:lnTo>
                    <a:pt x="594" y="57"/>
                  </a:lnTo>
                  <a:lnTo>
                    <a:pt x="607" y="68"/>
                  </a:lnTo>
                  <a:lnTo>
                    <a:pt x="618" y="79"/>
                  </a:lnTo>
                  <a:lnTo>
                    <a:pt x="629" y="89"/>
                  </a:lnTo>
                  <a:lnTo>
                    <a:pt x="639" y="103"/>
                  </a:lnTo>
                  <a:lnTo>
                    <a:pt x="647" y="116"/>
                  </a:lnTo>
                  <a:lnTo>
                    <a:pt x="653" y="131"/>
                  </a:lnTo>
                  <a:lnTo>
                    <a:pt x="659" y="147"/>
                  </a:lnTo>
                  <a:lnTo>
                    <a:pt x="664" y="163"/>
                  </a:lnTo>
                  <a:lnTo>
                    <a:pt x="666" y="181"/>
                  </a:lnTo>
                  <a:lnTo>
                    <a:pt x="668" y="199"/>
                  </a:lnTo>
                  <a:lnTo>
                    <a:pt x="669" y="219"/>
                  </a:lnTo>
                  <a:lnTo>
                    <a:pt x="669" y="232"/>
                  </a:lnTo>
                  <a:lnTo>
                    <a:pt x="668" y="244"/>
                  </a:lnTo>
                  <a:lnTo>
                    <a:pt x="666" y="257"/>
                  </a:lnTo>
                  <a:lnTo>
                    <a:pt x="665" y="270"/>
                  </a:lnTo>
                  <a:lnTo>
                    <a:pt x="662" y="282"/>
                  </a:lnTo>
                  <a:lnTo>
                    <a:pt x="659" y="294"/>
                  </a:lnTo>
                  <a:lnTo>
                    <a:pt x="655" y="306"/>
                  </a:lnTo>
                  <a:lnTo>
                    <a:pt x="651" y="318"/>
                  </a:lnTo>
                  <a:lnTo>
                    <a:pt x="641" y="339"/>
                  </a:lnTo>
                  <a:lnTo>
                    <a:pt x="629" y="360"/>
                  </a:lnTo>
                  <a:lnTo>
                    <a:pt x="614" y="380"/>
                  </a:lnTo>
                  <a:lnTo>
                    <a:pt x="599" y="398"/>
                  </a:lnTo>
                  <a:lnTo>
                    <a:pt x="581" y="415"/>
                  </a:lnTo>
                  <a:lnTo>
                    <a:pt x="561" y="431"/>
                  </a:lnTo>
                  <a:lnTo>
                    <a:pt x="541" y="446"/>
                  </a:lnTo>
                  <a:lnTo>
                    <a:pt x="519" y="460"/>
                  </a:lnTo>
                  <a:lnTo>
                    <a:pt x="498" y="470"/>
                  </a:lnTo>
                  <a:lnTo>
                    <a:pt x="473" y="480"/>
                  </a:lnTo>
                  <a:lnTo>
                    <a:pt x="448" y="488"/>
                  </a:lnTo>
                  <a:lnTo>
                    <a:pt x="419" y="497"/>
                  </a:lnTo>
                  <a:lnTo>
                    <a:pt x="431" y="497"/>
                  </a:lnTo>
                  <a:lnTo>
                    <a:pt x="443" y="499"/>
                  </a:lnTo>
                  <a:lnTo>
                    <a:pt x="454" y="500"/>
                  </a:lnTo>
                  <a:lnTo>
                    <a:pt x="467" y="502"/>
                  </a:lnTo>
                  <a:lnTo>
                    <a:pt x="480" y="504"/>
                  </a:lnTo>
                  <a:lnTo>
                    <a:pt x="492" y="508"/>
                  </a:lnTo>
                  <a:lnTo>
                    <a:pt x="506" y="511"/>
                  </a:lnTo>
                  <a:lnTo>
                    <a:pt x="520" y="515"/>
                  </a:lnTo>
                  <a:lnTo>
                    <a:pt x="533" y="519"/>
                  </a:lnTo>
                  <a:lnTo>
                    <a:pt x="545" y="522"/>
                  </a:lnTo>
                  <a:lnTo>
                    <a:pt x="558" y="528"/>
                  </a:lnTo>
                  <a:lnTo>
                    <a:pt x="570" y="533"/>
                  </a:lnTo>
                  <a:lnTo>
                    <a:pt x="580" y="538"/>
                  </a:lnTo>
                  <a:lnTo>
                    <a:pt x="591" y="545"/>
                  </a:lnTo>
                  <a:lnTo>
                    <a:pt x="601" y="551"/>
                  </a:lnTo>
                  <a:lnTo>
                    <a:pt x="612" y="557"/>
                  </a:lnTo>
                  <a:lnTo>
                    <a:pt x="623" y="565"/>
                  </a:lnTo>
                  <a:lnTo>
                    <a:pt x="632" y="572"/>
                  </a:lnTo>
                  <a:lnTo>
                    <a:pt x="642" y="581"/>
                  </a:lnTo>
                  <a:lnTo>
                    <a:pt x="650" y="590"/>
                  </a:lnTo>
                  <a:lnTo>
                    <a:pt x="659" y="600"/>
                  </a:lnTo>
                  <a:lnTo>
                    <a:pt x="667" y="609"/>
                  </a:lnTo>
                  <a:lnTo>
                    <a:pt x="675" y="621"/>
                  </a:lnTo>
                  <a:lnTo>
                    <a:pt x="681" y="632"/>
                  </a:lnTo>
                  <a:lnTo>
                    <a:pt x="687" y="644"/>
                  </a:lnTo>
                  <a:lnTo>
                    <a:pt x="693" y="657"/>
                  </a:lnTo>
                  <a:lnTo>
                    <a:pt x="698" y="670"/>
                  </a:lnTo>
                  <a:lnTo>
                    <a:pt x="701" y="684"/>
                  </a:lnTo>
                  <a:lnTo>
                    <a:pt x="704" y="699"/>
                  </a:lnTo>
                  <a:lnTo>
                    <a:pt x="706" y="713"/>
                  </a:lnTo>
                  <a:lnTo>
                    <a:pt x="707" y="729"/>
                  </a:lnTo>
                  <a:lnTo>
                    <a:pt x="707" y="746"/>
                  </a:lnTo>
                  <a:lnTo>
                    <a:pt x="707" y="767"/>
                  </a:lnTo>
                  <a:lnTo>
                    <a:pt x="705" y="787"/>
                  </a:lnTo>
                  <a:lnTo>
                    <a:pt x="703" y="807"/>
                  </a:lnTo>
                  <a:lnTo>
                    <a:pt x="699" y="825"/>
                  </a:lnTo>
                  <a:lnTo>
                    <a:pt x="695" y="844"/>
                  </a:lnTo>
                  <a:lnTo>
                    <a:pt x="688" y="862"/>
                  </a:lnTo>
                  <a:lnTo>
                    <a:pt x="681" y="879"/>
                  </a:lnTo>
                  <a:lnTo>
                    <a:pt x="672" y="896"/>
                  </a:lnTo>
                  <a:lnTo>
                    <a:pt x="664" y="913"/>
                  </a:lnTo>
                  <a:lnTo>
                    <a:pt x="653" y="929"/>
                  </a:lnTo>
                  <a:lnTo>
                    <a:pt x="642" y="944"/>
                  </a:lnTo>
                  <a:lnTo>
                    <a:pt x="629" y="959"/>
                  </a:lnTo>
                  <a:lnTo>
                    <a:pt x="615" y="973"/>
                  </a:lnTo>
                  <a:lnTo>
                    <a:pt x="599" y="987"/>
                  </a:lnTo>
                  <a:lnTo>
                    <a:pt x="583" y="1000"/>
                  </a:lnTo>
                  <a:lnTo>
                    <a:pt x="566" y="1013"/>
                  </a:lnTo>
                  <a:lnTo>
                    <a:pt x="556" y="1019"/>
                  </a:lnTo>
                  <a:lnTo>
                    <a:pt x="545" y="1025"/>
                  </a:lnTo>
                  <a:lnTo>
                    <a:pt x="534" y="1032"/>
                  </a:lnTo>
                  <a:lnTo>
                    <a:pt x="522" y="1037"/>
                  </a:lnTo>
                  <a:lnTo>
                    <a:pt x="497" y="1047"/>
                  </a:lnTo>
                  <a:lnTo>
                    <a:pt x="470" y="1055"/>
                  </a:lnTo>
                  <a:lnTo>
                    <a:pt x="444" y="1062"/>
                  </a:lnTo>
                  <a:lnTo>
                    <a:pt x="417" y="1066"/>
                  </a:lnTo>
                  <a:lnTo>
                    <a:pt x="390" y="1070"/>
                  </a:lnTo>
                  <a:lnTo>
                    <a:pt x="361" y="1073"/>
                  </a:lnTo>
                  <a:lnTo>
                    <a:pt x="234" y="1075"/>
                  </a:lnTo>
                  <a:lnTo>
                    <a:pt x="0" y="10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58"/>
            </a:p>
          </p:txBody>
        </p:sp>
        <p:sp>
          <p:nvSpPr>
            <p:cNvPr id="106" name="Freeform 46"/>
            <p:cNvSpPr>
              <a:spLocks noEditPoints="1"/>
            </p:cNvSpPr>
            <p:nvPr userDrawn="1"/>
          </p:nvSpPr>
          <p:spPr bwMode="auto">
            <a:xfrm>
              <a:off x="1977" y="1594"/>
              <a:ext cx="69" cy="66"/>
            </a:xfrm>
            <a:custGeom>
              <a:avLst/>
              <a:gdLst>
                <a:gd name="T0" fmla="*/ 0 w 1181"/>
                <a:gd name="T1" fmla="*/ 0 h 1122"/>
                <a:gd name="T2" fmla="*/ 0 w 1181"/>
                <a:gd name="T3" fmla="*/ 0 h 1122"/>
                <a:gd name="T4" fmla="*/ 0 w 1181"/>
                <a:gd name="T5" fmla="*/ 0 h 1122"/>
                <a:gd name="T6" fmla="*/ 0 w 1181"/>
                <a:gd name="T7" fmla="*/ 0 h 1122"/>
                <a:gd name="T8" fmla="*/ 0 w 1181"/>
                <a:gd name="T9" fmla="*/ 0 h 1122"/>
                <a:gd name="T10" fmla="*/ 0 w 1181"/>
                <a:gd name="T11" fmla="*/ 0 h 1122"/>
                <a:gd name="T12" fmla="*/ 0 w 1181"/>
                <a:gd name="T13" fmla="*/ 0 h 1122"/>
                <a:gd name="T14" fmla="*/ 0 w 1181"/>
                <a:gd name="T15" fmla="*/ 0 h 1122"/>
                <a:gd name="T16" fmla="*/ 0 w 1181"/>
                <a:gd name="T17" fmla="*/ 0 h 1122"/>
                <a:gd name="T18" fmla="*/ 0 w 1181"/>
                <a:gd name="T19" fmla="*/ 0 h 1122"/>
                <a:gd name="T20" fmla="*/ 0 w 1181"/>
                <a:gd name="T21" fmla="*/ 0 h 1122"/>
                <a:gd name="T22" fmla="*/ 0 w 1181"/>
                <a:gd name="T23" fmla="*/ 0 h 1122"/>
                <a:gd name="T24" fmla="*/ 0 w 1181"/>
                <a:gd name="T25" fmla="*/ 0 h 1122"/>
                <a:gd name="T26" fmla="*/ 0 w 1181"/>
                <a:gd name="T27" fmla="*/ 0 h 1122"/>
                <a:gd name="T28" fmla="*/ 0 w 1181"/>
                <a:gd name="T29" fmla="*/ 0 h 1122"/>
                <a:gd name="T30" fmla="*/ 0 w 1181"/>
                <a:gd name="T31" fmla="*/ 0 h 1122"/>
                <a:gd name="T32" fmla="*/ 0 w 1181"/>
                <a:gd name="T33" fmla="*/ 0 h 1122"/>
                <a:gd name="T34" fmla="*/ 0 w 1181"/>
                <a:gd name="T35" fmla="*/ 0 h 1122"/>
                <a:gd name="T36" fmla="*/ 0 w 1181"/>
                <a:gd name="T37" fmla="*/ 0 h 1122"/>
                <a:gd name="T38" fmla="*/ 0 w 1181"/>
                <a:gd name="T39" fmla="*/ 0 h 1122"/>
                <a:gd name="T40" fmla="*/ 0 w 1181"/>
                <a:gd name="T41" fmla="*/ 0 h 1122"/>
                <a:gd name="T42" fmla="*/ 0 w 1181"/>
                <a:gd name="T43" fmla="*/ 0 h 1122"/>
                <a:gd name="T44" fmla="*/ 0 w 1181"/>
                <a:gd name="T45" fmla="*/ 0 h 1122"/>
                <a:gd name="T46" fmla="*/ 0 w 1181"/>
                <a:gd name="T47" fmla="*/ 0 h 1122"/>
                <a:gd name="T48" fmla="*/ 0 w 1181"/>
                <a:gd name="T49" fmla="*/ 0 h 1122"/>
                <a:gd name="T50" fmla="*/ 0 w 1181"/>
                <a:gd name="T51" fmla="*/ 0 h 1122"/>
                <a:gd name="T52" fmla="*/ 0 w 1181"/>
                <a:gd name="T53" fmla="*/ 0 h 1122"/>
                <a:gd name="T54" fmla="*/ 0 w 1181"/>
                <a:gd name="T55" fmla="*/ 0 h 1122"/>
                <a:gd name="T56" fmla="*/ 0 w 1181"/>
                <a:gd name="T57" fmla="*/ 0 h 1122"/>
                <a:gd name="T58" fmla="*/ 0 w 1181"/>
                <a:gd name="T59" fmla="*/ 0 h 1122"/>
                <a:gd name="T60" fmla="*/ 0 w 1181"/>
                <a:gd name="T61" fmla="*/ 0 h 1122"/>
                <a:gd name="T62" fmla="*/ 0 w 1181"/>
                <a:gd name="T63" fmla="*/ 0 h 1122"/>
                <a:gd name="T64" fmla="*/ 0 w 1181"/>
                <a:gd name="T65" fmla="*/ 0 h 1122"/>
                <a:gd name="T66" fmla="*/ 0 w 1181"/>
                <a:gd name="T67" fmla="*/ 0 h 1122"/>
                <a:gd name="T68" fmla="*/ 0 w 1181"/>
                <a:gd name="T69" fmla="*/ 0 h 1122"/>
                <a:gd name="T70" fmla="*/ 0 w 1181"/>
                <a:gd name="T71" fmla="*/ 0 h 1122"/>
                <a:gd name="T72" fmla="*/ 0 w 1181"/>
                <a:gd name="T73" fmla="*/ 0 h 1122"/>
                <a:gd name="T74" fmla="*/ 0 w 1181"/>
                <a:gd name="T75" fmla="*/ 0 h 1122"/>
                <a:gd name="T76" fmla="*/ 0 w 1181"/>
                <a:gd name="T77" fmla="*/ 0 h 1122"/>
                <a:gd name="T78" fmla="*/ 0 w 1181"/>
                <a:gd name="T79" fmla="*/ 0 h 1122"/>
                <a:gd name="T80" fmla="*/ 0 w 1181"/>
                <a:gd name="T81" fmla="*/ 0 h 1122"/>
                <a:gd name="T82" fmla="*/ 0 w 1181"/>
                <a:gd name="T83" fmla="*/ 0 h 1122"/>
                <a:gd name="T84" fmla="*/ 0 w 1181"/>
                <a:gd name="T85" fmla="*/ 0 h 1122"/>
                <a:gd name="T86" fmla="*/ 0 w 1181"/>
                <a:gd name="T87" fmla="*/ 0 h 1122"/>
                <a:gd name="T88" fmla="*/ 0 w 1181"/>
                <a:gd name="T89" fmla="*/ 0 h 1122"/>
                <a:gd name="T90" fmla="*/ 0 w 1181"/>
                <a:gd name="T91" fmla="*/ 0 h 1122"/>
                <a:gd name="T92" fmla="*/ 0 w 1181"/>
                <a:gd name="T93" fmla="*/ 0 h 1122"/>
                <a:gd name="T94" fmla="*/ 0 w 1181"/>
                <a:gd name="T95" fmla="*/ 0 h 1122"/>
                <a:gd name="T96" fmla="*/ 0 w 1181"/>
                <a:gd name="T97" fmla="*/ 0 h 1122"/>
                <a:gd name="T98" fmla="*/ 0 w 1181"/>
                <a:gd name="T99" fmla="*/ 0 h 1122"/>
                <a:gd name="T100" fmla="*/ 0 w 1181"/>
                <a:gd name="T101" fmla="*/ 0 h 1122"/>
                <a:gd name="T102" fmla="*/ 0 w 1181"/>
                <a:gd name="T103" fmla="*/ 0 h 1122"/>
                <a:gd name="T104" fmla="*/ 0 w 1181"/>
                <a:gd name="T105" fmla="*/ 0 h 1122"/>
                <a:gd name="T106" fmla="*/ 0 w 1181"/>
                <a:gd name="T107" fmla="*/ 0 h 1122"/>
                <a:gd name="T108" fmla="*/ 0 w 1181"/>
                <a:gd name="T109" fmla="*/ 0 h 112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181" h="1122">
                  <a:moveTo>
                    <a:pt x="159" y="969"/>
                  </a:moveTo>
                  <a:lnTo>
                    <a:pt x="140" y="950"/>
                  </a:lnTo>
                  <a:lnTo>
                    <a:pt x="123" y="931"/>
                  </a:lnTo>
                  <a:lnTo>
                    <a:pt x="106" y="909"/>
                  </a:lnTo>
                  <a:lnTo>
                    <a:pt x="91" y="887"/>
                  </a:lnTo>
                  <a:lnTo>
                    <a:pt x="76" y="865"/>
                  </a:lnTo>
                  <a:lnTo>
                    <a:pt x="64" y="840"/>
                  </a:lnTo>
                  <a:lnTo>
                    <a:pt x="52" y="816"/>
                  </a:lnTo>
                  <a:lnTo>
                    <a:pt x="40" y="790"/>
                  </a:lnTo>
                  <a:lnTo>
                    <a:pt x="31" y="764"/>
                  </a:lnTo>
                  <a:lnTo>
                    <a:pt x="23" y="737"/>
                  </a:lnTo>
                  <a:lnTo>
                    <a:pt x="16" y="710"/>
                  </a:lnTo>
                  <a:lnTo>
                    <a:pt x="11" y="683"/>
                  </a:lnTo>
                  <a:lnTo>
                    <a:pt x="5" y="655"/>
                  </a:lnTo>
                  <a:lnTo>
                    <a:pt x="2" y="626"/>
                  </a:lnTo>
                  <a:lnTo>
                    <a:pt x="0" y="595"/>
                  </a:lnTo>
                  <a:lnTo>
                    <a:pt x="0" y="563"/>
                  </a:lnTo>
                  <a:lnTo>
                    <a:pt x="0" y="533"/>
                  </a:lnTo>
                  <a:lnTo>
                    <a:pt x="2" y="502"/>
                  </a:lnTo>
                  <a:lnTo>
                    <a:pt x="5" y="471"/>
                  </a:lnTo>
                  <a:lnTo>
                    <a:pt x="11" y="442"/>
                  </a:lnTo>
                  <a:lnTo>
                    <a:pt x="16" y="414"/>
                  </a:lnTo>
                  <a:lnTo>
                    <a:pt x="24" y="386"/>
                  </a:lnTo>
                  <a:lnTo>
                    <a:pt x="33" y="359"/>
                  </a:lnTo>
                  <a:lnTo>
                    <a:pt x="43" y="332"/>
                  </a:lnTo>
                  <a:lnTo>
                    <a:pt x="55" y="307"/>
                  </a:lnTo>
                  <a:lnTo>
                    <a:pt x="68" y="281"/>
                  </a:lnTo>
                  <a:lnTo>
                    <a:pt x="82" y="258"/>
                  </a:lnTo>
                  <a:lnTo>
                    <a:pt x="97" y="234"/>
                  </a:lnTo>
                  <a:lnTo>
                    <a:pt x="113" y="213"/>
                  </a:lnTo>
                  <a:lnTo>
                    <a:pt x="130" y="192"/>
                  </a:lnTo>
                  <a:lnTo>
                    <a:pt x="149" y="172"/>
                  </a:lnTo>
                  <a:lnTo>
                    <a:pt x="169" y="152"/>
                  </a:lnTo>
                  <a:lnTo>
                    <a:pt x="190" y="135"/>
                  </a:lnTo>
                  <a:lnTo>
                    <a:pt x="210" y="118"/>
                  </a:lnTo>
                  <a:lnTo>
                    <a:pt x="232" y="103"/>
                  </a:lnTo>
                  <a:lnTo>
                    <a:pt x="254" y="88"/>
                  </a:lnTo>
                  <a:lnTo>
                    <a:pt x="279" y="74"/>
                  </a:lnTo>
                  <a:lnTo>
                    <a:pt x="303" y="62"/>
                  </a:lnTo>
                  <a:lnTo>
                    <a:pt x="327" y="51"/>
                  </a:lnTo>
                  <a:lnTo>
                    <a:pt x="354" y="40"/>
                  </a:lnTo>
                  <a:lnTo>
                    <a:pt x="380" y="31"/>
                  </a:lnTo>
                  <a:lnTo>
                    <a:pt x="408" y="22"/>
                  </a:lnTo>
                  <a:lnTo>
                    <a:pt x="435" y="16"/>
                  </a:lnTo>
                  <a:lnTo>
                    <a:pt x="464" y="9"/>
                  </a:lnTo>
                  <a:lnTo>
                    <a:pt x="493" y="5"/>
                  </a:lnTo>
                  <a:lnTo>
                    <a:pt x="522" y="2"/>
                  </a:lnTo>
                  <a:lnTo>
                    <a:pt x="552" y="1"/>
                  </a:lnTo>
                  <a:lnTo>
                    <a:pt x="583" y="0"/>
                  </a:lnTo>
                  <a:lnTo>
                    <a:pt x="611" y="1"/>
                  </a:lnTo>
                  <a:lnTo>
                    <a:pt x="640" y="2"/>
                  </a:lnTo>
                  <a:lnTo>
                    <a:pt x="668" y="4"/>
                  </a:lnTo>
                  <a:lnTo>
                    <a:pt x="696" y="8"/>
                  </a:lnTo>
                  <a:lnTo>
                    <a:pt x="724" y="13"/>
                  </a:lnTo>
                  <a:lnTo>
                    <a:pt x="751" y="18"/>
                  </a:lnTo>
                  <a:lnTo>
                    <a:pt x="779" y="25"/>
                  </a:lnTo>
                  <a:lnTo>
                    <a:pt x="805" y="33"/>
                  </a:lnTo>
                  <a:lnTo>
                    <a:pt x="832" y="41"/>
                  </a:lnTo>
                  <a:lnTo>
                    <a:pt x="857" y="51"/>
                  </a:lnTo>
                  <a:lnTo>
                    <a:pt x="882" y="61"/>
                  </a:lnTo>
                  <a:lnTo>
                    <a:pt x="907" y="73"/>
                  </a:lnTo>
                  <a:lnTo>
                    <a:pt x="931" y="86"/>
                  </a:lnTo>
                  <a:lnTo>
                    <a:pt x="953" y="100"/>
                  </a:lnTo>
                  <a:lnTo>
                    <a:pt x="976" y="114"/>
                  </a:lnTo>
                  <a:lnTo>
                    <a:pt x="998" y="130"/>
                  </a:lnTo>
                  <a:lnTo>
                    <a:pt x="1018" y="147"/>
                  </a:lnTo>
                  <a:lnTo>
                    <a:pt x="1037" y="165"/>
                  </a:lnTo>
                  <a:lnTo>
                    <a:pt x="1055" y="186"/>
                  </a:lnTo>
                  <a:lnTo>
                    <a:pt x="1072" y="206"/>
                  </a:lnTo>
                  <a:lnTo>
                    <a:pt x="1089" y="227"/>
                  </a:lnTo>
                  <a:lnTo>
                    <a:pt x="1104" y="250"/>
                  </a:lnTo>
                  <a:lnTo>
                    <a:pt x="1118" y="274"/>
                  </a:lnTo>
                  <a:lnTo>
                    <a:pt x="1131" y="299"/>
                  </a:lnTo>
                  <a:lnTo>
                    <a:pt x="1143" y="326"/>
                  </a:lnTo>
                  <a:lnTo>
                    <a:pt x="1153" y="353"/>
                  </a:lnTo>
                  <a:lnTo>
                    <a:pt x="1161" y="381"/>
                  </a:lnTo>
                  <a:lnTo>
                    <a:pt x="1168" y="411"/>
                  </a:lnTo>
                  <a:lnTo>
                    <a:pt x="1174" y="441"/>
                  </a:lnTo>
                  <a:lnTo>
                    <a:pt x="1178" y="473"/>
                  </a:lnTo>
                  <a:lnTo>
                    <a:pt x="1180" y="506"/>
                  </a:lnTo>
                  <a:lnTo>
                    <a:pt x="1181" y="540"/>
                  </a:lnTo>
                  <a:lnTo>
                    <a:pt x="1181" y="561"/>
                  </a:lnTo>
                  <a:lnTo>
                    <a:pt x="1180" y="581"/>
                  </a:lnTo>
                  <a:lnTo>
                    <a:pt x="1178" y="603"/>
                  </a:lnTo>
                  <a:lnTo>
                    <a:pt x="1176" y="623"/>
                  </a:lnTo>
                  <a:lnTo>
                    <a:pt x="1174" y="643"/>
                  </a:lnTo>
                  <a:lnTo>
                    <a:pt x="1170" y="662"/>
                  </a:lnTo>
                  <a:lnTo>
                    <a:pt x="1166" y="682"/>
                  </a:lnTo>
                  <a:lnTo>
                    <a:pt x="1161" y="701"/>
                  </a:lnTo>
                  <a:lnTo>
                    <a:pt x="1156" y="719"/>
                  </a:lnTo>
                  <a:lnTo>
                    <a:pt x="1150" y="739"/>
                  </a:lnTo>
                  <a:lnTo>
                    <a:pt x="1144" y="757"/>
                  </a:lnTo>
                  <a:lnTo>
                    <a:pt x="1137" y="775"/>
                  </a:lnTo>
                  <a:lnTo>
                    <a:pt x="1129" y="793"/>
                  </a:lnTo>
                  <a:lnTo>
                    <a:pt x="1122" y="810"/>
                  </a:lnTo>
                  <a:lnTo>
                    <a:pt x="1112" y="827"/>
                  </a:lnTo>
                  <a:lnTo>
                    <a:pt x="1104" y="844"/>
                  </a:lnTo>
                  <a:lnTo>
                    <a:pt x="1094" y="860"/>
                  </a:lnTo>
                  <a:lnTo>
                    <a:pt x="1084" y="875"/>
                  </a:lnTo>
                  <a:lnTo>
                    <a:pt x="1073" y="891"/>
                  </a:lnTo>
                  <a:lnTo>
                    <a:pt x="1063" y="906"/>
                  </a:lnTo>
                  <a:lnTo>
                    <a:pt x="1051" y="921"/>
                  </a:lnTo>
                  <a:lnTo>
                    <a:pt x="1038" y="935"/>
                  </a:lnTo>
                  <a:lnTo>
                    <a:pt x="1025" y="948"/>
                  </a:lnTo>
                  <a:lnTo>
                    <a:pt x="1013" y="961"/>
                  </a:lnTo>
                  <a:lnTo>
                    <a:pt x="999" y="974"/>
                  </a:lnTo>
                  <a:lnTo>
                    <a:pt x="985" y="986"/>
                  </a:lnTo>
                  <a:lnTo>
                    <a:pt x="970" y="998"/>
                  </a:lnTo>
                  <a:lnTo>
                    <a:pt x="956" y="1009"/>
                  </a:lnTo>
                  <a:lnTo>
                    <a:pt x="940" y="1020"/>
                  </a:lnTo>
                  <a:lnTo>
                    <a:pt x="924" y="1029"/>
                  </a:lnTo>
                  <a:lnTo>
                    <a:pt x="907" y="1040"/>
                  </a:lnTo>
                  <a:lnTo>
                    <a:pt x="890" y="1048"/>
                  </a:lnTo>
                  <a:lnTo>
                    <a:pt x="873" y="1058"/>
                  </a:lnTo>
                  <a:lnTo>
                    <a:pt x="855" y="1065"/>
                  </a:lnTo>
                  <a:lnTo>
                    <a:pt x="837" y="1074"/>
                  </a:lnTo>
                  <a:lnTo>
                    <a:pt x="819" y="1080"/>
                  </a:lnTo>
                  <a:lnTo>
                    <a:pt x="801" y="1088"/>
                  </a:lnTo>
                  <a:lnTo>
                    <a:pt x="782" y="1093"/>
                  </a:lnTo>
                  <a:lnTo>
                    <a:pt x="763" y="1098"/>
                  </a:lnTo>
                  <a:lnTo>
                    <a:pt x="744" y="1104"/>
                  </a:lnTo>
                  <a:lnTo>
                    <a:pt x="725" y="1108"/>
                  </a:lnTo>
                  <a:lnTo>
                    <a:pt x="704" y="1111"/>
                  </a:lnTo>
                  <a:lnTo>
                    <a:pt x="684" y="1114"/>
                  </a:lnTo>
                  <a:lnTo>
                    <a:pt x="664" y="1117"/>
                  </a:lnTo>
                  <a:lnTo>
                    <a:pt x="644" y="1120"/>
                  </a:lnTo>
                  <a:lnTo>
                    <a:pt x="623" y="1121"/>
                  </a:lnTo>
                  <a:lnTo>
                    <a:pt x="602" y="1122"/>
                  </a:lnTo>
                  <a:lnTo>
                    <a:pt x="581" y="1122"/>
                  </a:lnTo>
                  <a:lnTo>
                    <a:pt x="549" y="1121"/>
                  </a:lnTo>
                  <a:lnTo>
                    <a:pt x="517" y="1120"/>
                  </a:lnTo>
                  <a:lnTo>
                    <a:pt x="486" y="1116"/>
                  </a:lnTo>
                  <a:lnTo>
                    <a:pt x="457" y="1112"/>
                  </a:lnTo>
                  <a:lnTo>
                    <a:pt x="428" y="1107"/>
                  </a:lnTo>
                  <a:lnTo>
                    <a:pt x="399" y="1099"/>
                  </a:lnTo>
                  <a:lnTo>
                    <a:pt x="371" y="1092"/>
                  </a:lnTo>
                  <a:lnTo>
                    <a:pt x="344" y="1084"/>
                  </a:lnTo>
                  <a:lnTo>
                    <a:pt x="317" y="1073"/>
                  </a:lnTo>
                  <a:lnTo>
                    <a:pt x="291" y="1061"/>
                  </a:lnTo>
                  <a:lnTo>
                    <a:pt x="267" y="1048"/>
                  </a:lnTo>
                  <a:lnTo>
                    <a:pt x="244" y="1035"/>
                  </a:lnTo>
                  <a:lnTo>
                    <a:pt x="221" y="1020"/>
                  </a:lnTo>
                  <a:lnTo>
                    <a:pt x="199" y="1004"/>
                  </a:lnTo>
                  <a:lnTo>
                    <a:pt x="178" y="987"/>
                  </a:lnTo>
                  <a:lnTo>
                    <a:pt x="159" y="969"/>
                  </a:lnTo>
                  <a:close/>
                  <a:moveTo>
                    <a:pt x="279" y="942"/>
                  </a:moveTo>
                  <a:lnTo>
                    <a:pt x="294" y="957"/>
                  </a:lnTo>
                  <a:lnTo>
                    <a:pt x="310" y="972"/>
                  </a:lnTo>
                  <a:lnTo>
                    <a:pt x="327" y="985"/>
                  </a:lnTo>
                  <a:lnTo>
                    <a:pt x="344" y="998"/>
                  </a:lnTo>
                  <a:lnTo>
                    <a:pt x="362" y="1009"/>
                  </a:lnTo>
                  <a:lnTo>
                    <a:pt x="380" y="1020"/>
                  </a:lnTo>
                  <a:lnTo>
                    <a:pt x="398" y="1029"/>
                  </a:lnTo>
                  <a:lnTo>
                    <a:pt x="418" y="1038"/>
                  </a:lnTo>
                  <a:lnTo>
                    <a:pt x="439" y="1045"/>
                  </a:lnTo>
                  <a:lnTo>
                    <a:pt x="459" y="1052"/>
                  </a:lnTo>
                  <a:lnTo>
                    <a:pt x="479" y="1057"/>
                  </a:lnTo>
                  <a:lnTo>
                    <a:pt x="500" y="1061"/>
                  </a:lnTo>
                  <a:lnTo>
                    <a:pt x="521" y="1065"/>
                  </a:lnTo>
                  <a:lnTo>
                    <a:pt x="542" y="1068"/>
                  </a:lnTo>
                  <a:lnTo>
                    <a:pt x="564" y="1069"/>
                  </a:lnTo>
                  <a:lnTo>
                    <a:pt x="586" y="1070"/>
                  </a:lnTo>
                  <a:lnTo>
                    <a:pt x="613" y="1069"/>
                  </a:lnTo>
                  <a:lnTo>
                    <a:pt x="640" y="1067"/>
                  </a:lnTo>
                  <a:lnTo>
                    <a:pt x="665" y="1063"/>
                  </a:lnTo>
                  <a:lnTo>
                    <a:pt x="690" y="1058"/>
                  </a:lnTo>
                  <a:lnTo>
                    <a:pt x="714" y="1051"/>
                  </a:lnTo>
                  <a:lnTo>
                    <a:pt x="737" y="1042"/>
                  </a:lnTo>
                  <a:lnTo>
                    <a:pt x="760" y="1033"/>
                  </a:lnTo>
                  <a:lnTo>
                    <a:pt x="781" y="1021"/>
                  </a:lnTo>
                  <a:lnTo>
                    <a:pt x="801" y="1009"/>
                  </a:lnTo>
                  <a:lnTo>
                    <a:pt x="821" y="995"/>
                  </a:lnTo>
                  <a:lnTo>
                    <a:pt x="839" y="981"/>
                  </a:lnTo>
                  <a:lnTo>
                    <a:pt x="857" y="966"/>
                  </a:lnTo>
                  <a:lnTo>
                    <a:pt x="874" y="950"/>
                  </a:lnTo>
                  <a:lnTo>
                    <a:pt x="890" y="933"/>
                  </a:lnTo>
                  <a:lnTo>
                    <a:pt x="904" y="915"/>
                  </a:lnTo>
                  <a:lnTo>
                    <a:pt x="917" y="896"/>
                  </a:lnTo>
                  <a:lnTo>
                    <a:pt x="931" y="875"/>
                  </a:lnTo>
                  <a:lnTo>
                    <a:pt x="943" y="855"/>
                  </a:lnTo>
                  <a:lnTo>
                    <a:pt x="954" y="834"/>
                  </a:lnTo>
                  <a:lnTo>
                    <a:pt x="965" y="813"/>
                  </a:lnTo>
                  <a:lnTo>
                    <a:pt x="975" y="792"/>
                  </a:lnTo>
                  <a:lnTo>
                    <a:pt x="984" y="769"/>
                  </a:lnTo>
                  <a:lnTo>
                    <a:pt x="992" y="746"/>
                  </a:lnTo>
                  <a:lnTo>
                    <a:pt x="999" y="723"/>
                  </a:lnTo>
                  <a:lnTo>
                    <a:pt x="1005" y="700"/>
                  </a:lnTo>
                  <a:lnTo>
                    <a:pt x="1011" y="678"/>
                  </a:lnTo>
                  <a:lnTo>
                    <a:pt x="1016" y="656"/>
                  </a:lnTo>
                  <a:lnTo>
                    <a:pt x="1019" y="633"/>
                  </a:lnTo>
                  <a:lnTo>
                    <a:pt x="1022" y="612"/>
                  </a:lnTo>
                  <a:lnTo>
                    <a:pt x="1024" y="592"/>
                  </a:lnTo>
                  <a:lnTo>
                    <a:pt x="1025" y="572"/>
                  </a:lnTo>
                  <a:lnTo>
                    <a:pt x="1025" y="552"/>
                  </a:lnTo>
                  <a:lnTo>
                    <a:pt x="1025" y="514"/>
                  </a:lnTo>
                  <a:lnTo>
                    <a:pt x="1024" y="480"/>
                  </a:lnTo>
                  <a:lnTo>
                    <a:pt x="1021" y="449"/>
                  </a:lnTo>
                  <a:lnTo>
                    <a:pt x="1018" y="420"/>
                  </a:lnTo>
                  <a:lnTo>
                    <a:pt x="1013" y="393"/>
                  </a:lnTo>
                  <a:lnTo>
                    <a:pt x="1006" y="366"/>
                  </a:lnTo>
                  <a:lnTo>
                    <a:pt x="998" y="337"/>
                  </a:lnTo>
                  <a:lnTo>
                    <a:pt x="988" y="310"/>
                  </a:lnTo>
                  <a:lnTo>
                    <a:pt x="976" y="282"/>
                  </a:lnTo>
                  <a:lnTo>
                    <a:pt x="961" y="256"/>
                  </a:lnTo>
                  <a:lnTo>
                    <a:pt x="945" y="229"/>
                  </a:lnTo>
                  <a:lnTo>
                    <a:pt x="926" y="204"/>
                  </a:lnTo>
                  <a:lnTo>
                    <a:pt x="916" y="192"/>
                  </a:lnTo>
                  <a:lnTo>
                    <a:pt x="907" y="181"/>
                  </a:lnTo>
                  <a:lnTo>
                    <a:pt x="895" y="170"/>
                  </a:lnTo>
                  <a:lnTo>
                    <a:pt x="885" y="160"/>
                  </a:lnTo>
                  <a:lnTo>
                    <a:pt x="873" y="149"/>
                  </a:lnTo>
                  <a:lnTo>
                    <a:pt x="861" y="140"/>
                  </a:lnTo>
                  <a:lnTo>
                    <a:pt x="850" y="131"/>
                  </a:lnTo>
                  <a:lnTo>
                    <a:pt x="837" y="123"/>
                  </a:lnTo>
                  <a:lnTo>
                    <a:pt x="824" y="114"/>
                  </a:lnTo>
                  <a:lnTo>
                    <a:pt x="810" y="106"/>
                  </a:lnTo>
                  <a:lnTo>
                    <a:pt x="797" y="100"/>
                  </a:lnTo>
                  <a:lnTo>
                    <a:pt x="783" y="92"/>
                  </a:lnTo>
                  <a:lnTo>
                    <a:pt x="768" y="86"/>
                  </a:lnTo>
                  <a:lnTo>
                    <a:pt x="753" y="80"/>
                  </a:lnTo>
                  <a:lnTo>
                    <a:pt x="738" y="75"/>
                  </a:lnTo>
                  <a:lnTo>
                    <a:pt x="722" y="70"/>
                  </a:lnTo>
                  <a:lnTo>
                    <a:pt x="691" y="62"/>
                  </a:lnTo>
                  <a:lnTo>
                    <a:pt x="660" y="57"/>
                  </a:lnTo>
                  <a:lnTo>
                    <a:pt x="644" y="55"/>
                  </a:lnTo>
                  <a:lnTo>
                    <a:pt x="629" y="53"/>
                  </a:lnTo>
                  <a:lnTo>
                    <a:pt x="613" y="53"/>
                  </a:lnTo>
                  <a:lnTo>
                    <a:pt x="599" y="52"/>
                  </a:lnTo>
                  <a:lnTo>
                    <a:pt x="573" y="53"/>
                  </a:lnTo>
                  <a:lnTo>
                    <a:pt x="549" y="55"/>
                  </a:lnTo>
                  <a:lnTo>
                    <a:pt x="524" y="57"/>
                  </a:lnTo>
                  <a:lnTo>
                    <a:pt x="501" y="61"/>
                  </a:lnTo>
                  <a:lnTo>
                    <a:pt x="478" y="67"/>
                  </a:lnTo>
                  <a:lnTo>
                    <a:pt x="456" y="73"/>
                  </a:lnTo>
                  <a:lnTo>
                    <a:pt x="434" y="80"/>
                  </a:lnTo>
                  <a:lnTo>
                    <a:pt x="413" y="90"/>
                  </a:lnTo>
                  <a:lnTo>
                    <a:pt x="393" y="100"/>
                  </a:lnTo>
                  <a:lnTo>
                    <a:pt x="373" y="111"/>
                  </a:lnTo>
                  <a:lnTo>
                    <a:pt x="355" y="123"/>
                  </a:lnTo>
                  <a:lnTo>
                    <a:pt x="337" y="136"/>
                  </a:lnTo>
                  <a:lnTo>
                    <a:pt x="319" y="149"/>
                  </a:lnTo>
                  <a:lnTo>
                    <a:pt x="303" y="164"/>
                  </a:lnTo>
                  <a:lnTo>
                    <a:pt x="287" y="180"/>
                  </a:lnTo>
                  <a:lnTo>
                    <a:pt x="272" y="197"/>
                  </a:lnTo>
                  <a:lnTo>
                    <a:pt x="258" y="214"/>
                  </a:lnTo>
                  <a:lnTo>
                    <a:pt x="245" y="233"/>
                  </a:lnTo>
                  <a:lnTo>
                    <a:pt x="233" y="253"/>
                  </a:lnTo>
                  <a:lnTo>
                    <a:pt x="221" y="274"/>
                  </a:lnTo>
                  <a:lnTo>
                    <a:pt x="211" y="296"/>
                  </a:lnTo>
                  <a:lnTo>
                    <a:pt x="201" y="318"/>
                  </a:lnTo>
                  <a:lnTo>
                    <a:pt x="192" y="342"/>
                  </a:lnTo>
                  <a:lnTo>
                    <a:pt x="184" y="366"/>
                  </a:lnTo>
                  <a:lnTo>
                    <a:pt x="177" y="390"/>
                  </a:lnTo>
                  <a:lnTo>
                    <a:pt x="172" y="416"/>
                  </a:lnTo>
                  <a:lnTo>
                    <a:pt x="166" y="442"/>
                  </a:lnTo>
                  <a:lnTo>
                    <a:pt x="162" y="469"/>
                  </a:lnTo>
                  <a:lnTo>
                    <a:pt x="159" y="497"/>
                  </a:lnTo>
                  <a:lnTo>
                    <a:pt x="157" y="525"/>
                  </a:lnTo>
                  <a:lnTo>
                    <a:pt x="155" y="553"/>
                  </a:lnTo>
                  <a:lnTo>
                    <a:pt x="155" y="583"/>
                  </a:lnTo>
                  <a:lnTo>
                    <a:pt x="155" y="610"/>
                  </a:lnTo>
                  <a:lnTo>
                    <a:pt x="157" y="638"/>
                  </a:lnTo>
                  <a:lnTo>
                    <a:pt x="159" y="664"/>
                  </a:lnTo>
                  <a:lnTo>
                    <a:pt x="162" y="691"/>
                  </a:lnTo>
                  <a:lnTo>
                    <a:pt x="166" y="716"/>
                  </a:lnTo>
                  <a:lnTo>
                    <a:pt x="172" y="741"/>
                  </a:lnTo>
                  <a:lnTo>
                    <a:pt x="179" y="764"/>
                  </a:lnTo>
                  <a:lnTo>
                    <a:pt x="186" y="787"/>
                  </a:lnTo>
                  <a:lnTo>
                    <a:pt x="195" y="810"/>
                  </a:lnTo>
                  <a:lnTo>
                    <a:pt x="204" y="831"/>
                  </a:lnTo>
                  <a:lnTo>
                    <a:pt x="214" y="851"/>
                  </a:lnTo>
                  <a:lnTo>
                    <a:pt x="226" y="871"/>
                  </a:lnTo>
                  <a:lnTo>
                    <a:pt x="237" y="890"/>
                  </a:lnTo>
                  <a:lnTo>
                    <a:pt x="250" y="908"/>
                  </a:lnTo>
                  <a:lnTo>
                    <a:pt x="264" y="925"/>
                  </a:lnTo>
                  <a:lnTo>
                    <a:pt x="279" y="942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58"/>
            </a:p>
          </p:txBody>
        </p:sp>
        <p:sp>
          <p:nvSpPr>
            <p:cNvPr id="107" name="Freeform 47"/>
            <p:cNvSpPr>
              <a:spLocks/>
            </p:cNvSpPr>
            <p:nvPr userDrawn="1"/>
          </p:nvSpPr>
          <p:spPr bwMode="auto">
            <a:xfrm>
              <a:off x="1909" y="1595"/>
              <a:ext cx="55" cy="64"/>
            </a:xfrm>
            <a:custGeom>
              <a:avLst/>
              <a:gdLst>
                <a:gd name="T0" fmla="*/ 0 w 940"/>
                <a:gd name="T1" fmla="*/ 0 h 1081"/>
                <a:gd name="T2" fmla="*/ 0 w 940"/>
                <a:gd name="T3" fmla="*/ 0 h 1081"/>
                <a:gd name="T4" fmla="*/ 0 w 940"/>
                <a:gd name="T5" fmla="*/ 0 h 1081"/>
                <a:gd name="T6" fmla="*/ 0 w 940"/>
                <a:gd name="T7" fmla="*/ 0 h 1081"/>
                <a:gd name="T8" fmla="*/ 0 w 940"/>
                <a:gd name="T9" fmla="*/ 0 h 1081"/>
                <a:gd name="T10" fmla="*/ 0 w 940"/>
                <a:gd name="T11" fmla="*/ 0 h 1081"/>
                <a:gd name="T12" fmla="*/ 0 w 940"/>
                <a:gd name="T13" fmla="*/ 0 h 1081"/>
                <a:gd name="T14" fmla="*/ 0 w 940"/>
                <a:gd name="T15" fmla="*/ 0 h 1081"/>
                <a:gd name="T16" fmla="*/ 0 w 940"/>
                <a:gd name="T17" fmla="*/ 0 h 1081"/>
                <a:gd name="T18" fmla="*/ 0 w 940"/>
                <a:gd name="T19" fmla="*/ 0 h 1081"/>
                <a:gd name="T20" fmla="*/ 0 w 940"/>
                <a:gd name="T21" fmla="*/ 0 h 1081"/>
                <a:gd name="T22" fmla="*/ 0 w 940"/>
                <a:gd name="T23" fmla="*/ 0 h 1081"/>
                <a:gd name="T24" fmla="*/ 0 w 940"/>
                <a:gd name="T25" fmla="*/ 0 h 1081"/>
                <a:gd name="T26" fmla="*/ 0 w 940"/>
                <a:gd name="T27" fmla="*/ 0 h 1081"/>
                <a:gd name="T28" fmla="*/ 0 w 940"/>
                <a:gd name="T29" fmla="*/ 0 h 1081"/>
                <a:gd name="T30" fmla="*/ 0 w 940"/>
                <a:gd name="T31" fmla="*/ 0 h 1081"/>
                <a:gd name="T32" fmla="*/ 0 w 940"/>
                <a:gd name="T33" fmla="*/ 0 h 1081"/>
                <a:gd name="T34" fmla="*/ 0 w 940"/>
                <a:gd name="T35" fmla="*/ 0 h 1081"/>
                <a:gd name="T36" fmla="*/ 0 w 940"/>
                <a:gd name="T37" fmla="*/ 0 h 1081"/>
                <a:gd name="T38" fmla="*/ 0 w 940"/>
                <a:gd name="T39" fmla="*/ 0 h 1081"/>
                <a:gd name="T40" fmla="*/ 0 w 940"/>
                <a:gd name="T41" fmla="*/ 0 h 1081"/>
                <a:gd name="T42" fmla="*/ 0 w 940"/>
                <a:gd name="T43" fmla="*/ 0 h 1081"/>
                <a:gd name="T44" fmla="*/ 0 w 940"/>
                <a:gd name="T45" fmla="*/ 0 h 1081"/>
                <a:gd name="T46" fmla="*/ 0 w 940"/>
                <a:gd name="T47" fmla="*/ 0 h 1081"/>
                <a:gd name="T48" fmla="*/ 0 w 940"/>
                <a:gd name="T49" fmla="*/ 0 h 1081"/>
                <a:gd name="T50" fmla="*/ 0 w 940"/>
                <a:gd name="T51" fmla="*/ 0 h 1081"/>
                <a:gd name="T52" fmla="*/ 0 w 940"/>
                <a:gd name="T53" fmla="*/ 0 h 1081"/>
                <a:gd name="T54" fmla="*/ 0 w 940"/>
                <a:gd name="T55" fmla="*/ 0 h 1081"/>
                <a:gd name="T56" fmla="*/ 0 w 940"/>
                <a:gd name="T57" fmla="*/ 0 h 1081"/>
                <a:gd name="T58" fmla="*/ 0 w 940"/>
                <a:gd name="T59" fmla="*/ 0 h 1081"/>
                <a:gd name="T60" fmla="*/ 0 w 940"/>
                <a:gd name="T61" fmla="*/ 0 h 1081"/>
                <a:gd name="T62" fmla="*/ 0 w 940"/>
                <a:gd name="T63" fmla="*/ 0 h 1081"/>
                <a:gd name="T64" fmla="*/ 0 w 940"/>
                <a:gd name="T65" fmla="*/ 0 h 1081"/>
                <a:gd name="T66" fmla="*/ 0 w 940"/>
                <a:gd name="T67" fmla="*/ 0 h 1081"/>
                <a:gd name="T68" fmla="*/ 0 w 940"/>
                <a:gd name="T69" fmla="*/ 0 h 1081"/>
                <a:gd name="T70" fmla="*/ 0 w 940"/>
                <a:gd name="T71" fmla="*/ 0 h 1081"/>
                <a:gd name="T72" fmla="*/ 0 w 940"/>
                <a:gd name="T73" fmla="*/ 0 h 1081"/>
                <a:gd name="T74" fmla="*/ 0 w 940"/>
                <a:gd name="T75" fmla="*/ 0 h 1081"/>
                <a:gd name="T76" fmla="*/ 0 w 940"/>
                <a:gd name="T77" fmla="*/ 0 h 1081"/>
                <a:gd name="T78" fmla="*/ 0 w 940"/>
                <a:gd name="T79" fmla="*/ 0 h 1081"/>
                <a:gd name="T80" fmla="*/ 0 w 940"/>
                <a:gd name="T81" fmla="*/ 0 h 1081"/>
                <a:gd name="T82" fmla="*/ 0 w 940"/>
                <a:gd name="T83" fmla="*/ 0 h 1081"/>
                <a:gd name="T84" fmla="*/ 0 w 940"/>
                <a:gd name="T85" fmla="*/ 0 h 1081"/>
                <a:gd name="T86" fmla="*/ 0 w 940"/>
                <a:gd name="T87" fmla="*/ 0 h 1081"/>
                <a:gd name="T88" fmla="*/ 0 w 940"/>
                <a:gd name="T89" fmla="*/ 0 h 1081"/>
                <a:gd name="T90" fmla="*/ 0 w 940"/>
                <a:gd name="T91" fmla="*/ 0 h 1081"/>
                <a:gd name="T92" fmla="*/ 0 w 940"/>
                <a:gd name="T93" fmla="*/ 0 h 1081"/>
                <a:gd name="T94" fmla="*/ 0 w 940"/>
                <a:gd name="T95" fmla="*/ 0 h 1081"/>
                <a:gd name="T96" fmla="*/ 0 w 940"/>
                <a:gd name="T97" fmla="*/ 0 h 1081"/>
                <a:gd name="T98" fmla="*/ 0 w 940"/>
                <a:gd name="T99" fmla="*/ 0 h 1081"/>
                <a:gd name="T100" fmla="*/ 0 w 940"/>
                <a:gd name="T101" fmla="*/ 0 h 108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40" h="1081">
                  <a:moveTo>
                    <a:pt x="68" y="1075"/>
                  </a:moveTo>
                  <a:lnTo>
                    <a:pt x="37" y="1078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940" y="0"/>
                  </a:lnTo>
                  <a:lnTo>
                    <a:pt x="940" y="1081"/>
                  </a:lnTo>
                  <a:lnTo>
                    <a:pt x="913" y="1079"/>
                  </a:lnTo>
                  <a:lnTo>
                    <a:pt x="901" y="1079"/>
                  </a:lnTo>
                  <a:lnTo>
                    <a:pt x="894" y="1078"/>
                  </a:lnTo>
                  <a:lnTo>
                    <a:pt x="871" y="1075"/>
                  </a:lnTo>
                  <a:lnTo>
                    <a:pt x="847" y="1078"/>
                  </a:lnTo>
                  <a:lnTo>
                    <a:pt x="828" y="1079"/>
                  </a:lnTo>
                  <a:lnTo>
                    <a:pt x="803" y="1081"/>
                  </a:lnTo>
                  <a:lnTo>
                    <a:pt x="803" y="80"/>
                  </a:lnTo>
                  <a:lnTo>
                    <a:pt x="787" y="80"/>
                  </a:lnTo>
                  <a:lnTo>
                    <a:pt x="771" y="80"/>
                  </a:lnTo>
                  <a:lnTo>
                    <a:pt x="752" y="80"/>
                  </a:lnTo>
                  <a:lnTo>
                    <a:pt x="732" y="80"/>
                  </a:lnTo>
                  <a:lnTo>
                    <a:pt x="710" y="79"/>
                  </a:lnTo>
                  <a:lnTo>
                    <a:pt x="687" y="79"/>
                  </a:lnTo>
                  <a:lnTo>
                    <a:pt x="662" y="79"/>
                  </a:lnTo>
                  <a:lnTo>
                    <a:pt x="635" y="78"/>
                  </a:lnTo>
                  <a:lnTo>
                    <a:pt x="609" y="78"/>
                  </a:lnTo>
                  <a:lnTo>
                    <a:pt x="583" y="77"/>
                  </a:lnTo>
                  <a:lnTo>
                    <a:pt x="560" y="77"/>
                  </a:lnTo>
                  <a:lnTo>
                    <a:pt x="539" y="76"/>
                  </a:lnTo>
                  <a:lnTo>
                    <a:pt x="520" y="76"/>
                  </a:lnTo>
                  <a:lnTo>
                    <a:pt x="502" y="76"/>
                  </a:lnTo>
                  <a:lnTo>
                    <a:pt x="486" y="76"/>
                  </a:lnTo>
                  <a:lnTo>
                    <a:pt x="471" y="76"/>
                  </a:lnTo>
                  <a:lnTo>
                    <a:pt x="457" y="76"/>
                  </a:lnTo>
                  <a:lnTo>
                    <a:pt x="441" y="76"/>
                  </a:lnTo>
                  <a:lnTo>
                    <a:pt x="423" y="76"/>
                  </a:lnTo>
                  <a:lnTo>
                    <a:pt x="403" y="76"/>
                  </a:lnTo>
                  <a:lnTo>
                    <a:pt x="382" y="77"/>
                  </a:lnTo>
                  <a:lnTo>
                    <a:pt x="358" y="77"/>
                  </a:lnTo>
                  <a:lnTo>
                    <a:pt x="333" y="78"/>
                  </a:lnTo>
                  <a:lnTo>
                    <a:pt x="306" y="78"/>
                  </a:lnTo>
                  <a:lnTo>
                    <a:pt x="279" y="79"/>
                  </a:lnTo>
                  <a:lnTo>
                    <a:pt x="255" y="79"/>
                  </a:lnTo>
                  <a:lnTo>
                    <a:pt x="232" y="79"/>
                  </a:lnTo>
                  <a:lnTo>
                    <a:pt x="209" y="80"/>
                  </a:lnTo>
                  <a:lnTo>
                    <a:pt x="189" y="80"/>
                  </a:lnTo>
                  <a:lnTo>
                    <a:pt x="170" y="80"/>
                  </a:lnTo>
                  <a:lnTo>
                    <a:pt x="153" y="80"/>
                  </a:lnTo>
                  <a:lnTo>
                    <a:pt x="138" y="80"/>
                  </a:lnTo>
                  <a:lnTo>
                    <a:pt x="138" y="1081"/>
                  </a:lnTo>
                  <a:lnTo>
                    <a:pt x="110" y="1079"/>
                  </a:lnTo>
                  <a:lnTo>
                    <a:pt x="98" y="1079"/>
                  </a:lnTo>
                  <a:lnTo>
                    <a:pt x="91" y="1078"/>
                  </a:lnTo>
                  <a:lnTo>
                    <a:pt x="68" y="107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58"/>
            </a:p>
          </p:txBody>
        </p:sp>
        <p:sp>
          <p:nvSpPr>
            <p:cNvPr id="108" name="Freeform 48"/>
            <p:cNvSpPr>
              <a:spLocks/>
            </p:cNvSpPr>
            <p:nvPr userDrawn="1"/>
          </p:nvSpPr>
          <p:spPr bwMode="auto">
            <a:xfrm>
              <a:off x="1990" y="774"/>
              <a:ext cx="427" cy="236"/>
            </a:xfrm>
            <a:custGeom>
              <a:avLst/>
              <a:gdLst>
                <a:gd name="T0" fmla="*/ 1 w 7283"/>
                <a:gd name="T1" fmla="*/ 1 h 4012"/>
                <a:gd name="T2" fmla="*/ 1 w 7283"/>
                <a:gd name="T3" fmla="*/ 1 h 4012"/>
                <a:gd name="T4" fmla="*/ 1 w 7283"/>
                <a:gd name="T5" fmla="*/ 0 h 4012"/>
                <a:gd name="T6" fmla="*/ 1 w 7283"/>
                <a:gd name="T7" fmla="*/ 0 h 4012"/>
                <a:gd name="T8" fmla="*/ 1 w 7283"/>
                <a:gd name="T9" fmla="*/ 0 h 4012"/>
                <a:gd name="T10" fmla="*/ 1 w 7283"/>
                <a:gd name="T11" fmla="*/ 0 h 4012"/>
                <a:gd name="T12" fmla="*/ 1 w 7283"/>
                <a:gd name="T13" fmla="*/ 0 h 4012"/>
                <a:gd name="T14" fmla="*/ 1 w 7283"/>
                <a:gd name="T15" fmla="*/ 0 h 4012"/>
                <a:gd name="T16" fmla="*/ 1 w 7283"/>
                <a:gd name="T17" fmla="*/ 0 h 4012"/>
                <a:gd name="T18" fmla="*/ 1 w 7283"/>
                <a:gd name="T19" fmla="*/ 0 h 4012"/>
                <a:gd name="T20" fmla="*/ 1 w 7283"/>
                <a:gd name="T21" fmla="*/ 0 h 4012"/>
                <a:gd name="T22" fmla="*/ 1 w 7283"/>
                <a:gd name="T23" fmla="*/ 0 h 4012"/>
                <a:gd name="T24" fmla="*/ 1 w 7283"/>
                <a:gd name="T25" fmla="*/ 0 h 4012"/>
                <a:gd name="T26" fmla="*/ 1 w 7283"/>
                <a:gd name="T27" fmla="*/ 0 h 4012"/>
                <a:gd name="T28" fmla="*/ 1 w 7283"/>
                <a:gd name="T29" fmla="*/ 0 h 4012"/>
                <a:gd name="T30" fmla="*/ 1 w 7283"/>
                <a:gd name="T31" fmla="*/ 0 h 4012"/>
                <a:gd name="T32" fmla="*/ 1 w 7283"/>
                <a:gd name="T33" fmla="*/ 0 h 4012"/>
                <a:gd name="T34" fmla="*/ 1 w 7283"/>
                <a:gd name="T35" fmla="*/ 0 h 4012"/>
                <a:gd name="T36" fmla="*/ 1 w 7283"/>
                <a:gd name="T37" fmla="*/ 0 h 4012"/>
                <a:gd name="T38" fmla="*/ 1 w 7283"/>
                <a:gd name="T39" fmla="*/ 0 h 4012"/>
                <a:gd name="T40" fmla="*/ 1 w 7283"/>
                <a:gd name="T41" fmla="*/ 0 h 4012"/>
                <a:gd name="T42" fmla="*/ 1 w 7283"/>
                <a:gd name="T43" fmla="*/ 0 h 4012"/>
                <a:gd name="T44" fmla="*/ 1 w 7283"/>
                <a:gd name="T45" fmla="*/ 0 h 4012"/>
                <a:gd name="T46" fmla="*/ 1 w 7283"/>
                <a:gd name="T47" fmla="*/ 0 h 4012"/>
                <a:gd name="T48" fmla="*/ 1 w 7283"/>
                <a:gd name="T49" fmla="*/ 0 h 4012"/>
                <a:gd name="T50" fmla="*/ 1 w 7283"/>
                <a:gd name="T51" fmla="*/ 0 h 4012"/>
                <a:gd name="T52" fmla="*/ 1 w 7283"/>
                <a:gd name="T53" fmla="*/ 0 h 4012"/>
                <a:gd name="T54" fmla="*/ 1 w 7283"/>
                <a:gd name="T55" fmla="*/ 0 h 4012"/>
                <a:gd name="T56" fmla="*/ 1 w 7283"/>
                <a:gd name="T57" fmla="*/ 0 h 4012"/>
                <a:gd name="T58" fmla="*/ 1 w 7283"/>
                <a:gd name="T59" fmla="*/ 0 h 4012"/>
                <a:gd name="T60" fmla="*/ 1 w 7283"/>
                <a:gd name="T61" fmla="*/ 0 h 4012"/>
                <a:gd name="T62" fmla="*/ 1 w 7283"/>
                <a:gd name="T63" fmla="*/ 0 h 4012"/>
                <a:gd name="T64" fmla="*/ 1 w 7283"/>
                <a:gd name="T65" fmla="*/ 0 h 4012"/>
                <a:gd name="T66" fmla="*/ 1 w 7283"/>
                <a:gd name="T67" fmla="*/ 0 h 4012"/>
                <a:gd name="T68" fmla="*/ 1 w 7283"/>
                <a:gd name="T69" fmla="*/ 0 h 4012"/>
                <a:gd name="T70" fmla="*/ 0 w 7283"/>
                <a:gd name="T71" fmla="*/ 0 h 4012"/>
                <a:gd name="T72" fmla="*/ 0 w 7283"/>
                <a:gd name="T73" fmla="*/ 0 h 4012"/>
                <a:gd name="T74" fmla="*/ 0 w 7283"/>
                <a:gd name="T75" fmla="*/ 0 h 4012"/>
                <a:gd name="T76" fmla="*/ 0 w 7283"/>
                <a:gd name="T77" fmla="*/ 0 h 4012"/>
                <a:gd name="T78" fmla="*/ 0 w 7283"/>
                <a:gd name="T79" fmla="*/ 0 h 4012"/>
                <a:gd name="T80" fmla="*/ 0 w 7283"/>
                <a:gd name="T81" fmla="*/ 0 h 4012"/>
                <a:gd name="T82" fmla="*/ 0 w 7283"/>
                <a:gd name="T83" fmla="*/ 0 h 4012"/>
                <a:gd name="T84" fmla="*/ 0 w 7283"/>
                <a:gd name="T85" fmla="*/ 0 h 4012"/>
                <a:gd name="T86" fmla="*/ 0 w 7283"/>
                <a:gd name="T87" fmla="*/ 0 h 4012"/>
                <a:gd name="T88" fmla="*/ 0 w 7283"/>
                <a:gd name="T89" fmla="*/ 0 h 4012"/>
                <a:gd name="T90" fmla="*/ 0 w 7283"/>
                <a:gd name="T91" fmla="*/ 0 h 4012"/>
                <a:gd name="T92" fmla="*/ 0 w 7283"/>
                <a:gd name="T93" fmla="*/ 0 h 4012"/>
                <a:gd name="T94" fmla="*/ 0 w 7283"/>
                <a:gd name="T95" fmla="*/ 0 h 4012"/>
                <a:gd name="T96" fmla="*/ 0 w 7283"/>
                <a:gd name="T97" fmla="*/ 0 h 4012"/>
                <a:gd name="T98" fmla="*/ 0 w 7283"/>
                <a:gd name="T99" fmla="*/ 0 h 4012"/>
                <a:gd name="T100" fmla="*/ 0 w 7283"/>
                <a:gd name="T101" fmla="*/ 0 h 4012"/>
                <a:gd name="T102" fmla="*/ 0 w 7283"/>
                <a:gd name="T103" fmla="*/ 0 h 4012"/>
                <a:gd name="T104" fmla="*/ 0 w 7283"/>
                <a:gd name="T105" fmla="*/ 0 h 4012"/>
                <a:gd name="T106" fmla="*/ 0 w 7283"/>
                <a:gd name="T107" fmla="*/ 0 h 4012"/>
                <a:gd name="T108" fmla="*/ 0 w 7283"/>
                <a:gd name="T109" fmla="*/ 0 h 4012"/>
                <a:gd name="T110" fmla="*/ 0 w 7283"/>
                <a:gd name="T111" fmla="*/ 0 h 4012"/>
                <a:gd name="T112" fmla="*/ 0 w 7283"/>
                <a:gd name="T113" fmla="*/ 0 h 4012"/>
                <a:gd name="T114" fmla="*/ 0 w 7283"/>
                <a:gd name="T115" fmla="*/ 1 h 4012"/>
                <a:gd name="T116" fmla="*/ 0 w 7283"/>
                <a:gd name="T117" fmla="*/ 1 h 4012"/>
                <a:gd name="T118" fmla="*/ 0 w 7283"/>
                <a:gd name="T119" fmla="*/ 1 h 4012"/>
                <a:gd name="T120" fmla="*/ 0 w 7283"/>
                <a:gd name="T121" fmla="*/ 1 h 4012"/>
                <a:gd name="T122" fmla="*/ 0 w 7283"/>
                <a:gd name="T123" fmla="*/ 1 h 401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7283" h="4012">
                  <a:moveTo>
                    <a:pt x="1718" y="3310"/>
                  </a:moveTo>
                  <a:lnTo>
                    <a:pt x="3548" y="3310"/>
                  </a:lnTo>
                  <a:lnTo>
                    <a:pt x="3548" y="2567"/>
                  </a:lnTo>
                  <a:lnTo>
                    <a:pt x="5362" y="2567"/>
                  </a:lnTo>
                  <a:lnTo>
                    <a:pt x="5362" y="1825"/>
                  </a:lnTo>
                  <a:lnTo>
                    <a:pt x="7273" y="1825"/>
                  </a:lnTo>
                  <a:lnTo>
                    <a:pt x="7273" y="1737"/>
                  </a:lnTo>
                  <a:lnTo>
                    <a:pt x="7275" y="1651"/>
                  </a:lnTo>
                  <a:lnTo>
                    <a:pt x="7275" y="1568"/>
                  </a:lnTo>
                  <a:lnTo>
                    <a:pt x="7276" y="1487"/>
                  </a:lnTo>
                  <a:lnTo>
                    <a:pt x="7276" y="1407"/>
                  </a:lnTo>
                  <a:lnTo>
                    <a:pt x="7277" y="1329"/>
                  </a:lnTo>
                  <a:lnTo>
                    <a:pt x="7277" y="1251"/>
                  </a:lnTo>
                  <a:lnTo>
                    <a:pt x="7278" y="1174"/>
                  </a:lnTo>
                  <a:lnTo>
                    <a:pt x="7278" y="1095"/>
                  </a:lnTo>
                  <a:lnTo>
                    <a:pt x="7279" y="1016"/>
                  </a:lnTo>
                  <a:lnTo>
                    <a:pt x="7280" y="935"/>
                  </a:lnTo>
                  <a:lnTo>
                    <a:pt x="7280" y="853"/>
                  </a:lnTo>
                  <a:lnTo>
                    <a:pt x="7281" y="768"/>
                  </a:lnTo>
                  <a:lnTo>
                    <a:pt x="7282" y="680"/>
                  </a:lnTo>
                  <a:lnTo>
                    <a:pt x="7282" y="590"/>
                  </a:lnTo>
                  <a:lnTo>
                    <a:pt x="7283" y="495"/>
                  </a:lnTo>
                  <a:lnTo>
                    <a:pt x="7283" y="221"/>
                  </a:lnTo>
                  <a:lnTo>
                    <a:pt x="7281" y="205"/>
                  </a:lnTo>
                  <a:lnTo>
                    <a:pt x="7278" y="190"/>
                  </a:lnTo>
                  <a:lnTo>
                    <a:pt x="7273" y="176"/>
                  </a:lnTo>
                  <a:lnTo>
                    <a:pt x="7269" y="162"/>
                  </a:lnTo>
                  <a:lnTo>
                    <a:pt x="7264" y="150"/>
                  </a:lnTo>
                  <a:lnTo>
                    <a:pt x="7259" y="138"/>
                  </a:lnTo>
                  <a:lnTo>
                    <a:pt x="7251" y="127"/>
                  </a:lnTo>
                  <a:lnTo>
                    <a:pt x="7245" y="116"/>
                  </a:lnTo>
                  <a:lnTo>
                    <a:pt x="7236" y="106"/>
                  </a:lnTo>
                  <a:lnTo>
                    <a:pt x="7229" y="97"/>
                  </a:lnTo>
                  <a:lnTo>
                    <a:pt x="7219" y="88"/>
                  </a:lnTo>
                  <a:lnTo>
                    <a:pt x="7210" y="80"/>
                  </a:lnTo>
                  <a:lnTo>
                    <a:pt x="7200" y="72"/>
                  </a:lnTo>
                  <a:lnTo>
                    <a:pt x="7190" y="65"/>
                  </a:lnTo>
                  <a:lnTo>
                    <a:pt x="7179" y="58"/>
                  </a:lnTo>
                  <a:lnTo>
                    <a:pt x="7168" y="52"/>
                  </a:lnTo>
                  <a:lnTo>
                    <a:pt x="7143" y="40"/>
                  </a:lnTo>
                  <a:lnTo>
                    <a:pt x="7118" y="31"/>
                  </a:lnTo>
                  <a:lnTo>
                    <a:pt x="7090" y="23"/>
                  </a:lnTo>
                  <a:lnTo>
                    <a:pt x="7062" y="17"/>
                  </a:lnTo>
                  <a:lnTo>
                    <a:pt x="7033" y="12"/>
                  </a:lnTo>
                  <a:lnTo>
                    <a:pt x="7002" y="6"/>
                  </a:lnTo>
                  <a:lnTo>
                    <a:pt x="6972" y="3"/>
                  </a:lnTo>
                  <a:lnTo>
                    <a:pt x="6940" y="0"/>
                  </a:lnTo>
                  <a:lnTo>
                    <a:pt x="6474" y="0"/>
                  </a:lnTo>
                  <a:lnTo>
                    <a:pt x="6360" y="1"/>
                  </a:lnTo>
                  <a:lnTo>
                    <a:pt x="6234" y="2"/>
                  </a:lnTo>
                  <a:lnTo>
                    <a:pt x="6097" y="2"/>
                  </a:lnTo>
                  <a:lnTo>
                    <a:pt x="5948" y="3"/>
                  </a:lnTo>
                  <a:lnTo>
                    <a:pt x="5789" y="3"/>
                  </a:lnTo>
                  <a:lnTo>
                    <a:pt x="5622" y="4"/>
                  </a:lnTo>
                  <a:lnTo>
                    <a:pt x="5447" y="4"/>
                  </a:lnTo>
                  <a:lnTo>
                    <a:pt x="5264" y="5"/>
                  </a:lnTo>
                  <a:lnTo>
                    <a:pt x="5075" y="5"/>
                  </a:lnTo>
                  <a:lnTo>
                    <a:pt x="4880" y="5"/>
                  </a:lnTo>
                  <a:lnTo>
                    <a:pt x="4681" y="6"/>
                  </a:lnTo>
                  <a:lnTo>
                    <a:pt x="4478" y="6"/>
                  </a:lnTo>
                  <a:lnTo>
                    <a:pt x="4271" y="6"/>
                  </a:lnTo>
                  <a:lnTo>
                    <a:pt x="4063" y="6"/>
                  </a:lnTo>
                  <a:lnTo>
                    <a:pt x="3853" y="6"/>
                  </a:lnTo>
                  <a:lnTo>
                    <a:pt x="3643" y="6"/>
                  </a:lnTo>
                  <a:lnTo>
                    <a:pt x="3640" y="6"/>
                  </a:lnTo>
                  <a:lnTo>
                    <a:pt x="3430" y="6"/>
                  </a:lnTo>
                  <a:lnTo>
                    <a:pt x="3220" y="6"/>
                  </a:lnTo>
                  <a:lnTo>
                    <a:pt x="3012" y="6"/>
                  </a:lnTo>
                  <a:lnTo>
                    <a:pt x="2805" y="6"/>
                  </a:lnTo>
                  <a:lnTo>
                    <a:pt x="2602" y="6"/>
                  </a:lnTo>
                  <a:lnTo>
                    <a:pt x="2403" y="5"/>
                  </a:lnTo>
                  <a:lnTo>
                    <a:pt x="2208" y="5"/>
                  </a:lnTo>
                  <a:lnTo>
                    <a:pt x="2019" y="5"/>
                  </a:lnTo>
                  <a:lnTo>
                    <a:pt x="1836" y="4"/>
                  </a:lnTo>
                  <a:lnTo>
                    <a:pt x="1660" y="4"/>
                  </a:lnTo>
                  <a:lnTo>
                    <a:pt x="1493" y="3"/>
                  </a:lnTo>
                  <a:lnTo>
                    <a:pt x="1335" y="3"/>
                  </a:lnTo>
                  <a:lnTo>
                    <a:pt x="1186" y="2"/>
                  </a:lnTo>
                  <a:lnTo>
                    <a:pt x="1049" y="2"/>
                  </a:lnTo>
                  <a:lnTo>
                    <a:pt x="923" y="1"/>
                  </a:lnTo>
                  <a:lnTo>
                    <a:pt x="808" y="0"/>
                  </a:lnTo>
                  <a:lnTo>
                    <a:pt x="343" y="0"/>
                  </a:lnTo>
                  <a:lnTo>
                    <a:pt x="311" y="3"/>
                  </a:lnTo>
                  <a:lnTo>
                    <a:pt x="281" y="6"/>
                  </a:lnTo>
                  <a:lnTo>
                    <a:pt x="250" y="12"/>
                  </a:lnTo>
                  <a:lnTo>
                    <a:pt x="220" y="17"/>
                  </a:lnTo>
                  <a:lnTo>
                    <a:pt x="193" y="23"/>
                  </a:lnTo>
                  <a:lnTo>
                    <a:pt x="165" y="31"/>
                  </a:lnTo>
                  <a:lnTo>
                    <a:pt x="140" y="40"/>
                  </a:lnTo>
                  <a:lnTo>
                    <a:pt x="115" y="52"/>
                  </a:lnTo>
                  <a:lnTo>
                    <a:pt x="104" y="58"/>
                  </a:lnTo>
                  <a:lnTo>
                    <a:pt x="93" y="65"/>
                  </a:lnTo>
                  <a:lnTo>
                    <a:pt x="83" y="72"/>
                  </a:lnTo>
                  <a:lnTo>
                    <a:pt x="72" y="80"/>
                  </a:lnTo>
                  <a:lnTo>
                    <a:pt x="64" y="88"/>
                  </a:lnTo>
                  <a:lnTo>
                    <a:pt x="54" y="97"/>
                  </a:lnTo>
                  <a:lnTo>
                    <a:pt x="46" y="106"/>
                  </a:lnTo>
                  <a:lnTo>
                    <a:pt x="38" y="116"/>
                  </a:lnTo>
                  <a:lnTo>
                    <a:pt x="31" y="127"/>
                  </a:lnTo>
                  <a:lnTo>
                    <a:pt x="24" y="138"/>
                  </a:lnTo>
                  <a:lnTo>
                    <a:pt x="19" y="150"/>
                  </a:lnTo>
                  <a:lnTo>
                    <a:pt x="14" y="162"/>
                  </a:lnTo>
                  <a:lnTo>
                    <a:pt x="10" y="176"/>
                  </a:lnTo>
                  <a:lnTo>
                    <a:pt x="5" y="190"/>
                  </a:lnTo>
                  <a:lnTo>
                    <a:pt x="2" y="205"/>
                  </a:lnTo>
                  <a:lnTo>
                    <a:pt x="0" y="221"/>
                  </a:lnTo>
                  <a:lnTo>
                    <a:pt x="0" y="495"/>
                  </a:lnTo>
                  <a:lnTo>
                    <a:pt x="2" y="737"/>
                  </a:lnTo>
                  <a:lnTo>
                    <a:pt x="4" y="972"/>
                  </a:lnTo>
                  <a:lnTo>
                    <a:pt x="5" y="1203"/>
                  </a:lnTo>
                  <a:lnTo>
                    <a:pt x="6" y="1428"/>
                  </a:lnTo>
                  <a:lnTo>
                    <a:pt x="8" y="1648"/>
                  </a:lnTo>
                  <a:lnTo>
                    <a:pt x="10" y="1865"/>
                  </a:lnTo>
                  <a:lnTo>
                    <a:pt x="10" y="2079"/>
                  </a:lnTo>
                  <a:lnTo>
                    <a:pt x="11" y="2293"/>
                  </a:lnTo>
                  <a:lnTo>
                    <a:pt x="12" y="2504"/>
                  </a:lnTo>
                  <a:lnTo>
                    <a:pt x="12" y="2715"/>
                  </a:lnTo>
                  <a:lnTo>
                    <a:pt x="12" y="2926"/>
                  </a:lnTo>
                  <a:lnTo>
                    <a:pt x="13" y="3139"/>
                  </a:lnTo>
                  <a:lnTo>
                    <a:pt x="13" y="3352"/>
                  </a:lnTo>
                  <a:lnTo>
                    <a:pt x="12" y="3569"/>
                  </a:lnTo>
                  <a:lnTo>
                    <a:pt x="12" y="3788"/>
                  </a:lnTo>
                  <a:lnTo>
                    <a:pt x="12" y="4012"/>
                  </a:lnTo>
                  <a:lnTo>
                    <a:pt x="1718" y="4012"/>
                  </a:lnTo>
                  <a:lnTo>
                    <a:pt x="1718" y="331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58"/>
            </a:p>
          </p:txBody>
        </p:sp>
        <p:sp>
          <p:nvSpPr>
            <p:cNvPr id="110" name="Freeform 49"/>
            <p:cNvSpPr>
              <a:spLocks/>
            </p:cNvSpPr>
            <p:nvPr userDrawn="1"/>
          </p:nvSpPr>
          <p:spPr bwMode="auto">
            <a:xfrm>
              <a:off x="1990" y="928"/>
              <a:ext cx="427" cy="357"/>
            </a:xfrm>
            <a:custGeom>
              <a:avLst/>
              <a:gdLst>
                <a:gd name="T0" fmla="*/ 1 w 7279"/>
                <a:gd name="T1" fmla="*/ 0 h 6066"/>
                <a:gd name="T2" fmla="*/ 0 w 7279"/>
                <a:gd name="T3" fmla="*/ 0 h 6066"/>
                <a:gd name="T4" fmla="*/ 0 w 7279"/>
                <a:gd name="T5" fmla="*/ 0 h 6066"/>
                <a:gd name="T6" fmla="*/ 0 w 7279"/>
                <a:gd name="T7" fmla="*/ 1 h 6066"/>
                <a:gd name="T8" fmla="*/ 0 w 7279"/>
                <a:gd name="T9" fmla="*/ 1 h 6066"/>
                <a:gd name="T10" fmla="*/ 0 w 7279"/>
                <a:gd name="T11" fmla="*/ 1 h 6066"/>
                <a:gd name="T12" fmla="*/ 0 w 7279"/>
                <a:gd name="T13" fmla="*/ 1 h 6066"/>
                <a:gd name="T14" fmla="*/ 0 w 7279"/>
                <a:gd name="T15" fmla="*/ 1 h 6066"/>
                <a:gd name="T16" fmla="*/ 0 w 7279"/>
                <a:gd name="T17" fmla="*/ 1 h 6066"/>
                <a:gd name="T18" fmla="*/ 0 w 7279"/>
                <a:gd name="T19" fmla="*/ 1 h 6066"/>
                <a:gd name="T20" fmla="*/ 0 w 7279"/>
                <a:gd name="T21" fmla="*/ 1 h 6066"/>
                <a:gd name="T22" fmla="*/ 0 w 7279"/>
                <a:gd name="T23" fmla="*/ 1 h 6066"/>
                <a:gd name="T24" fmla="*/ 0 w 7279"/>
                <a:gd name="T25" fmla="*/ 1 h 6066"/>
                <a:gd name="T26" fmla="*/ 0 w 7279"/>
                <a:gd name="T27" fmla="*/ 1 h 6066"/>
                <a:gd name="T28" fmla="*/ 0 w 7279"/>
                <a:gd name="T29" fmla="*/ 1 h 6066"/>
                <a:gd name="T30" fmla="*/ 0 w 7279"/>
                <a:gd name="T31" fmla="*/ 1 h 6066"/>
                <a:gd name="T32" fmla="*/ 0 w 7279"/>
                <a:gd name="T33" fmla="*/ 1 h 6066"/>
                <a:gd name="T34" fmla="*/ 0 w 7279"/>
                <a:gd name="T35" fmla="*/ 1 h 6066"/>
                <a:gd name="T36" fmla="*/ 0 w 7279"/>
                <a:gd name="T37" fmla="*/ 1 h 6066"/>
                <a:gd name="T38" fmla="*/ 0 w 7279"/>
                <a:gd name="T39" fmla="*/ 1 h 6066"/>
                <a:gd name="T40" fmla="*/ 1 w 7279"/>
                <a:gd name="T41" fmla="*/ 1 h 6066"/>
                <a:gd name="T42" fmla="*/ 1 w 7279"/>
                <a:gd name="T43" fmla="*/ 1 h 6066"/>
                <a:gd name="T44" fmla="*/ 1 w 7279"/>
                <a:gd name="T45" fmla="*/ 1 h 6066"/>
                <a:gd name="T46" fmla="*/ 1 w 7279"/>
                <a:gd name="T47" fmla="*/ 1 h 6066"/>
                <a:gd name="T48" fmla="*/ 1 w 7279"/>
                <a:gd name="T49" fmla="*/ 1 h 6066"/>
                <a:gd name="T50" fmla="*/ 1 w 7279"/>
                <a:gd name="T51" fmla="*/ 1 h 6066"/>
                <a:gd name="T52" fmla="*/ 1 w 7279"/>
                <a:gd name="T53" fmla="*/ 1 h 6066"/>
                <a:gd name="T54" fmla="*/ 1 w 7279"/>
                <a:gd name="T55" fmla="*/ 1 h 6066"/>
                <a:gd name="T56" fmla="*/ 1 w 7279"/>
                <a:gd name="T57" fmla="*/ 1 h 6066"/>
                <a:gd name="T58" fmla="*/ 1 w 7279"/>
                <a:gd name="T59" fmla="*/ 1 h 6066"/>
                <a:gd name="T60" fmla="*/ 1 w 7279"/>
                <a:gd name="T61" fmla="*/ 1 h 6066"/>
                <a:gd name="T62" fmla="*/ 1 w 7279"/>
                <a:gd name="T63" fmla="*/ 1 h 6066"/>
                <a:gd name="T64" fmla="*/ 1 w 7279"/>
                <a:gd name="T65" fmla="*/ 1 h 6066"/>
                <a:gd name="T66" fmla="*/ 1 w 7279"/>
                <a:gd name="T67" fmla="*/ 1 h 6066"/>
                <a:gd name="T68" fmla="*/ 1 w 7279"/>
                <a:gd name="T69" fmla="*/ 1 h 6066"/>
                <a:gd name="T70" fmla="*/ 1 w 7279"/>
                <a:gd name="T71" fmla="*/ 1 h 6066"/>
                <a:gd name="T72" fmla="*/ 1 w 7279"/>
                <a:gd name="T73" fmla="*/ 1 h 6066"/>
                <a:gd name="T74" fmla="*/ 1 w 7279"/>
                <a:gd name="T75" fmla="*/ 1 h 6066"/>
                <a:gd name="T76" fmla="*/ 1 w 7279"/>
                <a:gd name="T77" fmla="*/ 1 h 6066"/>
                <a:gd name="T78" fmla="*/ 1 w 7279"/>
                <a:gd name="T79" fmla="*/ 1 h 6066"/>
                <a:gd name="T80" fmla="*/ 1 w 7279"/>
                <a:gd name="T81" fmla="*/ 1 h 6066"/>
                <a:gd name="T82" fmla="*/ 1 w 7279"/>
                <a:gd name="T83" fmla="*/ 1 h 6066"/>
                <a:gd name="T84" fmla="*/ 1 w 7279"/>
                <a:gd name="T85" fmla="*/ 0 h 6066"/>
                <a:gd name="T86" fmla="*/ 1 w 7279"/>
                <a:gd name="T87" fmla="*/ 0 h 6066"/>
                <a:gd name="T88" fmla="*/ 1 w 7279"/>
                <a:gd name="T89" fmla="*/ 0 h 6066"/>
                <a:gd name="T90" fmla="*/ 1 w 7279"/>
                <a:gd name="T91" fmla="*/ 0 h 606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7279" h="6066">
                  <a:moveTo>
                    <a:pt x="5491" y="0"/>
                  </a:moveTo>
                  <a:lnTo>
                    <a:pt x="5491" y="742"/>
                  </a:lnTo>
                  <a:lnTo>
                    <a:pt x="3661" y="742"/>
                  </a:lnTo>
                  <a:lnTo>
                    <a:pt x="3661" y="1485"/>
                  </a:lnTo>
                  <a:lnTo>
                    <a:pt x="1833" y="1485"/>
                  </a:lnTo>
                  <a:lnTo>
                    <a:pt x="1833" y="2188"/>
                  </a:lnTo>
                  <a:lnTo>
                    <a:pt x="5" y="2188"/>
                  </a:lnTo>
                  <a:lnTo>
                    <a:pt x="5" y="2250"/>
                  </a:lnTo>
                  <a:lnTo>
                    <a:pt x="5" y="2315"/>
                  </a:lnTo>
                  <a:lnTo>
                    <a:pt x="5" y="2381"/>
                  </a:lnTo>
                  <a:lnTo>
                    <a:pt x="4" y="2449"/>
                  </a:lnTo>
                  <a:lnTo>
                    <a:pt x="4" y="2517"/>
                  </a:lnTo>
                  <a:lnTo>
                    <a:pt x="4" y="2586"/>
                  </a:lnTo>
                  <a:lnTo>
                    <a:pt x="3" y="2656"/>
                  </a:lnTo>
                  <a:lnTo>
                    <a:pt x="3" y="2727"/>
                  </a:lnTo>
                  <a:lnTo>
                    <a:pt x="3" y="2797"/>
                  </a:lnTo>
                  <a:lnTo>
                    <a:pt x="2" y="2867"/>
                  </a:lnTo>
                  <a:lnTo>
                    <a:pt x="2" y="2937"/>
                  </a:lnTo>
                  <a:lnTo>
                    <a:pt x="2" y="3007"/>
                  </a:lnTo>
                  <a:lnTo>
                    <a:pt x="1" y="3076"/>
                  </a:lnTo>
                  <a:lnTo>
                    <a:pt x="1" y="3144"/>
                  </a:lnTo>
                  <a:lnTo>
                    <a:pt x="1" y="3211"/>
                  </a:lnTo>
                  <a:lnTo>
                    <a:pt x="0" y="3277"/>
                  </a:lnTo>
                  <a:lnTo>
                    <a:pt x="0" y="3321"/>
                  </a:lnTo>
                  <a:lnTo>
                    <a:pt x="1" y="3366"/>
                  </a:lnTo>
                  <a:lnTo>
                    <a:pt x="2" y="3411"/>
                  </a:lnTo>
                  <a:lnTo>
                    <a:pt x="4" y="3457"/>
                  </a:lnTo>
                  <a:lnTo>
                    <a:pt x="8" y="3504"/>
                  </a:lnTo>
                  <a:lnTo>
                    <a:pt x="12" y="3549"/>
                  </a:lnTo>
                  <a:lnTo>
                    <a:pt x="18" y="3597"/>
                  </a:lnTo>
                  <a:lnTo>
                    <a:pt x="26" y="3644"/>
                  </a:lnTo>
                  <a:lnTo>
                    <a:pt x="35" y="3692"/>
                  </a:lnTo>
                  <a:lnTo>
                    <a:pt x="47" y="3741"/>
                  </a:lnTo>
                  <a:lnTo>
                    <a:pt x="60" y="3788"/>
                  </a:lnTo>
                  <a:lnTo>
                    <a:pt x="77" y="3838"/>
                  </a:lnTo>
                  <a:lnTo>
                    <a:pt x="97" y="3887"/>
                  </a:lnTo>
                  <a:lnTo>
                    <a:pt x="118" y="3937"/>
                  </a:lnTo>
                  <a:lnTo>
                    <a:pt x="143" y="3988"/>
                  </a:lnTo>
                  <a:lnTo>
                    <a:pt x="172" y="4038"/>
                  </a:lnTo>
                  <a:lnTo>
                    <a:pt x="204" y="4090"/>
                  </a:lnTo>
                  <a:lnTo>
                    <a:pt x="240" y="4141"/>
                  </a:lnTo>
                  <a:lnTo>
                    <a:pt x="279" y="4193"/>
                  </a:lnTo>
                  <a:lnTo>
                    <a:pt x="322" y="4246"/>
                  </a:lnTo>
                  <a:lnTo>
                    <a:pt x="371" y="4299"/>
                  </a:lnTo>
                  <a:lnTo>
                    <a:pt x="423" y="4352"/>
                  </a:lnTo>
                  <a:lnTo>
                    <a:pt x="480" y="4406"/>
                  </a:lnTo>
                  <a:lnTo>
                    <a:pt x="542" y="4460"/>
                  </a:lnTo>
                  <a:lnTo>
                    <a:pt x="610" y="4515"/>
                  </a:lnTo>
                  <a:lnTo>
                    <a:pt x="682" y="4571"/>
                  </a:lnTo>
                  <a:lnTo>
                    <a:pt x="761" y="4626"/>
                  </a:lnTo>
                  <a:lnTo>
                    <a:pt x="845" y="4682"/>
                  </a:lnTo>
                  <a:lnTo>
                    <a:pt x="934" y="4739"/>
                  </a:lnTo>
                  <a:lnTo>
                    <a:pt x="1031" y="4797"/>
                  </a:lnTo>
                  <a:lnTo>
                    <a:pt x="1134" y="4854"/>
                  </a:lnTo>
                  <a:lnTo>
                    <a:pt x="1243" y="4912"/>
                  </a:lnTo>
                  <a:lnTo>
                    <a:pt x="1375" y="4980"/>
                  </a:lnTo>
                  <a:lnTo>
                    <a:pt x="1530" y="5058"/>
                  </a:lnTo>
                  <a:lnTo>
                    <a:pt x="1702" y="5144"/>
                  </a:lnTo>
                  <a:lnTo>
                    <a:pt x="1888" y="5234"/>
                  </a:lnTo>
                  <a:lnTo>
                    <a:pt x="2083" y="5328"/>
                  </a:lnTo>
                  <a:lnTo>
                    <a:pt x="2283" y="5425"/>
                  </a:lnTo>
                  <a:lnTo>
                    <a:pt x="2483" y="5521"/>
                  </a:lnTo>
                  <a:lnTo>
                    <a:pt x="2681" y="5615"/>
                  </a:lnTo>
                  <a:lnTo>
                    <a:pt x="2871" y="5705"/>
                  </a:lnTo>
                  <a:lnTo>
                    <a:pt x="3050" y="5789"/>
                  </a:lnTo>
                  <a:lnTo>
                    <a:pt x="3212" y="5866"/>
                  </a:lnTo>
                  <a:lnTo>
                    <a:pt x="3354" y="5932"/>
                  </a:lnTo>
                  <a:lnTo>
                    <a:pt x="3472" y="5989"/>
                  </a:lnTo>
                  <a:lnTo>
                    <a:pt x="3562" y="6030"/>
                  </a:lnTo>
                  <a:lnTo>
                    <a:pt x="3618" y="6057"/>
                  </a:lnTo>
                  <a:lnTo>
                    <a:pt x="3638" y="6066"/>
                  </a:lnTo>
                  <a:lnTo>
                    <a:pt x="3639" y="6066"/>
                  </a:lnTo>
                  <a:lnTo>
                    <a:pt x="3639" y="6065"/>
                  </a:lnTo>
                  <a:lnTo>
                    <a:pt x="3640" y="6066"/>
                  </a:lnTo>
                  <a:lnTo>
                    <a:pt x="3641" y="6066"/>
                  </a:lnTo>
                  <a:lnTo>
                    <a:pt x="3660" y="6057"/>
                  </a:lnTo>
                  <a:lnTo>
                    <a:pt x="3717" y="6030"/>
                  </a:lnTo>
                  <a:lnTo>
                    <a:pt x="3806" y="5989"/>
                  </a:lnTo>
                  <a:lnTo>
                    <a:pt x="3925" y="5932"/>
                  </a:lnTo>
                  <a:lnTo>
                    <a:pt x="4067" y="5866"/>
                  </a:lnTo>
                  <a:lnTo>
                    <a:pt x="4229" y="5789"/>
                  </a:lnTo>
                  <a:lnTo>
                    <a:pt x="4407" y="5705"/>
                  </a:lnTo>
                  <a:lnTo>
                    <a:pt x="4598" y="5615"/>
                  </a:lnTo>
                  <a:lnTo>
                    <a:pt x="4795" y="5521"/>
                  </a:lnTo>
                  <a:lnTo>
                    <a:pt x="4996" y="5425"/>
                  </a:lnTo>
                  <a:lnTo>
                    <a:pt x="5196" y="5328"/>
                  </a:lnTo>
                  <a:lnTo>
                    <a:pt x="5391" y="5234"/>
                  </a:lnTo>
                  <a:lnTo>
                    <a:pt x="5577" y="5144"/>
                  </a:lnTo>
                  <a:lnTo>
                    <a:pt x="5749" y="5058"/>
                  </a:lnTo>
                  <a:lnTo>
                    <a:pt x="5904" y="4980"/>
                  </a:lnTo>
                  <a:lnTo>
                    <a:pt x="6036" y="4912"/>
                  </a:lnTo>
                  <a:lnTo>
                    <a:pt x="6145" y="4854"/>
                  </a:lnTo>
                  <a:lnTo>
                    <a:pt x="6248" y="4797"/>
                  </a:lnTo>
                  <a:lnTo>
                    <a:pt x="6345" y="4739"/>
                  </a:lnTo>
                  <a:lnTo>
                    <a:pt x="6435" y="4682"/>
                  </a:lnTo>
                  <a:lnTo>
                    <a:pt x="6518" y="4626"/>
                  </a:lnTo>
                  <a:lnTo>
                    <a:pt x="6597" y="4571"/>
                  </a:lnTo>
                  <a:lnTo>
                    <a:pt x="6669" y="4515"/>
                  </a:lnTo>
                  <a:lnTo>
                    <a:pt x="6737" y="4460"/>
                  </a:lnTo>
                  <a:lnTo>
                    <a:pt x="6799" y="4406"/>
                  </a:lnTo>
                  <a:lnTo>
                    <a:pt x="6856" y="4352"/>
                  </a:lnTo>
                  <a:lnTo>
                    <a:pt x="6908" y="4299"/>
                  </a:lnTo>
                  <a:lnTo>
                    <a:pt x="6957" y="4246"/>
                  </a:lnTo>
                  <a:lnTo>
                    <a:pt x="7000" y="4193"/>
                  </a:lnTo>
                  <a:lnTo>
                    <a:pt x="7039" y="4141"/>
                  </a:lnTo>
                  <a:lnTo>
                    <a:pt x="7075" y="4090"/>
                  </a:lnTo>
                  <a:lnTo>
                    <a:pt x="7107" y="4038"/>
                  </a:lnTo>
                  <a:lnTo>
                    <a:pt x="7136" y="3988"/>
                  </a:lnTo>
                  <a:lnTo>
                    <a:pt x="7161" y="3937"/>
                  </a:lnTo>
                  <a:lnTo>
                    <a:pt x="7182" y="3887"/>
                  </a:lnTo>
                  <a:lnTo>
                    <a:pt x="7203" y="3838"/>
                  </a:lnTo>
                  <a:lnTo>
                    <a:pt x="7219" y="3788"/>
                  </a:lnTo>
                  <a:lnTo>
                    <a:pt x="7232" y="3741"/>
                  </a:lnTo>
                  <a:lnTo>
                    <a:pt x="7244" y="3692"/>
                  </a:lnTo>
                  <a:lnTo>
                    <a:pt x="7253" y="3644"/>
                  </a:lnTo>
                  <a:lnTo>
                    <a:pt x="7261" y="3597"/>
                  </a:lnTo>
                  <a:lnTo>
                    <a:pt x="7267" y="3549"/>
                  </a:lnTo>
                  <a:lnTo>
                    <a:pt x="7271" y="3504"/>
                  </a:lnTo>
                  <a:lnTo>
                    <a:pt x="7275" y="3457"/>
                  </a:lnTo>
                  <a:lnTo>
                    <a:pt x="7277" y="3411"/>
                  </a:lnTo>
                  <a:lnTo>
                    <a:pt x="7278" y="3366"/>
                  </a:lnTo>
                  <a:lnTo>
                    <a:pt x="7279" y="3321"/>
                  </a:lnTo>
                  <a:lnTo>
                    <a:pt x="7279" y="3277"/>
                  </a:lnTo>
                  <a:lnTo>
                    <a:pt x="7278" y="3064"/>
                  </a:lnTo>
                  <a:lnTo>
                    <a:pt x="7276" y="2854"/>
                  </a:lnTo>
                  <a:lnTo>
                    <a:pt x="7275" y="2644"/>
                  </a:lnTo>
                  <a:lnTo>
                    <a:pt x="7274" y="2435"/>
                  </a:lnTo>
                  <a:lnTo>
                    <a:pt x="7273" y="2227"/>
                  </a:lnTo>
                  <a:lnTo>
                    <a:pt x="7271" y="2019"/>
                  </a:lnTo>
                  <a:lnTo>
                    <a:pt x="7270" y="1813"/>
                  </a:lnTo>
                  <a:lnTo>
                    <a:pt x="7270" y="1607"/>
                  </a:lnTo>
                  <a:lnTo>
                    <a:pt x="7269" y="1402"/>
                  </a:lnTo>
                  <a:lnTo>
                    <a:pt x="7269" y="1199"/>
                  </a:lnTo>
                  <a:lnTo>
                    <a:pt x="7269" y="997"/>
                  </a:lnTo>
                  <a:lnTo>
                    <a:pt x="7268" y="795"/>
                  </a:lnTo>
                  <a:lnTo>
                    <a:pt x="7268" y="594"/>
                  </a:lnTo>
                  <a:lnTo>
                    <a:pt x="7268" y="396"/>
                  </a:lnTo>
                  <a:lnTo>
                    <a:pt x="7269" y="197"/>
                  </a:lnTo>
                  <a:lnTo>
                    <a:pt x="7269" y="0"/>
                  </a:lnTo>
                  <a:lnTo>
                    <a:pt x="5491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558"/>
            </a:p>
          </p:txBody>
        </p:sp>
      </p:grpSp>
      <p:pic>
        <p:nvPicPr>
          <p:cNvPr id="111" name="Рисунок 176" descr="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3" t="2670" r="2576" b="2734"/>
          <a:stretch>
            <a:fillRect/>
          </a:stretch>
        </p:blipFill>
        <p:spPr bwMode="auto">
          <a:xfrm>
            <a:off x="9750425" y="86585"/>
            <a:ext cx="2203450" cy="267448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" name="Рисунок 177" descr="11__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58" r="15007" b="12390"/>
          <a:stretch>
            <a:fillRect/>
          </a:stretch>
        </p:blipFill>
        <p:spPr bwMode="auto">
          <a:xfrm>
            <a:off x="5975350" y="1107725"/>
            <a:ext cx="3570288" cy="165334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" name="Рисунок 65" descr="2.t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2" r="139"/>
          <a:stretch>
            <a:fillRect/>
          </a:stretch>
        </p:blipFill>
        <p:spPr bwMode="auto">
          <a:xfrm>
            <a:off x="2989264" y="2366629"/>
            <a:ext cx="3544887" cy="165334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" name="Прямоугольник 113"/>
          <p:cNvSpPr/>
          <p:nvPr/>
        </p:nvSpPr>
        <p:spPr>
          <a:xfrm>
            <a:off x="2719388" y="4026842"/>
            <a:ext cx="258762" cy="192409"/>
          </a:xfrm>
          <a:prstGeom prst="rect">
            <a:avLst/>
          </a:prstGeom>
          <a:solidFill>
            <a:srgbClr val="5C73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558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688456" y="4422533"/>
            <a:ext cx="8636000" cy="606669"/>
          </a:xfrm>
        </p:spPr>
        <p:txBody>
          <a:bodyPr anchor="t"/>
          <a:lstStyle>
            <a:lvl1pPr>
              <a:defRPr sz="2770" b="1" cap="all" baseline="0">
                <a:solidFill>
                  <a:srgbClr val="E95E3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9" name="Заголовок 7"/>
          <p:cNvSpPr>
            <a:spLocks noGrp="1"/>
          </p:cNvSpPr>
          <p:nvPr>
            <p:ph type="ctrTitle"/>
          </p:nvPr>
        </p:nvSpPr>
        <p:spPr>
          <a:xfrm>
            <a:off x="2688456" y="4422533"/>
            <a:ext cx="8636000" cy="606669"/>
          </a:xfrm>
        </p:spPr>
        <p:txBody>
          <a:bodyPr anchor="t"/>
          <a:lstStyle>
            <a:lvl1pPr>
              <a:defRPr sz="2770" b="1" cap="all" baseline="0">
                <a:solidFill>
                  <a:srgbClr val="E95E3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05951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>
          <a:xfrm>
            <a:off x="8128000" y="6249164"/>
            <a:ext cx="3556000" cy="364202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C35E7397-D7C7-4F28-B82D-67D6D29CA327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2647"/>
            <a:ext cx="711200" cy="243260"/>
          </a:xfrm>
        </p:spPr>
        <p:txBody>
          <a:bodyPr/>
          <a:lstStyle>
            <a:lvl1pPr>
              <a:defRPr/>
            </a:lvl1pPr>
          </a:lstStyle>
          <a:p>
            <a:fld id="{A1DF5BE9-77FD-41A5-AF5F-B484570F934F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812800" y="6249164"/>
            <a:ext cx="7227888" cy="364202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3879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970433" y="44451"/>
            <a:ext cx="2717800" cy="655319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7033" y="44451"/>
            <a:ext cx="7950200" cy="655319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>
          <a:xfrm>
            <a:off x="8128000" y="6249164"/>
            <a:ext cx="3556000" cy="364202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C35E7397-D7C7-4F28-B82D-67D6D29CA327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2647"/>
            <a:ext cx="711200" cy="243260"/>
          </a:xfrm>
        </p:spPr>
        <p:txBody>
          <a:bodyPr/>
          <a:lstStyle>
            <a:lvl1pPr>
              <a:defRPr/>
            </a:lvl1pPr>
          </a:lstStyle>
          <a:p>
            <a:fld id="{A1DF5BE9-77FD-41A5-AF5F-B484570F934F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812800" y="6249164"/>
            <a:ext cx="7227888" cy="364202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57938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95798" indent="0" algn="ctr">
              <a:buNone/>
              <a:defRPr/>
            </a:lvl2pPr>
            <a:lvl3pPr marL="791596" indent="0" algn="ctr">
              <a:buNone/>
              <a:defRPr/>
            </a:lvl3pPr>
            <a:lvl4pPr marL="1187394" indent="0" algn="ctr">
              <a:buNone/>
              <a:defRPr/>
            </a:lvl4pPr>
            <a:lvl5pPr marL="1583192" indent="0" algn="ctr">
              <a:buNone/>
              <a:defRPr/>
            </a:lvl5pPr>
            <a:lvl6pPr marL="1978990" indent="0" algn="ctr">
              <a:buNone/>
              <a:defRPr/>
            </a:lvl6pPr>
            <a:lvl7pPr marL="2374788" indent="0" algn="ctr">
              <a:buNone/>
              <a:defRPr/>
            </a:lvl7pPr>
            <a:lvl8pPr marL="2770586" indent="0" algn="ctr">
              <a:buNone/>
              <a:defRPr/>
            </a:lvl8pPr>
            <a:lvl9pPr marL="3166384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>
          <a:xfrm>
            <a:off x="8128000" y="6249164"/>
            <a:ext cx="3556000" cy="364202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C35E7397-D7C7-4F28-B82D-67D6D29CA327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5" name="Нижний колонтитул 13"/>
          <p:cNvSpPr>
            <a:spLocks noGrp="1"/>
          </p:cNvSpPr>
          <p:nvPr>
            <p:ph type="ftr" sz="quarter" idx="11"/>
          </p:nvPr>
        </p:nvSpPr>
        <p:spPr>
          <a:xfrm>
            <a:off x="812800" y="6249164"/>
            <a:ext cx="7227888" cy="364202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743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1"/>
          </a:xfrm>
        </p:spPr>
        <p:txBody>
          <a:bodyPr anchor="b"/>
          <a:lstStyle>
            <a:lvl1pPr algn="ctr">
              <a:defRPr sz="5194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3"/>
          </a:xfrm>
        </p:spPr>
        <p:txBody>
          <a:bodyPr/>
          <a:lstStyle>
            <a:lvl1pPr marL="0" indent="0" algn="ctr">
              <a:buNone/>
              <a:defRPr sz="2078"/>
            </a:lvl1pPr>
            <a:lvl2pPr marL="395798" indent="0" algn="ctr">
              <a:buNone/>
              <a:defRPr sz="1731"/>
            </a:lvl2pPr>
            <a:lvl3pPr marL="791596" indent="0" algn="ctr">
              <a:buNone/>
              <a:defRPr sz="1558"/>
            </a:lvl3pPr>
            <a:lvl4pPr marL="1187394" indent="0" algn="ctr">
              <a:buNone/>
              <a:defRPr sz="1385"/>
            </a:lvl4pPr>
            <a:lvl5pPr marL="1583192" indent="0" algn="ctr">
              <a:buNone/>
              <a:defRPr sz="1385"/>
            </a:lvl5pPr>
            <a:lvl6pPr marL="1978990" indent="0" algn="ctr">
              <a:buNone/>
              <a:defRPr sz="1385"/>
            </a:lvl6pPr>
            <a:lvl7pPr marL="2374788" indent="0" algn="ctr">
              <a:buNone/>
              <a:defRPr sz="1385"/>
            </a:lvl7pPr>
            <a:lvl8pPr marL="2770586" indent="0" algn="ctr">
              <a:buNone/>
              <a:defRPr sz="1385"/>
            </a:lvl8pPr>
            <a:lvl9pPr marL="3166384" indent="0" algn="ctr">
              <a:buNone/>
              <a:defRPr sz="1385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63"/>
            <a:ext cx="2743200" cy="36557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C35E7397-D7C7-4F28-B82D-67D6D29CA327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63"/>
            <a:ext cx="4114800" cy="36557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DF5BE9-77FD-41A5-AF5F-B484570F93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24945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3_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096000" y="3790454"/>
            <a:ext cx="6096000" cy="229517"/>
          </a:xfrm>
          <a:prstGeom prst="rect">
            <a:avLst/>
          </a:prstGeom>
          <a:solidFill>
            <a:srgbClr val="E752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558"/>
          </a:p>
        </p:txBody>
      </p:sp>
      <p:sp>
        <p:nvSpPr>
          <p:cNvPr id="4" name="Прямоугольник 3"/>
          <p:cNvSpPr/>
          <p:nvPr/>
        </p:nvSpPr>
        <p:spPr>
          <a:xfrm>
            <a:off x="0" y="1107725"/>
            <a:ext cx="6096000" cy="229517"/>
          </a:xfrm>
          <a:prstGeom prst="rect">
            <a:avLst/>
          </a:prstGeom>
          <a:solidFill>
            <a:srgbClr val="E752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558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68" t="14107" r="2628" b="6651"/>
          <a:stretch>
            <a:fillRect/>
          </a:stretch>
        </p:blipFill>
        <p:spPr bwMode="auto">
          <a:xfrm>
            <a:off x="0" y="1397713"/>
            <a:ext cx="12192000" cy="2392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9302413" y="254255"/>
            <a:ext cx="5245100" cy="1493917"/>
          </a:xfrm>
          <a:prstGeom prst="rect">
            <a:avLst/>
          </a:prstGeom>
          <a:solidFill>
            <a:srgbClr val="E95E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558"/>
          </a:p>
        </p:txBody>
      </p:sp>
      <p:sp>
        <p:nvSpPr>
          <p:cNvPr id="57" name="Прямоугольник 56"/>
          <p:cNvSpPr/>
          <p:nvPr/>
        </p:nvSpPr>
        <p:spPr>
          <a:xfrm>
            <a:off x="3087312" y="4054246"/>
            <a:ext cx="258762" cy="192409"/>
          </a:xfrm>
          <a:prstGeom prst="rect">
            <a:avLst/>
          </a:prstGeom>
          <a:solidFill>
            <a:srgbClr val="E752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558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688456" y="4283652"/>
            <a:ext cx="8636000" cy="1827137"/>
          </a:xfrm>
        </p:spPr>
        <p:txBody>
          <a:bodyPr anchor="t"/>
          <a:lstStyle>
            <a:lvl1pPr>
              <a:defRPr lang="ru-RU" sz="2770" smtClean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pic>
        <p:nvPicPr>
          <p:cNvPr id="58" name="Рисунок 5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27" y="1423825"/>
            <a:ext cx="3169926" cy="1696719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0838" y="183548"/>
            <a:ext cx="2978630" cy="171912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889146"/>
            <a:ext cx="4337384" cy="249290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595" y="1347047"/>
            <a:ext cx="3118894" cy="276679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806521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1557138"/>
          </a:xfrm>
          <a:prstGeom prst="rect">
            <a:avLst/>
          </a:prstGeom>
          <a:solidFill>
            <a:srgbClr val="E95E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558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 bwMode="white">
          <a:xfrm>
            <a:off x="0" y="5970171"/>
            <a:ext cx="12192000" cy="887829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558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12700" y="6054007"/>
            <a:ext cx="2998788" cy="711913"/>
          </a:xfrm>
          <a:prstGeom prst="rect">
            <a:avLst/>
          </a:prstGeom>
          <a:solidFill>
            <a:srgbClr val="E95E4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558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144838" y="6044386"/>
            <a:ext cx="9047162" cy="713287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558">
              <a:solidFill>
                <a:prstClr val="white"/>
              </a:solidFill>
            </a:endParaRPr>
          </a:p>
        </p:txBody>
      </p:sp>
      <p:pic>
        <p:nvPicPr>
          <p:cNvPr id="10" name="Рисунок 19" descr="1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6" r="57703" b="8467"/>
          <a:stretch>
            <a:fillRect/>
          </a:stretch>
        </p:blipFill>
        <p:spPr bwMode="auto">
          <a:xfrm>
            <a:off x="46039" y="0"/>
            <a:ext cx="1825625" cy="155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4464050" y="0"/>
            <a:ext cx="0" cy="158462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693864" y="116820"/>
            <a:ext cx="1643079" cy="1184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1558">
                <a:solidFill>
                  <a:srgbClr val="FFFFFF"/>
                </a:solidFill>
              </a:rPr>
              <a:t>КРАСНОЯРСКИЙ</a:t>
            </a:r>
          </a:p>
          <a:p>
            <a:pPr eaLnBrk="1" hangingPunct="1">
              <a:defRPr/>
            </a:pPr>
            <a:r>
              <a:rPr lang="ru-RU" altLang="ru-RU" sz="2424">
                <a:solidFill>
                  <a:srgbClr val="FFFFFF"/>
                </a:solidFill>
              </a:rPr>
              <a:t>ИНСТИТУТ</a:t>
            </a:r>
            <a:endParaRPr lang="ru-RU" altLang="ru-RU" sz="1558">
              <a:solidFill>
                <a:srgbClr val="FFFFFF"/>
              </a:solidFill>
            </a:endParaRPr>
          </a:p>
          <a:p>
            <a:pPr eaLnBrk="1" hangingPunct="1">
              <a:defRPr/>
            </a:pPr>
            <a:r>
              <a:rPr lang="ru-RU" altLang="ru-RU" sz="1558">
                <a:solidFill>
                  <a:srgbClr val="FFFFFF"/>
                </a:solidFill>
              </a:rPr>
              <a:t>ПОВЫШЕНИЯ</a:t>
            </a:r>
          </a:p>
          <a:p>
            <a:pPr eaLnBrk="1" hangingPunct="1">
              <a:defRPr/>
            </a:pPr>
            <a:r>
              <a:rPr lang="ru-RU" altLang="ru-RU" sz="1558">
                <a:solidFill>
                  <a:srgbClr val="FFFFFF"/>
                </a:solidFill>
              </a:rPr>
              <a:t>КВАЛИФИКАЦИИ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3149600" y="4038600"/>
            <a:ext cx="8636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149600" y="6050037"/>
            <a:ext cx="89408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251">
                <a:solidFill>
                  <a:srgbClr val="FFFFFF"/>
                </a:solidFill>
              </a:defRPr>
            </a:lvl1pPr>
            <a:lvl2pPr marL="395798" indent="0" algn="ctr">
              <a:buNone/>
            </a:lvl2pPr>
            <a:lvl3pPr marL="791596" indent="0" algn="ctr">
              <a:buNone/>
            </a:lvl3pPr>
            <a:lvl4pPr marL="1187394" indent="0" algn="ctr">
              <a:buNone/>
            </a:lvl4pPr>
            <a:lvl5pPr marL="1583192" indent="0" algn="ctr">
              <a:buNone/>
            </a:lvl5pPr>
            <a:lvl6pPr marL="1978990" indent="0" algn="ctr">
              <a:buNone/>
            </a:lvl6pPr>
            <a:lvl7pPr marL="2374788" indent="0" algn="ctr">
              <a:buNone/>
            </a:lvl7pPr>
            <a:lvl8pPr marL="2770586" indent="0" algn="ctr">
              <a:buNone/>
            </a:lvl8pPr>
            <a:lvl9pPr marL="3166384" indent="0" algn="ctr">
              <a:buNone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13" name="Дата 27"/>
          <p:cNvSpPr>
            <a:spLocks noGrp="1"/>
          </p:cNvSpPr>
          <p:nvPr>
            <p:ph type="dt" sz="half" idx="10"/>
          </p:nvPr>
        </p:nvSpPr>
        <p:spPr>
          <a:xfrm>
            <a:off x="101600" y="6069124"/>
            <a:ext cx="2743200" cy="685800"/>
          </a:xfrm>
          <a:solidFill>
            <a:srgbClr val="E95E40"/>
          </a:solidFill>
        </p:spPr>
        <p:txBody>
          <a:bodyPr>
            <a:noAutofit/>
          </a:bodyPr>
          <a:lstStyle>
            <a:lvl1pPr algn="ctr">
              <a:defRPr sz="173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1FCDF56-81D4-44BD-9DFC-A971126330C6}" type="datetimeFigureOut">
              <a:rPr lang="ru-RU"/>
              <a:pPr>
                <a:defRPr/>
              </a:pPr>
              <a:t>01.12.2021</a:t>
            </a:fld>
            <a:endParaRPr lang="ru-RU"/>
          </a:p>
        </p:txBody>
      </p:sp>
      <p:sp>
        <p:nvSpPr>
          <p:cNvPr id="14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781300" y="237763"/>
            <a:ext cx="7823200" cy="364202"/>
          </a:xfrm>
        </p:spPr>
        <p:txBody>
          <a:bodyPr/>
          <a:lstStyle>
            <a:lvl1pPr algn="r">
              <a:defRPr>
                <a:solidFill>
                  <a:srgbClr val="EBDDC3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0668000" y="229517"/>
            <a:ext cx="1117600" cy="379320"/>
          </a:xfrm>
        </p:spPr>
        <p:txBody>
          <a:bodyPr/>
          <a:lstStyle>
            <a:lvl1pPr>
              <a:defRPr>
                <a:solidFill>
                  <a:srgbClr val="EBDDC3"/>
                </a:solidFill>
              </a:defRPr>
            </a:lvl1pPr>
          </a:lstStyle>
          <a:p>
            <a:pPr>
              <a:defRPr/>
            </a:pPr>
            <a:fld id="{1BAFAACD-107F-47A1-8BB5-4AE34F11661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679021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6864" y="228601"/>
            <a:ext cx="10871200" cy="9906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816864" y="1600201"/>
            <a:ext cx="10871200" cy="4495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F58BA5-3DA3-4F42-A53A-161841D93B2B}" type="datetimeFigureOut">
              <a:rPr lang="ru-RU"/>
              <a:pPr>
                <a:defRPr/>
              </a:pPr>
              <a:t>01.12.2021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50CC2F-0BF0-45D5-B24B-952635E904F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229143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white">
          <a:xfrm>
            <a:off x="0" y="1524153"/>
            <a:ext cx="12192000" cy="114345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558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601117"/>
            <a:ext cx="1727200" cy="98953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558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28800" y="1601117"/>
            <a:ext cx="10363200" cy="989531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558">
              <a:solidFill>
                <a:prstClr val="white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828801" y="2743201"/>
            <a:ext cx="9497484" cy="1673225"/>
          </a:xfrm>
        </p:spPr>
        <p:txBody>
          <a:bodyPr/>
          <a:lstStyle>
            <a:lvl1pPr marL="0" indent="0">
              <a:buNone/>
              <a:defRPr sz="2424">
                <a:solidFill>
                  <a:schemeClr val="tx2"/>
                </a:solidFill>
              </a:defRPr>
            </a:lvl1pPr>
            <a:lvl2pPr>
              <a:buNone/>
              <a:defRPr sz="1558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385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212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212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1600201"/>
            <a:ext cx="10160000" cy="990600"/>
          </a:xfrm>
        </p:spPr>
        <p:txBody>
          <a:bodyPr/>
          <a:lstStyle>
            <a:lvl1pPr algn="l">
              <a:buNone/>
              <a:defRPr sz="3809" b="0" cap="none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7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F7E22C-A6CD-4A97-9B42-FE64B1B16C6A}" type="datetimeFigureOut">
              <a:rPr lang="ru-RU"/>
              <a:pPr>
                <a:defRPr/>
              </a:pPr>
              <a:t>01.12.2021</a:t>
            </a:fld>
            <a:endParaRPr lang="ru-RU"/>
          </a:p>
        </p:txBody>
      </p:sp>
      <p:sp>
        <p:nvSpPr>
          <p:cNvPr id="8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295"/>
            <a:ext cx="1727200" cy="700918"/>
          </a:xfrm>
        </p:spPr>
        <p:txBody>
          <a:bodyPr>
            <a:noAutofit/>
          </a:bodyPr>
          <a:lstStyle>
            <a:lvl1pPr>
              <a:defRPr sz="2078"/>
            </a:lvl1pPr>
          </a:lstStyle>
          <a:p>
            <a:pPr>
              <a:defRPr/>
            </a:pPr>
            <a:fld id="{567475E7-7712-42AE-9353-94EB5689120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91813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812800" y="1589567"/>
            <a:ext cx="5181600" cy="4572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459868" y="1589567"/>
            <a:ext cx="5181600" cy="4572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0C32708-D616-4D26-85EC-89C07B1FB1E3}" type="datetimeFigureOut">
              <a:rPr lang="ru-RU"/>
              <a:pPr>
                <a:defRPr/>
              </a:pPr>
              <a:t>01.12.2021</a:t>
            </a:fld>
            <a:endParaRPr lang="ru-RU"/>
          </a:p>
        </p:txBody>
      </p:sp>
      <p:sp>
        <p:nvSpPr>
          <p:cNvPr id="6" name="Номер слайда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1308BC-FD96-4C1F-A1D4-93641B5F622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Нижний колонтитул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94615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1200" y="273051"/>
            <a:ext cx="10871200" cy="869949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812800" y="2438401"/>
            <a:ext cx="5181600" cy="358139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6400800" y="2438401"/>
            <a:ext cx="5181600" cy="358139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812800" y="1752600"/>
            <a:ext cx="51816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1731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6400800" y="1752600"/>
            <a:ext cx="51816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1731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5F380CA-7ED5-411E-91F4-7D7FF9E61402}" type="datetimeFigureOut">
              <a:rPr lang="ru-RU"/>
              <a:pPr>
                <a:defRPr/>
              </a:pPr>
              <a:t>01.12.2021</a:t>
            </a:fld>
            <a:endParaRPr lang="ru-RU"/>
          </a:p>
        </p:txBody>
      </p:sp>
      <p:sp>
        <p:nvSpPr>
          <p:cNvPr id="8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9D56D2-7BD2-494B-887F-4F7D02ACBA0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9681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>
          <a:xfrm>
            <a:off x="8128000" y="6249164"/>
            <a:ext cx="3556000" cy="364202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C35E7397-D7C7-4F28-B82D-67D6D29CA327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2647"/>
            <a:ext cx="711200" cy="243260"/>
          </a:xfrm>
        </p:spPr>
        <p:txBody>
          <a:bodyPr/>
          <a:lstStyle>
            <a:lvl1pPr>
              <a:defRPr/>
            </a:lvl1pPr>
          </a:lstStyle>
          <a:p>
            <a:fld id="{A1DF5BE9-77FD-41A5-AF5F-B484570F934F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812800" y="6249164"/>
            <a:ext cx="7227888" cy="364202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09403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D68B6D-53AE-4CC1-A2A1-1CD523B7BCD6}" type="datetimeFigureOut">
              <a:rPr lang="ru-RU"/>
              <a:pPr>
                <a:defRPr/>
              </a:pPr>
              <a:t>01.12.2021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7A56BE-F081-4E33-B874-F3DF0161E38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819305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F595AA-D23B-46E3-9710-72BE46983ED6}" type="datetimeFigureOut">
              <a:rPr lang="ru-RU"/>
              <a:pPr>
                <a:defRPr/>
              </a:pPr>
              <a:t>01.12.2021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9164"/>
            <a:ext cx="711200" cy="37932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A1067F-D6B8-487D-B774-BCD02BDD3A0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130023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800" y="273051"/>
            <a:ext cx="10769600" cy="869949"/>
          </a:xfrm>
        </p:spPr>
        <p:txBody>
          <a:bodyPr/>
          <a:lstStyle>
            <a:lvl1pPr algn="l">
              <a:buNone/>
              <a:defRPr sz="3809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812800" y="1752600"/>
            <a:ext cx="21336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866"/>
              </a:spcAft>
              <a:buNone/>
              <a:defRPr sz="1558"/>
            </a:lvl1pPr>
            <a:lvl2pPr>
              <a:buNone/>
              <a:defRPr sz="1039"/>
            </a:lvl2pPr>
            <a:lvl3pPr>
              <a:buNone/>
              <a:defRPr sz="866"/>
            </a:lvl3pPr>
            <a:lvl4pPr>
              <a:buNone/>
              <a:defRPr sz="779"/>
            </a:lvl4pPr>
            <a:lvl5pPr>
              <a:buNone/>
              <a:defRPr sz="779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3149600" y="1752600"/>
            <a:ext cx="8534400" cy="441960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14F519-16C0-4925-A442-BD61BF50DC17}" type="datetimeFigureOut">
              <a:rPr lang="ru-RU"/>
              <a:pPr>
                <a:defRPr/>
              </a:pPr>
              <a:t>01.12.2021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C878F3-3A24-48B0-8A23-21A8B79F8F8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871915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 bwMode="white">
          <a:xfrm>
            <a:off x="-12700" y="4572459"/>
            <a:ext cx="12192000" cy="887829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558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12700" y="4663165"/>
            <a:ext cx="1951038" cy="713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558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58988" y="4654920"/>
            <a:ext cx="10133012" cy="711913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558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1930400" y="0"/>
            <a:ext cx="133350" cy="6867621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558">
              <a:solidFill>
                <a:prstClr val="white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33600" y="5486401"/>
            <a:ext cx="9753600" cy="685800"/>
          </a:xfrm>
        </p:spPr>
        <p:txBody>
          <a:bodyPr/>
          <a:lstStyle>
            <a:lvl1pPr marL="0" indent="0">
              <a:buFontTx/>
              <a:buNone/>
              <a:defRPr sz="1472"/>
            </a:lvl1pPr>
            <a:lvl2pPr>
              <a:buFontTx/>
              <a:buNone/>
              <a:defRPr sz="1039"/>
            </a:lvl2pPr>
            <a:lvl3pPr>
              <a:buFontTx/>
              <a:buNone/>
              <a:defRPr sz="866"/>
            </a:lvl3pPr>
            <a:lvl4pPr>
              <a:buFontTx/>
              <a:buNone/>
              <a:defRPr sz="779"/>
            </a:lvl4pPr>
            <a:lvl5pPr>
              <a:buFontTx/>
              <a:buNone/>
              <a:defRPr sz="779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3600" y="4648200"/>
            <a:ext cx="9753600" cy="685800"/>
          </a:xfrm>
        </p:spPr>
        <p:txBody>
          <a:bodyPr/>
          <a:lstStyle>
            <a:lvl1pPr algn="l">
              <a:buNone/>
              <a:defRPr sz="2424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80768" y="1"/>
            <a:ext cx="10111232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2770"/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9" name="Дата 11"/>
          <p:cNvSpPr>
            <a:spLocks noGrp="1"/>
          </p:cNvSpPr>
          <p:nvPr>
            <p:ph type="dt" sz="half" idx="10"/>
          </p:nvPr>
        </p:nvSpPr>
        <p:spPr>
          <a:xfrm>
            <a:off x="8331200" y="6249164"/>
            <a:ext cx="3556000" cy="364202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AE1D4B8-0586-4BE4-83DF-DAC12ED5F5AF}" type="datetimeFigureOut">
              <a:rPr lang="ru-RU"/>
              <a:pPr>
                <a:defRPr/>
              </a:pPr>
              <a:t>01.12.2021</a:t>
            </a:fld>
            <a:endParaRPr lang="ru-RU"/>
          </a:p>
        </p:txBody>
      </p:sp>
      <p:sp>
        <p:nvSpPr>
          <p:cNvPr id="10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89"/>
            <a:ext cx="1930400" cy="663811"/>
          </a:xfrm>
        </p:spPr>
        <p:txBody>
          <a:bodyPr/>
          <a:lstStyle>
            <a:lvl1pPr>
              <a:defRPr sz="2424"/>
            </a:lvl1pPr>
          </a:lstStyle>
          <a:p>
            <a:pPr>
              <a:defRPr/>
            </a:pPr>
            <a:fld id="{5BD3977E-88B3-4FED-9460-B3E34678F42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1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2133600" y="6249164"/>
            <a:ext cx="6096000" cy="364202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93776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5707C9-A40B-44DE-BAE9-FD0DDC33D809}" type="datetimeFigureOut">
              <a:rPr lang="ru-RU"/>
              <a:pPr>
                <a:defRPr/>
              </a:pPr>
              <a:t>01.12.2021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A79AFF-0613-4A63-9637-1680BE0B59A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947929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white">
          <a:xfrm>
            <a:off x="8128000" y="0"/>
            <a:ext cx="427038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558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189913" y="608837"/>
            <a:ext cx="304800" cy="6249163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558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189913" y="0"/>
            <a:ext cx="304800" cy="534622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558">
              <a:solidFill>
                <a:prstClr val="white"/>
              </a:solidFill>
            </a:endParaRPr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37600" y="609602"/>
            <a:ext cx="2743200" cy="551656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7416800" cy="551656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8737600" y="6249164"/>
            <a:ext cx="2946400" cy="36420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A23E1D-EAD1-474D-8D47-6CCDCA385E91}" type="datetimeFigureOut">
              <a:rPr lang="ru-RU"/>
              <a:pPr>
                <a:defRPr/>
              </a:pPr>
              <a:t>01.12.2021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09600" y="6249164"/>
            <a:ext cx="7431088" cy="36420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8074208" y="104592"/>
            <a:ext cx="534622" cy="3254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B705D1-C624-497D-ADEB-852E14D0D83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055976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9600" y="1600202"/>
            <a:ext cx="10972800" cy="4525963"/>
          </a:xfrm>
        </p:spPr>
        <p:txBody>
          <a:bodyPr rtlCol="0">
            <a:normAutofit/>
          </a:bodyPr>
          <a:lstStyle/>
          <a:p>
            <a:pPr lvl="0"/>
            <a:r>
              <a:rPr lang="ru-RU" noProof="0"/>
              <a:t>Вставка таблицы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245041"/>
            <a:ext cx="2844800" cy="476899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8DC48FBA-0C2F-4904-A2B5-86C8D16CDB3A}" type="datetimeFigureOut">
              <a:rPr lang="ru-RU"/>
              <a:pPr>
                <a:defRPr/>
              </a:pPr>
              <a:t>01.12.2021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245041"/>
            <a:ext cx="3860800" cy="4768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245041"/>
            <a:ext cx="2844800" cy="476899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CBFBE16E-BD8C-4683-A122-2C047FF1549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08216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3463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5"/>
            <a:ext cx="10363200" cy="1500187"/>
          </a:xfrm>
        </p:spPr>
        <p:txBody>
          <a:bodyPr anchor="b"/>
          <a:lstStyle>
            <a:lvl1pPr marL="0" indent="0">
              <a:buNone/>
              <a:defRPr sz="1731"/>
            </a:lvl1pPr>
            <a:lvl2pPr marL="395798" indent="0">
              <a:buNone/>
              <a:defRPr sz="1558"/>
            </a:lvl2pPr>
            <a:lvl3pPr marL="791596" indent="0">
              <a:buNone/>
              <a:defRPr sz="1385"/>
            </a:lvl3pPr>
            <a:lvl4pPr marL="1187394" indent="0">
              <a:buNone/>
              <a:defRPr sz="1212"/>
            </a:lvl4pPr>
            <a:lvl5pPr marL="1583192" indent="0">
              <a:buNone/>
              <a:defRPr sz="1212"/>
            </a:lvl5pPr>
            <a:lvl6pPr marL="1978990" indent="0">
              <a:buNone/>
              <a:defRPr sz="1212"/>
            </a:lvl6pPr>
            <a:lvl7pPr marL="2374788" indent="0">
              <a:buNone/>
              <a:defRPr sz="1212"/>
            </a:lvl7pPr>
            <a:lvl8pPr marL="2770586" indent="0">
              <a:buNone/>
              <a:defRPr sz="1212"/>
            </a:lvl8pPr>
            <a:lvl9pPr marL="3166384" indent="0">
              <a:buNone/>
              <a:defRPr sz="121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>
          <a:xfrm>
            <a:off x="8128000" y="6249164"/>
            <a:ext cx="3556000" cy="364202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C35E7397-D7C7-4F28-B82D-67D6D29CA327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2647"/>
            <a:ext cx="711200" cy="243260"/>
          </a:xfrm>
        </p:spPr>
        <p:txBody>
          <a:bodyPr/>
          <a:lstStyle>
            <a:lvl1pPr>
              <a:defRPr/>
            </a:lvl1pPr>
          </a:lstStyle>
          <a:p>
            <a:fld id="{A1DF5BE9-77FD-41A5-AF5F-B484570F934F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812800" y="6249164"/>
            <a:ext cx="7227888" cy="364202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2071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17033" y="1989138"/>
            <a:ext cx="5334000" cy="4608512"/>
          </a:xfrm>
        </p:spPr>
        <p:txBody>
          <a:bodyPr/>
          <a:lstStyle>
            <a:lvl1pPr>
              <a:defRPr sz="2424"/>
            </a:lvl1pPr>
            <a:lvl2pPr>
              <a:defRPr sz="2078"/>
            </a:lvl2pPr>
            <a:lvl3pPr>
              <a:defRPr sz="1731"/>
            </a:lvl3pPr>
            <a:lvl4pPr>
              <a:defRPr sz="1558"/>
            </a:lvl4pPr>
            <a:lvl5pPr>
              <a:defRPr sz="1558"/>
            </a:lvl5pPr>
            <a:lvl6pPr>
              <a:defRPr sz="1558"/>
            </a:lvl6pPr>
            <a:lvl7pPr>
              <a:defRPr sz="1558"/>
            </a:lvl7pPr>
            <a:lvl8pPr>
              <a:defRPr sz="1558"/>
            </a:lvl8pPr>
            <a:lvl9pPr>
              <a:defRPr sz="1558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354233" y="1989138"/>
            <a:ext cx="5334000" cy="4608512"/>
          </a:xfrm>
        </p:spPr>
        <p:txBody>
          <a:bodyPr/>
          <a:lstStyle>
            <a:lvl1pPr>
              <a:defRPr sz="2424"/>
            </a:lvl1pPr>
            <a:lvl2pPr>
              <a:defRPr sz="2078"/>
            </a:lvl2pPr>
            <a:lvl3pPr>
              <a:defRPr sz="1731"/>
            </a:lvl3pPr>
            <a:lvl4pPr>
              <a:defRPr sz="1558"/>
            </a:lvl4pPr>
            <a:lvl5pPr>
              <a:defRPr sz="1558"/>
            </a:lvl5pPr>
            <a:lvl6pPr>
              <a:defRPr sz="1558"/>
            </a:lvl6pPr>
            <a:lvl7pPr>
              <a:defRPr sz="1558"/>
            </a:lvl7pPr>
            <a:lvl8pPr>
              <a:defRPr sz="1558"/>
            </a:lvl8pPr>
            <a:lvl9pPr>
              <a:defRPr sz="1558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>
          <a:xfrm>
            <a:off x="8128000" y="6249164"/>
            <a:ext cx="3556000" cy="364202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C35E7397-D7C7-4F28-B82D-67D6D29CA327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6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2647"/>
            <a:ext cx="711200" cy="243260"/>
          </a:xfrm>
        </p:spPr>
        <p:txBody>
          <a:bodyPr/>
          <a:lstStyle>
            <a:lvl1pPr>
              <a:defRPr/>
            </a:lvl1pPr>
          </a:lstStyle>
          <a:p>
            <a:fld id="{A1DF5BE9-77FD-41A5-AF5F-B484570F934F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812800" y="6249164"/>
            <a:ext cx="7227888" cy="364202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897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2" y="1535113"/>
            <a:ext cx="5386917" cy="639762"/>
          </a:xfrm>
        </p:spPr>
        <p:txBody>
          <a:bodyPr anchor="b"/>
          <a:lstStyle>
            <a:lvl1pPr marL="0" indent="0">
              <a:buNone/>
              <a:defRPr sz="2078" b="1"/>
            </a:lvl1pPr>
            <a:lvl2pPr marL="395798" indent="0">
              <a:buNone/>
              <a:defRPr sz="1731" b="1"/>
            </a:lvl2pPr>
            <a:lvl3pPr marL="791596" indent="0">
              <a:buNone/>
              <a:defRPr sz="1558" b="1"/>
            </a:lvl3pPr>
            <a:lvl4pPr marL="1187394" indent="0">
              <a:buNone/>
              <a:defRPr sz="1385" b="1"/>
            </a:lvl4pPr>
            <a:lvl5pPr marL="1583192" indent="0">
              <a:buNone/>
              <a:defRPr sz="1385" b="1"/>
            </a:lvl5pPr>
            <a:lvl6pPr marL="1978990" indent="0">
              <a:buNone/>
              <a:defRPr sz="1385" b="1"/>
            </a:lvl6pPr>
            <a:lvl7pPr marL="2374788" indent="0">
              <a:buNone/>
              <a:defRPr sz="1385" b="1"/>
            </a:lvl7pPr>
            <a:lvl8pPr marL="2770586" indent="0">
              <a:buNone/>
              <a:defRPr sz="1385" b="1"/>
            </a:lvl8pPr>
            <a:lvl9pPr marL="3166384" indent="0">
              <a:buNone/>
              <a:defRPr sz="1385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2" y="2174874"/>
            <a:ext cx="5386917" cy="3951288"/>
          </a:xfrm>
        </p:spPr>
        <p:txBody>
          <a:bodyPr/>
          <a:lstStyle>
            <a:lvl1pPr>
              <a:defRPr sz="2078"/>
            </a:lvl1pPr>
            <a:lvl2pPr>
              <a:defRPr sz="1731"/>
            </a:lvl2pPr>
            <a:lvl3pPr>
              <a:defRPr sz="1558"/>
            </a:lvl3pPr>
            <a:lvl4pPr>
              <a:defRPr sz="1385"/>
            </a:lvl4pPr>
            <a:lvl5pPr>
              <a:defRPr sz="1385"/>
            </a:lvl5pPr>
            <a:lvl6pPr>
              <a:defRPr sz="1385"/>
            </a:lvl6pPr>
            <a:lvl7pPr>
              <a:defRPr sz="1385"/>
            </a:lvl7pPr>
            <a:lvl8pPr>
              <a:defRPr sz="1385"/>
            </a:lvl8pPr>
            <a:lvl9pPr>
              <a:defRPr sz="138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1" y="1535113"/>
            <a:ext cx="5389033" cy="639762"/>
          </a:xfrm>
        </p:spPr>
        <p:txBody>
          <a:bodyPr anchor="b"/>
          <a:lstStyle>
            <a:lvl1pPr marL="0" indent="0">
              <a:buNone/>
              <a:defRPr sz="2078" b="1"/>
            </a:lvl1pPr>
            <a:lvl2pPr marL="395798" indent="0">
              <a:buNone/>
              <a:defRPr sz="1731" b="1"/>
            </a:lvl2pPr>
            <a:lvl3pPr marL="791596" indent="0">
              <a:buNone/>
              <a:defRPr sz="1558" b="1"/>
            </a:lvl3pPr>
            <a:lvl4pPr marL="1187394" indent="0">
              <a:buNone/>
              <a:defRPr sz="1385" b="1"/>
            </a:lvl4pPr>
            <a:lvl5pPr marL="1583192" indent="0">
              <a:buNone/>
              <a:defRPr sz="1385" b="1"/>
            </a:lvl5pPr>
            <a:lvl6pPr marL="1978990" indent="0">
              <a:buNone/>
              <a:defRPr sz="1385" b="1"/>
            </a:lvl6pPr>
            <a:lvl7pPr marL="2374788" indent="0">
              <a:buNone/>
              <a:defRPr sz="1385" b="1"/>
            </a:lvl7pPr>
            <a:lvl8pPr marL="2770586" indent="0">
              <a:buNone/>
              <a:defRPr sz="1385" b="1"/>
            </a:lvl8pPr>
            <a:lvl9pPr marL="3166384" indent="0">
              <a:buNone/>
              <a:defRPr sz="1385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71" y="2174874"/>
            <a:ext cx="5389033" cy="3951288"/>
          </a:xfrm>
        </p:spPr>
        <p:txBody>
          <a:bodyPr/>
          <a:lstStyle>
            <a:lvl1pPr>
              <a:defRPr sz="2078"/>
            </a:lvl1pPr>
            <a:lvl2pPr>
              <a:defRPr sz="1731"/>
            </a:lvl2pPr>
            <a:lvl3pPr>
              <a:defRPr sz="1558"/>
            </a:lvl3pPr>
            <a:lvl4pPr>
              <a:defRPr sz="1385"/>
            </a:lvl4pPr>
            <a:lvl5pPr>
              <a:defRPr sz="1385"/>
            </a:lvl5pPr>
            <a:lvl6pPr>
              <a:defRPr sz="1385"/>
            </a:lvl6pPr>
            <a:lvl7pPr>
              <a:defRPr sz="1385"/>
            </a:lvl7pPr>
            <a:lvl8pPr>
              <a:defRPr sz="1385"/>
            </a:lvl8pPr>
            <a:lvl9pPr>
              <a:defRPr sz="138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>
          <a:xfrm>
            <a:off x="8128000" y="6249164"/>
            <a:ext cx="3556000" cy="364202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C35E7397-D7C7-4F28-B82D-67D6D29CA327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8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2647"/>
            <a:ext cx="711200" cy="243260"/>
          </a:xfrm>
        </p:spPr>
        <p:txBody>
          <a:bodyPr/>
          <a:lstStyle>
            <a:lvl1pPr>
              <a:defRPr/>
            </a:lvl1pPr>
          </a:lstStyle>
          <a:p>
            <a:fld id="{A1DF5BE9-77FD-41A5-AF5F-B484570F934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812800" y="6249164"/>
            <a:ext cx="7227888" cy="364202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2349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>
          <a:xfrm>
            <a:off x="8128000" y="6249164"/>
            <a:ext cx="3556000" cy="364202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C35E7397-D7C7-4F28-B82D-67D6D29CA327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4" name="Нижний колонтитул 13"/>
          <p:cNvSpPr>
            <a:spLocks noGrp="1"/>
          </p:cNvSpPr>
          <p:nvPr>
            <p:ph type="ftr" sz="quarter" idx="11"/>
          </p:nvPr>
        </p:nvSpPr>
        <p:spPr>
          <a:xfrm>
            <a:off x="812800" y="6249164"/>
            <a:ext cx="7227888" cy="364202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2397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>
          <a:xfrm>
            <a:off x="8128000" y="6249164"/>
            <a:ext cx="3556000" cy="364202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C35E7397-D7C7-4F28-B82D-67D6D29CA327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3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2647"/>
            <a:ext cx="711200" cy="243260"/>
          </a:xfrm>
        </p:spPr>
        <p:txBody>
          <a:bodyPr/>
          <a:lstStyle>
            <a:lvl1pPr>
              <a:defRPr/>
            </a:lvl1pPr>
          </a:lstStyle>
          <a:p>
            <a:fld id="{A1DF5BE9-77FD-41A5-AF5F-B484570F934F}" type="slidenum">
              <a:rPr lang="ru-RU" smtClean="0"/>
              <a:t>‹#›</a:t>
            </a:fld>
            <a:endParaRPr lang="ru-RU"/>
          </a:p>
        </p:txBody>
      </p:sp>
      <p:sp>
        <p:nvSpPr>
          <p:cNvPr id="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812800" y="6249164"/>
            <a:ext cx="7227888" cy="364202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1443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1731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6" y="273052"/>
            <a:ext cx="6815667" cy="5853113"/>
          </a:xfrm>
        </p:spPr>
        <p:txBody>
          <a:bodyPr/>
          <a:lstStyle>
            <a:lvl1pPr>
              <a:defRPr sz="2770"/>
            </a:lvl1pPr>
            <a:lvl2pPr>
              <a:defRPr sz="2424"/>
            </a:lvl2pPr>
            <a:lvl3pPr>
              <a:defRPr sz="2078"/>
            </a:lvl3pPr>
            <a:lvl4pPr>
              <a:defRPr sz="1731"/>
            </a:lvl4pPr>
            <a:lvl5pPr>
              <a:defRPr sz="1731"/>
            </a:lvl5pPr>
            <a:lvl6pPr>
              <a:defRPr sz="1731"/>
            </a:lvl6pPr>
            <a:lvl7pPr>
              <a:defRPr sz="1731"/>
            </a:lvl7pPr>
            <a:lvl8pPr>
              <a:defRPr sz="1731"/>
            </a:lvl8pPr>
            <a:lvl9pPr>
              <a:defRPr sz="1731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2"/>
            <a:ext cx="4011084" cy="4691063"/>
          </a:xfrm>
        </p:spPr>
        <p:txBody>
          <a:bodyPr/>
          <a:lstStyle>
            <a:lvl1pPr marL="0" indent="0">
              <a:buNone/>
              <a:defRPr sz="1212"/>
            </a:lvl1pPr>
            <a:lvl2pPr marL="395798" indent="0">
              <a:buNone/>
              <a:defRPr sz="1039"/>
            </a:lvl2pPr>
            <a:lvl3pPr marL="791596" indent="0">
              <a:buNone/>
              <a:defRPr sz="866"/>
            </a:lvl3pPr>
            <a:lvl4pPr marL="1187394" indent="0">
              <a:buNone/>
              <a:defRPr sz="779"/>
            </a:lvl4pPr>
            <a:lvl5pPr marL="1583192" indent="0">
              <a:buNone/>
              <a:defRPr sz="779"/>
            </a:lvl5pPr>
            <a:lvl6pPr marL="1978990" indent="0">
              <a:buNone/>
              <a:defRPr sz="779"/>
            </a:lvl6pPr>
            <a:lvl7pPr marL="2374788" indent="0">
              <a:buNone/>
              <a:defRPr sz="779"/>
            </a:lvl7pPr>
            <a:lvl8pPr marL="2770586" indent="0">
              <a:buNone/>
              <a:defRPr sz="779"/>
            </a:lvl8pPr>
            <a:lvl9pPr marL="3166384" indent="0">
              <a:buNone/>
              <a:defRPr sz="779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>
          <a:xfrm>
            <a:off x="8128000" y="6249164"/>
            <a:ext cx="3556000" cy="364202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C35E7397-D7C7-4F28-B82D-67D6D29CA327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6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2647"/>
            <a:ext cx="711200" cy="243260"/>
          </a:xfrm>
        </p:spPr>
        <p:txBody>
          <a:bodyPr/>
          <a:lstStyle>
            <a:lvl1pPr>
              <a:defRPr/>
            </a:lvl1pPr>
          </a:lstStyle>
          <a:p>
            <a:fld id="{A1DF5BE9-77FD-41A5-AF5F-B484570F934F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812800" y="6249164"/>
            <a:ext cx="7227888" cy="364202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1676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731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6"/>
            <a:ext cx="7315200" cy="4114800"/>
          </a:xfrm>
        </p:spPr>
        <p:txBody>
          <a:bodyPr/>
          <a:lstStyle>
            <a:lvl1pPr marL="0" indent="0">
              <a:buNone/>
              <a:defRPr sz="2770"/>
            </a:lvl1pPr>
            <a:lvl2pPr marL="395798" indent="0">
              <a:buNone/>
              <a:defRPr sz="2424"/>
            </a:lvl2pPr>
            <a:lvl3pPr marL="791596" indent="0">
              <a:buNone/>
              <a:defRPr sz="2078"/>
            </a:lvl3pPr>
            <a:lvl4pPr marL="1187394" indent="0">
              <a:buNone/>
              <a:defRPr sz="1731"/>
            </a:lvl4pPr>
            <a:lvl5pPr marL="1583192" indent="0">
              <a:buNone/>
              <a:defRPr sz="1731"/>
            </a:lvl5pPr>
            <a:lvl6pPr marL="1978990" indent="0">
              <a:buNone/>
              <a:defRPr sz="1731"/>
            </a:lvl6pPr>
            <a:lvl7pPr marL="2374788" indent="0">
              <a:buNone/>
              <a:defRPr sz="1731"/>
            </a:lvl7pPr>
            <a:lvl8pPr marL="2770586" indent="0">
              <a:buNone/>
              <a:defRPr sz="1731"/>
            </a:lvl8pPr>
            <a:lvl9pPr marL="3166384" indent="0">
              <a:buNone/>
              <a:defRPr sz="1731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212"/>
            </a:lvl1pPr>
            <a:lvl2pPr marL="395798" indent="0">
              <a:buNone/>
              <a:defRPr sz="1039"/>
            </a:lvl2pPr>
            <a:lvl3pPr marL="791596" indent="0">
              <a:buNone/>
              <a:defRPr sz="866"/>
            </a:lvl3pPr>
            <a:lvl4pPr marL="1187394" indent="0">
              <a:buNone/>
              <a:defRPr sz="779"/>
            </a:lvl4pPr>
            <a:lvl5pPr marL="1583192" indent="0">
              <a:buNone/>
              <a:defRPr sz="779"/>
            </a:lvl5pPr>
            <a:lvl6pPr marL="1978990" indent="0">
              <a:buNone/>
              <a:defRPr sz="779"/>
            </a:lvl6pPr>
            <a:lvl7pPr marL="2374788" indent="0">
              <a:buNone/>
              <a:defRPr sz="779"/>
            </a:lvl7pPr>
            <a:lvl8pPr marL="2770586" indent="0">
              <a:buNone/>
              <a:defRPr sz="779"/>
            </a:lvl8pPr>
            <a:lvl9pPr marL="3166384" indent="0">
              <a:buNone/>
              <a:defRPr sz="779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>
          <a:xfrm>
            <a:off x="8128000" y="6249164"/>
            <a:ext cx="3556000" cy="364202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C35E7397-D7C7-4F28-B82D-67D6D29CA327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6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2647"/>
            <a:ext cx="711200" cy="243260"/>
          </a:xfrm>
        </p:spPr>
        <p:txBody>
          <a:bodyPr/>
          <a:lstStyle>
            <a:lvl1pPr>
              <a:defRPr/>
            </a:lvl1pPr>
          </a:lstStyle>
          <a:p>
            <a:fld id="{A1DF5BE9-77FD-41A5-AF5F-B484570F934F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812800" y="6249164"/>
            <a:ext cx="7227888" cy="364202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8422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image" Target="../media/image1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Picture 2" descr="C:\Users\zalega\Desktop\Красноярск 2015\Рисунки\Top.png"/>
          <p:cNvPicPr preferRelativeResize="0">
            <a:picLocks noChangeArrowheads="1"/>
          </p:cNvPicPr>
          <p:nvPr/>
        </p:nvPicPr>
        <p:blipFill>
          <a:blip r:embed="rId16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flipV="1">
            <a:off x="754656" y="6503351"/>
            <a:ext cx="11437344" cy="361200"/>
          </a:xfrm>
          <a:prstGeom prst="rect">
            <a:avLst/>
          </a:prstGeom>
          <a:noFill/>
        </p:spPr>
      </p:pic>
      <p:pic>
        <p:nvPicPr>
          <p:cNvPr id="1027" name="Picture 2"/>
          <p:cNvPicPr>
            <a:picLocks noChangeAspect="1" noChangeArrowheads="1"/>
          </p:cNvPicPr>
          <p:nvPr/>
        </p:nvPicPr>
        <p:blipFill>
          <a:blip r:embed="rId17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8" t="14107" r="2628" b="6651"/>
          <a:stretch>
            <a:fillRect/>
          </a:stretch>
        </p:blipFill>
        <p:spPr bwMode="auto">
          <a:xfrm>
            <a:off x="0" y="0"/>
            <a:ext cx="12192000" cy="1018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Текст 12"/>
          <p:cNvSpPr>
            <a:spLocks noGrp="1"/>
          </p:cNvSpPr>
          <p:nvPr>
            <p:ph type="body" idx="1"/>
          </p:nvPr>
        </p:nvSpPr>
        <p:spPr bwMode="auto">
          <a:xfrm>
            <a:off x="488950" y="1381221"/>
            <a:ext cx="11349038" cy="4639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sp>
        <p:nvSpPr>
          <p:cNvPr id="1029" name="Заголовок 21"/>
          <p:cNvSpPr>
            <a:spLocks noGrp="1"/>
          </p:cNvSpPr>
          <p:nvPr>
            <p:ph type="title"/>
          </p:nvPr>
        </p:nvSpPr>
        <p:spPr bwMode="auto">
          <a:xfrm>
            <a:off x="2711450" y="43979"/>
            <a:ext cx="9321800" cy="9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  <a:endParaRPr lang="en-US" altLang="ru-RU"/>
          </a:p>
        </p:txBody>
      </p:sp>
      <p:sp>
        <p:nvSpPr>
          <p:cNvPr id="72" name="Прямоугольник 71"/>
          <p:cNvSpPr/>
          <p:nvPr/>
        </p:nvSpPr>
        <p:spPr>
          <a:xfrm>
            <a:off x="0" y="6504793"/>
            <a:ext cx="711200" cy="353207"/>
          </a:xfrm>
          <a:prstGeom prst="rect">
            <a:avLst/>
          </a:prstGeom>
          <a:solidFill>
            <a:srgbClr val="E95E4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558"/>
          </a:p>
        </p:txBody>
      </p:sp>
      <p:sp>
        <p:nvSpPr>
          <p:cNvPr id="74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6551521"/>
            <a:ext cx="711200" cy="24463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eaLnBrk="1" hangingPunct="1">
              <a:defRPr sz="1212" b="1">
                <a:solidFill>
                  <a:srgbClr val="FFFFFF"/>
                </a:solidFill>
              </a:defRPr>
            </a:lvl1pPr>
          </a:lstStyle>
          <a:p>
            <a:fld id="{A1DF5BE9-77FD-41A5-AF5F-B484570F934F}" type="slidenum">
              <a:rPr lang="ru-RU" smtClean="0"/>
              <a:t>‹#›</a:t>
            </a:fld>
            <a:endParaRPr lang="ru-RU"/>
          </a:p>
        </p:txBody>
      </p:sp>
      <p:cxnSp>
        <p:nvCxnSpPr>
          <p:cNvPr id="79" name="Прямая соединительная линия 78"/>
          <p:cNvCxnSpPr/>
          <p:nvPr/>
        </p:nvCxnSpPr>
        <p:spPr>
          <a:xfrm>
            <a:off x="2609850" y="0"/>
            <a:ext cx="0" cy="109398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3812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424">
          <a:solidFill>
            <a:schemeClr val="bg1"/>
          </a:solidFill>
          <a:latin typeface="+mn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24">
          <a:solidFill>
            <a:schemeClr val="bg1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24">
          <a:solidFill>
            <a:schemeClr val="bg1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24">
          <a:solidFill>
            <a:schemeClr val="bg1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24">
          <a:solidFill>
            <a:schemeClr val="bg1"/>
          </a:solidFill>
          <a:latin typeface="Calibri" pitchFamily="34" charset="0"/>
        </a:defRPr>
      </a:lvl5pPr>
      <a:lvl6pPr marL="395798" algn="l" rtl="0" eaLnBrk="1" fontAlgn="base" hangingPunct="1">
        <a:spcBef>
          <a:spcPct val="0"/>
        </a:spcBef>
        <a:spcAft>
          <a:spcPct val="0"/>
        </a:spcAft>
        <a:defRPr sz="3463">
          <a:solidFill>
            <a:schemeClr val="bg1"/>
          </a:solidFill>
          <a:latin typeface="Optima Cyr"/>
        </a:defRPr>
      </a:lvl6pPr>
      <a:lvl7pPr marL="791596" algn="l" rtl="0" eaLnBrk="1" fontAlgn="base" hangingPunct="1">
        <a:spcBef>
          <a:spcPct val="0"/>
        </a:spcBef>
        <a:spcAft>
          <a:spcPct val="0"/>
        </a:spcAft>
        <a:defRPr sz="3463">
          <a:solidFill>
            <a:schemeClr val="bg1"/>
          </a:solidFill>
          <a:latin typeface="Optima Cyr"/>
        </a:defRPr>
      </a:lvl7pPr>
      <a:lvl8pPr marL="1187394" algn="l" rtl="0" eaLnBrk="1" fontAlgn="base" hangingPunct="1">
        <a:spcBef>
          <a:spcPct val="0"/>
        </a:spcBef>
        <a:spcAft>
          <a:spcPct val="0"/>
        </a:spcAft>
        <a:defRPr sz="3463">
          <a:solidFill>
            <a:schemeClr val="bg1"/>
          </a:solidFill>
          <a:latin typeface="Optima Cyr"/>
        </a:defRPr>
      </a:lvl8pPr>
      <a:lvl9pPr marL="1583192" algn="l" rtl="0" eaLnBrk="1" fontAlgn="base" hangingPunct="1">
        <a:spcBef>
          <a:spcPct val="0"/>
        </a:spcBef>
        <a:spcAft>
          <a:spcPct val="0"/>
        </a:spcAft>
        <a:defRPr sz="3463">
          <a:solidFill>
            <a:schemeClr val="bg1"/>
          </a:solidFill>
          <a:latin typeface="Optima Cyr"/>
        </a:defRPr>
      </a:lvl9pPr>
    </p:titleStyle>
    <p:bodyStyle>
      <a:lvl1pPr marL="276234" indent="-276234" algn="l" rtl="0" eaLnBrk="1" fontAlgn="base" hangingPunct="1">
        <a:spcBef>
          <a:spcPts val="606"/>
        </a:spcBef>
        <a:spcAft>
          <a:spcPct val="0"/>
        </a:spcAft>
        <a:buClr>
          <a:srgbClr val="FF3300"/>
        </a:buClr>
        <a:buSzPct val="100000"/>
        <a:buFont typeface="Wingdings" pitchFamily="2" charset="2"/>
        <a:buChar char="§"/>
        <a:defRPr sz="2511">
          <a:solidFill>
            <a:schemeClr val="tx1"/>
          </a:solidFill>
          <a:latin typeface="+mn-lt"/>
          <a:ea typeface="+mn-ea"/>
          <a:cs typeface="+mn-cs"/>
        </a:defRPr>
      </a:lvl1pPr>
      <a:lvl2pPr marL="553843" indent="-236379" algn="l" rtl="0" eaLnBrk="1" fontAlgn="base" hangingPunct="1">
        <a:spcBef>
          <a:spcPts val="476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251">
          <a:solidFill>
            <a:schemeClr val="tx1"/>
          </a:solidFill>
          <a:latin typeface="+mn-lt"/>
        </a:defRPr>
      </a:lvl2pPr>
      <a:lvl3pPr marL="791596" indent="-197899" algn="l" rtl="0" eaLnBrk="1" fontAlgn="base" hangingPunct="1">
        <a:spcBef>
          <a:spcPts val="433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1991">
          <a:solidFill>
            <a:schemeClr val="tx1"/>
          </a:solidFill>
          <a:latin typeface="+mn-lt"/>
        </a:defRPr>
      </a:lvl3pPr>
      <a:lvl4pPr marL="1187394" indent="-197899" algn="l" rtl="0" eaLnBrk="1" fontAlgn="base" hangingPunct="1">
        <a:spcBef>
          <a:spcPts val="346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1731">
          <a:solidFill>
            <a:schemeClr val="tx1"/>
          </a:solidFill>
          <a:latin typeface="+mn-lt"/>
        </a:defRPr>
      </a:lvl4pPr>
      <a:lvl5pPr marL="1583192" indent="-197899" algn="l" rtl="0" eaLnBrk="1" fontAlgn="base" hangingPunct="1">
        <a:spcBef>
          <a:spcPts val="346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1731">
          <a:solidFill>
            <a:schemeClr val="tx1"/>
          </a:solidFill>
          <a:latin typeface="+mn-lt"/>
        </a:defRPr>
      </a:lvl5pPr>
      <a:lvl6pPr marL="1978990" indent="-197899" algn="l" rtl="0" eaLnBrk="1" fontAlgn="base" hangingPunct="1">
        <a:spcBef>
          <a:spcPts val="346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1731">
          <a:solidFill>
            <a:srgbClr val="FF0000"/>
          </a:solidFill>
          <a:latin typeface="+mn-lt"/>
        </a:defRPr>
      </a:lvl6pPr>
      <a:lvl7pPr marL="2374788" indent="-197899" algn="l" rtl="0" eaLnBrk="1" fontAlgn="base" hangingPunct="1">
        <a:spcBef>
          <a:spcPts val="346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1731">
          <a:solidFill>
            <a:srgbClr val="FF0000"/>
          </a:solidFill>
          <a:latin typeface="+mn-lt"/>
        </a:defRPr>
      </a:lvl7pPr>
      <a:lvl8pPr marL="2770586" indent="-197899" algn="l" rtl="0" eaLnBrk="1" fontAlgn="base" hangingPunct="1">
        <a:spcBef>
          <a:spcPts val="346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1731">
          <a:solidFill>
            <a:srgbClr val="FF0000"/>
          </a:solidFill>
          <a:latin typeface="+mn-lt"/>
        </a:defRPr>
      </a:lvl8pPr>
      <a:lvl9pPr marL="3166384" indent="-197899" algn="l" rtl="0" eaLnBrk="1" fontAlgn="base" hangingPunct="1">
        <a:spcBef>
          <a:spcPts val="346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1731">
          <a:solidFill>
            <a:srgbClr val="FF0000"/>
          </a:solidFill>
          <a:latin typeface="+mn-lt"/>
        </a:defRPr>
      </a:lvl9pPr>
    </p:bodyStyle>
    <p:otherStyle>
      <a:defPPr>
        <a:defRPr lang="ru-RU"/>
      </a:defPPr>
      <a:lvl1pPr marL="0" algn="l" defTabSz="791596" rtl="0" eaLnBrk="1" latinLnBrk="0" hangingPunct="1">
        <a:defRPr sz="1558" kern="1200">
          <a:solidFill>
            <a:schemeClr val="tx1"/>
          </a:solidFill>
          <a:latin typeface="+mn-lt"/>
          <a:ea typeface="+mn-ea"/>
          <a:cs typeface="+mn-cs"/>
        </a:defRPr>
      </a:lvl1pPr>
      <a:lvl2pPr marL="395798" algn="l" defTabSz="791596" rtl="0" eaLnBrk="1" latinLnBrk="0" hangingPunct="1">
        <a:defRPr sz="1558" kern="1200">
          <a:solidFill>
            <a:schemeClr val="tx1"/>
          </a:solidFill>
          <a:latin typeface="+mn-lt"/>
          <a:ea typeface="+mn-ea"/>
          <a:cs typeface="+mn-cs"/>
        </a:defRPr>
      </a:lvl2pPr>
      <a:lvl3pPr marL="791596" algn="l" defTabSz="791596" rtl="0" eaLnBrk="1" latinLnBrk="0" hangingPunct="1">
        <a:defRPr sz="1558" kern="1200">
          <a:solidFill>
            <a:schemeClr val="tx1"/>
          </a:solidFill>
          <a:latin typeface="+mn-lt"/>
          <a:ea typeface="+mn-ea"/>
          <a:cs typeface="+mn-cs"/>
        </a:defRPr>
      </a:lvl3pPr>
      <a:lvl4pPr marL="1187394" algn="l" defTabSz="791596" rtl="0" eaLnBrk="1" latinLnBrk="0" hangingPunct="1">
        <a:defRPr sz="1558" kern="1200">
          <a:solidFill>
            <a:schemeClr val="tx1"/>
          </a:solidFill>
          <a:latin typeface="+mn-lt"/>
          <a:ea typeface="+mn-ea"/>
          <a:cs typeface="+mn-cs"/>
        </a:defRPr>
      </a:lvl4pPr>
      <a:lvl5pPr marL="1583192" algn="l" defTabSz="791596" rtl="0" eaLnBrk="1" latinLnBrk="0" hangingPunct="1">
        <a:defRPr sz="1558" kern="1200">
          <a:solidFill>
            <a:schemeClr val="tx1"/>
          </a:solidFill>
          <a:latin typeface="+mn-lt"/>
          <a:ea typeface="+mn-ea"/>
          <a:cs typeface="+mn-cs"/>
        </a:defRPr>
      </a:lvl5pPr>
      <a:lvl6pPr marL="1978990" algn="l" defTabSz="791596" rtl="0" eaLnBrk="1" latinLnBrk="0" hangingPunct="1">
        <a:defRPr sz="1558" kern="1200">
          <a:solidFill>
            <a:schemeClr val="tx1"/>
          </a:solidFill>
          <a:latin typeface="+mn-lt"/>
          <a:ea typeface="+mn-ea"/>
          <a:cs typeface="+mn-cs"/>
        </a:defRPr>
      </a:lvl6pPr>
      <a:lvl7pPr marL="2374788" algn="l" defTabSz="791596" rtl="0" eaLnBrk="1" latinLnBrk="0" hangingPunct="1">
        <a:defRPr sz="1558" kern="1200">
          <a:solidFill>
            <a:schemeClr val="tx1"/>
          </a:solidFill>
          <a:latin typeface="+mn-lt"/>
          <a:ea typeface="+mn-ea"/>
          <a:cs typeface="+mn-cs"/>
        </a:defRPr>
      </a:lvl7pPr>
      <a:lvl8pPr marL="2770586" algn="l" defTabSz="791596" rtl="0" eaLnBrk="1" latinLnBrk="0" hangingPunct="1">
        <a:defRPr sz="1558" kern="1200">
          <a:solidFill>
            <a:schemeClr val="tx1"/>
          </a:solidFill>
          <a:latin typeface="+mn-lt"/>
          <a:ea typeface="+mn-ea"/>
          <a:cs typeface="+mn-cs"/>
        </a:defRPr>
      </a:lvl8pPr>
      <a:lvl9pPr marL="3166384" algn="l" defTabSz="791596" rtl="0" eaLnBrk="1" latinLnBrk="0" hangingPunct="1">
        <a:defRPr sz="155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12192000" cy="1125592"/>
          </a:xfrm>
          <a:prstGeom prst="rect">
            <a:avLst/>
          </a:prstGeom>
          <a:solidFill>
            <a:srgbClr val="415C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558">
              <a:solidFill>
                <a:prstClr val="white"/>
              </a:solidFill>
            </a:endParaRPr>
          </a:p>
        </p:txBody>
      </p:sp>
      <p:sp>
        <p:nvSpPr>
          <p:cNvPr id="2051" name="Текст 12"/>
          <p:cNvSpPr>
            <a:spLocks noGrp="1"/>
          </p:cNvSpPr>
          <p:nvPr>
            <p:ph type="body" idx="1"/>
          </p:nvPr>
        </p:nvSpPr>
        <p:spPr bwMode="auto">
          <a:xfrm>
            <a:off x="817563" y="1988683"/>
            <a:ext cx="10871200" cy="4608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8128000" y="6249164"/>
            <a:ext cx="3556000" cy="364202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12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8577B11-C6E3-4B84-BE37-3F7988D3565C}" type="datetimeFigureOut">
              <a:rPr lang="ru-RU"/>
              <a:pPr>
                <a:defRPr/>
              </a:pPr>
              <a:t>01.12.2021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812800" y="6249164"/>
            <a:ext cx="7227888" cy="364202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12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165"/>
            <a:ext cx="12192000" cy="318849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558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279519"/>
            <a:ext cx="711200" cy="493391"/>
          </a:xfrm>
          <a:prstGeom prst="rect">
            <a:avLst/>
          </a:prstGeom>
          <a:solidFill>
            <a:srgbClr val="E95E4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558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87400" y="1279519"/>
            <a:ext cx="11404600" cy="493391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558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647"/>
            <a:ext cx="711200" cy="24326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eaLnBrk="1" hangingPunct="1">
              <a:defRPr sz="1212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ACE51BE-9787-4DAB-B344-310AE3CCEBA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pic>
        <p:nvPicPr>
          <p:cNvPr id="2058" name="Рисунок 9" descr="1.tif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94"/>
          <a:stretch>
            <a:fillRect/>
          </a:stretch>
        </p:blipFill>
        <p:spPr bwMode="auto">
          <a:xfrm>
            <a:off x="1224367" y="4011794"/>
            <a:ext cx="3313113" cy="107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9" name="Заголовок 21"/>
          <p:cNvSpPr>
            <a:spLocks noGrp="1"/>
          </p:cNvSpPr>
          <p:nvPr>
            <p:ph type="title"/>
          </p:nvPr>
        </p:nvSpPr>
        <p:spPr bwMode="auto">
          <a:xfrm>
            <a:off x="3695701" y="43979"/>
            <a:ext cx="6932613" cy="990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  <a:endParaRPr lang="en-US" altLang="ru-RU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3408363" y="0"/>
            <a:ext cx="0" cy="1125592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2349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463" kern="1200">
          <a:solidFill>
            <a:schemeClr val="bg1"/>
          </a:solidFill>
          <a:latin typeface="Calibri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463">
          <a:solidFill>
            <a:schemeClr val="bg1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463">
          <a:solidFill>
            <a:schemeClr val="bg1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463">
          <a:solidFill>
            <a:schemeClr val="bg1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463">
          <a:solidFill>
            <a:schemeClr val="bg1"/>
          </a:solidFill>
          <a:latin typeface="Calibri" pitchFamily="34" charset="0"/>
        </a:defRPr>
      </a:lvl5pPr>
      <a:lvl6pPr marL="395798" algn="l" rtl="0" eaLnBrk="1" fontAlgn="base" hangingPunct="1">
        <a:spcBef>
          <a:spcPct val="0"/>
        </a:spcBef>
        <a:spcAft>
          <a:spcPct val="0"/>
        </a:spcAft>
        <a:defRPr sz="3463">
          <a:solidFill>
            <a:schemeClr val="bg1"/>
          </a:solidFill>
          <a:latin typeface="Calibri" pitchFamily="34" charset="0"/>
        </a:defRPr>
      </a:lvl6pPr>
      <a:lvl7pPr marL="791596" algn="l" rtl="0" eaLnBrk="1" fontAlgn="base" hangingPunct="1">
        <a:spcBef>
          <a:spcPct val="0"/>
        </a:spcBef>
        <a:spcAft>
          <a:spcPct val="0"/>
        </a:spcAft>
        <a:defRPr sz="3463">
          <a:solidFill>
            <a:schemeClr val="bg1"/>
          </a:solidFill>
          <a:latin typeface="Calibri" pitchFamily="34" charset="0"/>
        </a:defRPr>
      </a:lvl7pPr>
      <a:lvl8pPr marL="1187394" algn="l" rtl="0" eaLnBrk="1" fontAlgn="base" hangingPunct="1">
        <a:spcBef>
          <a:spcPct val="0"/>
        </a:spcBef>
        <a:spcAft>
          <a:spcPct val="0"/>
        </a:spcAft>
        <a:defRPr sz="3463">
          <a:solidFill>
            <a:schemeClr val="bg1"/>
          </a:solidFill>
          <a:latin typeface="Calibri" pitchFamily="34" charset="0"/>
        </a:defRPr>
      </a:lvl8pPr>
      <a:lvl9pPr marL="1583192" algn="l" rtl="0" eaLnBrk="1" fontAlgn="base" hangingPunct="1">
        <a:spcBef>
          <a:spcPct val="0"/>
        </a:spcBef>
        <a:spcAft>
          <a:spcPct val="0"/>
        </a:spcAft>
        <a:defRPr sz="3463">
          <a:solidFill>
            <a:schemeClr val="bg1"/>
          </a:solidFill>
          <a:latin typeface="Calibri" pitchFamily="34" charset="0"/>
        </a:defRPr>
      </a:lvl9pPr>
    </p:titleStyle>
    <p:bodyStyle>
      <a:lvl1pPr marL="276234" indent="-276234" algn="l" rtl="0" eaLnBrk="1" fontAlgn="base" hangingPunct="1">
        <a:spcBef>
          <a:spcPts val="606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511" kern="1200">
          <a:solidFill>
            <a:schemeClr val="tx1"/>
          </a:solidFill>
          <a:latin typeface="+mn-lt"/>
          <a:ea typeface="+mn-ea"/>
          <a:cs typeface="+mn-cs"/>
        </a:defRPr>
      </a:lvl1pPr>
      <a:lvl2pPr marL="553843" indent="-236379" algn="l" rtl="0" eaLnBrk="1" fontAlgn="base" hangingPunct="1">
        <a:spcBef>
          <a:spcPts val="476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251" kern="1200">
          <a:solidFill>
            <a:schemeClr val="tx1"/>
          </a:solidFill>
          <a:latin typeface="+mn-lt"/>
          <a:ea typeface="+mn-ea"/>
          <a:cs typeface="+mn-cs"/>
        </a:defRPr>
      </a:lvl2pPr>
      <a:lvl3pPr marL="791596" indent="-197899" algn="l" rtl="0" eaLnBrk="1" fontAlgn="base" hangingPunct="1">
        <a:spcBef>
          <a:spcPts val="433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1991" kern="1200">
          <a:solidFill>
            <a:schemeClr val="tx1"/>
          </a:solidFill>
          <a:latin typeface="+mn-lt"/>
          <a:ea typeface="+mn-ea"/>
          <a:cs typeface="+mn-cs"/>
        </a:defRPr>
      </a:lvl3pPr>
      <a:lvl4pPr marL="1187394" indent="-197899" algn="l" rtl="0" eaLnBrk="1" fontAlgn="base" hangingPunct="1">
        <a:spcBef>
          <a:spcPts val="346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1731" kern="1200">
          <a:solidFill>
            <a:schemeClr val="tx1"/>
          </a:solidFill>
          <a:latin typeface="+mn-lt"/>
          <a:ea typeface="+mn-ea"/>
          <a:cs typeface="+mn-cs"/>
        </a:defRPr>
      </a:lvl4pPr>
      <a:lvl5pPr marL="1583192" indent="-197899" algn="l" rtl="0" eaLnBrk="1" fontAlgn="base" hangingPunct="1">
        <a:spcBef>
          <a:spcPts val="346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1731" kern="1200">
          <a:solidFill>
            <a:schemeClr val="tx1"/>
          </a:solidFill>
          <a:latin typeface="+mn-lt"/>
          <a:ea typeface="+mn-ea"/>
          <a:cs typeface="+mn-cs"/>
        </a:defRPr>
      </a:lvl5pPr>
      <a:lvl6pPr marL="1820671" indent="-197899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558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058150" indent="-197899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558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95629" indent="-197899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558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533107" indent="-197899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558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9579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79159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18739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58319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97899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37478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77058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16638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ducation.apkpro.ru/" TargetMode="External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ducation.apkpro.ru/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mailto:negovorova@kipk.ru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962526"/>
            <a:ext cx="2569945" cy="5895473"/>
          </a:xfrm>
          <a:prstGeom prst="rect">
            <a:avLst/>
          </a:prstGeom>
          <a:gradFill flip="none" rotWithShape="1">
            <a:gsLst>
              <a:gs pos="0">
                <a:srgbClr val="465560">
                  <a:shade val="30000"/>
                  <a:satMod val="115000"/>
                </a:srgbClr>
              </a:gs>
              <a:gs pos="50000">
                <a:srgbClr val="465560">
                  <a:shade val="67500"/>
                  <a:satMod val="115000"/>
                </a:srgbClr>
              </a:gs>
              <a:gs pos="100000">
                <a:srgbClr val="46556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solidFill>
              <a:srgbClr val="4453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59216" y="1260909"/>
            <a:ext cx="8470231" cy="3686476"/>
          </a:xfrm>
        </p:spPr>
        <p:txBody>
          <a:bodyPr>
            <a:normAutofit fontScale="90000"/>
          </a:bodyPr>
          <a:lstStyle/>
          <a:p>
            <a:pPr algn="r"/>
            <a:br>
              <a:rPr lang="ru-RU" sz="4400" dirty="0"/>
            </a:br>
            <a:br>
              <a:rPr lang="ru-RU" sz="4400" dirty="0"/>
            </a:br>
            <a:br>
              <a:rPr lang="ru-RU" sz="4400" dirty="0"/>
            </a:br>
            <a:br>
              <a:rPr lang="ru-RU" sz="4400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>
                <a:solidFill>
                  <a:srgbClr val="C00000"/>
                </a:solidFill>
              </a:rPr>
            </a:br>
            <a:r>
              <a:rPr lang="ru-RU" sz="3600" dirty="0">
                <a:solidFill>
                  <a:srgbClr val="C00000"/>
                </a:solidFill>
              </a:rPr>
              <a:t>ОБ ИТОГОВОЙ АТТЕСТАЦИИ </a:t>
            </a:r>
            <a:br>
              <a:rPr lang="ru-RU" sz="3600" dirty="0">
                <a:solidFill>
                  <a:srgbClr val="C00000"/>
                </a:solidFill>
              </a:rPr>
            </a:br>
            <a:r>
              <a:rPr lang="ru-RU" sz="3600" dirty="0">
                <a:solidFill>
                  <a:srgbClr val="C00000"/>
                </a:solidFill>
              </a:rPr>
              <a:t>УЧИТЕЛЕЙ-СЛУШАТЕЛЕЙ ПРОГРАММЫ </a:t>
            </a:r>
            <a:br>
              <a:rPr lang="ru-RU" dirty="0">
                <a:solidFill>
                  <a:srgbClr val="C00000"/>
                </a:solidFill>
              </a:rPr>
            </a:br>
            <a:r>
              <a:rPr lang="ru-RU" sz="4400" dirty="0">
                <a:solidFill>
                  <a:srgbClr val="C00000"/>
                </a:solidFill>
              </a:rPr>
              <a:t>«ШКОЛА СОВРЕМЕННОГО УЧИТЕЛЯ»</a:t>
            </a:r>
            <a:br>
              <a:rPr lang="ru-RU" sz="4400" dirty="0">
                <a:solidFill>
                  <a:srgbClr val="C00000"/>
                </a:solidFill>
              </a:rPr>
            </a:br>
            <a:endParaRPr lang="ru-RU" sz="4400" i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17707" y="5391573"/>
            <a:ext cx="9144000" cy="1158240"/>
          </a:xfrm>
        </p:spPr>
        <p:txBody>
          <a:bodyPr/>
          <a:lstStyle/>
          <a:p>
            <a:pPr algn="r"/>
            <a:r>
              <a:rPr lang="ru-RU" b="1" dirty="0">
                <a:solidFill>
                  <a:srgbClr val="44535E"/>
                </a:solidFill>
              </a:rPr>
              <a:t>Неговорова Вера Александровна, региональный координатор</a:t>
            </a:r>
          </a:p>
          <a:p>
            <a:pPr algn="r"/>
            <a:r>
              <a:rPr lang="ru-RU" b="1" dirty="0">
                <a:solidFill>
                  <a:srgbClr val="44535E"/>
                </a:solidFill>
              </a:rPr>
              <a:t>01.12.2021 г.</a:t>
            </a:r>
            <a:endParaRPr lang="ru-RU" dirty="0">
              <a:solidFill>
                <a:srgbClr val="44535E"/>
              </a:solidFill>
            </a:endParaRPr>
          </a:p>
        </p:txBody>
      </p:sp>
      <p:pic>
        <p:nvPicPr>
          <p:cNvPr id="1026" name="Picture 2" descr="https://yt3.ggpht.com/a/AATXAJz-edpqYsbigIwbMdSaw4YEYvS1BmKNPiXPJvlO=s900-c-k-c0xffffffff-no-rj-mo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59" t="10672" r="12927" b="11068"/>
          <a:stretch/>
        </p:blipFill>
        <p:spPr bwMode="auto">
          <a:xfrm>
            <a:off x="385010" y="1078447"/>
            <a:ext cx="1799924" cy="1905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2367815" y="0"/>
            <a:ext cx="28876" cy="68580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9046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4A77C2-5FA0-4BD3-A3D5-C2F4408D8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/>
              <a:t>Программа ПК </a:t>
            </a:r>
            <a:br>
              <a:rPr lang="ru-RU" sz="3600" b="1" dirty="0"/>
            </a:br>
            <a:r>
              <a:rPr lang="ru-RU" sz="3600" b="1" dirty="0"/>
              <a:t>«Школа современного учителя»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F444270-CC7E-4FBC-9345-39413B6490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054" y="1782214"/>
            <a:ext cx="5323692" cy="385743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3137B55-76B8-4850-A3FF-6E6822197D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8171" y="3978733"/>
            <a:ext cx="4109775" cy="2386103"/>
          </a:xfrm>
          <a:prstGeom prst="rect">
            <a:avLst/>
          </a:prstGeom>
          <a:ln>
            <a:solidFill>
              <a:srgbClr val="ADBECB"/>
            </a:solidFill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7102B18-ADEB-4582-ABCF-2B53A7D74E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4074" y="1019715"/>
            <a:ext cx="3547905" cy="2086120"/>
          </a:xfrm>
          <a:prstGeom prst="rect">
            <a:avLst/>
          </a:prstGeom>
          <a:ln w="19050">
            <a:solidFill>
              <a:srgbClr val="ADBECB"/>
            </a:solidFill>
          </a:ln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EA0C908-1CF0-4AC9-8C4C-C57B825FD250}"/>
              </a:ext>
            </a:extLst>
          </p:cNvPr>
          <p:cNvSpPr/>
          <p:nvPr/>
        </p:nvSpPr>
        <p:spPr>
          <a:xfrm>
            <a:off x="6096000" y="3357670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b="1" dirty="0"/>
              <a:t>Основное обучение на портале Цифровая Экосистема ДПО </a:t>
            </a:r>
            <a:r>
              <a:rPr lang="en-US" sz="1600" dirty="0">
                <a:solidFill>
                  <a:srgbClr val="FF000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https://education.apkpro.ru</a:t>
            </a:r>
            <a:r>
              <a:rPr lang="ru-RU" sz="1600" dirty="0">
                <a:solidFill>
                  <a:srgbClr val="FF0000"/>
                </a:solidFill>
              </a:rPr>
              <a:t> </a:t>
            </a:r>
            <a:endParaRPr lang="ru-RU" sz="1600" dirty="0"/>
          </a:p>
        </p:txBody>
      </p:sp>
      <p:sp>
        <p:nvSpPr>
          <p:cNvPr id="8" name="Стрелка: вправо 7">
            <a:extLst>
              <a:ext uri="{FF2B5EF4-FFF2-40B4-BE49-F238E27FC236}">
                <a16:creationId xmlns:a16="http://schemas.microsoft.com/office/drawing/2014/main" id="{571C387C-6B26-4CAB-8148-9867055A41AD}"/>
              </a:ext>
            </a:extLst>
          </p:cNvPr>
          <p:cNvSpPr/>
          <p:nvPr/>
        </p:nvSpPr>
        <p:spPr>
          <a:xfrm rot="21043645">
            <a:off x="4750160" y="1739409"/>
            <a:ext cx="2094120" cy="25062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: вправо 8">
            <a:extLst>
              <a:ext uri="{FF2B5EF4-FFF2-40B4-BE49-F238E27FC236}">
                <a16:creationId xmlns:a16="http://schemas.microsoft.com/office/drawing/2014/main" id="{53CB4A90-D9A9-4487-9D9F-2F19BB65258E}"/>
              </a:ext>
            </a:extLst>
          </p:cNvPr>
          <p:cNvSpPr/>
          <p:nvPr/>
        </p:nvSpPr>
        <p:spPr>
          <a:xfrm>
            <a:off x="5499095" y="4250338"/>
            <a:ext cx="1517301" cy="1081422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E3F0C83-7D40-415E-B63A-C6CAEF4F04A4}"/>
              </a:ext>
            </a:extLst>
          </p:cNvPr>
          <p:cNvSpPr txBox="1"/>
          <p:nvPr/>
        </p:nvSpPr>
        <p:spPr>
          <a:xfrm>
            <a:off x="4351033" y="2224277"/>
            <a:ext cx="2107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(получены зачеты)</a:t>
            </a:r>
          </a:p>
        </p:txBody>
      </p:sp>
    </p:spTree>
    <p:extLst>
      <p:ext uri="{BB962C8B-B14F-4D97-AF65-F5344CB8AC3E}">
        <p14:creationId xmlns:p14="http://schemas.microsoft.com/office/powerpoint/2010/main" val="40993877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8347BEE-ED7C-4D88-BF82-CB57D136E6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482" y="1424877"/>
            <a:ext cx="5336224" cy="4975923"/>
          </a:xfrm>
        </p:spPr>
        <p:txBody>
          <a:bodyPr/>
          <a:lstStyle/>
          <a:p>
            <a:r>
              <a:rPr lang="ru-RU" sz="1600" b="1" dirty="0"/>
              <a:t>«Государственная политика в образовании» </a:t>
            </a:r>
            <a:br>
              <a:rPr lang="ru-RU" sz="1600" b="1" dirty="0"/>
            </a:br>
            <a:endParaRPr lang="ru-RU" sz="1600" dirty="0"/>
          </a:p>
          <a:p>
            <a:r>
              <a:rPr lang="ru-RU" sz="1600" b="1" dirty="0"/>
              <a:t>«Специфика предметного содержания» </a:t>
            </a:r>
            <a:br>
              <a:rPr lang="ru-RU" sz="1600" b="1" dirty="0"/>
            </a:br>
            <a:endParaRPr lang="ru-RU" sz="1600" dirty="0"/>
          </a:p>
          <a:p>
            <a:r>
              <a:rPr lang="ru-RU" sz="1600" b="1" dirty="0"/>
              <a:t>«Особенности современной методики преподавания» </a:t>
            </a:r>
            <a:br>
              <a:rPr lang="ru-RU" sz="1600" dirty="0"/>
            </a:br>
            <a:endParaRPr lang="ru-RU" sz="1600" dirty="0"/>
          </a:p>
          <a:p>
            <a:r>
              <a:rPr lang="ru-RU" sz="1600" b="1" dirty="0"/>
              <a:t>«Формирование функциональной грамотности» </a:t>
            </a:r>
            <a:br>
              <a:rPr lang="ru-RU" sz="1600" dirty="0"/>
            </a:br>
            <a:endParaRPr lang="ru-RU" sz="1600" dirty="0"/>
          </a:p>
          <a:p>
            <a:r>
              <a:rPr lang="ru-RU" sz="1800" b="1" dirty="0"/>
              <a:t>Модули по выбору </a:t>
            </a:r>
            <a:r>
              <a:rPr lang="ru-RU" sz="1800" dirty="0"/>
              <a:t>(финансовая грамотность и глобальные компетенции) открыты с 20.11 </a:t>
            </a:r>
          </a:p>
          <a:p>
            <a:r>
              <a:rPr lang="ru-RU" sz="2400" b="1" dirty="0">
                <a:solidFill>
                  <a:srgbClr val="FF0000"/>
                </a:solidFill>
              </a:rPr>
              <a:t>Итоговая аттестация </a:t>
            </a:r>
            <a:br>
              <a:rPr lang="ru-RU" sz="2400" b="1" dirty="0">
                <a:solidFill>
                  <a:srgbClr val="FF0000"/>
                </a:solidFill>
              </a:rPr>
            </a:br>
            <a:r>
              <a:rPr lang="ru-RU" sz="2400" u="sng" dirty="0">
                <a:solidFill>
                  <a:srgbClr val="FF0000"/>
                </a:solidFill>
              </a:rPr>
              <a:t>с 6 декабря (9.00 МСК) </a:t>
            </a:r>
            <a:br>
              <a:rPr lang="ru-RU" sz="2400" u="sng" dirty="0">
                <a:solidFill>
                  <a:srgbClr val="FF0000"/>
                </a:solidFill>
              </a:rPr>
            </a:br>
            <a:r>
              <a:rPr lang="ru-RU" sz="2400" u="sng" dirty="0">
                <a:solidFill>
                  <a:srgbClr val="FF0000"/>
                </a:solidFill>
              </a:rPr>
              <a:t>по 10 декабря (12.00 МСК)</a:t>
            </a:r>
          </a:p>
          <a:p>
            <a:endParaRPr lang="ru-RU" sz="2400" dirty="0">
              <a:solidFill>
                <a:srgbClr val="FF0000"/>
              </a:solidFill>
            </a:endParaRPr>
          </a:p>
          <a:p>
            <a:endParaRPr lang="ru-RU" sz="1600" dirty="0"/>
          </a:p>
        </p:txBody>
      </p:sp>
      <p:sp>
        <p:nvSpPr>
          <p:cNvPr id="11" name="Заголовок 10">
            <a:extLst>
              <a:ext uri="{FF2B5EF4-FFF2-40B4-BE49-F238E27FC236}">
                <a16:creationId xmlns:a16="http://schemas.microsoft.com/office/drawing/2014/main" id="{F9AC2957-0836-4AB3-9B04-7B4C5736DD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/>
              <a:t>Модули программы</a:t>
            </a:r>
            <a:br>
              <a:rPr lang="ru-RU" sz="2800" b="1" dirty="0"/>
            </a:br>
            <a:r>
              <a:rPr lang="ru-RU" sz="2800" b="1" dirty="0"/>
              <a:t>««Школа современного учителя»»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261E06C-BC79-46E2-8137-BEC30F410E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6535" y="2385241"/>
            <a:ext cx="5933983" cy="3445224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2B3481A-4666-407C-A136-049C5E9DBB76}"/>
              </a:ext>
            </a:extLst>
          </p:cNvPr>
          <p:cNvSpPr/>
          <p:nvPr/>
        </p:nvSpPr>
        <p:spPr>
          <a:xfrm>
            <a:off x="5757707" y="1424878"/>
            <a:ext cx="60128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700" b="1" dirty="0"/>
              <a:t>Итоговая аттестация на портале Цифровая Экосистема ДПО </a:t>
            </a:r>
            <a:r>
              <a:rPr lang="en-US" dirty="0">
                <a:solidFill>
                  <a:srgbClr val="FF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https://education.apkpro.ru</a:t>
            </a:r>
            <a:r>
              <a:rPr lang="ru-RU" dirty="0">
                <a:solidFill>
                  <a:srgbClr val="FF0000"/>
                </a:solidFill>
              </a:rPr>
              <a:t>  </a:t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>(проверить доступ в личный кабинет и к курсу!)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40015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3BB271-B299-4374-877A-3BEA39F96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/>
              <a:t>ИТОГОВАЯ АТТЕСТАЦИЯ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DC083CA-1BDD-4D02-A48B-866CA366C4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949" y="1381221"/>
            <a:ext cx="8031107" cy="4782911"/>
          </a:xfrm>
        </p:spPr>
        <p:txBody>
          <a:bodyPr/>
          <a:lstStyle/>
          <a:p>
            <a:r>
              <a:rPr lang="ru-RU" sz="2400" dirty="0"/>
              <a:t>Количество попыток на итоговой аттестации – </a:t>
            </a:r>
            <a:r>
              <a:rPr lang="ru-RU" sz="2400" b="1" dirty="0">
                <a:solidFill>
                  <a:srgbClr val="FF0000"/>
                </a:solidFill>
              </a:rPr>
              <a:t>1</a:t>
            </a:r>
            <a:r>
              <a:rPr lang="ru-RU" sz="2400" dirty="0"/>
              <a:t> !</a:t>
            </a:r>
          </a:p>
          <a:p>
            <a:r>
              <a:rPr lang="ru-RU" sz="2400" dirty="0"/>
              <a:t>Время выполнения – не ограничено</a:t>
            </a:r>
            <a:br>
              <a:rPr lang="ru-RU" sz="2400" dirty="0"/>
            </a:br>
            <a:r>
              <a:rPr lang="ru-RU" sz="2400" b="1" dirty="0">
                <a:solidFill>
                  <a:srgbClr val="FF0000"/>
                </a:solidFill>
              </a:rPr>
              <a:t>(обеспечить стабильный интернет!)</a:t>
            </a:r>
          </a:p>
          <a:p>
            <a:r>
              <a:rPr lang="ru-RU" sz="2400" dirty="0"/>
              <a:t>Рекомендуется при прохождении тестирования использовать стационарный компьютер или ноутбук. Не рекомендуется использовать мобильный телефон, планшет во избежание некорректного отображения тестовых заданий</a:t>
            </a:r>
          </a:p>
          <a:p>
            <a:r>
              <a:rPr lang="ru-RU" sz="2400" dirty="0"/>
              <a:t>Рекомендуется приступать к тестированию не позднее 9:00 (МСК) 9 декабря.</a:t>
            </a:r>
          </a:p>
          <a:p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66AE341-65D9-43DE-9903-A5D0DCC8D7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0056" y="1061933"/>
            <a:ext cx="3671944" cy="3725219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6B14460-FAF0-4ECD-980C-86E249C2CE91}"/>
              </a:ext>
            </a:extLst>
          </p:cNvPr>
          <p:cNvSpPr/>
          <p:nvPr/>
        </p:nvSpPr>
        <p:spPr>
          <a:xfrm>
            <a:off x="9166973" y="4232792"/>
            <a:ext cx="314225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Итоговая аттестация </a:t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u="sng" dirty="0">
                <a:solidFill>
                  <a:srgbClr val="FF0000"/>
                </a:solidFill>
              </a:rPr>
              <a:t>с 6 декабря (9.00 МСК) </a:t>
            </a:r>
            <a:br>
              <a:rPr lang="ru-RU" u="sng" dirty="0">
                <a:solidFill>
                  <a:srgbClr val="FF0000"/>
                </a:solidFill>
              </a:rPr>
            </a:br>
            <a:r>
              <a:rPr lang="ru-RU" u="sng" dirty="0">
                <a:solidFill>
                  <a:srgbClr val="FF0000"/>
                </a:solidFill>
              </a:rPr>
              <a:t>по 10 декабря (12.00 МСК)</a:t>
            </a:r>
          </a:p>
        </p:txBody>
      </p:sp>
    </p:spTree>
    <p:extLst>
      <p:ext uri="{BB962C8B-B14F-4D97-AF65-F5344CB8AC3E}">
        <p14:creationId xmlns:p14="http://schemas.microsoft.com/office/powerpoint/2010/main" val="1616202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4B6DFE-0C16-4264-9A78-24C18E490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/>
              <a:t>ИТОГОВАЯ АТТЕСТАЦИЯ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1676E9A-B543-43EF-B8E5-69B108E06F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077" y="1346480"/>
            <a:ext cx="10490479" cy="4752870"/>
          </a:xfrm>
        </p:spPr>
        <p:txBody>
          <a:bodyPr/>
          <a:lstStyle/>
          <a:p>
            <a:r>
              <a:rPr lang="ru-RU" sz="2800" dirty="0"/>
              <a:t>Тест включает 50 заданий </a:t>
            </a:r>
            <a:br>
              <a:rPr lang="ru-RU" sz="2800" dirty="0"/>
            </a:br>
            <a:r>
              <a:rPr lang="ru-RU" sz="2800" dirty="0"/>
              <a:t>(40 - предметные, 10 – на функциональную грамотность)</a:t>
            </a:r>
          </a:p>
          <a:p>
            <a:r>
              <a:rPr lang="ru-RU" sz="2800" dirty="0"/>
              <a:t>Половина предметных заданий взяты из вопросов входного тестирования</a:t>
            </a:r>
          </a:p>
          <a:p>
            <a:r>
              <a:rPr lang="ru-RU" sz="2800" dirty="0"/>
              <a:t>Для перехода к следующему вопросу необходимо выбрать ответ и нажать кнопку "Ответить"</a:t>
            </a:r>
          </a:p>
          <a:p>
            <a:r>
              <a:rPr lang="ru-RU" sz="2800" dirty="0"/>
              <a:t>Сессия будет завершена только при нажатии слушателем кнопки "Завершить аттестацию". Результат итоговой аттестации сразу же отобразится на экране.</a:t>
            </a:r>
          </a:p>
          <a:p>
            <a:endParaRPr lang="ru-RU" sz="2800" dirty="0">
              <a:solidFill>
                <a:srgbClr val="FF0000"/>
              </a:solidFill>
            </a:endParaRPr>
          </a:p>
          <a:p>
            <a:pPr lvl="0"/>
            <a:endParaRPr lang="ru-RU" dirty="0"/>
          </a:p>
          <a:p>
            <a:pPr lvl="0"/>
            <a:r>
              <a:rPr lang="ru-RU" dirty="0"/>
              <a:t>.</a:t>
            </a:r>
          </a:p>
          <a:p>
            <a:endParaRPr lang="ru-RU" dirty="0"/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31705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4B6DFE-0C16-4264-9A78-24C18E490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/>
              <a:t>ИТОГОВАЯ АТТЕСТАЦИЯ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1676E9A-B543-43EF-B8E5-69B108E06F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077" y="1346479"/>
            <a:ext cx="10791930" cy="4702629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ru-RU" sz="2400" dirty="0"/>
              <a:t>Итоговая аттестация пройдена успешно </a:t>
            </a:r>
            <a:r>
              <a:rPr lang="ru-RU" sz="2400" dirty="0">
                <a:solidFill>
                  <a:srgbClr val="FF0000"/>
                </a:solidFill>
              </a:rPr>
              <a:t>при 60% правильных ответов ! </a:t>
            </a:r>
          </a:p>
          <a:p>
            <a:pPr>
              <a:spcAft>
                <a:spcPts val="1200"/>
              </a:spcAft>
            </a:pPr>
            <a:r>
              <a:rPr lang="ru-RU" sz="2400" dirty="0"/>
              <a:t>Удостоверение о повышении квалификации будет выдаваться на основании успешного прохождения итоговой аттестации</a:t>
            </a:r>
            <a:br>
              <a:rPr lang="ru-RU" sz="2400" dirty="0"/>
            </a:br>
            <a:r>
              <a:rPr lang="ru-RU" sz="2400" dirty="0"/>
              <a:t>Если меньше 60% правильных ответов – удостоверения не будет!</a:t>
            </a:r>
          </a:p>
          <a:p>
            <a:pPr lvl="0">
              <a:spcAft>
                <a:spcPts val="1200"/>
              </a:spcAft>
            </a:pPr>
            <a:r>
              <a:rPr lang="ru-RU" sz="2400" dirty="0"/>
              <a:t>По завершению тестирования – сделать и сохранить скриншот результата, если выгружается справка об обучении – обязательно сохранить!</a:t>
            </a:r>
          </a:p>
          <a:p>
            <a:pPr lvl="0">
              <a:spcAft>
                <a:spcPts val="1200"/>
              </a:spcAft>
            </a:pPr>
            <a:r>
              <a:rPr lang="ru-RU" sz="2400" dirty="0"/>
              <a:t>После завершения итогового тестирования слушателям будет предложено заполнить анкету. Для начала анкетирования необходимо перейти по ссылке и заполнить предложенную форму. </a:t>
            </a:r>
          </a:p>
          <a:p>
            <a:pPr>
              <a:spcAft>
                <a:spcPts val="1200"/>
              </a:spcAft>
            </a:pPr>
            <a:endParaRPr lang="ru-RU" sz="2400" dirty="0"/>
          </a:p>
          <a:p>
            <a:endParaRPr lang="en-US" sz="2400" dirty="0">
              <a:solidFill>
                <a:srgbClr val="FF0000"/>
              </a:solidFill>
            </a:endParaRPr>
          </a:p>
          <a:p>
            <a:endParaRPr lang="en-US" sz="2400" dirty="0"/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6020102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4B6DFE-0C16-4264-9A78-24C18E490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/>
              <a:t>Подготовка перед итоговой аттестацией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D15BE6E-61CF-4402-A0E3-6C1B79B667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43" y="1146026"/>
            <a:ext cx="5208396" cy="2197635"/>
          </a:xfrm>
          <a:prstGeom prst="rect">
            <a:avLst/>
          </a:prstGeom>
          <a:ln>
            <a:solidFill>
              <a:srgbClr val="ADBECB"/>
            </a:solidFill>
          </a:ln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4971F65-9172-4980-9633-B6FA519089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4210" y="1778557"/>
            <a:ext cx="4841803" cy="3682721"/>
          </a:xfrm>
          <a:prstGeom prst="rect">
            <a:avLst/>
          </a:prstGeom>
          <a:ln>
            <a:solidFill>
              <a:srgbClr val="ADBECB"/>
            </a:solidFill>
          </a:ln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C13CD7B-5637-43DC-A5DF-0D57CAFE77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651" y="3533140"/>
            <a:ext cx="5208396" cy="2884528"/>
          </a:xfrm>
          <a:prstGeom prst="rect">
            <a:avLst/>
          </a:prstGeom>
        </p:spPr>
      </p:pic>
      <p:sp>
        <p:nvSpPr>
          <p:cNvPr id="14" name="Стрелка: вправо 13">
            <a:extLst>
              <a:ext uri="{FF2B5EF4-FFF2-40B4-BE49-F238E27FC236}">
                <a16:creationId xmlns:a16="http://schemas.microsoft.com/office/drawing/2014/main" id="{5DDB9391-A169-4D84-A253-547492342B3A}"/>
              </a:ext>
            </a:extLst>
          </p:cNvPr>
          <p:cNvSpPr/>
          <p:nvPr/>
        </p:nvSpPr>
        <p:spPr>
          <a:xfrm rot="19297864">
            <a:off x="5310387" y="3194365"/>
            <a:ext cx="2084375" cy="38441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12123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377848-A0D1-4156-AE5B-58259DCD0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/>
              <a:t>КОНТАКТЫ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6CF2305-567E-49B1-B0E1-A54626ACAA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7784" y="1381221"/>
            <a:ext cx="10220203" cy="4639801"/>
          </a:xfrm>
        </p:spPr>
        <p:txBody>
          <a:bodyPr/>
          <a:lstStyle/>
          <a:p>
            <a:endParaRPr lang="ru-RU" dirty="0"/>
          </a:p>
          <a:p>
            <a:r>
              <a:rPr lang="ru-RU" sz="3200" dirty="0"/>
              <a:t>Федеральная служба поддержки </a:t>
            </a:r>
            <a:br>
              <a:rPr lang="ru-RU" sz="3200" dirty="0"/>
            </a:br>
            <a:r>
              <a:rPr lang="ru-RU" sz="3200" dirty="0"/>
              <a:t>телефон: 8 (800) 200-91-85 </a:t>
            </a:r>
            <a:br>
              <a:rPr lang="ru-RU" sz="3200" dirty="0"/>
            </a:br>
            <a:r>
              <a:rPr lang="ru-RU" sz="3200" dirty="0"/>
              <a:t>звонок бесплатный 7.00 - 19.00 МСК</a:t>
            </a:r>
          </a:p>
          <a:p>
            <a:endParaRPr lang="ru-RU" sz="3200" dirty="0"/>
          </a:p>
          <a:p>
            <a:r>
              <a:rPr lang="ru-RU" sz="3200" dirty="0"/>
              <a:t>Региональный координатор </a:t>
            </a:r>
            <a:br>
              <a:rPr lang="ru-RU" sz="3200" dirty="0"/>
            </a:br>
            <a:r>
              <a:rPr lang="ru-RU" sz="3200" dirty="0"/>
              <a:t>Неговорова Вера Александровна</a:t>
            </a:r>
            <a:br>
              <a:rPr lang="ru-RU" sz="3200" dirty="0"/>
            </a:br>
            <a:r>
              <a:rPr lang="en-US" sz="3200" dirty="0">
                <a:solidFill>
                  <a:srgbClr val="C0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negovorova@kipk.ru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ru-RU" sz="3200" dirty="0"/>
              <a:t>телефон </a:t>
            </a:r>
            <a:r>
              <a:rPr lang="en-US" sz="3200" dirty="0"/>
              <a:t> 8-965-890-8405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5906717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>
            <a:extLst>
              <a:ext uri="{FF2B5EF4-FFF2-40B4-BE49-F238E27FC236}">
                <a16:creationId xmlns:a16="http://schemas.microsoft.com/office/drawing/2014/main" id="{4126BBF1-DAC9-468B-BEDF-B4DFE8A7E4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98172" y="1906674"/>
            <a:ext cx="8534400" cy="1752600"/>
          </a:xfrm>
        </p:spPr>
        <p:txBody>
          <a:bodyPr/>
          <a:lstStyle/>
          <a:p>
            <a:r>
              <a:rPr lang="ru-RU" sz="5400" b="1" dirty="0">
                <a:solidFill>
                  <a:srgbClr val="C00000"/>
                </a:solidFill>
              </a:rPr>
              <a:t>СПАСИБО ЗА ВНИМАНИЕ !</a:t>
            </a:r>
          </a:p>
          <a:p>
            <a:endParaRPr lang="ru-RU" dirty="0"/>
          </a:p>
        </p:txBody>
      </p:sp>
      <p:pic>
        <p:nvPicPr>
          <p:cNvPr id="6" name="Рисунок 5" descr="Рукопожатие">
            <a:extLst>
              <a:ext uri="{FF2B5EF4-FFF2-40B4-BE49-F238E27FC236}">
                <a16:creationId xmlns:a16="http://schemas.microsoft.com/office/drawing/2014/main" id="{7390C90B-24CC-4236-803B-0D30837663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51904" y="2549768"/>
            <a:ext cx="2594149" cy="2594149"/>
          </a:xfrm>
          <a:prstGeom prst="rect">
            <a:avLst/>
          </a:prstGeom>
        </p:spPr>
      </p:pic>
      <p:sp>
        <p:nvSpPr>
          <p:cNvPr id="4" name="Подзаголовок 1">
            <a:extLst>
              <a:ext uri="{FF2B5EF4-FFF2-40B4-BE49-F238E27FC236}">
                <a16:creationId xmlns:a16="http://schemas.microsoft.com/office/drawing/2014/main" id="{308FC8FD-31C2-4B65-B36F-B108F55E8356}"/>
              </a:ext>
            </a:extLst>
          </p:cNvPr>
          <p:cNvSpPr txBox="1">
            <a:spLocks/>
          </p:cNvSpPr>
          <p:nvPr/>
        </p:nvSpPr>
        <p:spPr bwMode="auto">
          <a:xfrm>
            <a:off x="1581778" y="4621404"/>
            <a:ext cx="8534400" cy="1276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ts val="606"/>
              </a:spcBef>
              <a:spcAft>
                <a:spcPct val="0"/>
              </a:spcAft>
              <a:buClr>
                <a:srgbClr val="FF3300"/>
              </a:buClr>
              <a:buSzPct val="100000"/>
              <a:buFont typeface="Wingdings" pitchFamily="2" charset="2"/>
              <a:buNone/>
              <a:defRPr sz="251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5798" indent="0" algn="ctr" rtl="0" eaLnBrk="1" fontAlgn="base" hangingPunct="1">
              <a:spcBef>
                <a:spcPts val="476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None/>
              <a:defRPr sz="2251">
                <a:solidFill>
                  <a:schemeClr val="tx1"/>
                </a:solidFill>
                <a:latin typeface="+mn-lt"/>
              </a:defRPr>
            </a:lvl2pPr>
            <a:lvl3pPr marL="791596" indent="0" algn="ctr" rtl="0" eaLnBrk="1" fontAlgn="base" hangingPunct="1">
              <a:spcBef>
                <a:spcPts val="433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None/>
              <a:defRPr sz="1991">
                <a:solidFill>
                  <a:schemeClr val="tx1"/>
                </a:solidFill>
                <a:latin typeface="+mn-lt"/>
              </a:defRPr>
            </a:lvl3pPr>
            <a:lvl4pPr marL="1187394" indent="0" algn="ctr" rtl="0" eaLnBrk="1" fontAlgn="base" hangingPunct="1">
              <a:spcBef>
                <a:spcPts val="346"/>
              </a:spcBef>
              <a:spcAft>
                <a:spcPct val="0"/>
              </a:spcAft>
              <a:buClr>
                <a:srgbClr val="A5AB81"/>
              </a:buClr>
              <a:buSzPct val="75000"/>
              <a:buFont typeface="Wingdings" pitchFamily="2" charset="2"/>
              <a:buNone/>
              <a:defRPr sz="1731">
                <a:solidFill>
                  <a:schemeClr val="tx1"/>
                </a:solidFill>
                <a:latin typeface="+mn-lt"/>
              </a:defRPr>
            </a:lvl4pPr>
            <a:lvl5pPr marL="1583192" indent="0" algn="ctr" rtl="0" eaLnBrk="1" fontAlgn="base" hangingPunct="1">
              <a:spcBef>
                <a:spcPts val="346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None/>
              <a:defRPr sz="1731">
                <a:solidFill>
                  <a:schemeClr val="tx1"/>
                </a:solidFill>
                <a:latin typeface="+mn-lt"/>
              </a:defRPr>
            </a:lvl5pPr>
            <a:lvl6pPr marL="1978990" indent="0" algn="ctr" rtl="0" eaLnBrk="1" fontAlgn="base" hangingPunct="1">
              <a:spcBef>
                <a:spcPts val="346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None/>
              <a:defRPr sz="1731">
                <a:solidFill>
                  <a:srgbClr val="FF0000"/>
                </a:solidFill>
                <a:latin typeface="+mn-lt"/>
              </a:defRPr>
            </a:lvl6pPr>
            <a:lvl7pPr marL="2374788" indent="0" algn="ctr" rtl="0" eaLnBrk="1" fontAlgn="base" hangingPunct="1">
              <a:spcBef>
                <a:spcPts val="346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None/>
              <a:defRPr sz="1731">
                <a:solidFill>
                  <a:srgbClr val="FF0000"/>
                </a:solidFill>
                <a:latin typeface="+mn-lt"/>
              </a:defRPr>
            </a:lvl7pPr>
            <a:lvl8pPr marL="2770586" indent="0" algn="ctr" rtl="0" eaLnBrk="1" fontAlgn="base" hangingPunct="1">
              <a:spcBef>
                <a:spcPts val="346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None/>
              <a:defRPr sz="1731">
                <a:solidFill>
                  <a:srgbClr val="FF0000"/>
                </a:solidFill>
                <a:latin typeface="+mn-lt"/>
              </a:defRPr>
            </a:lvl8pPr>
            <a:lvl9pPr marL="3166384" indent="0" algn="ctr" rtl="0" eaLnBrk="1" fontAlgn="base" hangingPunct="1">
              <a:spcBef>
                <a:spcPts val="346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None/>
              <a:defRPr sz="1731">
                <a:solidFill>
                  <a:srgbClr val="FF0000"/>
                </a:solidFill>
                <a:latin typeface="+mn-lt"/>
              </a:defRPr>
            </a:lvl9pPr>
          </a:lstStyle>
          <a:p>
            <a:r>
              <a:rPr lang="ru-RU" sz="5400" b="1" kern="0" dirty="0">
                <a:solidFill>
                  <a:srgbClr val="C00000"/>
                </a:solidFill>
              </a:rPr>
              <a:t>УДАЧИ !</a:t>
            </a:r>
          </a:p>
          <a:p>
            <a:endParaRPr lang="ru-RU" kern="0" dirty="0"/>
          </a:p>
        </p:txBody>
      </p:sp>
    </p:spTree>
    <p:extLst>
      <p:ext uri="{BB962C8B-B14F-4D97-AF65-F5344CB8AC3E}">
        <p14:creationId xmlns:p14="http://schemas.microsoft.com/office/powerpoint/2010/main" val="240832026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theme/theme1.xml><?xml version="1.0" encoding="utf-8"?>
<a:theme xmlns:a="http://schemas.openxmlformats.org/drawingml/2006/main" name="5_ипк новый">
  <a:themeElements>
    <a:clrScheme name="5_ипк новый 1">
      <a:dk1>
        <a:srgbClr val="000000"/>
      </a:dk1>
      <a:lt1>
        <a:srgbClr val="FFFFFF"/>
      </a:lt1>
      <a:dk2>
        <a:srgbClr val="FFFFFF"/>
      </a:dk2>
      <a:lt2>
        <a:srgbClr val="EBDDC3"/>
      </a:lt2>
      <a:accent1>
        <a:srgbClr val="94B6D2"/>
      </a:accent1>
      <a:accent2>
        <a:srgbClr val="DD8047"/>
      </a:accent2>
      <a:accent3>
        <a:srgbClr val="FFFFFF"/>
      </a:accent3>
      <a:accent4>
        <a:srgbClr val="000000"/>
      </a:accent4>
      <a:accent5>
        <a:srgbClr val="C8D7E5"/>
      </a:accent5>
      <a:accent6>
        <a:srgbClr val="C8733F"/>
      </a:accent6>
      <a:hlink>
        <a:srgbClr val="F7B615"/>
      </a:hlink>
      <a:folHlink>
        <a:srgbClr val="704404"/>
      </a:folHlink>
    </a:clrScheme>
    <a:fontScheme name="5_ипк новый">
      <a:majorFont>
        <a:latin typeface="Optima Cyr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ипк новый 1">
        <a:dk1>
          <a:srgbClr val="000000"/>
        </a:dk1>
        <a:lt1>
          <a:srgbClr val="FFFFFF"/>
        </a:lt1>
        <a:dk2>
          <a:srgbClr val="FFFFFF"/>
        </a:dk2>
        <a:lt2>
          <a:srgbClr val="EBDDC3"/>
        </a:lt2>
        <a:accent1>
          <a:srgbClr val="94B6D2"/>
        </a:accent1>
        <a:accent2>
          <a:srgbClr val="DD8047"/>
        </a:accent2>
        <a:accent3>
          <a:srgbClr val="FFFFFF"/>
        </a:accent3>
        <a:accent4>
          <a:srgbClr val="000000"/>
        </a:accent4>
        <a:accent5>
          <a:srgbClr val="C8D7E5"/>
        </a:accent5>
        <a:accent6>
          <a:srgbClr val="C8733F"/>
        </a:accent6>
        <a:hlink>
          <a:srgbClr val="F7B615"/>
        </a:hlink>
        <a:folHlink>
          <a:srgbClr val="70440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Обычная">
  <a:themeElements>
    <a:clrScheme name="Другая 1">
      <a:dk1>
        <a:sysClr val="windowText" lastClr="000000"/>
      </a:dk1>
      <a:lt1>
        <a:sysClr val="window" lastClr="FFFFFF"/>
      </a:lt1>
      <a:dk2>
        <a:srgbClr val="FFFFFF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Другая 1">
    <a:dk1>
      <a:sysClr val="windowText" lastClr="000000"/>
    </a:dk1>
    <a:lt1>
      <a:sysClr val="window" lastClr="FFFFFF"/>
    </a:lt1>
    <a:dk2>
      <a:srgbClr val="FFFFFF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ppt/theme/themeOverride2.xml><?xml version="1.0" encoding="utf-8"?>
<a:themeOverride xmlns:a="http://schemas.openxmlformats.org/drawingml/2006/main">
  <a:clrScheme name="Другая 1">
    <a:dk1>
      <a:sysClr val="windowText" lastClr="000000"/>
    </a:dk1>
    <a:lt1>
      <a:sysClr val="window" lastClr="FFFFFF"/>
    </a:lt1>
    <a:dk2>
      <a:srgbClr val="FFFFFF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ppt/theme/themeOverride3.xml><?xml version="1.0" encoding="utf-8"?>
<a:themeOverride xmlns:a="http://schemas.openxmlformats.org/drawingml/2006/main">
  <a:clrScheme name="Другая 1">
    <a:dk1>
      <a:sysClr val="windowText" lastClr="000000"/>
    </a:dk1>
    <a:lt1>
      <a:sysClr val="window" lastClr="FFFFFF"/>
    </a:lt1>
    <a:dk2>
      <a:srgbClr val="FFFFFF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130AB10077A724C839E4986156325CC" ma:contentTypeVersion="14" ma:contentTypeDescription="Create a new document." ma:contentTypeScope="" ma:versionID="4b1e80e9bcc8eeaf20dd9c45b847c60a">
  <xsd:schema xmlns:xsd="http://www.w3.org/2001/XMLSchema" xmlns:xs="http://www.w3.org/2001/XMLSchema" xmlns:p="http://schemas.microsoft.com/office/2006/metadata/properties" xmlns:ns3="f292e62f-e7af-4f2d-abe7-fcfc6bfeaf98" xmlns:ns4="2cd90d2f-c2fa-46b6-ac30-6e67ba23606c" targetNamespace="http://schemas.microsoft.com/office/2006/metadata/properties" ma:root="true" ma:fieldsID="176accdff7fd06ef822cf04449386bd6" ns3:_="" ns4:_="">
    <xsd:import namespace="f292e62f-e7af-4f2d-abe7-fcfc6bfeaf98"/>
    <xsd:import namespace="2cd90d2f-c2fa-46b6-ac30-6e67ba23606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LengthInSecond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92e62f-e7af-4f2d-abe7-fcfc6bfeaf9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d90d2f-c2fa-46b6-ac30-6e67ba23606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2229137-8D60-4CFA-9663-5706E58E9C0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14B1CBA-1155-43AB-9F38-3053B43F431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92e62f-e7af-4f2d-abe7-fcfc6bfeaf98"/>
    <ds:schemaRef ds:uri="2cd90d2f-c2fa-46b6-ac30-6e67ba23606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683751E-F456-4761-BEF9-D7463DD9C882}">
  <ds:schemaRefs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2cd90d2f-c2fa-46b6-ac30-6e67ba23606c"/>
    <ds:schemaRef ds:uri="http://purl.org/dc/terms/"/>
    <ds:schemaRef ds:uri="http://schemas.microsoft.com/office/2006/documentManagement/types"/>
    <ds:schemaRef ds:uri="f292e62f-e7af-4f2d-abe7-fcfc6bfeaf98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04.02.2021_семинар с начальниками УО</Template>
  <TotalTime>4331</TotalTime>
  <Words>408</Words>
  <Application>Microsoft Office PowerPoint</Application>
  <PresentationFormat>Широкоэкранный</PresentationFormat>
  <Paragraphs>46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7" baseType="lpstr">
      <vt:lpstr>Arial</vt:lpstr>
      <vt:lpstr>Calibri</vt:lpstr>
      <vt:lpstr>Optima Cyr</vt:lpstr>
      <vt:lpstr>Tw Cen MT</vt:lpstr>
      <vt:lpstr>Wingdings</vt:lpstr>
      <vt:lpstr>Wingdings 2</vt:lpstr>
      <vt:lpstr>5_ипк новый</vt:lpstr>
      <vt:lpstr>Обычная</vt:lpstr>
      <vt:lpstr>         ОБ ИТОГОВОЙ АТТЕСТАЦИИ  УЧИТЕЛЕЙ-СЛУШАТЕЛЕЙ ПРОГРАММЫ  «ШКОЛА СОВРЕМЕННОГО УЧИТЕЛЯ» </vt:lpstr>
      <vt:lpstr>Программа ПК  «Школа современного учителя»</vt:lpstr>
      <vt:lpstr>Модули программы ««Школа современного учителя»»</vt:lpstr>
      <vt:lpstr>ИТОГОВАЯ АТТЕСТАЦИЯ</vt:lpstr>
      <vt:lpstr>ИТОГОВАЯ АТТЕСТАЦИЯ</vt:lpstr>
      <vt:lpstr>ИТОГОВАЯ АТТЕСТАЦИЯ</vt:lpstr>
      <vt:lpstr>Подготовка перед итоговой аттестацией</vt:lpstr>
      <vt:lpstr>КОНТАКТЫ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Андреева Светлана Юрьевна</dc:creator>
  <cp:lastModifiedBy>Неговорова Вера Александровна</cp:lastModifiedBy>
  <cp:revision>97</cp:revision>
  <dcterms:created xsi:type="dcterms:W3CDTF">2021-01-28T05:17:21Z</dcterms:created>
  <dcterms:modified xsi:type="dcterms:W3CDTF">2021-12-01T06:49:21Z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0x010100C130AB10077A724C839E4986156325CC</vt:lpwstr>
  </property>
</Properties>
</file>