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30"/>
  </p:notesMasterIdLst>
  <p:sldIdLst>
    <p:sldId id="281" r:id="rId3"/>
    <p:sldId id="292" r:id="rId4"/>
    <p:sldId id="294" r:id="rId5"/>
    <p:sldId id="323" r:id="rId6"/>
    <p:sldId id="293" r:id="rId7"/>
    <p:sldId id="325" r:id="rId8"/>
    <p:sldId id="312" r:id="rId9"/>
    <p:sldId id="298" r:id="rId10"/>
    <p:sldId id="303" r:id="rId11"/>
    <p:sldId id="326" r:id="rId12"/>
    <p:sldId id="328" r:id="rId13"/>
    <p:sldId id="304" r:id="rId14"/>
    <p:sldId id="302" r:id="rId15"/>
    <p:sldId id="327" r:id="rId16"/>
    <p:sldId id="329" r:id="rId17"/>
    <p:sldId id="299" r:id="rId18"/>
    <p:sldId id="301" r:id="rId19"/>
    <p:sldId id="311" r:id="rId20"/>
    <p:sldId id="321" r:id="rId21"/>
    <p:sldId id="305" r:id="rId22"/>
    <p:sldId id="317" r:id="rId23"/>
    <p:sldId id="318" r:id="rId24"/>
    <p:sldId id="319" r:id="rId25"/>
    <p:sldId id="320" r:id="rId26"/>
    <p:sldId id="307" r:id="rId27"/>
    <p:sldId id="322" r:id="rId28"/>
    <p:sldId id="295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606C"/>
    <a:srgbClr val="E95E40"/>
    <a:srgbClr val="44535E"/>
    <a:srgbClr val="475762"/>
    <a:srgbClr val="465560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2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632" y="4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41A22D-7C09-42D1-B17A-722D5244BDF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B4BE19-2486-4D3B-BAE6-16BEB3686091}">
      <dgm:prSet phldrT="[Текст]"/>
      <dgm:spPr/>
      <dgm:t>
        <a:bodyPr/>
        <a:lstStyle/>
        <a:p>
          <a:r>
            <a:rPr lang="ru-RU" dirty="0"/>
            <a:t>ответственный организатор в ППО</a:t>
          </a:r>
        </a:p>
      </dgm:t>
    </dgm:pt>
    <dgm:pt modelId="{BF61C243-ED7E-4E80-AC9A-A78AA5943B42}" type="parTrans" cxnId="{0C9BF497-27D2-459E-844A-BBF71A3B3D38}">
      <dgm:prSet/>
      <dgm:spPr/>
      <dgm:t>
        <a:bodyPr/>
        <a:lstStyle/>
        <a:p>
          <a:endParaRPr lang="ru-RU"/>
        </a:p>
      </dgm:t>
    </dgm:pt>
    <dgm:pt modelId="{D0969445-766C-4B74-89B8-BC1FD5786288}" type="sibTrans" cxnId="{0C9BF497-27D2-459E-844A-BBF71A3B3D38}">
      <dgm:prSet/>
      <dgm:spPr/>
      <dgm:t>
        <a:bodyPr/>
        <a:lstStyle/>
        <a:p>
          <a:endParaRPr lang="ru-RU"/>
        </a:p>
      </dgm:t>
    </dgm:pt>
    <dgm:pt modelId="{1DDAD58A-47D1-4105-8A5F-48633A7CA294}">
      <dgm:prSet phldrT="[Текст]" custT="1"/>
      <dgm:spPr/>
      <dgm:t>
        <a:bodyPr/>
        <a:lstStyle/>
        <a:p>
          <a:r>
            <a:rPr lang="ru-RU" sz="1600" dirty="0"/>
            <a:t>Определяет место проведения оценки и список участников, организаторов в аудитории и наблюдателей</a:t>
          </a:r>
        </a:p>
      </dgm:t>
    </dgm:pt>
    <dgm:pt modelId="{DAB993AD-E093-4FAF-98B9-E94A03DA265A}" type="parTrans" cxnId="{E05E71BD-C494-4E97-B828-1B3CADD497CD}">
      <dgm:prSet/>
      <dgm:spPr/>
      <dgm:t>
        <a:bodyPr/>
        <a:lstStyle/>
        <a:p>
          <a:endParaRPr lang="ru-RU"/>
        </a:p>
      </dgm:t>
    </dgm:pt>
    <dgm:pt modelId="{7F1D86A9-57E7-4A78-A800-C3A7A34630C5}" type="sibTrans" cxnId="{E05E71BD-C494-4E97-B828-1B3CADD497CD}">
      <dgm:prSet/>
      <dgm:spPr/>
      <dgm:t>
        <a:bodyPr/>
        <a:lstStyle/>
        <a:p>
          <a:endParaRPr lang="ru-RU"/>
        </a:p>
      </dgm:t>
    </dgm:pt>
    <dgm:pt modelId="{34E646AB-FA60-4AAA-8F06-779AAE49AA9B}">
      <dgm:prSet phldrT="[Текст]" custT="1"/>
      <dgm:spPr/>
      <dgm:t>
        <a:bodyPr/>
        <a:lstStyle/>
        <a:p>
          <a:r>
            <a:rPr lang="ru-RU" sz="1600" dirty="0"/>
            <a:t>Заполняет электронный протокол. Формирует и логины и пароли для анкетирования</a:t>
          </a:r>
        </a:p>
      </dgm:t>
    </dgm:pt>
    <dgm:pt modelId="{2FE2AB49-6148-40DE-99D6-0F6D00026017}" type="parTrans" cxnId="{6FBCE0F0-1B1A-4097-B9F7-391FB2ABE794}">
      <dgm:prSet/>
      <dgm:spPr/>
      <dgm:t>
        <a:bodyPr/>
        <a:lstStyle/>
        <a:p>
          <a:endParaRPr lang="ru-RU"/>
        </a:p>
      </dgm:t>
    </dgm:pt>
    <dgm:pt modelId="{4977A059-73FD-4900-AE1F-FC80EDE987A6}" type="sibTrans" cxnId="{6FBCE0F0-1B1A-4097-B9F7-391FB2ABE794}">
      <dgm:prSet/>
      <dgm:spPr/>
      <dgm:t>
        <a:bodyPr/>
        <a:lstStyle/>
        <a:p>
          <a:endParaRPr lang="ru-RU"/>
        </a:p>
      </dgm:t>
    </dgm:pt>
    <dgm:pt modelId="{E9138D09-DDC5-4B30-B57E-A5B0636D6754}">
      <dgm:prSet phldrT="[Текст]"/>
      <dgm:spPr/>
      <dgm:t>
        <a:bodyPr/>
        <a:lstStyle/>
        <a:p>
          <a:r>
            <a:rPr lang="ru-RU" dirty="0"/>
            <a:t>организатор в аудитории</a:t>
          </a:r>
        </a:p>
      </dgm:t>
    </dgm:pt>
    <dgm:pt modelId="{E16C54B4-DECF-4588-AE99-F4A113EB48B0}" type="parTrans" cxnId="{C65F7CC4-6AA3-48F3-81FE-3D35B7F2C0E4}">
      <dgm:prSet/>
      <dgm:spPr/>
      <dgm:t>
        <a:bodyPr/>
        <a:lstStyle/>
        <a:p>
          <a:endParaRPr lang="ru-RU"/>
        </a:p>
      </dgm:t>
    </dgm:pt>
    <dgm:pt modelId="{C40DA518-D739-4160-9C26-31E3E7D1B18D}" type="sibTrans" cxnId="{C65F7CC4-6AA3-48F3-81FE-3D35B7F2C0E4}">
      <dgm:prSet/>
      <dgm:spPr/>
      <dgm:t>
        <a:bodyPr/>
        <a:lstStyle/>
        <a:p>
          <a:endParaRPr lang="ru-RU"/>
        </a:p>
      </dgm:t>
    </dgm:pt>
    <dgm:pt modelId="{F71ADFD6-206D-44CA-BA7E-F135340B6AFA}">
      <dgm:prSet phldrT="[Текст]" custT="1"/>
      <dgm:spPr/>
      <dgm:t>
        <a:bodyPr/>
        <a:lstStyle/>
        <a:p>
          <a:r>
            <a:rPr lang="ru-RU" sz="1400" dirty="0"/>
            <a:t>готовит аудиторию, размещает участников, проводит инструктаж</a:t>
          </a:r>
        </a:p>
      </dgm:t>
    </dgm:pt>
    <dgm:pt modelId="{E5EDAA8F-15D4-43BB-9609-70EBF4D15016}" type="parTrans" cxnId="{0F2C07C3-1CA1-49F0-A408-AADF04F94724}">
      <dgm:prSet/>
      <dgm:spPr/>
      <dgm:t>
        <a:bodyPr/>
        <a:lstStyle/>
        <a:p>
          <a:endParaRPr lang="ru-RU"/>
        </a:p>
      </dgm:t>
    </dgm:pt>
    <dgm:pt modelId="{4D258684-516D-481D-AAD5-99600D876546}" type="sibTrans" cxnId="{0F2C07C3-1CA1-49F0-A408-AADF04F94724}">
      <dgm:prSet/>
      <dgm:spPr/>
      <dgm:t>
        <a:bodyPr/>
        <a:lstStyle/>
        <a:p>
          <a:endParaRPr lang="ru-RU"/>
        </a:p>
      </dgm:t>
    </dgm:pt>
    <dgm:pt modelId="{3370E59A-9323-4B2F-A04B-29A23570F883}">
      <dgm:prSet phldrT="[Текст]" custT="1"/>
      <dgm:spPr/>
      <dgm:t>
        <a:bodyPr/>
        <a:lstStyle/>
        <a:p>
          <a:r>
            <a:rPr lang="ru-RU" sz="1400" dirty="0"/>
            <a:t>следит за ходом проведения оценки</a:t>
          </a:r>
        </a:p>
      </dgm:t>
    </dgm:pt>
    <dgm:pt modelId="{E7473A9F-B808-4890-989B-59E04FA6B097}" type="parTrans" cxnId="{184EAC5D-A153-47AC-9999-BC68684CEDC0}">
      <dgm:prSet/>
      <dgm:spPr/>
      <dgm:t>
        <a:bodyPr/>
        <a:lstStyle/>
        <a:p>
          <a:endParaRPr lang="ru-RU"/>
        </a:p>
      </dgm:t>
    </dgm:pt>
    <dgm:pt modelId="{D3650C21-6F2A-40C6-8CC9-FF6916990984}" type="sibTrans" cxnId="{184EAC5D-A153-47AC-9999-BC68684CEDC0}">
      <dgm:prSet/>
      <dgm:spPr/>
      <dgm:t>
        <a:bodyPr/>
        <a:lstStyle/>
        <a:p>
          <a:endParaRPr lang="ru-RU"/>
        </a:p>
      </dgm:t>
    </dgm:pt>
    <dgm:pt modelId="{0987F299-8B16-49EF-B5AF-B3AB2E5C37E3}">
      <dgm:prSet/>
      <dgm:spPr/>
      <dgm:t>
        <a:bodyPr/>
        <a:lstStyle/>
        <a:p>
          <a:r>
            <a:rPr lang="ru-RU" dirty="0"/>
            <a:t>независимый наблюдатель</a:t>
          </a:r>
        </a:p>
      </dgm:t>
    </dgm:pt>
    <dgm:pt modelId="{41FD8359-BC51-4346-AE13-52620ACB22E6}" type="parTrans" cxnId="{EE31510C-94B3-4028-B160-2549C281CCAB}">
      <dgm:prSet/>
      <dgm:spPr/>
      <dgm:t>
        <a:bodyPr/>
        <a:lstStyle/>
        <a:p>
          <a:endParaRPr lang="ru-RU"/>
        </a:p>
      </dgm:t>
    </dgm:pt>
    <dgm:pt modelId="{E4BADD78-C2DA-4F18-932A-675BCED95C7B}" type="sibTrans" cxnId="{EE31510C-94B3-4028-B160-2549C281CCAB}">
      <dgm:prSet/>
      <dgm:spPr/>
      <dgm:t>
        <a:bodyPr/>
        <a:lstStyle/>
        <a:p>
          <a:endParaRPr lang="ru-RU"/>
        </a:p>
      </dgm:t>
    </dgm:pt>
    <dgm:pt modelId="{5B60E1DD-6973-42A7-AEA9-291C0EE09F32}">
      <dgm:prSet/>
      <dgm:spPr/>
      <dgm:t>
        <a:bodyPr/>
        <a:lstStyle/>
        <a:p>
          <a:r>
            <a:rPr lang="ru-RU" dirty="0"/>
            <a:t>технический специалист</a:t>
          </a:r>
        </a:p>
      </dgm:t>
    </dgm:pt>
    <dgm:pt modelId="{3E32A250-80E1-4EF3-987D-A1CB787A6861}" type="parTrans" cxnId="{E0701D63-A331-4F13-A531-C5C664CEED89}">
      <dgm:prSet/>
      <dgm:spPr/>
      <dgm:t>
        <a:bodyPr/>
        <a:lstStyle/>
        <a:p>
          <a:endParaRPr lang="ru-RU"/>
        </a:p>
      </dgm:t>
    </dgm:pt>
    <dgm:pt modelId="{4FE82904-798A-4D6E-831F-3F1FA07D2B14}" type="sibTrans" cxnId="{E0701D63-A331-4F13-A531-C5C664CEED89}">
      <dgm:prSet/>
      <dgm:spPr/>
      <dgm:t>
        <a:bodyPr/>
        <a:lstStyle/>
        <a:p>
          <a:endParaRPr lang="ru-RU"/>
        </a:p>
      </dgm:t>
    </dgm:pt>
    <dgm:pt modelId="{5C12C18F-15C6-4D37-8B61-8196E7F4FC02}">
      <dgm:prSet custT="1"/>
      <dgm:spPr/>
      <dgm:t>
        <a:bodyPr/>
        <a:lstStyle/>
        <a:p>
          <a:r>
            <a:rPr lang="ru-RU" sz="1600" dirty="0"/>
            <a:t>следит за ходом проведения оценки</a:t>
          </a:r>
        </a:p>
      </dgm:t>
    </dgm:pt>
    <dgm:pt modelId="{ED5D6B65-AB3E-4A81-9A5D-434D5AE02C1F}" type="parTrans" cxnId="{E9B25963-42DA-48FF-A545-162079CDBBA2}">
      <dgm:prSet/>
      <dgm:spPr/>
      <dgm:t>
        <a:bodyPr/>
        <a:lstStyle/>
        <a:p>
          <a:endParaRPr lang="ru-RU"/>
        </a:p>
      </dgm:t>
    </dgm:pt>
    <dgm:pt modelId="{D9694C35-EF29-4F51-A189-1E30375C8F9C}" type="sibTrans" cxnId="{E9B25963-42DA-48FF-A545-162079CDBBA2}">
      <dgm:prSet/>
      <dgm:spPr/>
      <dgm:t>
        <a:bodyPr/>
        <a:lstStyle/>
        <a:p>
          <a:endParaRPr lang="ru-RU"/>
        </a:p>
      </dgm:t>
    </dgm:pt>
    <dgm:pt modelId="{AD63E017-EC36-415E-9C34-923BEF294695}">
      <dgm:prSet custT="1"/>
      <dgm:spPr/>
      <dgm:t>
        <a:bodyPr/>
        <a:lstStyle/>
        <a:p>
          <a:r>
            <a:rPr lang="ru-RU" sz="1600" dirty="0"/>
            <a:t>ставит подпись на бумажном протоколе</a:t>
          </a:r>
        </a:p>
      </dgm:t>
    </dgm:pt>
    <dgm:pt modelId="{92548914-48B3-44B1-8B13-AE7CF14F5B47}" type="parTrans" cxnId="{0ABD24B2-2105-4F0A-B93B-FB77EC11C6DB}">
      <dgm:prSet/>
      <dgm:spPr/>
      <dgm:t>
        <a:bodyPr/>
        <a:lstStyle/>
        <a:p>
          <a:endParaRPr lang="ru-RU"/>
        </a:p>
      </dgm:t>
    </dgm:pt>
    <dgm:pt modelId="{6684BB57-99C2-4B5B-B496-725ED8015646}" type="sibTrans" cxnId="{0ABD24B2-2105-4F0A-B93B-FB77EC11C6DB}">
      <dgm:prSet/>
      <dgm:spPr/>
      <dgm:t>
        <a:bodyPr/>
        <a:lstStyle/>
        <a:p>
          <a:endParaRPr lang="ru-RU"/>
        </a:p>
      </dgm:t>
    </dgm:pt>
    <dgm:pt modelId="{AFF3D9A8-0A7D-44DD-94AA-25DE62BF10B6}">
      <dgm:prSet custT="1"/>
      <dgm:spPr/>
      <dgm:t>
        <a:bodyPr/>
        <a:lstStyle/>
        <a:p>
          <a:r>
            <a:rPr lang="ru-RU" sz="1600" dirty="0"/>
            <a:t>при необходимости помогает организатору</a:t>
          </a:r>
        </a:p>
      </dgm:t>
    </dgm:pt>
    <dgm:pt modelId="{55C00E44-75B8-4D70-9B6C-30924FD6CF79}" type="parTrans" cxnId="{A4857159-8E18-4130-8D33-25F9601017E0}">
      <dgm:prSet/>
      <dgm:spPr/>
      <dgm:t>
        <a:bodyPr/>
        <a:lstStyle/>
        <a:p>
          <a:endParaRPr lang="ru-RU"/>
        </a:p>
      </dgm:t>
    </dgm:pt>
    <dgm:pt modelId="{17A7A0B4-D040-4B3B-8F52-9645A6E14993}" type="sibTrans" cxnId="{A4857159-8E18-4130-8D33-25F9601017E0}">
      <dgm:prSet/>
      <dgm:spPr/>
      <dgm:t>
        <a:bodyPr/>
        <a:lstStyle/>
        <a:p>
          <a:endParaRPr lang="ru-RU"/>
        </a:p>
      </dgm:t>
    </dgm:pt>
    <dgm:pt modelId="{657A39C5-0474-464A-A4E4-1C76BFC87E54}">
      <dgm:prSet custT="1"/>
      <dgm:spPr/>
      <dgm:t>
        <a:bodyPr/>
        <a:lstStyle/>
        <a:p>
          <a:r>
            <a:rPr lang="ru-RU" sz="1600" dirty="0"/>
            <a:t>сканирует бланки с ответами ПОСТРАНИЧНО</a:t>
          </a:r>
        </a:p>
      </dgm:t>
    </dgm:pt>
    <dgm:pt modelId="{A08DE8CF-5EE0-4887-ACE1-25D36190B84B}" type="parTrans" cxnId="{FD1AB83B-E6C1-426C-AE08-387B6637B006}">
      <dgm:prSet/>
      <dgm:spPr/>
      <dgm:t>
        <a:bodyPr/>
        <a:lstStyle/>
        <a:p>
          <a:endParaRPr lang="ru-RU"/>
        </a:p>
      </dgm:t>
    </dgm:pt>
    <dgm:pt modelId="{8984A7CD-6056-4932-B729-696A1FDD5479}" type="sibTrans" cxnId="{FD1AB83B-E6C1-426C-AE08-387B6637B006}">
      <dgm:prSet/>
      <dgm:spPr/>
      <dgm:t>
        <a:bodyPr/>
        <a:lstStyle/>
        <a:p>
          <a:endParaRPr lang="ru-RU"/>
        </a:p>
      </dgm:t>
    </dgm:pt>
    <dgm:pt modelId="{06112802-0B1D-4AFA-8448-C44E8918D9F5}">
      <dgm:prSet custT="1"/>
      <dgm:spPr/>
      <dgm:t>
        <a:bodyPr/>
        <a:lstStyle/>
        <a:p>
          <a:r>
            <a:rPr lang="ru-RU" sz="1600" dirty="0"/>
            <a:t>формирует архив со сканами в соответствии с требованиями</a:t>
          </a:r>
        </a:p>
      </dgm:t>
    </dgm:pt>
    <dgm:pt modelId="{1FEA3D02-7D42-4B28-8BDF-7EE00FDCAAD6}" type="parTrans" cxnId="{D157AA71-E134-406B-B3AC-0B665A21E4BC}">
      <dgm:prSet/>
      <dgm:spPr/>
      <dgm:t>
        <a:bodyPr/>
        <a:lstStyle/>
        <a:p>
          <a:endParaRPr lang="ru-RU"/>
        </a:p>
      </dgm:t>
    </dgm:pt>
    <dgm:pt modelId="{CA260921-4A49-4402-8168-923511438424}" type="sibTrans" cxnId="{D157AA71-E134-406B-B3AC-0B665A21E4BC}">
      <dgm:prSet/>
      <dgm:spPr/>
      <dgm:t>
        <a:bodyPr/>
        <a:lstStyle/>
        <a:p>
          <a:endParaRPr lang="ru-RU"/>
        </a:p>
      </dgm:t>
    </dgm:pt>
    <dgm:pt modelId="{EEF340C3-A66D-4BD8-BCFC-C22855282388}">
      <dgm:prSet phldrT="[Текст]" custT="1"/>
      <dgm:spPr/>
      <dgm:t>
        <a:bodyPr/>
        <a:lstStyle/>
        <a:p>
          <a:r>
            <a:rPr lang="ru-RU" sz="1400" dirty="0"/>
            <a:t>заполняет бумажный протокол, выдает логины и пароли для анкетирования</a:t>
          </a:r>
        </a:p>
      </dgm:t>
    </dgm:pt>
    <dgm:pt modelId="{25DD060B-4B08-46C2-9B45-57B9E0A1FE5E}" type="parTrans" cxnId="{ADED0EAA-9B43-4C05-8A71-4AB7E9B9C53B}">
      <dgm:prSet/>
      <dgm:spPr/>
      <dgm:t>
        <a:bodyPr/>
        <a:lstStyle/>
        <a:p>
          <a:endParaRPr lang="ru-RU"/>
        </a:p>
      </dgm:t>
    </dgm:pt>
    <dgm:pt modelId="{D787C50D-6F88-4150-A709-3A5F48143EE7}" type="sibTrans" cxnId="{ADED0EAA-9B43-4C05-8A71-4AB7E9B9C53B}">
      <dgm:prSet/>
      <dgm:spPr/>
      <dgm:t>
        <a:bodyPr/>
        <a:lstStyle/>
        <a:p>
          <a:endParaRPr lang="ru-RU"/>
        </a:p>
      </dgm:t>
    </dgm:pt>
    <dgm:pt modelId="{3FBC7E76-E145-4E98-843E-D583995209E1}">
      <dgm:prSet phldrT="[Текст]" custT="1"/>
      <dgm:spPr/>
      <dgm:t>
        <a:bodyPr/>
        <a:lstStyle/>
        <a:p>
          <a:r>
            <a:rPr lang="ru-RU" sz="1400" dirty="0"/>
            <a:t>По окончании оценки собирает все бланки и черновики</a:t>
          </a:r>
        </a:p>
      </dgm:t>
    </dgm:pt>
    <dgm:pt modelId="{58813BA8-C448-452E-B60F-0D105AA5E0CB}" type="parTrans" cxnId="{53AEFB03-B371-4A93-BEFA-3530787539A5}">
      <dgm:prSet/>
      <dgm:spPr/>
      <dgm:t>
        <a:bodyPr/>
        <a:lstStyle/>
        <a:p>
          <a:endParaRPr lang="ru-RU"/>
        </a:p>
      </dgm:t>
    </dgm:pt>
    <dgm:pt modelId="{99AF0769-AC8C-4B85-A7A0-75FB3A60A399}" type="sibTrans" cxnId="{53AEFB03-B371-4A93-BEFA-3530787539A5}">
      <dgm:prSet/>
      <dgm:spPr/>
      <dgm:t>
        <a:bodyPr/>
        <a:lstStyle/>
        <a:p>
          <a:endParaRPr lang="ru-RU"/>
        </a:p>
      </dgm:t>
    </dgm:pt>
    <dgm:pt modelId="{83C084BA-FF05-4F9A-91E5-68932BCBE577}">
      <dgm:prSet phldrT="[Текст]" custT="1"/>
      <dgm:spPr/>
      <dgm:t>
        <a:bodyPr/>
        <a:lstStyle/>
        <a:p>
          <a:r>
            <a:rPr lang="ru-RU" sz="1600" dirty="0"/>
            <a:t>Получает и распечатывает КИМ, выдает организаторам в аудитории</a:t>
          </a:r>
        </a:p>
      </dgm:t>
    </dgm:pt>
    <dgm:pt modelId="{D76F5723-F605-40AC-A733-4DE6526FC3FF}" type="parTrans" cxnId="{23007685-E6EF-4CF0-AD4B-C4D84694B0E7}">
      <dgm:prSet/>
      <dgm:spPr/>
      <dgm:t>
        <a:bodyPr/>
        <a:lstStyle/>
        <a:p>
          <a:endParaRPr lang="ru-RU"/>
        </a:p>
      </dgm:t>
    </dgm:pt>
    <dgm:pt modelId="{10894F80-A96B-4FBA-9E18-83C91C493387}" type="sibTrans" cxnId="{23007685-E6EF-4CF0-AD4B-C4D84694B0E7}">
      <dgm:prSet/>
      <dgm:spPr/>
      <dgm:t>
        <a:bodyPr/>
        <a:lstStyle/>
        <a:p>
          <a:endParaRPr lang="ru-RU"/>
        </a:p>
      </dgm:t>
    </dgm:pt>
    <dgm:pt modelId="{C4130CA7-672B-4DAC-878E-92E8CD9AAF60}">
      <dgm:prSet phldrT="[Текст]" custT="1"/>
      <dgm:spPr/>
      <dgm:t>
        <a:bodyPr/>
        <a:lstStyle/>
        <a:p>
          <a:r>
            <a:rPr lang="ru-RU" sz="1600" dirty="0"/>
            <a:t>Направляет региональному координатору заполненные материалы оценки в электронном и бумажном виде</a:t>
          </a:r>
        </a:p>
      </dgm:t>
    </dgm:pt>
    <dgm:pt modelId="{FEA7D7DA-1693-4AD8-8A17-6B2C31D075B7}" type="parTrans" cxnId="{EC93C39A-06EC-4A0B-9753-DF3A5F7DEABA}">
      <dgm:prSet/>
      <dgm:spPr/>
      <dgm:t>
        <a:bodyPr/>
        <a:lstStyle/>
        <a:p>
          <a:endParaRPr lang="ru-RU"/>
        </a:p>
      </dgm:t>
    </dgm:pt>
    <dgm:pt modelId="{41566455-10BF-4288-9F32-58A596C5AF0D}" type="sibTrans" cxnId="{EC93C39A-06EC-4A0B-9753-DF3A5F7DEABA}">
      <dgm:prSet/>
      <dgm:spPr/>
      <dgm:t>
        <a:bodyPr/>
        <a:lstStyle/>
        <a:p>
          <a:endParaRPr lang="ru-RU"/>
        </a:p>
      </dgm:t>
    </dgm:pt>
    <dgm:pt modelId="{2777EEAE-C819-4B59-B33C-9EAB28B131C9}" type="pres">
      <dgm:prSet presAssocID="{C441A22D-7C09-42D1-B17A-722D5244BDF1}" presName="Name0" presStyleCnt="0">
        <dgm:presLayoutVars>
          <dgm:dir/>
          <dgm:animLvl val="lvl"/>
          <dgm:resizeHandles/>
        </dgm:presLayoutVars>
      </dgm:prSet>
      <dgm:spPr/>
    </dgm:pt>
    <dgm:pt modelId="{E78B32A0-C719-4856-9B28-22A9D9AC8BB9}" type="pres">
      <dgm:prSet presAssocID="{9BB4BE19-2486-4D3B-BAE6-16BEB3686091}" presName="linNode" presStyleCnt="0"/>
      <dgm:spPr/>
    </dgm:pt>
    <dgm:pt modelId="{7B6EF539-A6AD-4593-AEA5-59FCAE18612F}" type="pres">
      <dgm:prSet presAssocID="{9BB4BE19-2486-4D3B-BAE6-16BEB3686091}" presName="parentShp" presStyleLbl="node1" presStyleIdx="0" presStyleCnt="4" custScaleX="97263" custScaleY="332334" custLinFactNeighborX="-170" custLinFactNeighborY="4326">
        <dgm:presLayoutVars>
          <dgm:bulletEnabled val="1"/>
        </dgm:presLayoutVars>
      </dgm:prSet>
      <dgm:spPr/>
    </dgm:pt>
    <dgm:pt modelId="{927972E4-AE80-4B91-8228-E882DBF76F3D}" type="pres">
      <dgm:prSet presAssocID="{9BB4BE19-2486-4D3B-BAE6-16BEB3686091}" presName="childShp" presStyleLbl="bgAccFollowNode1" presStyleIdx="0" presStyleCnt="4" custScaleX="117240" custScaleY="364371" custLinFactNeighborX="553" custLinFactNeighborY="-32779">
        <dgm:presLayoutVars>
          <dgm:bulletEnabled val="1"/>
        </dgm:presLayoutVars>
      </dgm:prSet>
      <dgm:spPr/>
    </dgm:pt>
    <dgm:pt modelId="{C5550CF4-AD16-4619-86E8-C08717FB6DC9}" type="pres">
      <dgm:prSet presAssocID="{D0969445-766C-4B74-89B8-BC1FD5786288}" presName="spacing" presStyleCnt="0"/>
      <dgm:spPr/>
    </dgm:pt>
    <dgm:pt modelId="{236229E1-F025-417D-AD41-D3C22940D834}" type="pres">
      <dgm:prSet presAssocID="{E9138D09-DDC5-4B30-B57E-A5B0636D6754}" presName="linNode" presStyleCnt="0"/>
      <dgm:spPr/>
    </dgm:pt>
    <dgm:pt modelId="{3A776AD7-60B2-4103-B8C9-63294103A546}" type="pres">
      <dgm:prSet presAssocID="{E9138D09-DDC5-4B30-B57E-A5B0636D6754}" presName="parentShp" presStyleLbl="node1" presStyleIdx="1" presStyleCnt="4" custScaleY="151923" custLinFactNeighborX="-89" custLinFactNeighborY="-7649">
        <dgm:presLayoutVars>
          <dgm:bulletEnabled val="1"/>
        </dgm:presLayoutVars>
      </dgm:prSet>
      <dgm:spPr/>
    </dgm:pt>
    <dgm:pt modelId="{185D5AF0-12CF-4A88-AFC0-888A62F50E76}" type="pres">
      <dgm:prSet presAssocID="{E9138D09-DDC5-4B30-B57E-A5B0636D6754}" presName="childShp" presStyleLbl="bgAccFollowNode1" presStyleIdx="1" presStyleCnt="4" custScaleX="115102" custScaleY="187657" custLinFactNeighborY="-12204">
        <dgm:presLayoutVars>
          <dgm:bulletEnabled val="1"/>
        </dgm:presLayoutVars>
      </dgm:prSet>
      <dgm:spPr/>
    </dgm:pt>
    <dgm:pt modelId="{148472CD-AC50-4A09-9A34-A0616C8B2EAA}" type="pres">
      <dgm:prSet presAssocID="{C40DA518-D739-4160-9C26-31E3E7D1B18D}" presName="spacing" presStyleCnt="0"/>
      <dgm:spPr/>
    </dgm:pt>
    <dgm:pt modelId="{A490D189-D6AD-46D8-85ED-2E573DF6FD96}" type="pres">
      <dgm:prSet presAssocID="{0987F299-8B16-49EF-B5AF-B3AB2E5C37E3}" presName="linNode" presStyleCnt="0"/>
      <dgm:spPr/>
    </dgm:pt>
    <dgm:pt modelId="{F1ED1C2E-EB7D-4A3D-8CC3-60B448553E0F}" type="pres">
      <dgm:prSet presAssocID="{0987F299-8B16-49EF-B5AF-B3AB2E5C37E3}" presName="parentShp" presStyleLbl="node1" presStyleIdx="2" presStyleCnt="4" custScaleY="143937" custLinFactNeighborY="-16537">
        <dgm:presLayoutVars>
          <dgm:bulletEnabled val="1"/>
        </dgm:presLayoutVars>
      </dgm:prSet>
      <dgm:spPr/>
    </dgm:pt>
    <dgm:pt modelId="{787E19BF-9683-4A05-86CE-CDAAD3DD9D11}" type="pres">
      <dgm:prSet presAssocID="{0987F299-8B16-49EF-B5AF-B3AB2E5C37E3}" presName="childShp" presStyleLbl="bgAccFollowNode1" presStyleIdx="2" presStyleCnt="4" custScaleX="114871" custScaleY="161370" custLinFactNeighborX="-254" custLinFactNeighborY="-13663">
        <dgm:presLayoutVars>
          <dgm:bulletEnabled val="1"/>
        </dgm:presLayoutVars>
      </dgm:prSet>
      <dgm:spPr/>
    </dgm:pt>
    <dgm:pt modelId="{E1A07EB9-E24E-4E31-9B5B-B1F86B61C9E3}" type="pres">
      <dgm:prSet presAssocID="{E4BADD78-C2DA-4F18-932A-675BCED95C7B}" presName="spacing" presStyleCnt="0"/>
      <dgm:spPr/>
    </dgm:pt>
    <dgm:pt modelId="{C7DFDA53-71D2-47BB-99E2-09522649C8E8}" type="pres">
      <dgm:prSet presAssocID="{5B60E1DD-6973-42A7-AEA9-291C0EE09F32}" presName="linNode" presStyleCnt="0"/>
      <dgm:spPr/>
    </dgm:pt>
    <dgm:pt modelId="{6E4AAE89-5085-4D0C-9B4E-E200EE4ABAE1}" type="pres">
      <dgm:prSet presAssocID="{5B60E1DD-6973-42A7-AEA9-291C0EE09F32}" presName="parentShp" presStyleLbl="node1" presStyleIdx="3" presStyleCnt="4" custScaleY="111277">
        <dgm:presLayoutVars>
          <dgm:bulletEnabled val="1"/>
        </dgm:presLayoutVars>
      </dgm:prSet>
      <dgm:spPr/>
    </dgm:pt>
    <dgm:pt modelId="{B0D95655-973E-4456-B81D-982D421093DB}" type="pres">
      <dgm:prSet presAssocID="{5B60E1DD-6973-42A7-AEA9-291C0EE09F32}" presName="childShp" presStyleLbl="bgAccFollowNode1" presStyleIdx="3" presStyleCnt="4" custScaleX="114588" custScaleY="107111">
        <dgm:presLayoutVars>
          <dgm:bulletEnabled val="1"/>
        </dgm:presLayoutVars>
      </dgm:prSet>
      <dgm:spPr/>
    </dgm:pt>
  </dgm:ptLst>
  <dgm:cxnLst>
    <dgm:cxn modelId="{B24ED800-0A63-4CB0-B593-DF64A10C9403}" type="presOf" srcId="{1DDAD58A-47D1-4105-8A5F-48633A7CA294}" destId="{927972E4-AE80-4B91-8228-E882DBF76F3D}" srcOrd="0" destOrd="0" presId="urn:microsoft.com/office/officeart/2005/8/layout/vList6"/>
    <dgm:cxn modelId="{53AEFB03-B371-4A93-BEFA-3530787539A5}" srcId="{E9138D09-DDC5-4B30-B57E-A5B0636D6754}" destId="{3FBC7E76-E145-4E98-843E-D583995209E1}" srcOrd="3" destOrd="0" parTransId="{58813BA8-C448-452E-B60F-0D105AA5E0CB}" sibTransId="{99AF0769-AC8C-4B85-A7A0-75FB3A60A399}"/>
    <dgm:cxn modelId="{EE31510C-94B3-4028-B160-2549C281CCAB}" srcId="{C441A22D-7C09-42D1-B17A-722D5244BDF1}" destId="{0987F299-8B16-49EF-B5AF-B3AB2E5C37E3}" srcOrd="2" destOrd="0" parTransId="{41FD8359-BC51-4346-AE13-52620ACB22E6}" sibTransId="{E4BADD78-C2DA-4F18-932A-675BCED95C7B}"/>
    <dgm:cxn modelId="{63593212-8141-4625-B32D-EE2241037A35}" type="presOf" srcId="{C441A22D-7C09-42D1-B17A-722D5244BDF1}" destId="{2777EEAE-C819-4B59-B33C-9EAB28B131C9}" srcOrd="0" destOrd="0" presId="urn:microsoft.com/office/officeart/2005/8/layout/vList6"/>
    <dgm:cxn modelId="{A4EF7816-A830-4374-B236-FC499B8D0B93}" type="presOf" srcId="{AD63E017-EC36-415E-9C34-923BEF294695}" destId="{787E19BF-9683-4A05-86CE-CDAAD3DD9D11}" srcOrd="0" destOrd="1" presId="urn:microsoft.com/office/officeart/2005/8/layout/vList6"/>
    <dgm:cxn modelId="{0A40701A-2BC9-42F1-BE9A-85AA0A2ABAF5}" type="presOf" srcId="{EEF340C3-A66D-4BD8-BCFC-C22855282388}" destId="{185D5AF0-12CF-4A88-AFC0-888A62F50E76}" srcOrd="0" destOrd="2" presId="urn:microsoft.com/office/officeart/2005/8/layout/vList6"/>
    <dgm:cxn modelId="{56FF8E35-B0F8-455A-B434-CE7D92CD38CF}" type="presOf" srcId="{5C12C18F-15C6-4D37-8B61-8196E7F4FC02}" destId="{787E19BF-9683-4A05-86CE-CDAAD3DD9D11}" srcOrd="0" destOrd="0" presId="urn:microsoft.com/office/officeart/2005/8/layout/vList6"/>
    <dgm:cxn modelId="{FD1AB83B-E6C1-426C-AE08-387B6637B006}" srcId="{5B60E1DD-6973-42A7-AEA9-291C0EE09F32}" destId="{657A39C5-0474-464A-A4E4-1C76BFC87E54}" srcOrd="0" destOrd="0" parTransId="{A08DE8CF-5EE0-4887-ACE1-25D36190B84B}" sibTransId="{8984A7CD-6056-4932-B729-696A1FDD5479}"/>
    <dgm:cxn modelId="{783BF63C-F642-4900-A38D-8627428CCE2F}" type="presOf" srcId="{34E646AB-FA60-4AAA-8F06-779AAE49AA9B}" destId="{927972E4-AE80-4B91-8228-E882DBF76F3D}" srcOrd="0" destOrd="2" presId="urn:microsoft.com/office/officeart/2005/8/layout/vList6"/>
    <dgm:cxn modelId="{184EAC5D-A153-47AC-9999-BC68684CEDC0}" srcId="{E9138D09-DDC5-4B30-B57E-A5B0636D6754}" destId="{3370E59A-9323-4B2F-A04B-29A23570F883}" srcOrd="1" destOrd="0" parTransId="{E7473A9F-B808-4890-989B-59E04FA6B097}" sibTransId="{D3650C21-6F2A-40C6-8CC9-FF6916990984}"/>
    <dgm:cxn modelId="{E0701D63-A331-4F13-A531-C5C664CEED89}" srcId="{C441A22D-7C09-42D1-B17A-722D5244BDF1}" destId="{5B60E1DD-6973-42A7-AEA9-291C0EE09F32}" srcOrd="3" destOrd="0" parTransId="{3E32A250-80E1-4EF3-987D-A1CB787A6861}" sibTransId="{4FE82904-798A-4D6E-831F-3F1FA07D2B14}"/>
    <dgm:cxn modelId="{E9B25963-42DA-48FF-A545-162079CDBBA2}" srcId="{0987F299-8B16-49EF-B5AF-B3AB2E5C37E3}" destId="{5C12C18F-15C6-4D37-8B61-8196E7F4FC02}" srcOrd="0" destOrd="0" parTransId="{ED5D6B65-AB3E-4A81-9A5D-434D5AE02C1F}" sibTransId="{D9694C35-EF29-4F51-A189-1E30375C8F9C}"/>
    <dgm:cxn modelId="{B67F0865-BD29-4639-A83A-A264D56C24AD}" type="presOf" srcId="{83C084BA-FF05-4F9A-91E5-68932BCBE577}" destId="{927972E4-AE80-4B91-8228-E882DBF76F3D}" srcOrd="0" destOrd="1" presId="urn:microsoft.com/office/officeart/2005/8/layout/vList6"/>
    <dgm:cxn modelId="{322D9C70-FA20-4191-AE32-183D74FF771D}" type="presOf" srcId="{0987F299-8B16-49EF-B5AF-B3AB2E5C37E3}" destId="{F1ED1C2E-EB7D-4A3D-8CC3-60B448553E0F}" srcOrd="0" destOrd="0" presId="urn:microsoft.com/office/officeart/2005/8/layout/vList6"/>
    <dgm:cxn modelId="{D157AA71-E134-406B-B3AC-0B665A21E4BC}" srcId="{5B60E1DD-6973-42A7-AEA9-291C0EE09F32}" destId="{06112802-0B1D-4AFA-8448-C44E8918D9F5}" srcOrd="1" destOrd="0" parTransId="{1FEA3D02-7D42-4B28-8BDF-7EE00FDCAAD6}" sibTransId="{CA260921-4A49-4402-8168-923511438424}"/>
    <dgm:cxn modelId="{A4857159-8E18-4130-8D33-25F9601017E0}" srcId="{0987F299-8B16-49EF-B5AF-B3AB2E5C37E3}" destId="{AFF3D9A8-0A7D-44DD-94AA-25DE62BF10B6}" srcOrd="2" destOrd="0" parTransId="{55C00E44-75B8-4D70-9B6C-30924FD6CF79}" sibTransId="{17A7A0B4-D040-4B3B-8F52-9645A6E14993}"/>
    <dgm:cxn modelId="{0769E37D-445D-41AD-8A80-9B9D6ABE16E3}" type="presOf" srcId="{AFF3D9A8-0A7D-44DD-94AA-25DE62BF10B6}" destId="{787E19BF-9683-4A05-86CE-CDAAD3DD9D11}" srcOrd="0" destOrd="2" presId="urn:microsoft.com/office/officeart/2005/8/layout/vList6"/>
    <dgm:cxn modelId="{CBB3407E-5413-4A81-870C-C8EBD2A002FC}" type="presOf" srcId="{657A39C5-0474-464A-A4E4-1C76BFC87E54}" destId="{B0D95655-973E-4456-B81D-982D421093DB}" srcOrd="0" destOrd="0" presId="urn:microsoft.com/office/officeart/2005/8/layout/vList6"/>
    <dgm:cxn modelId="{23007685-E6EF-4CF0-AD4B-C4D84694B0E7}" srcId="{9BB4BE19-2486-4D3B-BAE6-16BEB3686091}" destId="{83C084BA-FF05-4F9A-91E5-68932BCBE577}" srcOrd="1" destOrd="0" parTransId="{D76F5723-F605-40AC-A733-4DE6526FC3FF}" sibTransId="{10894F80-A96B-4FBA-9E18-83C91C493387}"/>
    <dgm:cxn modelId="{6BD1E48B-19B0-4D06-A8B9-BE8C01D75200}" type="presOf" srcId="{06112802-0B1D-4AFA-8448-C44E8918D9F5}" destId="{B0D95655-973E-4456-B81D-982D421093DB}" srcOrd="0" destOrd="1" presId="urn:microsoft.com/office/officeart/2005/8/layout/vList6"/>
    <dgm:cxn modelId="{0C9BF497-27D2-459E-844A-BBF71A3B3D38}" srcId="{C441A22D-7C09-42D1-B17A-722D5244BDF1}" destId="{9BB4BE19-2486-4D3B-BAE6-16BEB3686091}" srcOrd="0" destOrd="0" parTransId="{BF61C243-ED7E-4E80-AC9A-A78AA5943B42}" sibTransId="{D0969445-766C-4B74-89B8-BC1FD5786288}"/>
    <dgm:cxn modelId="{EC93C39A-06EC-4A0B-9753-DF3A5F7DEABA}" srcId="{9BB4BE19-2486-4D3B-BAE6-16BEB3686091}" destId="{C4130CA7-672B-4DAC-878E-92E8CD9AAF60}" srcOrd="3" destOrd="0" parTransId="{FEA7D7DA-1693-4AD8-8A17-6B2C31D075B7}" sibTransId="{41566455-10BF-4288-9F32-58A596C5AF0D}"/>
    <dgm:cxn modelId="{5A1FD7A0-4ED5-4EFC-9FDA-8DD148A23DF5}" type="presOf" srcId="{3FBC7E76-E145-4E98-843E-D583995209E1}" destId="{185D5AF0-12CF-4A88-AFC0-888A62F50E76}" srcOrd="0" destOrd="3" presId="urn:microsoft.com/office/officeart/2005/8/layout/vList6"/>
    <dgm:cxn modelId="{D90369A5-C0F9-44DD-8012-DEA4E5536DAD}" type="presOf" srcId="{9BB4BE19-2486-4D3B-BAE6-16BEB3686091}" destId="{7B6EF539-A6AD-4593-AEA5-59FCAE18612F}" srcOrd="0" destOrd="0" presId="urn:microsoft.com/office/officeart/2005/8/layout/vList6"/>
    <dgm:cxn modelId="{ADED0EAA-9B43-4C05-8A71-4AB7E9B9C53B}" srcId="{E9138D09-DDC5-4B30-B57E-A5B0636D6754}" destId="{EEF340C3-A66D-4BD8-BCFC-C22855282388}" srcOrd="2" destOrd="0" parTransId="{25DD060B-4B08-46C2-9B45-57B9E0A1FE5E}" sibTransId="{D787C50D-6F88-4150-A709-3A5F48143EE7}"/>
    <dgm:cxn modelId="{0ABD24B2-2105-4F0A-B93B-FB77EC11C6DB}" srcId="{0987F299-8B16-49EF-B5AF-B3AB2E5C37E3}" destId="{AD63E017-EC36-415E-9C34-923BEF294695}" srcOrd="1" destOrd="0" parTransId="{92548914-48B3-44B1-8B13-AE7CF14F5B47}" sibTransId="{6684BB57-99C2-4B5B-B496-725ED8015646}"/>
    <dgm:cxn modelId="{CE0718BA-DD7D-4D8B-98D3-488E58FFE399}" type="presOf" srcId="{5B60E1DD-6973-42A7-AEA9-291C0EE09F32}" destId="{6E4AAE89-5085-4D0C-9B4E-E200EE4ABAE1}" srcOrd="0" destOrd="0" presId="urn:microsoft.com/office/officeart/2005/8/layout/vList6"/>
    <dgm:cxn modelId="{E05E71BD-C494-4E97-B828-1B3CADD497CD}" srcId="{9BB4BE19-2486-4D3B-BAE6-16BEB3686091}" destId="{1DDAD58A-47D1-4105-8A5F-48633A7CA294}" srcOrd="0" destOrd="0" parTransId="{DAB993AD-E093-4FAF-98B9-E94A03DA265A}" sibTransId="{7F1D86A9-57E7-4A78-A800-C3A7A34630C5}"/>
    <dgm:cxn modelId="{0F2C07C3-1CA1-49F0-A408-AADF04F94724}" srcId="{E9138D09-DDC5-4B30-B57E-A5B0636D6754}" destId="{F71ADFD6-206D-44CA-BA7E-F135340B6AFA}" srcOrd="0" destOrd="0" parTransId="{E5EDAA8F-15D4-43BB-9609-70EBF4D15016}" sibTransId="{4D258684-516D-481D-AAD5-99600D876546}"/>
    <dgm:cxn modelId="{C65F7CC4-6AA3-48F3-81FE-3D35B7F2C0E4}" srcId="{C441A22D-7C09-42D1-B17A-722D5244BDF1}" destId="{E9138D09-DDC5-4B30-B57E-A5B0636D6754}" srcOrd="1" destOrd="0" parTransId="{E16C54B4-DECF-4588-AE99-F4A113EB48B0}" sibTransId="{C40DA518-D739-4160-9C26-31E3E7D1B18D}"/>
    <dgm:cxn modelId="{0F3DD5C5-42DF-4A2E-823C-50FCBB442DBC}" type="presOf" srcId="{3370E59A-9323-4B2F-A04B-29A23570F883}" destId="{185D5AF0-12CF-4A88-AFC0-888A62F50E76}" srcOrd="0" destOrd="1" presId="urn:microsoft.com/office/officeart/2005/8/layout/vList6"/>
    <dgm:cxn modelId="{C5177FCB-B459-4080-9477-FDD48BCA85A6}" type="presOf" srcId="{E9138D09-DDC5-4B30-B57E-A5B0636D6754}" destId="{3A776AD7-60B2-4103-B8C9-63294103A546}" srcOrd="0" destOrd="0" presId="urn:microsoft.com/office/officeart/2005/8/layout/vList6"/>
    <dgm:cxn modelId="{6B662FDB-A7EF-4799-B939-63ED5A320637}" type="presOf" srcId="{C4130CA7-672B-4DAC-878E-92E8CD9AAF60}" destId="{927972E4-AE80-4B91-8228-E882DBF76F3D}" srcOrd="0" destOrd="3" presId="urn:microsoft.com/office/officeart/2005/8/layout/vList6"/>
    <dgm:cxn modelId="{0E50C2EA-CA14-427F-B111-D30BEBA2F254}" type="presOf" srcId="{F71ADFD6-206D-44CA-BA7E-F135340B6AFA}" destId="{185D5AF0-12CF-4A88-AFC0-888A62F50E76}" srcOrd="0" destOrd="0" presId="urn:microsoft.com/office/officeart/2005/8/layout/vList6"/>
    <dgm:cxn modelId="{6FBCE0F0-1B1A-4097-B9F7-391FB2ABE794}" srcId="{9BB4BE19-2486-4D3B-BAE6-16BEB3686091}" destId="{34E646AB-FA60-4AAA-8F06-779AAE49AA9B}" srcOrd="2" destOrd="0" parTransId="{2FE2AB49-6148-40DE-99D6-0F6D00026017}" sibTransId="{4977A059-73FD-4900-AE1F-FC80EDE987A6}"/>
    <dgm:cxn modelId="{A9DFBF15-09EE-4BB4-B9C3-FEDC64C74299}" type="presParOf" srcId="{2777EEAE-C819-4B59-B33C-9EAB28B131C9}" destId="{E78B32A0-C719-4856-9B28-22A9D9AC8BB9}" srcOrd="0" destOrd="0" presId="urn:microsoft.com/office/officeart/2005/8/layout/vList6"/>
    <dgm:cxn modelId="{2482D1B8-B2EB-47D4-BE9A-2260379C135D}" type="presParOf" srcId="{E78B32A0-C719-4856-9B28-22A9D9AC8BB9}" destId="{7B6EF539-A6AD-4593-AEA5-59FCAE18612F}" srcOrd="0" destOrd="0" presId="urn:microsoft.com/office/officeart/2005/8/layout/vList6"/>
    <dgm:cxn modelId="{AEEF045F-A107-4B57-B3D0-8701EC68969A}" type="presParOf" srcId="{E78B32A0-C719-4856-9B28-22A9D9AC8BB9}" destId="{927972E4-AE80-4B91-8228-E882DBF76F3D}" srcOrd="1" destOrd="0" presId="urn:microsoft.com/office/officeart/2005/8/layout/vList6"/>
    <dgm:cxn modelId="{01955992-8D62-462B-B70B-469B342A741F}" type="presParOf" srcId="{2777EEAE-C819-4B59-B33C-9EAB28B131C9}" destId="{C5550CF4-AD16-4619-86E8-C08717FB6DC9}" srcOrd="1" destOrd="0" presId="urn:microsoft.com/office/officeart/2005/8/layout/vList6"/>
    <dgm:cxn modelId="{5AF40C17-E1B4-4558-A02E-D92D21B96759}" type="presParOf" srcId="{2777EEAE-C819-4B59-B33C-9EAB28B131C9}" destId="{236229E1-F025-417D-AD41-D3C22940D834}" srcOrd="2" destOrd="0" presId="urn:microsoft.com/office/officeart/2005/8/layout/vList6"/>
    <dgm:cxn modelId="{1D30C328-6373-4A7B-85E7-77E5C51AECCC}" type="presParOf" srcId="{236229E1-F025-417D-AD41-D3C22940D834}" destId="{3A776AD7-60B2-4103-B8C9-63294103A546}" srcOrd="0" destOrd="0" presId="urn:microsoft.com/office/officeart/2005/8/layout/vList6"/>
    <dgm:cxn modelId="{116E4256-7E9F-4B76-9731-E102FCB42B50}" type="presParOf" srcId="{236229E1-F025-417D-AD41-D3C22940D834}" destId="{185D5AF0-12CF-4A88-AFC0-888A62F50E76}" srcOrd="1" destOrd="0" presId="urn:microsoft.com/office/officeart/2005/8/layout/vList6"/>
    <dgm:cxn modelId="{1EA157E7-011A-4902-9FAE-56F4DEF5301D}" type="presParOf" srcId="{2777EEAE-C819-4B59-B33C-9EAB28B131C9}" destId="{148472CD-AC50-4A09-9A34-A0616C8B2EAA}" srcOrd="3" destOrd="0" presId="urn:microsoft.com/office/officeart/2005/8/layout/vList6"/>
    <dgm:cxn modelId="{6AA5A6D6-2FB6-4E87-AAC5-D770688E39C4}" type="presParOf" srcId="{2777EEAE-C819-4B59-B33C-9EAB28B131C9}" destId="{A490D189-D6AD-46D8-85ED-2E573DF6FD96}" srcOrd="4" destOrd="0" presId="urn:microsoft.com/office/officeart/2005/8/layout/vList6"/>
    <dgm:cxn modelId="{C975BDF5-8F4E-4F69-BFB8-9F9214FF6CEB}" type="presParOf" srcId="{A490D189-D6AD-46D8-85ED-2E573DF6FD96}" destId="{F1ED1C2E-EB7D-4A3D-8CC3-60B448553E0F}" srcOrd="0" destOrd="0" presId="urn:microsoft.com/office/officeart/2005/8/layout/vList6"/>
    <dgm:cxn modelId="{CF460E62-1D8C-4210-A941-522106F54630}" type="presParOf" srcId="{A490D189-D6AD-46D8-85ED-2E573DF6FD96}" destId="{787E19BF-9683-4A05-86CE-CDAAD3DD9D11}" srcOrd="1" destOrd="0" presId="urn:microsoft.com/office/officeart/2005/8/layout/vList6"/>
    <dgm:cxn modelId="{F21D168F-2783-4264-ADA9-6CF2ED67ED1D}" type="presParOf" srcId="{2777EEAE-C819-4B59-B33C-9EAB28B131C9}" destId="{E1A07EB9-E24E-4E31-9B5B-B1F86B61C9E3}" srcOrd="5" destOrd="0" presId="urn:microsoft.com/office/officeart/2005/8/layout/vList6"/>
    <dgm:cxn modelId="{EA217794-0AF8-4C58-A702-3DD41E05D8E6}" type="presParOf" srcId="{2777EEAE-C819-4B59-B33C-9EAB28B131C9}" destId="{C7DFDA53-71D2-47BB-99E2-09522649C8E8}" srcOrd="6" destOrd="0" presId="urn:microsoft.com/office/officeart/2005/8/layout/vList6"/>
    <dgm:cxn modelId="{888B5BA9-35D7-4EBA-8566-FF7F4EEA07E5}" type="presParOf" srcId="{C7DFDA53-71D2-47BB-99E2-09522649C8E8}" destId="{6E4AAE89-5085-4D0C-9B4E-E200EE4ABAE1}" srcOrd="0" destOrd="0" presId="urn:microsoft.com/office/officeart/2005/8/layout/vList6"/>
    <dgm:cxn modelId="{E49F5547-0B3D-4190-A91F-2B99A8054A8B}" type="presParOf" srcId="{C7DFDA53-71D2-47BB-99E2-09522649C8E8}" destId="{B0D95655-973E-4456-B81D-982D421093D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972E4-AE80-4B91-8228-E882DBF76F3D}">
      <dsp:nvSpPr>
        <dsp:cNvPr id="0" name=""/>
        <dsp:cNvSpPr/>
      </dsp:nvSpPr>
      <dsp:spPr>
        <a:xfrm>
          <a:off x="3845433" y="0"/>
          <a:ext cx="6946495" cy="21365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Определяет место проведения оценки и список участников, организаторов в аудитории и наблюдателей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Получает и распечатывает КИМ, выдает организаторам в аудитории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Заполняет электронный протокол. Формирует и логины и пароли для анкетирования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Направляет региональному координатору заполненные материалы оценки в электронном и бумажном виде</a:t>
          </a:r>
        </a:p>
      </dsp:txBody>
      <dsp:txXfrm>
        <a:off x="3845433" y="267070"/>
        <a:ext cx="6145286" cy="1602418"/>
      </dsp:txXfrm>
    </dsp:sp>
    <dsp:sp modelId="{7B6EF539-A6AD-4593-AEA5-59FCAE18612F}">
      <dsp:nvSpPr>
        <dsp:cNvPr id="0" name=""/>
        <dsp:cNvSpPr/>
      </dsp:nvSpPr>
      <dsp:spPr>
        <a:xfrm>
          <a:off x="0" y="120583"/>
          <a:ext cx="3841902" cy="19487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ответственный организатор в ППО</a:t>
          </a:r>
        </a:p>
      </dsp:txBody>
      <dsp:txXfrm>
        <a:off x="95128" y="215711"/>
        <a:ext cx="3651646" cy="1758447"/>
      </dsp:txXfrm>
    </dsp:sp>
    <dsp:sp modelId="{185D5AF0-12CF-4A88-AFC0-888A62F50E76}">
      <dsp:nvSpPr>
        <dsp:cNvPr id="0" name=""/>
        <dsp:cNvSpPr/>
      </dsp:nvSpPr>
      <dsp:spPr>
        <a:xfrm>
          <a:off x="3959531" y="2124923"/>
          <a:ext cx="6827097" cy="11003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готовит аудиторию, размещает участников, проводит инструктаж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следит за ходом проведения оценки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заполняет бумажный протокол, выдает логины и пароли для анкетирования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По окончании оценки собирает все бланки и черновики</a:t>
          </a:r>
        </a:p>
      </dsp:txBody>
      <dsp:txXfrm>
        <a:off x="3959531" y="2262468"/>
        <a:ext cx="6414461" cy="825272"/>
      </dsp:txXfrm>
    </dsp:sp>
    <dsp:sp modelId="{3A776AD7-60B2-4103-B8C9-63294103A546}">
      <dsp:nvSpPr>
        <dsp:cNvPr id="0" name=""/>
        <dsp:cNvSpPr/>
      </dsp:nvSpPr>
      <dsp:spPr>
        <a:xfrm>
          <a:off x="21" y="2256399"/>
          <a:ext cx="3954230" cy="8908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организатор в аудитории</a:t>
          </a:r>
        </a:p>
      </dsp:txBody>
      <dsp:txXfrm>
        <a:off x="43508" y="2299886"/>
        <a:ext cx="3867256" cy="803855"/>
      </dsp:txXfrm>
    </dsp:sp>
    <dsp:sp modelId="{787E19BF-9683-4A05-86CE-CDAAD3DD9D11}">
      <dsp:nvSpPr>
        <dsp:cNvPr id="0" name=""/>
        <dsp:cNvSpPr/>
      </dsp:nvSpPr>
      <dsp:spPr>
        <a:xfrm>
          <a:off x="3953268" y="3275367"/>
          <a:ext cx="6827923" cy="9462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следит за ходом проведения оценки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ставит подпись на бумажном протоколе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при необходимости помогает организатору</a:t>
          </a:r>
        </a:p>
      </dsp:txBody>
      <dsp:txXfrm>
        <a:off x="3953268" y="3393645"/>
        <a:ext cx="6473089" cy="709667"/>
      </dsp:txXfrm>
    </dsp:sp>
    <dsp:sp modelId="{F1ED1C2E-EB7D-4A3D-8CC3-60B448553E0F}">
      <dsp:nvSpPr>
        <dsp:cNvPr id="0" name=""/>
        <dsp:cNvSpPr/>
      </dsp:nvSpPr>
      <dsp:spPr>
        <a:xfrm>
          <a:off x="672" y="3309626"/>
          <a:ext cx="3962661" cy="8440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независимый наблюдатель</a:t>
          </a:r>
        </a:p>
      </dsp:txBody>
      <dsp:txXfrm>
        <a:off x="41873" y="3350827"/>
        <a:ext cx="3880259" cy="761599"/>
      </dsp:txXfrm>
    </dsp:sp>
    <dsp:sp modelId="{B0D95655-973E-4456-B81D-982D421093DB}">
      <dsp:nvSpPr>
        <dsp:cNvPr id="0" name=""/>
        <dsp:cNvSpPr/>
      </dsp:nvSpPr>
      <dsp:spPr>
        <a:xfrm>
          <a:off x="3970229" y="4372557"/>
          <a:ext cx="6818347" cy="6280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сканирует бланки с ответами ПОСТРАНИЧНО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формирует архив со сканами в соответствии с требованиями</a:t>
          </a:r>
        </a:p>
      </dsp:txBody>
      <dsp:txXfrm>
        <a:off x="3970229" y="4451065"/>
        <a:ext cx="6582823" cy="471049"/>
      </dsp:txXfrm>
    </dsp:sp>
    <dsp:sp modelId="{6E4AAE89-5085-4D0C-9B4E-E200EE4ABAE1}">
      <dsp:nvSpPr>
        <dsp:cNvPr id="0" name=""/>
        <dsp:cNvSpPr/>
      </dsp:nvSpPr>
      <dsp:spPr>
        <a:xfrm>
          <a:off x="3352" y="4360343"/>
          <a:ext cx="3966877" cy="6524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технический специалист</a:t>
          </a:r>
        </a:p>
      </dsp:txBody>
      <dsp:txXfrm>
        <a:off x="35204" y="4392195"/>
        <a:ext cx="3903173" cy="588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779F6-2816-4B18-8069-9B1E28544C6B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EF7B7-D0D1-4579-B108-8687F086E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4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EF7B7-D0D1-4579-B108-8687F086EB4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229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6.png"/><Relationship Id="rId7" Type="http://schemas.openxmlformats.org/officeDocument/2006/relationships/image" Target="../media/image9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0" y="3790454"/>
            <a:ext cx="6096000" cy="22951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07725"/>
            <a:ext cx="6096000" cy="22951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61980"/>
            <a:ext cx="12192000" cy="239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304000" y="254255"/>
            <a:ext cx="5245100" cy="149391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15243478" y="1904619"/>
            <a:ext cx="167671" cy="228600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 dirty="0"/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379413" y="1645096"/>
            <a:ext cx="1924050" cy="1855371"/>
            <a:chOff x="1816" y="774"/>
            <a:chExt cx="777" cy="999"/>
          </a:xfrm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22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23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24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25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28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29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30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32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33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36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37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38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39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40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41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42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43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44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45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46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47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48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49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50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51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52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53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54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1 w 7283"/>
                <a:gd name="T1" fmla="*/ 1 h 4012"/>
                <a:gd name="T2" fmla="*/ 1 w 7283"/>
                <a:gd name="T3" fmla="*/ 1 h 4012"/>
                <a:gd name="T4" fmla="*/ 1 w 7283"/>
                <a:gd name="T5" fmla="*/ 0 h 4012"/>
                <a:gd name="T6" fmla="*/ 1 w 7283"/>
                <a:gd name="T7" fmla="*/ 0 h 4012"/>
                <a:gd name="T8" fmla="*/ 1 w 7283"/>
                <a:gd name="T9" fmla="*/ 0 h 4012"/>
                <a:gd name="T10" fmla="*/ 1 w 7283"/>
                <a:gd name="T11" fmla="*/ 0 h 4012"/>
                <a:gd name="T12" fmla="*/ 1 w 7283"/>
                <a:gd name="T13" fmla="*/ 0 h 4012"/>
                <a:gd name="T14" fmla="*/ 1 w 7283"/>
                <a:gd name="T15" fmla="*/ 0 h 4012"/>
                <a:gd name="T16" fmla="*/ 1 w 7283"/>
                <a:gd name="T17" fmla="*/ 0 h 4012"/>
                <a:gd name="T18" fmla="*/ 1 w 7283"/>
                <a:gd name="T19" fmla="*/ 0 h 4012"/>
                <a:gd name="T20" fmla="*/ 1 w 7283"/>
                <a:gd name="T21" fmla="*/ 0 h 4012"/>
                <a:gd name="T22" fmla="*/ 1 w 7283"/>
                <a:gd name="T23" fmla="*/ 0 h 4012"/>
                <a:gd name="T24" fmla="*/ 1 w 7283"/>
                <a:gd name="T25" fmla="*/ 0 h 4012"/>
                <a:gd name="T26" fmla="*/ 1 w 7283"/>
                <a:gd name="T27" fmla="*/ 0 h 4012"/>
                <a:gd name="T28" fmla="*/ 1 w 7283"/>
                <a:gd name="T29" fmla="*/ 0 h 4012"/>
                <a:gd name="T30" fmla="*/ 1 w 7283"/>
                <a:gd name="T31" fmla="*/ 0 h 4012"/>
                <a:gd name="T32" fmla="*/ 1 w 7283"/>
                <a:gd name="T33" fmla="*/ 0 h 4012"/>
                <a:gd name="T34" fmla="*/ 1 w 7283"/>
                <a:gd name="T35" fmla="*/ 0 h 4012"/>
                <a:gd name="T36" fmla="*/ 1 w 7283"/>
                <a:gd name="T37" fmla="*/ 0 h 4012"/>
                <a:gd name="T38" fmla="*/ 1 w 7283"/>
                <a:gd name="T39" fmla="*/ 0 h 4012"/>
                <a:gd name="T40" fmla="*/ 1 w 7283"/>
                <a:gd name="T41" fmla="*/ 0 h 4012"/>
                <a:gd name="T42" fmla="*/ 1 w 7283"/>
                <a:gd name="T43" fmla="*/ 0 h 4012"/>
                <a:gd name="T44" fmla="*/ 1 w 7283"/>
                <a:gd name="T45" fmla="*/ 0 h 4012"/>
                <a:gd name="T46" fmla="*/ 1 w 7283"/>
                <a:gd name="T47" fmla="*/ 0 h 4012"/>
                <a:gd name="T48" fmla="*/ 1 w 7283"/>
                <a:gd name="T49" fmla="*/ 0 h 4012"/>
                <a:gd name="T50" fmla="*/ 1 w 7283"/>
                <a:gd name="T51" fmla="*/ 0 h 4012"/>
                <a:gd name="T52" fmla="*/ 1 w 7283"/>
                <a:gd name="T53" fmla="*/ 0 h 4012"/>
                <a:gd name="T54" fmla="*/ 1 w 7283"/>
                <a:gd name="T55" fmla="*/ 0 h 4012"/>
                <a:gd name="T56" fmla="*/ 1 w 7283"/>
                <a:gd name="T57" fmla="*/ 0 h 4012"/>
                <a:gd name="T58" fmla="*/ 1 w 7283"/>
                <a:gd name="T59" fmla="*/ 0 h 4012"/>
                <a:gd name="T60" fmla="*/ 1 w 7283"/>
                <a:gd name="T61" fmla="*/ 0 h 4012"/>
                <a:gd name="T62" fmla="*/ 1 w 7283"/>
                <a:gd name="T63" fmla="*/ 0 h 4012"/>
                <a:gd name="T64" fmla="*/ 1 w 7283"/>
                <a:gd name="T65" fmla="*/ 0 h 4012"/>
                <a:gd name="T66" fmla="*/ 1 w 7283"/>
                <a:gd name="T67" fmla="*/ 0 h 4012"/>
                <a:gd name="T68" fmla="*/ 1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1 h 4012"/>
                <a:gd name="T116" fmla="*/ 0 w 7283"/>
                <a:gd name="T117" fmla="*/ 1 h 4012"/>
                <a:gd name="T118" fmla="*/ 0 w 7283"/>
                <a:gd name="T119" fmla="*/ 1 h 4012"/>
                <a:gd name="T120" fmla="*/ 0 w 7283"/>
                <a:gd name="T121" fmla="*/ 1 h 4012"/>
                <a:gd name="T122" fmla="*/ 0 w 7283"/>
                <a:gd name="T123" fmla="*/ 1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55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1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1 h 6066"/>
                <a:gd name="T8" fmla="*/ 0 w 7279"/>
                <a:gd name="T9" fmla="*/ 1 h 6066"/>
                <a:gd name="T10" fmla="*/ 0 w 7279"/>
                <a:gd name="T11" fmla="*/ 1 h 6066"/>
                <a:gd name="T12" fmla="*/ 0 w 7279"/>
                <a:gd name="T13" fmla="*/ 1 h 6066"/>
                <a:gd name="T14" fmla="*/ 0 w 7279"/>
                <a:gd name="T15" fmla="*/ 1 h 6066"/>
                <a:gd name="T16" fmla="*/ 0 w 7279"/>
                <a:gd name="T17" fmla="*/ 1 h 6066"/>
                <a:gd name="T18" fmla="*/ 0 w 7279"/>
                <a:gd name="T19" fmla="*/ 1 h 6066"/>
                <a:gd name="T20" fmla="*/ 0 w 7279"/>
                <a:gd name="T21" fmla="*/ 1 h 6066"/>
                <a:gd name="T22" fmla="*/ 0 w 7279"/>
                <a:gd name="T23" fmla="*/ 1 h 6066"/>
                <a:gd name="T24" fmla="*/ 0 w 7279"/>
                <a:gd name="T25" fmla="*/ 1 h 6066"/>
                <a:gd name="T26" fmla="*/ 0 w 7279"/>
                <a:gd name="T27" fmla="*/ 1 h 6066"/>
                <a:gd name="T28" fmla="*/ 0 w 7279"/>
                <a:gd name="T29" fmla="*/ 1 h 6066"/>
                <a:gd name="T30" fmla="*/ 0 w 7279"/>
                <a:gd name="T31" fmla="*/ 1 h 6066"/>
                <a:gd name="T32" fmla="*/ 0 w 7279"/>
                <a:gd name="T33" fmla="*/ 1 h 6066"/>
                <a:gd name="T34" fmla="*/ 0 w 7279"/>
                <a:gd name="T35" fmla="*/ 1 h 6066"/>
                <a:gd name="T36" fmla="*/ 0 w 7279"/>
                <a:gd name="T37" fmla="*/ 1 h 6066"/>
                <a:gd name="T38" fmla="*/ 0 w 7279"/>
                <a:gd name="T39" fmla="*/ 1 h 6066"/>
                <a:gd name="T40" fmla="*/ 1 w 7279"/>
                <a:gd name="T41" fmla="*/ 1 h 6066"/>
                <a:gd name="T42" fmla="*/ 1 w 7279"/>
                <a:gd name="T43" fmla="*/ 1 h 6066"/>
                <a:gd name="T44" fmla="*/ 1 w 7279"/>
                <a:gd name="T45" fmla="*/ 1 h 6066"/>
                <a:gd name="T46" fmla="*/ 1 w 7279"/>
                <a:gd name="T47" fmla="*/ 1 h 6066"/>
                <a:gd name="T48" fmla="*/ 1 w 7279"/>
                <a:gd name="T49" fmla="*/ 1 h 6066"/>
                <a:gd name="T50" fmla="*/ 1 w 7279"/>
                <a:gd name="T51" fmla="*/ 1 h 6066"/>
                <a:gd name="T52" fmla="*/ 1 w 7279"/>
                <a:gd name="T53" fmla="*/ 1 h 6066"/>
                <a:gd name="T54" fmla="*/ 1 w 7279"/>
                <a:gd name="T55" fmla="*/ 1 h 6066"/>
                <a:gd name="T56" fmla="*/ 1 w 7279"/>
                <a:gd name="T57" fmla="*/ 1 h 6066"/>
                <a:gd name="T58" fmla="*/ 1 w 7279"/>
                <a:gd name="T59" fmla="*/ 1 h 6066"/>
                <a:gd name="T60" fmla="*/ 1 w 7279"/>
                <a:gd name="T61" fmla="*/ 1 h 6066"/>
                <a:gd name="T62" fmla="*/ 1 w 7279"/>
                <a:gd name="T63" fmla="*/ 1 h 6066"/>
                <a:gd name="T64" fmla="*/ 1 w 7279"/>
                <a:gd name="T65" fmla="*/ 1 h 6066"/>
                <a:gd name="T66" fmla="*/ 1 w 7279"/>
                <a:gd name="T67" fmla="*/ 1 h 6066"/>
                <a:gd name="T68" fmla="*/ 1 w 7279"/>
                <a:gd name="T69" fmla="*/ 1 h 6066"/>
                <a:gd name="T70" fmla="*/ 1 w 7279"/>
                <a:gd name="T71" fmla="*/ 1 h 6066"/>
                <a:gd name="T72" fmla="*/ 1 w 7279"/>
                <a:gd name="T73" fmla="*/ 1 h 6066"/>
                <a:gd name="T74" fmla="*/ 1 w 7279"/>
                <a:gd name="T75" fmla="*/ 1 h 6066"/>
                <a:gd name="T76" fmla="*/ 1 w 7279"/>
                <a:gd name="T77" fmla="*/ 1 h 6066"/>
                <a:gd name="T78" fmla="*/ 1 w 7279"/>
                <a:gd name="T79" fmla="*/ 1 h 6066"/>
                <a:gd name="T80" fmla="*/ 1 w 7279"/>
                <a:gd name="T81" fmla="*/ 1 h 6066"/>
                <a:gd name="T82" fmla="*/ 1 w 7279"/>
                <a:gd name="T83" fmla="*/ 1 h 6066"/>
                <a:gd name="T84" fmla="*/ 1 w 7279"/>
                <a:gd name="T85" fmla="*/ 0 h 6066"/>
                <a:gd name="T86" fmla="*/ 1 w 7279"/>
                <a:gd name="T87" fmla="*/ 0 h 6066"/>
                <a:gd name="T88" fmla="*/ 1 w 7279"/>
                <a:gd name="T89" fmla="*/ 0 h 6066"/>
                <a:gd name="T90" fmla="*/ 1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</p:grpSp>
      <p:pic>
        <p:nvPicPr>
          <p:cNvPr id="56" name="Рисунок 123" descr="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9748839" y="86585"/>
            <a:ext cx="2206625" cy="267448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124" descr="11__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5975350" y="1107725"/>
            <a:ext cx="3568700" cy="16533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65" descr="2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2989264" y="2366629"/>
            <a:ext cx="3544887" cy="16533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2719388" y="4026842"/>
            <a:ext cx="258762" cy="19240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/>
          </a:p>
        </p:txBody>
      </p:sp>
      <p:sp>
        <p:nvSpPr>
          <p:cNvPr id="60" name="Прямоугольник 59"/>
          <p:cNvSpPr/>
          <p:nvPr/>
        </p:nvSpPr>
        <p:spPr>
          <a:xfrm>
            <a:off x="6096000" y="3790454"/>
            <a:ext cx="6096000" cy="22951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/>
          </a:p>
        </p:txBody>
      </p:sp>
      <p:sp>
        <p:nvSpPr>
          <p:cNvPr id="61" name="Прямоугольник 60"/>
          <p:cNvSpPr/>
          <p:nvPr/>
        </p:nvSpPr>
        <p:spPr>
          <a:xfrm>
            <a:off x="0" y="1107725"/>
            <a:ext cx="6096000" cy="22951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/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61980"/>
            <a:ext cx="12192000" cy="239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Прямоугольник 62"/>
          <p:cNvSpPr/>
          <p:nvPr/>
        </p:nvSpPr>
        <p:spPr>
          <a:xfrm>
            <a:off x="19302413" y="254255"/>
            <a:ext cx="5245100" cy="149391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/>
          </a:p>
        </p:txBody>
      </p:sp>
      <p:grpSp>
        <p:nvGrpSpPr>
          <p:cNvPr id="64" name="Group 4"/>
          <p:cNvGrpSpPr>
            <a:grpSpLocks noChangeAspect="1"/>
          </p:cNvGrpSpPr>
          <p:nvPr/>
        </p:nvGrpSpPr>
        <p:grpSpPr bwMode="auto">
          <a:xfrm>
            <a:off x="379413" y="1645096"/>
            <a:ext cx="1924050" cy="1855371"/>
            <a:chOff x="1816" y="774"/>
            <a:chExt cx="777" cy="999"/>
          </a:xfrm>
        </p:grpSpPr>
        <p:sp>
          <p:nvSpPr>
            <p:cNvPr id="65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69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71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72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74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78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80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83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85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87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89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90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91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92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93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94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95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96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97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98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99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00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01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02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03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04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05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06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07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08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1 w 7283"/>
                <a:gd name="T1" fmla="*/ 1 h 4012"/>
                <a:gd name="T2" fmla="*/ 1 w 7283"/>
                <a:gd name="T3" fmla="*/ 1 h 4012"/>
                <a:gd name="T4" fmla="*/ 1 w 7283"/>
                <a:gd name="T5" fmla="*/ 0 h 4012"/>
                <a:gd name="T6" fmla="*/ 1 w 7283"/>
                <a:gd name="T7" fmla="*/ 0 h 4012"/>
                <a:gd name="T8" fmla="*/ 1 w 7283"/>
                <a:gd name="T9" fmla="*/ 0 h 4012"/>
                <a:gd name="T10" fmla="*/ 1 w 7283"/>
                <a:gd name="T11" fmla="*/ 0 h 4012"/>
                <a:gd name="T12" fmla="*/ 1 w 7283"/>
                <a:gd name="T13" fmla="*/ 0 h 4012"/>
                <a:gd name="T14" fmla="*/ 1 w 7283"/>
                <a:gd name="T15" fmla="*/ 0 h 4012"/>
                <a:gd name="T16" fmla="*/ 1 w 7283"/>
                <a:gd name="T17" fmla="*/ 0 h 4012"/>
                <a:gd name="T18" fmla="*/ 1 w 7283"/>
                <a:gd name="T19" fmla="*/ 0 h 4012"/>
                <a:gd name="T20" fmla="*/ 1 w 7283"/>
                <a:gd name="T21" fmla="*/ 0 h 4012"/>
                <a:gd name="T22" fmla="*/ 1 w 7283"/>
                <a:gd name="T23" fmla="*/ 0 h 4012"/>
                <a:gd name="T24" fmla="*/ 1 w 7283"/>
                <a:gd name="T25" fmla="*/ 0 h 4012"/>
                <a:gd name="T26" fmla="*/ 1 w 7283"/>
                <a:gd name="T27" fmla="*/ 0 h 4012"/>
                <a:gd name="T28" fmla="*/ 1 w 7283"/>
                <a:gd name="T29" fmla="*/ 0 h 4012"/>
                <a:gd name="T30" fmla="*/ 1 w 7283"/>
                <a:gd name="T31" fmla="*/ 0 h 4012"/>
                <a:gd name="T32" fmla="*/ 1 w 7283"/>
                <a:gd name="T33" fmla="*/ 0 h 4012"/>
                <a:gd name="T34" fmla="*/ 1 w 7283"/>
                <a:gd name="T35" fmla="*/ 0 h 4012"/>
                <a:gd name="T36" fmla="*/ 1 w 7283"/>
                <a:gd name="T37" fmla="*/ 0 h 4012"/>
                <a:gd name="T38" fmla="*/ 1 w 7283"/>
                <a:gd name="T39" fmla="*/ 0 h 4012"/>
                <a:gd name="T40" fmla="*/ 1 w 7283"/>
                <a:gd name="T41" fmla="*/ 0 h 4012"/>
                <a:gd name="T42" fmla="*/ 1 w 7283"/>
                <a:gd name="T43" fmla="*/ 0 h 4012"/>
                <a:gd name="T44" fmla="*/ 1 w 7283"/>
                <a:gd name="T45" fmla="*/ 0 h 4012"/>
                <a:gd name="T46" fmla="*/ 1 w 7283"/>
                <a:gd name="T47" fmla="*/ 0 h 4012"/>
                <a:gd name="T48" fmla="*/ 1 w 7283"/>
                <a:gd name="T49" fmla="*/ 0 h 4012"/>
                <a:gd name="T50" fmla="*/ 1 w 7283"/>
                <a:gd name="T51" fmla="*/ 0 h 4012"/>
                <a:gd name="T52" fmla="*/ 1 w 7283"/>
                <a:gd name="T53" fmla="*/ 0 h 4012"/>
                <a:gd name="T54" fmla="*/ 1 w 7283"/>
                <a:gd name="T55" fmla="*/ 0 h 4012"/>
                <a:gd name="T56" fmla="*/ 1 w 7283"/>
                <a:gd name="T57" fmla="*/ 0 h 4012"/>
                <a:gd name="T58" fmla="*/ 1 w 7283"/>
                <a:gd name="T59" fmla="*/ 0 h 4012"/>
                <a:gd name="T60" fmla="*/ 1 w 7283"/>
                <a:gd name="T61" fmla="*/ 0 h 4012"/>
                <a:gd name="T62" fmla="*/ 1 w 7283"/>
                <a:gd name="T63" fmla="*/ 0 h 4012"/>
                <a:gd name="T64" fmla="*/ 1 w 7283"/>
                <a:gd name="T65" fmla="*/ 0 h 4012"/>
                <a:gd name="T66" fmla="*/ 1 w 7283"/>
                <a:gd name="T67" fmla="*/ 0 h 4012"/>
                <a:gd name="T68" fmla="*/ 1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1 h 4012"/>
                <a:gd name="T116" fmla="*/ 0 w 7283"/>
                <a:gd name="T117" fmla="*/ 1 h 4012"/>
                <a:gd name="T118" fmla="*/ 0 w 7283"/>
                <a:gd name="T119" fmla="*/ 1 h 4012"/>
                <a:gd name="T120" fmla="*/ 0 w 7283"/>
                <a:gd name="T121" fmla="*/ 1 h 4012"/>
                <a:gd name="T122" fmla="*/ 0 w 7283"/>
                <a:gd name="T123" fmla="*/ 1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10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1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1 h 6066"/>
                <a:gd name="T8" fmla="*/ 0 w 7279"/>
                <a:gd name="T9" fmla="*/ 1 h 6066"/>
                <a:gd name="T10" fmla="*/ 0 w 7279"/>
                <a:gd name="T11" fmla="*/ 1 h 6066"/>
                <a:gd name="T12" fmla="*/ 0 w 7279"/>
                <a:gd name="T13" fmla="*/ 1 h 6066"/>
                <a:gd name="T14" fmla="*/ 0 w 7279"/>
                <a:gd name="T15" fmla="*/ 1 h 6066"/>
                <a:gd name="T16" fmla="*/ 0 w 7279"/>
                <a:gd name="T17" fmla="*/ 1 h 6066"/>
                <a:gd name="T18" fmla="*/ 0 w 7279"/>
                <a:gd name="T19" fmla="*/ 1 h 6066"/>
                <a:gd name="T20" fmla="*/ 0 w 7279"/>
                <a:gd name="T21" fmla="*/ 1 h 6066"/>
                <a:gd name="T22" fmla="*/ 0 w 7279"/>
                <a:gd name="T23" fmla="*/ 1 h 6066"/>
                <a:gd name="T24" fmla="*/ 0 w 7279"/>
                <a:gd name="T25" fmla="*/ 1 h 6066"/>
                <a:gd name="T26" fmla="*/ 0 w 7279"/>
                <a:gd name="T27" fmla="*/ 1 h 6066"/>
                <a:gd name="T28" fmla="*/ 0 w 7279"/>
                <a:gd name="T29" fmla="*/ 1 h 6066"/>
                <a:gd name="T30" fmla="*/ 0 w 7279"/>
                <a:gd name="T31" fmla="*/ 1 h 6066"/>
                <a:gd name="T32" fmla="*/ 0 w 7279"/>
                <a:gd name="T33" fmla="*/ 1 h 6066"/>
                <a:gd name="T34" fmla="*/ 0 w 7279"/>
                <a:gd name="T35" fmla="*/ 1 h 6066"/>
                <a:gd name="T36" fmla="*/ 0 w 7279"/>
                <a:gd name="T37" fmla="*/ 1 h 6066"/>
                <a:gd name="T38" fmla="*/ 0 w 7279"/>
                <a:gd name="T39" fmla="*/ 1 h 6066"/>
                <a:gd name="T40" fmla="*/ 1 w 7279"/>
                <a:gd name="T41" fmla="*/ 1 h 6066"/>
                <a:gd name="T42" fmla="*/ 1 w 7279"/>
                <a:gd name="T43" fmla="*/ 1 h 6066"/>
                <a:gd name="T44" fmla="*/ 1 w 7279"/>
                <a:gd name="T45" fmla="*/ 1 h 6066"/>
                <a:gd name="T46" fmla="*/ 1 w 7279"/>
                <a:gd name="T47" fmla="*/ 1 h 6066"/>
                <a:gd name="T48" fmla="*/ 1 w 7279"/>
                <a:gd name="T49" fmla="*/ 1 h 6066"/>
                <a:gd name="T50" fmla="*/ 1 w 7279"/>
                <a:gd name="T51" fmla="*/ 1 h 6066"/>
                <a:gd name="T52" fmla="*/ 1 w 7279"/>
                <a:gd name="T53" fmla="*/ 1 h 6066"/>
                <a:gd name="T54" fmla="*/ 1 w 7279"/>
                <a:gd name="T55" fmla="*/ 1 h 6066"/>
                <a:gd name="T56" fmla="*/ 1 w 7279"/>
                <a:gd name="T57" fmla="*/ 1 h 6066"/>
                <a:gd name="T58" fmla="*/ 1 w 7279"/>
                <a:gd name="T59" fmla="*/ 1 h 6066"/>
                <a:gd name="T60" fmla="*/ 1 w 7279"/>
                <a:gd name="T61" fmla="*/ 1 h 6066"/>
                <a:gd name="T62" fmla="*/ 1 w 7279"/>
                <a:gd name="T63" fmla="*/ 1 h 6066"/>
                <a:gd name="T64" fmla="*/ 1 w 7279"/>
                <a:gd name="T65" fmla="*/ 1 h 6066"/>
                <a:gd name="T66" fmla="*/ 1 w 7279"/>
                <a:gd name="T67" fmla="*/ 1 h 6066"/>
                <a:gd name="T68" fmla="*/ 1 w 7279"/>
                <a:gd name="T69" fmla="*/ 1 h 6066"/>
                <a:gd name="T70" fmla="*/ 1 w 7279"/>
                <a:gd name="T71" fmla="*/ 1 h 6066"/>
                <a:gd name="T72" fmla="*/ 1 w 7279"/>
                <a:gd name="T73" fmla="*/ 1 h 6066"/>
                <a:gd name="T74" fmla="*/ 1 w 7279"/>
                <a:gd name="T75" fmla="*/ 1 h 6066"/>
                <a:gd name="T76" fmla="*/ 1 w 7279"/>
                <a:gd name="T77" fmla="*/ 1 h 6066"/>
                <a:gd name="T78" fmla="*/ 1 w 7279"/>
                <a:gd name="T79" fmla="*/ 1 h 6066"/>
                <a:gd name="T80" fmla="*/ 1 w 7279"/>
                <a:gd name="T81" fmla="*/ 1 h 6066"/>
                <a:gd name="T82" fmla="*/ 1 w 7279"/>
                <a:gd name="T83" fmla="*/ 1 h 6066"/>
                <a:gd name="T84" fmla="*/ 1 w 7279"/>
                <a:gd name="T85" fmla="*/ 0 h 6066"/>
                <a:gd name="T86" fmla="*/ 1 w 7279"/>
                <a:gd name="T87" fmla="*/ 0 h 6066"/>
                <a:gd name="T88" fmla="*/ 1 w 7279"/>
                <a:gd name="T89" fmla="*/ 0 h 6066"/>
                <a:gd name="T90" fmla="*/ 1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</p:grpSp>
      <p:pic>
        <p:nvPicPr>
          <p:cNvPr id="111" name="Рисунок 176" descr="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9750425" y="86585"/>
            <a:ext cx="2203450" cy="267448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Рисунок 177" descr="11__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5975350" y="1107725"/>
            <a:ext cx="3570288" cy="16533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Рисунок 65" descr="2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2989264" y="2366629"/>
            <a:ext cx="3544887" cy="16533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Прямоугольник 113"/>
          <p:cNvSpPr/>
          <p:nvPr/>
        </p:nvSpPr>
        <p:spPr>
          <a:xfrm>
            <a:off x="2719388" y="4026842"/>
            <a:ext cx="258762" cy="19240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88456" y="4422533"/>
            <a:ext cx="8636000" cy="606669"/>
          </a:xfrm>
        </p:spPr>
        <p:txBody>
          <a:bodyPr anchor="t"/>
          <a:lstStyle>
            <a:lvl1pPr>
              <a:defRPr sz="277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9" name="Заголовок 7"/>
          <p:cNvSpPr>
            <a:spLocks noGrp="1"/>
          </p:cNvSpPr>
          <p:nvPr>
            <p:ph type="ctrTitle"/>
          </p:nvPr>
        </p:nvSpPr>
        <p:spPr>
          <a:xfrm>
            <a:off x="2688456" y="4422533"/>
            <a:ext cx="8636000" cy="606669"/>
          </a:xfrm>
        </p:spPr>
        <p:txBody>
          <a:bodyPr anchor="t"/>
          <a:lstStyle>
            <a:lvl1pPr>
              <a:defRPr sz="277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595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35E7397-D7C7-4F28-B82D-67D6D29CA327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fld id="{A1DF5BE9-77FD-41A5-AF5F-B484570F934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879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70433" y="44451"/>
            <a:ext cx="2717800" cy="65531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7033" y="44451"/>
            <a:ext cx="7950200" cy="65531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35E7397-D7C7-4F28-B82D-67D6D29CA327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fld id="{A1DF5BE9-77FD-41A5-AF5F-B484570F934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793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95798" indent="0" algn="ctr">
              <a:buNone/>
              <a:defRPr/>
            </a:lvl2pPr>
            <a:lvl3pPr marL="791596" indent="0" algn="ctr">
              <a:buNone/>
              <a:defRPr/>
            </a:lvl3pPr>
            <a:lvl4pPr marL="1187394" indent="0" algn="ctr">
              <a:buNone/>
              <a:defRPr/>
            </a:lvl4pPr>
            <a:lvl5pPr marL="1583192" indent="0" algn="ctr">
              <a:buNone/>
              <a:defRPr/>
            </a:lvl5pPr>
            <a:lvl6pPr marL="1978990" indent="0" algn="ctr">
              <a:buNone/>
              <a:defRPr/>
            </a:lvl6pPr>
            <a:lvl7pPr marL="2374788" indent="0" algn="ctr">
              <a:buNone/>
              <a:defRPr/>
            </a:lvl7pPr>
            <a:lvl8pPr marL="2770586" indent="0" algn="ctr">
              <a:buNone/>
              <a:defRPr/>
            </a:lvl8pPr>
            <a:lvl9pPr marL="3166384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35E7397-D7C7-4F28-B82D-67D6D29CA327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74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1"/>
          </a:xfrm>
        </p:spPr>
        <p:txBody>
          <a:bodyPr anchor="b"/>
          <a:lstStyle>
            <a:lvl1pPr algn="ctr">
              <a:defRPr sz="519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2078"/>
            </a:lvl1pPr>
            <a:lvl2pPr marL="395798" indent="0" algn="ctr">
              <a:buNone/>
              <a:defRPr sz="1731"/>
            </a:lvl2pPr>
            <a:lvl3pPr marL="791596" indent="0" algn="ctr">
              <a:buNone/>
              <a:defRPr sz="1558"/>
            </a:lvl3pPr>
            <a:lvl4pPr marL="1187394" indent="0" algn="ctr">
              <a:buNone/>
              <a:defRPr sz="1385"/>
            </a:lvl4pPr>
            <a:lvl5pPr marL="1583192" indent="0" algn="ctr">
              <a:buNone/>
              <a:defRPr sz="1385"/>
            </a:lvl5pPr>
            <a:lvl6pPr marL="1978990" indent="0" algn="ctr">
              <a:buNone/>
              <a:defRPr sz="1385"/>
            </a:lvl6pPr>
            <a:lvl7pPr marL="2374788" indent="0" algn="ctr">
              <a:buNone/>
              <a:defRPr sz="1385"/>
            </a:lvl7pPr>
            <a:lvl8pPr marL="2770586" indent="0" algn="ctr">
              <a:buNone/>
              <a:defRPr sz="1385"/>
            </a:lvl8pPr>
            <a:lvl9pPr marL="3166384" indent="0" algn="ctr">
              <a:buNone/>
              <a:defRPr sz="1385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63"/>
            <a:ext cx="2743200" cy="36557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35E7397-D7C7-4F28-B82D-67D6D29CA327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63"/>
            <a:ext cx="4114800" cy="36557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F5BE9-77FD-41A5-AF5F-B484570F9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494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00" y="3790454"/>
            <a:ext cx="6096000" cy="229517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/>
          </a:p>
        </p:txBody>
      </p:sp>
      <p:sp>
        <p:nvSpPr>
          <p:cNvPr id="4" name="Прямоугольник 3"/>
          <p:cNvSpPr/>
          <p:nvPr/>
        </p:nvSpPr>
        <p:spPr>
          <a:xfrm>
            <a:off x="0" y="1107725"/>
            <a:ext cx="6096000" cy="229517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97713"/>
            <a:ext cx="12192000" cy="239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302413" y="254255"/>
            <a:ext cx="5245100" cy="149391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/>
          </a:p>
        </p:txBody>
      </p:sp>
      <p:sp>
        <p:nvSpPr>
          <p:cNvPr id="57" name="Прямоугольник 56"/>
          <p:cNvSpPr/>
          <p:nvPr/>
        </p:nvSpPr>
        <p:spPr>
          <a:xfrm>
            <a:off x="3087312" y="4054246"/>
            <a:ext cx="258762" cy="192409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88456" y="4283652"/>
            <a:ext cx="8636000" cy="1827137"/>
          </a:xfrm>
        </p:spPr>
        <p:txBody>
          <a:bodyPr anchor="t"/>
          <a:lstStyle>
            <a:lvl1pPr>
              <a:defRPr lang="ru-RU" sz="2770" smtClean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7" y="1423825"/>
            <a:ext cx="3169926" cy="1696719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838" y="183548"/>
            <a:ext cx="2978630" cy="171912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89146"/>
            <a:ext cx="4337384" cy="24929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595" y="1347047"/>
            <a:ext cx="3118894" cy="27667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0652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5571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171"/>
            <a:ext cx="12192000" cy="88782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2700" y="6054007"/>
            <a:ext cx="2998788" cy="71191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4838" y="6044386"/>
            <a:ext cx="9047162" cy="71328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46039" y="0"/>
            <a:ext cx="1825625" cy="155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464050" y="0"/>
            <a:ext cx="0" cy="15846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93864" y="116820"/>
            <a:ext cx="1643079" cy="118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558">
                <a:solidFill>
                  <a:srgbClr val="FFFFFF"/>
                </a:solidFill>
              </a:rPr>
              <a:t>КРАСНОЯРСКИЙ</a:t>
            </a:r>
          </a:p>
          <a:p>
            <a:pPr eaLnBrk="1" hangingPunct="1">
              <a:defRPr/>
            </a:pPr>
            <a:r>
              <a:rPr lang="ru-RU" altLang="ru-RU" sz="2424">
                <a:solidFill>
                  <a:srgbClr val="FFFFFF"/>
                </a:solidFill>
              </a:rPr>
              <a:t>ИНСТИТУТ</a:t>
            </a:r>
            <a:endParaRPr lang="ru-RU" altLang="ru-RU" sz="1558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ru-RU" altLang="ru-RU" sz="1558">
                <a:solidFill>
                  <a:srgbClr val="FFFFFF"/>
                </a:solidFill>
              </a:rPr>
              <a:t>ПОВЫШЕНИЯ</a:t>
            </a:r>
          </a:p>
          <a:p>
            <a:pPr eaLnBrk="1" hangingPunct="1">
              <a:defRPr/>
            </a:pPr>
            <a:r>
              <a:rPr lang="ru-RU" altLang="ru-RU" sz="1558">
                <a:solidFill>
                  <a:srgbClr val="FFFFFF"/>
                </a:solidFill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251">
                <a:solidFill>
                  <a:srgbClr val="FFFFFF"/>
                </a:solidFill>
              </a:defRPr>
            </a:lvl1pPr>
            <a:lvl2pPr marL="395798" indent="0" algn="ctr">
              <a:buNone/>
            </a:lvl2pPr>
            <a:lvl3pPr marL="791596" indent="0" algn="ctr">
              <a:buNone/>
            </a:lvl3pPr>
            <a:lvl4pPr marL="1187394" indent="0" algn="ctr">
              <a:buNone/>
            </a:lvl4pPr>
            <a:lvl5pPr marL="1583192" indent="0" algn="ctr">
              <a:buNone/>
            </a:lvl5pPr>
            <a:lvl6pPr marL="1978990" indent="0" algn="ctr">
              <a:buNone/>
            </a:lvl6pPr>
            <a:lvl7pPr marL="2374788" indent="0" algn="ctr">
              <a:buNone/>
            </a:lvl7pPr>
            <a:lvl8pPr marL="2770586" indent="0" algn="ctr">
              <a:buNone/>
            </a:lvl8pPr>
            <a:lvl9pPr marL="3166384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101600" y="6069124"/>
            <a:ext cx="27432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173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FCDF56-81D4-44BD-9DFC-A971126330C6}" type="datetimeFigureOut">
              <a:rPr lang="ru-RU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781300" y="237763"/>
            <a:ext cx="7823200" cy="364202"/>
          </a:xfrm>
        </p:spPr>
        <p:txBody>
          <a:bodyPr/>
          <a:lstStyle>
            <a:lvl1pPr algn="r"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668000" y="229517"/>
            <a:ext cx="1117600" cy="379320"/>
          </a:xfrm>
        </p:spPr>
        <p:txBody>
          <a:bodyPr/>
          <a:lstStyle>
            <a:lvl1pPr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fld id="{1BAFAACD-107F-47A1-8BB5-4AE34F1166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7902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864" y="228601"/>
            <a:ext cx="10871200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816864" y="1600201"/>
            <a:ext cx="10871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58BA5-3DA3-4F42-A53A-161841D93B2B}" type="datetimeFigureOut">
              <a:rPr lang="ru-RU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0CC2F-0BF0-45D5-B24B-952635E904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2914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153"/>
            <a:ext cx="12192000" cy="11434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1117"/>
            <a:ext cx="1727200" cy="98953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8800" y="1601117"/>
            <a:ext cx="10363200" cy="98953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1" y="2743201"/>
            <a:ext cx="9497484" cy="1673225"/>
          </a:xfrm>
        </p:spPr>
        <p:txBody>
          <a:bodyPr/>
          <a:lstStyle>
            <a:lvl1pPr marL="0" indent="0">
              <a:buNone/>
              <a:defRPr sz="2424">
                <a:solidFill>
                  <a:schemeClr val="tx2"/>
                </a:solidFill>
              </a:defRPr>
            </a:lvl1pPr>
            <a:lvl2pPr>
              <a:buNone/>
              <a:defRPr sz="1558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1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12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600201"/>
            <a:ext cx="10160000" cy="990600"/>
          </a:xfrm>
        </p:spPr>
        <p:txBody>
          <a:bodyPr/>
          <a:lstStyle>
            <a:lvl1pPr algn="l">
              <a:buNone/>
              <a:defRPr sz="3809" b="0" cap="none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7E22C-A6CD-4A97-9B42-FE64B1B16C6A}" type="datetimeFigureOut">
              <a:rPr lang="ru-RU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295"/>
            <a:ext cx="1727200" cy="700918"/>
          </a:xfrm>
        </p:spPr>
        <p:txBody>
          <a:bodyPr>
            <a:noAutofit/>
          </a:bodyPr>
          <a:lstStyle>
            <a:lvl1pPr>
              <a:defRPr sz="2078"/>
            </a:lvl1pPr>
          </a:lstStyle>
          <a:p>
            <a:pPr>
              <a:defRPr/>
            </a:pPr>
            <a:fld id="{567475E7-7712-42AE-9353-94EB568912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181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0C32708-D616-4D26-85EC-89C07B1FB1E3}" type="datetimeFigureOut">
              <a:rPr lang="ru-RU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308BC-FD96-4C1F-A1D4-93641B5F62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461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273051"/>
            <a:ext cx="10871200" cy="869949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812800" y="2438401"/>
            <a:ext cx="5181600" cy="35813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400800" y="2438401"/>
            <a:ext cx="5181600" cy="35813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1731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1731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5F380CA-7ED5-411E-91F4-7D7FF9E61402}" type="datetimeFigureOut">
              <a:rPr lang="ru-RU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D56D2-7BD2-494B-887F-4F7D02ACBA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68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35E7397-D7C7-4F28-B82D-67D6D29CA327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fld id="{A1DF5BE9-77FD-41A5-AF5F-B484570F934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940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68B6D-53AE-4CC1-A2A1-1CD523B7BCD6}" type="datetimeFigureOut">
              <a:rPr lang="ru-RU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A56BE-F081-4E33-B874-F3DF0161E3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1930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595AA-D23B-46E3-9710-72BE46983ED6}" type="datetimeFigureOut">
              <a:rPr lang="ru-RU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9164"/>
            <a:ext cx="711200" cy="379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1067F-D6B8-487D-B774-BCD02BDD3A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3002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273051"/>
            <a:ext cx="10769600" cy="869949"/>
          </a:xfrm>
        </p:spPr>
        <p:txBody>
          <a:bodyPr/>
          <a:lstStyle>
            <a:lvl1pPr algn="l">
              <a:buNone/>
              <a:defRPr sz="3809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866"/>
              </a:spcAft>
              <a:buNone/>
              <a:defRPr sz="1558"/>
            </a:lvl1pPr>
            <a:lvl2pPr>
              <a:buNone/>
              <a:defRPr sz="1039"/>
            </a:lvl2pPr>
            <a:lvl3pPr>
              <a:buNone/>
              <a:defRPr sz="866"/>
            </a:lvl3pPr>
            <a:lvl4pPr>
              <a:buNone/>
              <a:defRPr sz="779"/>
            </a:lvl4pPr>
            <a:lvl5pPr>
              <a:buNone/>
              <a:defRPr sz="779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F519-16C0-4925-A442-BD61BF50DC17}" type="datetimeFigureOut">
              <a:rPr lang="ru-RU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878F3-3A24-48B0-8A23-21A8B79F8F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7191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12700" y="4572459"/>
            <a:ext cx="12192000" cy="88782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2700" y="4663165"/>
            <a:ext cx="1951038" cy="713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8988" y="4654920"/>
            <a:ext cx="10133012" cy="7119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930400" y="0"/>
            <a:ext cx="133350" cy="6867621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3600" y="5486401"/>
            <a:ext cx="9753600" cy="685800"/>
          </a:xfrm>
        </p:spPr>
        <p:txBody>
          <a:bodyPr/>
          <a:lstStyle>
            <a:lvl1pPr marL="0" indent="0">
              <a:buFontTx/>
              <a:buNone/>
              <a:defRPr sz="1472"/>
            </a:lvl1pPr>
            <a:lvl2pPr>
              <a:buFontTx/>
              <a:buNone/>
              <a:defRPr sz="1039"/>
            </a:lvl2pPr>
            <a:lvl3pPr>
              <a:buFontTx/>
              <a:buNone/>
              <a:defRPr sz="866"/>
            </a:lvl3pPr>
            <a:lvl4pPr>
              <a:buFontTx/>
              <a:buNone/>
              <a:defRPr sz="779"/>
            </a:lvl4pPr>
            <a:lvl5pPr>
              <a:buFontTx/>
              <a:buNone/>
              <a:defRPr sz="779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424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0768" y="1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77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8331200" y="6249164"/>
            <a:ext cx="3556000" cy="364202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AE1D4B8-0586-4BE4-83DF-DAC12ED5F5AF}" type="datetimeFigureOut">
              <a:rPr lang="ru-RU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89"/>
            <a:ext cx="1930400" cy="663811"/>
          </a:xfrm>
        </p:spPr>
        <p:txBody>
          <a:bodyPr/>
          <a:lstStyle>
            <a:lvl1pPr>
              <a:defRPr sz="2424"/>
            </a:lvl1pPr>
          </a:lstStyle>
          <a:p>
            <a:pPr>
              <a:defRPr/>
            </a:pPr>
            <a:fld id="{5BD3977E-88B3-4FED-9460-B3E34678F4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2133600" y="6249164"/>
            <a:ext cx="6096000" cy="364202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77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707C9-A40B-44DE-BAE9-FD0DDC33D809}" type="datetimeFigureOut">
              <a:rPr lang="ru-RU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79AFF-0613-4A63-9637-1680BE0B59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4792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8128000" y="0"/>
            <a:ext cx="427038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89913" y="608837"/>
            <a:ext cx="304800" cy="6249163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89913" y="0"/>
            <a:ext cx="304800" cy="534622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609602"/>
            <a:ext cx="2743200" cy="55165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8737600" y="6249164"/>
            <a:ext cx="2946400" cy="36420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23E1D-EAD1-474D-8D47-6CCDCA385E91}" type="datetimeFigureOut">
              <a:rPr lang="ru-RU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249164"/>
            <a:ext cx="7431088" cy="36420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8074208" y="104592"/>
            <a:ext cx="534622" cy="3254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05D1-C624-497D-ADEB-852E14D0D8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5597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2"/>
            <a:ext cx="109728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041"/>
            <a:ext cx="2844800" cy="476899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DC48FBA-0C2F-4904-A2B5-86C8D16CDB3A}" type="datetimeFigureOut">
              <a:rPr lang="ru-RU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041"/>
            <a:ext cx="3860800" cy="4768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041"/>
            <a:ext cx="2844800" cy="476899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BFBE16E-BD8C-4683-A122-2C047FF154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821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46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731"/>
            </a:lvl1pPr>
            <a:lvl2pPr marL="395798" indent="0">
              <a:buNone/>
              <a:defRPr sz="1558"/>
            </a:lvl2pPr>
            <a:lvl3pPr marL="791596" indent="0">
              <a:buNone/>
              <a:defRPr sz="1385"/>
            </a:lvl3pPr>
            <a:lvl4pPr marL="1187394" indent="0">
              <a:buNone/>
              <a:defRPr sz="1212"/>
            </a:lvl4pPr>
            <a:lvl5pPr marL="1583192" indent="0">
              <a:buNone/>
              <a:defRPr sz="1212"/>
            </a:lvl5pPr>
            <a:lvl6pPr marL="1978990" indent="0">
              <a:buNone/>
              <a:defRPr sz="1212"/>
            </a:lvl6pPr>
            <a:lvl7pPr marL="2374788" indent="0">
              <a:buNone/>
              <a:defRPr sz="1212"/>
            </a:lvl7pPr>
            <a:lvl8pPr marL="2770586" indent="0">
              <a:buNone/>
              <a:defRPr sz="1212"/>
            </a:lvl8pPr>
            <a:lvl9pPr marL="3166384" indent="0">
              <a:buNone/>
              <a:defRPr sz="121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35E7397-D7C7-4F28-B82D-67D6D29CA327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fld id="{A1DF5BE9-77FD-41A5-AF5F-B484570F934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071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7033" y="1989138"/>
            <a:ext cx="5334000" cy="4608512"/>
          </a:xfrm>
        </p:spPr>
        <p:txBody>
          <a:bodyPr/>
          <a:lstStyle>
            <a:lvl1pPr>
              <a:defRPr sz="2424"/>
            </a:lvl1pPr>
            <a:lvl2pPr>
              <a:defRPr sz="2078"/>
            </a:lvl2pPr>
            <a:lvl3pPr>
              <a:defRPr sz="1731"/>
            </a:lvl3pPr>
            <a:lvl4pPr>
              <a:defRPr sz="1558"/>
            </a:lvl4pPr>
            <a:lvl5pPr>
              <a:defRPr sz="1558"/>
            </a:lvl5pPr>
            <a:lvl6pPr>
              <a:defRPr sz="1558"/>
            </a:lvl6pPr>
            <a:lvl7pPr>
              <a:defRPr sz="1558"/>
            </a:lvl7pPr>
            <a:lvl8pPr>
              <a:defRPr sz="1558"/>
            </a:lvl8pPr>
            <a:lvl9pPr>
              <a:defRPr sz="155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54233" y="1989138"/>
            <a:ext cx="5334000" cy="4608512"/>
          </a:xfrm>
        </p:spPr>
        <p:txBody>
          <a:bodyPr/>
          <a:lstStyle>
            <a:lvl1pPr>
              <a:defRPr sz="2424"/>
            </a:lvl1pPr>
            <a:lvl2pPr>
              <a:defRPr sz="2078"/>
            </a:lvl2pPr>
            <a:lvl3pPr>
              <a:defRPr sz="1731"/>
            </a:lvl3pPr>
            <a:lvl4pPr>
              <a:defRPr sz="1558"/>
            </a:lvl4pPr>
            <a:lvl5pPr>
              <a:defRPr sz="1558"/>
            </a:lvl5pPr>
            <a:lvl6pPr>
              <a:defRPr sz="1558"/>
            </a:lvl6pPr>
            <a:lvl7pPr>
              <a:defRPr sz="1558"/>
            </a:lvl7pPr>
            <a:lvl8pPr>
              <a:defRPr sz="1558"/>
            </a:lvl8pPr>
            <a:lvl9pPr>
              <a:defRPr sz="155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35E7397-D7C7-4F28-B82D-67D6D29CA327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fld id="{A1DF5BE9-77FD-41A5-AF5F-B484570F934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97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078" b="1"/>
            </a:lvl1pPr>
            <a:lvl2pPr marL="395798" indent="0">
              <a:buNone/>
              <a:defRPr sz="1731" b="1"/>
            </a:lvl2pPr>
            <a:lvl3pPr marL="791596" indent="0">
              <a:buNone/>
              <a:defRPr sz="1558" b="1"/>
            </a:lvl3pPr>
            <a:lvl4pPr marL="1187394" indent="0">
              <a:buNone/>
              <a:defRPr sz="1385" b="1"/>
            </a:lvl4pPr>
            <a:lvl5pPr marL="1583192" indent="0">
              <a:buNone/>
              <a:defRPr sz="1385" b="1"/>
            </a:lvl5pPr>
            <a:lvl6pPr marL="1978990" indent="0">
              <a:buNone/>
              <a:defRPr sz="1385" b="1"/>
            </a:lvl6pPr>
            <a:lvl7pPr marL="2374788" indent="0">
              <a:buNone/>
              <a:defRPr sz="1385" b="1"/>
            </a:lvl7pPr>
            <a:lvl8pPr marL="2770586" indent="0">
              <a:buNone/>
              <a:defRPr sz="1385" b="1"/>
            </a:lvl8pPr>
            <a:lvl9pPr marL="3166384" indent="0">
              <a:buNone/>
              <a:defRPr sz="138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4"/>
            <a:ext cx="5386917" cy="3951288"/>
          </a:xfrm>
        </p:spPr>
        <p:txBody>
          <a:bodyPr/>
          <a:lstStyle>
            <a:lvl1pPr>
              <a:defRPr sz="2078"/>
            </a:lvl1pPr>
            <a:lvl2pPr>
              <a:defRPr sz="1731"/>
            </a:lvl2pPr>
            <a:lvl3pPr>
              <a:defRPr sz="1558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2"/>
          </a:xfrm>
        </p:spPr>
        <p:txBody>
          <a:bodyPr anchor="b"/>
          <a:lstStyle>
            <a:lvl1pPr marL="0" indent="0">
              <a:buNone/>
              <a:defRPr sz="2078" b="1"/>
            </a:lvl1pPr>
            <a:lvl2pPr marL="395798" indent="0">
              <a:buNone/>
              <a:defRPr sz="1731" b="1"/>
            </a:lvl2pPr>
            <a:lvl3pPr marL="791596" indent="0">
              <a:buNone/>
              <a:defRPr sz="1558" b="1"/>
            </a:lvl3pPr>
            <a:lvl4pPr marL="1187394" indent="0">
              <a:buNone/>
              <a:defRPr sz="1385" b="1"/>
            </a:lvl4pPr>
            <a:lvl5pPr marL="1583192" indent="0">
              <a:buNone/>
              <a:defRPr sz="1385" b="1"/>
            </a:lvl5pPr>
            <a:lvl6pPr marL="1978990" indent="0">
              <a:buNone/>
              <a:defRPr sz="1385" b="1"/>
            </a:lvl6pPr>
            <a:lvl7pPr marL="2374788" indent="0">
              <a:buNone/>
              <a:defRPr sz="1385" b="1"/>
            </a:lvl7pPr>
            <a:lvl8pPr marL="2770586" indent="0">
              <a:buNone/>
              <a:defRPr sz="1385" b="1"/>
            </a:lvl8pPr>
            <a:lvl9pPr marL="3166384" indent="0">
              <a:buNone/>
              <a:defRPr sz="138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3" cy="3951288"/>
          </a:xfrm>
        </p:spPr>
        <p:txBody>
          <a:bodyPr/>
          <a:lstStyle>
            <a:lvl1pPr>
              <a:defRPr sz="2078"/>
            </a:lvl1pPr>
            <a:lvl2pPr>
              <a:defRPr sz="1731"/>
            </a:lvl2pPr>
            <a:lvl3pPr>
              <a:defRPr sz="1558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35E7397-D7C7-4F28-B82D-67D6D29CA327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fld id="{A1DF5BE9-77FD-41A5-AF5F-B484570F934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34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35E7397-D7C7-4F28-B82D-67D6D29CA327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39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35E7397-D7C7-4F28-B82D-67D6D29CA327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fld id="{A1DF5BE9-77FD-41A5-AF5F-B484570F934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443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173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6" y="273052"/>
            <a:ext cx="6815667" cy="5853113"/>
          </a:xfrm>
        </p:spPr>
        <p:txBody>
          <a:bodyPr/>
          <a:lstStyle>
            <a:lvl1pPr>
              <a:defRPr sz="2770"/>
            </a:lvl1pPr>
            <a:lvl2pPr>
              <a:defRPr sz="2424"/>
            </a:lvl2pPr>
            <a:lvl3pPr>
              <a:defRPr sz="2078"/>
            </a:lvl3pPr>
            <a:lvl4pPr>
              <a:defRPr sz="1731"/>
            </a:lvl4pPr>
            <a:lvl5pPr>
              <a:defRPr sz="1731"/>
            </a:lvl5pPr>
            <a:lvl6pPr>
              <a:defRPr sz="1731"/>
            </a:lvl6pPr>
            <a:lvl7pPr>
              <a:defRPr sz="1731"/>
            </a:lvl7pPr>
            <a:lvl8pPr>
              <a:defRPr sz="1731"/>
            </a:lvl8pPr>
            <a:lvl9pPr>
              <a:defRPr sz="173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212"/>
            </a:lvl1pPr>
            <a:lvl2pPr marL="395798" indent="0">
              <a:buNone/>
              <a:defRPr sz="1039"/>
            </a:lvl2pPr>
            <a:lvl3pPr marL="791596" indent="0">
              <a:buNone/>
              <a:defRPr sz="866"/>
            </a:lvl3pPr>
            <a:lvl4pPr marL="1187394" indent="0">
              <a:buNone/>
              <a:defRPr sz="779"/>
            </a:lvl4pPr>
            <a:lvl5pPr marL="1583192" indent="0">
              <a:buNone/>
              <a:defRPr sz="779"/>
            </a:lvl5pPr>
            <a:lvl6pPr marL="1978990" indent="0">
              <a:buNone/>
              <a:defRPr sz="779"/>
            </a:lvl6pPr>
            <a:lvl7pPr marL="2374788" indent="0">
              <a:buNone/>
              <a:defRPr sz="779"/>
            </a:lvl7pPr>
            <a:lvl8pPr marL="2770586" indent="0">
              <a:buNone/>
              <a:defRPr sz="779"/>
            </a:lvl8pPr>
            <a:lvl9pPr marL="3166384" indent="0">
              <a:buNone/>
              <a:defRPr sz="77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35E7397-D7C7-4F28-B82D-67D6D29CA327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fld id="{A1DF5BE9-77FD-41A5-AF5F-B484570F934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676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73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2770"/>
            </a:lvl1pPr>
            <a:lvl2pPr marL="395798" indent="0">
              <a:buNone/>
              <a:defRPr sz="2424"/>
            </a:lvl2pPr>
            <a:lvl3pPr marL="791596" indent="0">
              <a:buNone/>
              <a:defRPr sz="2078"/>
            </a:lvl3pPr>
            <a:lvl4pPr marL="1187394" indent="0">
              <a:buNone/>
              <a:defRPr sz="1731"/>
            </a:lvl4pPr>
            <a:lvl5pPr marL="1583192" indent="0">
              <a:buNone/>
              <a:defRPr sz="1731"/>
            </a:lvl5pPr>
            <a:lvl6pPr marL="1978990" indent="0">
              <a:buNone/>
              <a:defRPr sz="1731"/>
            </a:lvl6pPr>
            <a:lvl7pPr marL="2374788" indent="0">
              <a:buNone/>
              <a:defRPr sz="1731"/>
            </a:lvl7pPr>
            <a:lvl8pPr marL="2770586" indent="0">
              <a:buNone/>
              <a:defRPr sz="1731"/>
            </a:lvl8pPr>
            <a:lvl9pPr marL="3166384" indent="0">
              <a:buNone/>
              <a:defRPr sz="1731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212"/>
            </a:lvl1pPr>
            <a:lvl2pPr marL="395798" indent="0">
              <a:buNone/>
              <a:defRPr sz="1039"/>
            </a:lvl2pPr>
            <a:lvl3pPr marL="791596" indent="0">
              <a:buNone/>
              <a:defRPr sz="866"/>
            </a:lvl3pPr>
            <a:lvl4pPr marL="1187394" indent="0">
              <a:buNone/>
              <a:defRPr sz="779"/>
            </a:lvl4pPr>
            <a:lvl5pPr marL="1583192" indent="0">
              <a:buNone/>
              <a:defRPr sz="779"/>
            </a:lvl5pPr>
            <a:lvl6pPr marL="1978990" indent="0">
              <a:buNone/>
              <a:defRPr sz="779"/>
            </a:lvl6pPr>
            <a:lvl7pPr marL="2374788" indent="0">
              <a:buNone/>
              <a:defRPr sz="779"/>
            </a:lvl7pPr>
            <a:lvl8pPr marL="2770586" indent="0">
              <a:buNone/>
              <a:defRPr sz="779"/>
            </a:lvl8pPr>
            <a:lvl9pPr marL="3166384" indent="0">
              <a:buNone/>
              <a:defRPr sz="77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35E7397-D7C7-4F28-B82D-67D6D29CA327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fld id="{A1DF5BE9-77FD-41A5-AF5F-B484570F934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422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zalega\Desktop\Красноярск 2015\Рисунки\Top.png"/>
          <p:cNvPicPr preferRelativeResize="0">
            <a:picLocks noChangeArrowheads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754656" y="6503351"/>
            <a:ext cx="11437344" cy="361200"/>
          </a:xfrm>
          <a:prstGeom prst="rect">
            <a:avLst/>
          </a:prstGeom>
          <a:noFill/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0"/>
            <a:ext cx="12192000" cy="101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88950" y="1381221"/>
            <a:ext cx="11349038" cy="463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9" name="Заголовок 21"/>
          <p:cNvSpPr>
            <a:spLocks noGrp="1"/>
          </p:cNvSpPr>
          <p:nvPr>
            <p:ph type="title"/>
          </p:nvPr>
        </p:nvSpPr>
        <p:spPr bwMode="auto">
          <a:xfrm>
            <a:off x="2711450" y="43979"/>
            <a:ext cx="9321800" cy="9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0" y="6504793"/>
            <a:ext cx="711200" cy="35320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/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6551521"/>
            <a:ext cx="711200" cy="24463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212" b="1">
                <a:solidFill>
                  <a:srgbClr val="FFFFFF"/>
                </a:solidFill>
              </a:defRPr>
            </a:lvl1pPr>
          </a:lstStyle>
          <a:p>
            <a:fld id="{A1DF5BE9-77FD-41A5-AF5F-B484570F934F}" type="slidenum">
              <a:rPr lang="ru-RU" smtClean="0"/>
              <a:t>‹#›</a:t>
            </a:fld>
            <a:endParaRPr lang="ru-RU"/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2609850" y="0"/>
            <a:ext cx="0" cy="109398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81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24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24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24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24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24">
          <a:solidFill>
            <a:schemeClr val="bg1"/>
          </a:solidFill>
          <a:latin typeface="Calibri" pitchFamily="34" charset="0"/>
        </a:defRPr>
      </a:lvl5pPr>
      <a:lvl6pPr marL="395798" algn="l" rtl="0" eaLnBrk="1" fontAlgn="base" hangingPunct="1">
        <a:spcBef>
          <a:spcPct val="0"/>
        </a:spcBef>
        <a:spcAft>
          <a:spcPct val="0"/>
        </a:spcAft>
        <a:defRPr sz="3463">
          <a:solidFill>
            <a:schemeClr val="bg1"/>
          </a:solidFill>
          <a:latin typeface="Optima Cyr"/>
        </a:defRPr>
      </a:lvl6pPr>
      <a:lvl7pPr marL="791596" algn="l" rtl="0" eaLnBrk="1" fontAlgn="base" hangingPunct="1">
        <a:spcBef>
          <a:spcPct val="0"/>
        </a:spcBef>
        <a:spcAft>
          <a:spcPct val="0"/>
        </a:spcAft>
        <a:defRPr sz="3463">
          <a:solidFill>
            <a:schemeClr val="bg1"/>
          </a:solidFill>
          <a:latin typeface="Optima Cyr"/>
        </a:defRPr>
      </a:lvl7pPr>
      <a:lvl8pPr marL="1187394" algn="l" rtl="0" eaLnBrk="1" fontAlgn="base" hangingPunct="1">
        <a:spcBef>
          <a:spcPct val="0"/>
        </a:spcBef>
        <a:spcAft>
          <a:spcPct val="0"/>
        </a:spcAft>
        <a:defRPr sz="3463">
          <a:solidFill>
            <a:schemeClr val="bg1"/>
          </a:solidFill>
          <a:latin typeface="Optima Cyr"/>
        </a:defRPr>
      </a:lvl8pPr>
      <a:lvl9pPr marL="1583192" algn="l" rtl="0" eaLnBrk="1" fontAlgn="base" hangingPunct="1">
        <a:spcBef>
          <a:spcPct val="0"/>
        </a:spcBef>
        <a:spcAft>
          <a:spcPct val="0"/>
        </a:spcAft>
        <a:defRPr sz="3463">
          <a:solidFill>
            <a:schemeClr val="bg1"/>
          </a:solidFill>
          <a:latin typeface="Optima Cyr"/>
        </a:defRPr>
      </a:lvl9pPr>
    </p:titleStyle>
    <p:bodyStyle>
      <a:lvl1pPr marL="276234" indent="-276234" algn="l" rtl="0" eaLnBrk="1" fontAlgn="base" hangingPunct="1">
        <a:spcBef>
          <a:spcPts val="606"/>
        </a:spcBef>
        <a:spcAft>
          <a:spcPct val="0"/>
        </a:spcAft>
        <a:buClr>
          <a:srgbClr val="FF3300"/>
        </a:buClr>
        <a:buSzPct val="100000"/>
        <a:buFont typeface="Wingdings" pitchFamily="2" charset="2"/>
        <a:buChar char="§"/>
        <a:defRPr sz="2511">
          <a:solidFill>
            <a:schemeClr val="tx1"/>
          </a:solidFill>
          <a:latin typeface="+mn-lt"/>
          <a:ea typeface="+mn-ea"/>
          <a:cs typeface="+mn-cs"/>
        </a:defRPr>
      </a:lvl1pPr>
      <a:lvl2pPr marL="553843" indent="-236379" algn="l" rtl="0" eaLnBrk="1" fontAlgn="base" hangingPunct="1">
        <a:spcBef>
          <a:spcPts val="476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251">
          <a:solidFill>
            <a:schemeClr val="tx1"/>
          </a:solidFill>
          <a:latin typeface="+mn-lt"/>
        </a:defRPr>
      </a:lvl2pPr>
      <a:lvl3pPr marL="791596" indent="-197899" algn="l" rtl="0" eaLnBrk="1" fontAlgn="base" hangingPunct="1">
        <a:spcBef>
          <a:spcPts val="433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1991">
          <a:solidFill>
            <a:schemeClr val="tx1"/>
          </a:solidFill>
          <a:latin typeface="+mn-lt"/>
        </a:defRPr>
      </a:lvl3pPr>
      <a:lvl4pPr marL="1187394" indent="-197899" algn="l" rtl="0" eaLnBrk="1" fontAlgn="base" hangingPunct="1">
        <a:spcBef>
          <a:spcPts val="346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1731">
          <a:solidFill>
            <a:schemeClr val="tx1"/>
          </a:solidFill>
          <a:latin typeface="+mn-lt"/>
        </a:defRPr>
      </a:lvl4pPr>
      <a:lvl5pPr marL="1583192" indent="-197899" algn="l" rtl="0" eaLnBrk="1" fontAlgn="base" hangingPunct="1">
        <a:spcBef>
          <a:spcPts val="346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731">
          <a:solidFill>
            <a:schemeClr val="tx1"/>
          </a:solidFill>
          <a:latin typeface="+mn-lt"/>
        </a:defRPr>
      </a:lvl5pPr>
      <a:lvl6pPr marL="1978990" indent="-197899" algn="l" rtl="0" eaLnBrk="1" fontAlgn="base" hangingPunct="1">
        <a:spcBef>
          <a:spcPts val="346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731">
          <a:solidFill>
            <a:srgbClr val="FF0000"/>
          </a:solidFill>
          <a:latin typeface="+mn-lt"/>
        </a:defRPr>
      </a:lvl6pPr>
      <a:lvl7pPr marL="2374788" indent="-197899" algn="l" rtl="0" eaLnBrk="1" fontAlgn="base" hangingPunct="1">
        <a:spcBef>
          <a:spcPts val="346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731">
          <a:solidFill>
            <a:srgbClr val="FF0000"/>
          </a:solidFill>
          <a:latin typeface="+mn-lt"/>
        </a:defRPr>
      </a:lvl7pPr>
      <a:lvl8pPr marL="2770586" indent="-197899" algn="l" rtl="0" eaLnBrk="1" fontAlgn="base" hangingPunct="1">
        <a:spcBef>
          <a:spcPts val="346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731">
          <a:solidFill>
            <a:srgbClr val="FF0000"/>
          </a:solidFill>
          <a:latin typeface="+mn-lt"/>
        </a:defRPr>
      </a:lvl8pPr>
      <a:lvl9pPr marL="3166384" indent="-197899" algn="l" rtl="0" eaLnBrk="1" fontAlgn="base" hangingPunct="1">
        <a:spcBef>
          <a:spcPts val="346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731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79159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1pPr>
      <a:lvl2pPr marL="395798" algn="l" defTabSz="79159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2pPr>
      <a:lvl3pPr marL="791596" algn="l" defTabSz="79159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3pPr>
      <a:lvl4pPr marL="1187394" algn="l" defTabSz="79159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4pPr>
      <a:lvl5pPr marL="1583192" algn="l" defTabSz="79159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5pPr>
      <a:lvl6pPr marL="1978990" algn="l" defTabSz="79159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6pPr>
      <a:lvl7pPr marL="2374788" algn="l" defTabSz="79159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7pPr>
      <a:lvl8pPr marL="2770586" algn="l" defTabSz="79159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8pPr>
      <a:lvl9pPr marL="3166384" algn="l" defTabSz="79159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1125592"/>
          </a:xfrm>
          <a:prstGeom prst="rect">
            <a:avLst/>
          </a:prstGeom>
          <a:solidFill>
            <a:srgbClr val="415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>
              <a:solidFill>
                <a:prstClr val="white"/>
              </a:solidFill>
            </a:endParaRPr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817563" y="1988683"/>
            <a:ext cx="10871200" cy="460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12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577B11-C6E3-4B84-BE37-3F7988D3565C}" type="datetimeFigureOut">
              <a:rPr lang="ru-RU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12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165"/>
            <a:ext cx="12192000" cy="31884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19"/>
            <a:ext cx="711200" cy="493391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7400" y="1279519"/>
            <a:ext cx="11404600" cy="49339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647"/>
            <a:ext cx="711200" cy="24326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212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ACE51BE-9787-4DAB-B344-310AE3CCEB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2058" name="Рисунок 9" descr="1.t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"/>
          <a:stretch>
            <a:fillRect/>
          </a:stretch>
        </p:blipFill>
        <p:spPr bwMode="auto">
          <a:xfrm>
            <a:off x="1224367" y="4011794"/>
            <a:ext cx="3313113" cy="107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Заголовок 21"/>
          <p:cNvSpPr>
            <a:spLocks noGrp="1"/>
          </p:cNvSpPr>
          <p:nvPr>
            <p:ph type="title"/>
          </p:nvPr>
        </p:nvSpPr>
        <p:spPr bwMode="auto">
          <a:xfrm>
            <a:off x="3695701" y="43979"/>
            <a:ext cx="6932613" cy="99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408363" y="0"/>
            <a:ext cx="0" cy="112559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34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63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63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63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63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63">
          <a:solidFill>
            <a:schemeClr val="bg1"/>
          </a:solidFill>
          <a:latin typeface="Calibri" pitchFamily="34" charset="0"/>
        </a:defRPr>
      </a:lvl5pPr>
      <a:lvl6pPr marL="395798" algn="l" rtl="0" eaLnBrk="1" fontAlgn="base" hangingPunct="1">
        <a:spcBef>
          <a:spcPct val="0"/>
        </a:spcBef>
        <a:spcAft>
          <a:spcPct val="0"/>
        </a:spcAft>
        <a:defRPr sz="3463">
          <a:solidFill>
            <a:schemeClr val="bg1"/>
          </a:solidFill>
          <a:latin typeface="Calibri" pitchFamily="34" charset="0"/>
        </a:defRPr>
      </a:lvl6pPr>
      <a:lvl7pPr marL="791596" algn="l" rtl="0" eaLnBrk="1" fontAlgn="base" hangingPunct="1">
        <a:spcBef>
          <a:spcPct val="0"/>
        </a:spcBef>
        <a:spcAft>
          <a:spcPct val="0"/>
        </a:spcAft>
        <a:defRPr sz="3463">
          <a:solidFill>
            <a:schemeClr val="bg1"/>
          </a:solidFill>
          <a:latin typeface="Calibri" pitchFamily="34" charset="0"/>
        </a:defRPr>
      </a:lvl7pPr>
      <a:lvl8pPr marL="1187394" algn="l" rtl="0" eaLnBrk="1" fontAlgn="base" hangingPunct="1">
        <a:spcBef>
          <a:spcPct val="0"/>
        </a:spcBef>
        <a:spcAft>
          <a:spcPct val="0"/>
        </a:spcAft>
        <a:defRPr sz="3463">
          <a:solidFill>
            <a:schemeClr val="bg1"/>
          </a:solidFill>
          <a:latin typeface="Calibri" pitchFamily="34" charset="0"/>
        </a:defRPr>
      </a:lvl8pPr>
      <a:lvl9pPr marL="1583192" algn="l" rtl="0" eaLnBrk="1" fontAlgn="base" hangingPunct="1">
        <a:spcBef>
          <a:spcPct val="0"/>
        </a:spcBef>
        <a:spcAft>
          <a:spcPct val="0"/>
        </a:spcAft>
        <a:defRPr sz="3463">
          <a:solidFill>
            <a:schemeClr val="bg1"/>
          </a:solidFill>
          <a:latin typeface="Calibri" pitchFamily="34" charset="0"/>
        </a:defRPr>
      </a:lvl9pPr>
    </p:titleStyle>
    <p:bodyStyle>
      <a:lvl1pPr marL="276234" indent="-276234" algn="l" rtl="0" eaLnBrk="1" fontAlgn="base" hangingPunct="1">
        <a:spcBef>
          <a:spcPts val="606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511" kern="1200">
          <a:solidFill>
            <a:schemeClr val="tx1"/>
          </a:solidFill>
          <a:latin typeface="+mn-lt"/>
          <a:ea typeface="+mn-ea"/>
          <a:cs typeface="+mn-cs"/>
        </a:defRPr>
      </a:lvl1pPr>
      <a:lvl2pPr marL="553843" indent="-236379" algn="l" rtl="0" eaLnBrk="1" fontAlgn="base" hangingPunct="1">
        <a:spcBef>
          <a:spcPts val="476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251" kern="1200">
          <a:solidFill>
            <a:schemeClr val="tx1"/>
          </a:solidFill>
          <a:latin typeface="+mn-lt"/>
          <a:ea typeface="+mn-ea"/>
          <a:cs typeface="+mn-cs"/>
        </a:defRPr>
      </a:lvl2pPr>
      <a:lvl3pPr marL="791596" indent="-197899" algn="l" rtl="0" eaLnBrk="1" fontAlgn="base" hangingPunct="1">
        <a:spcBef>
          <a:spcPts val="433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1991" kern="1200">
          <a:solidFill>
            <a:schemeClr val="tx1"/>
          </a:solidFill>
          <a:latin typeface="+mn-lt"/>
          <a:ea typeface="+mn-ea"/>
          <a:cs typeface="+mn-cs"/>
        </a:defRPr>
      </a:lvl3pPr>
      <a:lvl4pPr marL="1187394" indent="-197899" algn="l" rtl="0" eaLnBrk="1" fontAlgn="base" hangingPunct="1">
        <a:spcBef>
          <a:spcPts val="346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1731" kern="1200">
          <a:solidFill>
            <a:schemeClr val="tx1"/>
          </a:solidFill>
          <a:latin typeface="+mn-lt"/>
          <a:ea typeface="+mn-ea"/>
          <a:cs typeface="+mn-cs"/>
        </a:defRPr>
      </a:lvl4pPr>
      <a:lvl5pPr marL="1583192" indent="-197899" algn="l" rtl="0" eaLnBrk="1" fontAlgn="base" hangingPunct="1">
        <a:spcBef>
          <a:spcPts val="346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731" kern="1200">
          <a:solidFill>
            <a:schemeClr val="tx1"/>
          </a:solidFill>
          <a:latin typeface="+mn-lt"/>
          <a:ea typeface="+mn-ea"/>
          <a:cs typeface="+mn-cs"/>
        </a:defRPr>
      </a:lvl5pPr>
      <a:lvl6pPr marL="1820671" indent="-197899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558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8150" indent="-197899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558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95629" indent="-197899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558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533107" indent="-197899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558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57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7915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1873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831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9789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3747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7705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1663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egovorova@kipk.ru" TargetMode="External"/><Relationship Id="rId2" Type="http://schemas.openxmlformats.org/officeDocument/2006/relationships/hyperlink" Target="mailto:propektor@kipk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irulin@kipk.ru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negovorova@kipk.ru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isoko.obrnadzor.gov.ru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62526"/>
            <a:ext cx="2569945" cy="5895473"/>
          </a:xfrm>
          <a:prstGeom prst="rect">
            <a:avLst/>
          </a:prstGeom>
          <a:gradFill flip="none" rotWithShape="1">
            <a:gsLst>
              <a:gs pos="0">
                <a:srgbClr val="465560">
                  <a:shade val="30000"/>
                  <a:satMod val="115000"/>
                </a:srgbClr>
              </a:gs>
              <a:gs pos="50000">
                <a:srgbClr val="465560">
                  <a:shade val="67500"/>
                  <a:satMod val="115000"/>
                </a:srgbClr>
              </a:gs>
              <a:gs pos="100000">
                <a:srgbClr val="46556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445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198" y="1260909"/>
            <a:ext cx="8463249" cy="3686476"/>
          </a:xfrm>
        </p:spPr>
        <p:txBody>
          <a:bodyPr>
            <a:normAutofit fontScale="90000"/>
          </a:bodyPr>
          <a:lstStyle/>
          <a:p>
            <a:pPr algn="r"/>
            <a:br>
              <a:rPr lang="ru-RU" sz="4400" dirty="0"/>
            </a:br>
            <a:br>
              <a:rPr lang="ru-RU" sz="4400" dirty="0"/>
            </a:br>
            <a:br>
              <a:rPr lang="ru-RU" sz="4400" dirty="0"/>
            </a:br>
            <a:br>
              <a:rPr lang="ru-RU" sz="4400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ОЦЕНКА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ПРЕДМЕТНЫХ И МЕТОДИЧЕСКИХ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 КОМПЕТЕНЦИЙ УЧИТЕЛЕЙ</a:t>
            </a:r>
            <a:br>
              <a:rPr lang="ru-RU" sz="4900" dirty="0">
                <a:solidFill>
                  <a:srgbClr val="C00000"/>
                </a:solidFill>
              </a:rPr>
            </a:br>
            <a:endParaRPr lang="ru-RU" sz="4000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17707" y="4762919"/>
            <a:ext cx="9144000" cy="1266092"/>
          </a:xfrm>
        </p:spPr>
        <p:txBody>
          <a:bodyPr/>
          <a:lstStyle/>
          <a:p>
            <a:pPr algn="r"/>
            <a:r>
              <a:rPr lang="ru-RU" sz="2800" b="1" dirty="0">
                <a:solidFill>
                  <a:srgbClr val="44535E"/>
                </a:solidFill>
              </a:rPr>
              <a:t>11 апреля 2022г</a:t>
            </a:r>
            <a:r>
              <a:rPr lang="ru-RU" dirty="0">
                <a:solidFill>
                  <a:srgbClr val="44535E"/>
                </a:solidFill>
              </a:rPr>
              <a:t>, </a:t>
            </a:r>
            <a:endParaRPr lang="ru-RU" sz="2800" b="1" dirty="0">
              <a:solidFill>
                <a:srgbClr val="44535E"/>
              </a:solidFill>
            </a:endParaRPr>
          </a:p>
        </p:txBody>
      </p:sp>
      <p:pic>
        <p:nvPicPr>
          <p:cNvPr id="1026" name="Picture 2" descr="https://yt3.ggpht.com/a/AATXAJz-edpqYsbigIwbMdSaw4YEYvS1BmKNPiXPJvlO=s900-c-k-c0xffffffff-no-rj-m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9" t="10672" r="12927" b="11068"/>
          <a:stretch/>
        </p:blipFill>
        <p:spPr bwMode="auto">
          <a:xfrm>
            <a:off x="385010" y="1078447"/>
            <a:ext cx="1799924" cy="190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367815" y="0"/>
            <a:ext cx="28876" cy="685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046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7CC1D-EBCD-4770-901D-78672668B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ОФОРМЛЕНИЕ ДОКУМЕНТОВ (бумажные КИМ)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648ADC-3430-446D-A969-2E7A0CCA9976}"/>
              </a:ext>
            </a:extLst>
          </p:cNvPr>
          <p:cNvSpPr txBox="1"/>
          <p:nvPr/>
        </p:nvSpPr>
        <p:spPr>
          <a:xfrm>
            <a:off x="2608011" y="1288523"/>
            <a:ext cx="3827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0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ОЦЕНОЧНЫЕ МАТЕРИАЛЫ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039AEC0-5633-4AE8-9456-FE7AFFBB0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807" y="1891887"/>
            <a:ext cx="3612159" cy="3773317"/>
          </a:xfrm>
          <a:prstGeom prst="rect">
            <a:avLst/>
          </a:prstGeom>
          <a:ln>
            <a:solidFill>
              <a:srgbClr val="475762"/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943700C-9B15-42EC-8079-81B312964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611" y="1891887"/>
            <a:ext cx="3528782" cy="3212934"/>
          </a:xfrm>
          <a:prstGeom prst="rect">
            <a:avLst/>
          </a:prstGeom>
          <a:ln>
            <a:solidFill>
              <a:srgbClr val="475762"/>
            </a:solidFill>
          </a:ln>
        </p:spPr>
      </p:pic>
    </p:spTree>
    <p:extLst>
      <p:ext uri="{BB962C8B-B14F-4D97-AF65-F5344CB8AC3E}">
        <p14:creationId xmlns:p14="http://schemas.microsoft.com/office/powerpoint/2010/main" val="2854012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7CC1D-EBCD-4770-901D-78672668B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ОФОРМЛЕНИЕ ДОКУМЕНТОВ (бумажные КИМ)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648ADC-3430-446D-A969-2E7A0CCA9976}"/>
              </a:ext>
            </a:extLst>
          </p:cNvPr>
          <p:cNvSpPr txBox="1"/>
          <p:nvPr/>
        </p:nvSpPr>
        <p:spPr>
          <a:xfrm>
            <a:off x="2489677" y="1288523"/>
            <a:ext cx="3827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0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ОЦЕНОЧНЫЕ МАТЕРИАЛЫ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92CF9F0-9F1E-4066-AD94-86F70952B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861295"/>
              </p:ext>
            </p:extLst>
          </p:nvPr>
        </p:nvGraphicFramePr>
        <p:xfrm>
          <a:off x="2572160" y="2020609"/>
          <a:ext cx="7281844" cy="37542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0540">
                  <a:extLst>
                    <a:ext uri="{9D8B030D-6E8A-4147-A177-3AD203B41FA5}">
                      <a16:colId xmlns:a16="http://schemas.microsoft.com/office/drawing/2014/main" val="1129846204"/>
                    </a:ext>
                  </a:extLst>
                </a:gridCol>
                <a:gridCol w="3721304">
                  <a:extLst>
                    <a:ext uri="{9D8B030D-6E8A-4147-A177-3AD203B41FA5}">
                      <a16:colId xmlns:a16="http://schemas.microsoft.com/office/drawing/2014/main" val="1227647922"/>
                    </a:ext>
                  </a:extLst>
                </a:gridCol>
              </a:tblGrid>
              <a:tr h="3471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Предмет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страниц в работе для учителей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32478845"/>
                  </a:ext>
                </a:extLst>
              </a:tr>
              <a:tr h="3471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Русский язык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8605528"/>
                  </a:ext>
                </a:extLst>
              </a:tr>
              <a:tr h="3603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Математика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02946166"/>
                  </a:ext>
                </a:extLst>
              </a:tr>
              <a:tr h="3603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Физика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58765239"/>
                  </a:ext>
                </a:extLst>
              </a:tr>
              <a:tr h="3603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Химия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78376635"/>
                  </a:ext>
                </a:extLst>
              </a:tr>
              <a:tr h="3361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Биология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03869433"/>
                  </a:ext>
                </a:extLst>
              </a:tr>
              <a:tr h="3603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Литература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26242495"/>
                  </a:ext>
                </a:extLst>
              </a:tr>
              <a:tr h="3603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История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54339870"/>
                  </a:ext>
                </a:extLst>
              </a:tr>
              <a:tr h="3603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Обществознание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69561184"/>
                  </a:ext>
                </a:extLst>
              </a:tr>
              <a:tr h="3603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География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33943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922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CBFC09-736B-40C5-ABD1-65CA941DF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483" y="1417502"/>
            <a:ext cx="5438763" cy="3197308"/>
          </a:xfrm>
          <a:prstGeom prst="rect">
            <a:avLst/>
          </a:prstGeom>
          <a:ln>
            <a:solidFill>
              <a:srgbClr val="4E606C"/>
            </a:solidFill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99DF6-30AC-4F7E-A99A-B84638C18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ОФОРМЛЕНИЕ ДОКУМЕНТОВ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3A040A-D527-472C-AF6B-DC5B61970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59" y="1866251"/>
            <a:ext cx="5120442" cy="3630993"/>
          </a:xfrm>
          <a:prstGeom prst="rect">
            <a:avLst/>
          </a:prstGeom>
          <a:ln>
            <a:solidFill>
              <a:srgbClr val="475762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496E53-8F7E-4165-945D-A0D8A12910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700" y="3949328"/>
            <a:ext cx="5438763" cy="2183873"/>
          </a:xfrm>
          <a:prstGeom prst="rect">
            <a:avLst/>
          </a:prstGeom>
          <a:ln>
            <a:solidFill>
              <a:srgbClr val="4E606C"/>
            </a:solidFill>
          </a:ln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1A8E2AD4-A409-4DDB-BB3A-D36957E23625}"/>
              </a:ext>
            </a:extLst>
          </p:cNvPr>
          <p:cNvSpPr/>
          <p:nvPr/>
        </p:nvSpPr>
        <p:spPr>
          <a:xfrm>
            <a:off x="615600" y="2130623"/>
            <a:ext cx="988945" cy="52065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1A0D51EA-D6ED-4410-8CCF-E5B25CC237D2}"/>
              </a:ext>
            </a:extLst>
          </p:cNvPr>
          <p:cNvSpPr/>
          <p:nvPr/>
        </p:nvSpPr>
        <p:spPr>
          <a:xfrm>
            <a:off x="6614366" y="1734725"/>
            <a:ext cx="1020502" cy="490103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CC031D88-085E-44C7-9350-4DB89A93E55F}"/>
              </a:ext>
            </a:extLst>
          </p:cNvPr>
          <p:cNvSpPr/>
          <p:nvPr/>
        </p:nvSpPr>
        <p:spPr>
          <a:xfrm>
            <a:off x="7272923" y="4204125"/>
            <a:ext cx="1236093" cy="627635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F381092-8FA7-4412-AA39-0896AE76126A}"/>
              </a:ext>
            </a:extLst>
          </p:cNvPr>
          <p:cNvSpPr/>
          <p:nvPr/>
        </p:nvSpPr>
        <p:spPr>
          <a:xfrm>
            <a:off x="9077093" y="1689006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B99E646E-44F5-4056-8047-C76D3953D2BA}"/>
              </a:ext>
            </a:extLst>
          </p:cNvPr>
          <p:cNvSpPr/>
          <p:nvPr/>
        </p:nvSpPr>
        <p:spPr>
          <a:xfrm>
            <a:off x="9077093" y="1738027"/>
            <a:ext cx="1132963" cy="5390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A1133848-2BE0-419E-A5DA-5E03791246C0}"/>
              </a:ext>
            </a:extLst>
          </p:cNvPr>
          <p:cNvSpPr/>
          <p:nvPr/>
        </p:nvSpPr>
        <p:spPr>
          <a:xfrm>
            <a:off x="1021145" y="2979898"/>
            <a:ext cx="1035884" cy="41588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9F902007-8A01-4D34-94F1-7390D9CCA7AA}"/>
              </a:ext>
            </a:extLst>
          </p:cNvPr>
          <p:cNvCxnSpPr/>
          <p:nvPr/>
        </p:nvCxnSpPr>
        <p:spPr>
          <a:xfrm flipH="1">
            <a:off x="2085278" y="2224828"/>
            <a:ext cx="6913756" cy="8529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7D55972D-DBBB-4EF0-8F14-9B7AB945D668}"/>
              </a:ext>
            </a:extLst>
          </p:cNvPr>
          <p:cNvCxnSpPr>
            <a:cxnSpLocks/>
          </p:cNvCxnSpPr>
          <p:nvPr/>
        </p:nvCxnSpPr>
        <p:spPr>
          <a:xfrm>
            <a:off x="9656956" y="2314148"/>
            <a:ext cx="609991" cy="17525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E838FAF0-C5C3-401C-A906-08964B35F569}"/>
              </a:ext>
            </a:extLst>
          </p:cNvPr>
          <p:cNvSpPr/>
          <p:nvPr/>
        </p:nvSpPr>
        <p:spPr>
          <a:xfrm>
            <a:off x="9742123" y="4122960"/>
            <a:ext cx="1211020" cy="60638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BBB46-419D-4D7C-A182-AAB3AD917C8D}"/>
              </a:ext>
            </a:extLst>
          </p:cNvPr>
          <p:cNvSpPr txBox="1"/>
          <p:nvPr/>
        </p:nvSpPr>
        <p:spPr>
          <a:xfrm>
            <a:off x="880906" y="5793346"/>
            <a:ext cx="4414576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Все записи – черной </a:t>
            </a:r>
            <a:r>
              <a:rPr lang="ru-RU" sz="2000" b="1" dirty="0" err="1"/>
              <a:t>гелевой</a:t>
            </a:r>
            <a:r>
              <a:rPr lang="ru-RU" sz="2000" b="1" dirty="0"/>
              <a:t> ручкой!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7161D8-CB78-4159-BF65-98DB1BB04621}"/>
              </a:ext>
            </a:extLst>
          </p:cNvPr>
          <p:cNvSpPr txBox="1"/>
          <p:nvPr/>
        </p:nvSpPr>
        <p:spPr>
          <a:xfrm>
            <a:off x="360260" y="1734725"/>
            <a:ext cx="1499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Вписать дату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17E143-702F-49AC-A0EA-AEA08F70A464}"/>
              </a:ext>
            </a:extLst>
          </p:cNvPr>
          <p:cNvSpPr txBox="1"/>
          <p:nvPr/>
        </p:nvSpPr>
        <p:spPr>
          <a:xfrm>
            <a:off x="7254035" y="4750028"/>
            <a:ext cx="1499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Вписать дату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69D256-080E-436F-B035-414D0124EB39}"/>
              </a:ext>
            </a:extLst>
          </p:cNvPr>
          <p:cNvSpPr txBox="1"/>
          <p:nvPr/>
        </p:nvSpPr>
        <p:spPr>
          <a:xfrm>
            <a:off x="6348785" y="1302967"/>
            <a:ext cx="1499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Вписать дату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F5CE69-767D-4278-BEAE-8C1EB1FDF5E0}"/>
              </a:ext>
            </a:extLst>
          </p:cNvPr>
          <p:cNvSpPr txBox="1"/>
          <p:nvPr/>
        </p:nvSpPr>
        <p:spPr>
          <a:xfrm>
            <a:off x="9253438" y="4614810"/>
            <a:ext cx="264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Вписать номер бланка</a:t>
            </a:r>
          </a:p>
        </p:txBody>
      </p:sp>
    </p:spTree>
    <p:extLst>
      <p:ext uri="{BB962C8B-B14F-4D97-AF65-F5344CB8AC3E}">
        <p14:creationId xmlns:p14="http://schemas.microsoft.com/office/powerpoint/2010/main" val="304038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7411AFC-81FB-4081-903F-327FC6062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450" y="44450"/>
            <a:ext cx="9321800" cy="912813"/>
          </a:xfrm>
        </p:spPr>
        <p:txBody>
          <a:bodyPr/>
          <a:lstStyle/>
          <a:p>
            <a:r>
              <a:rPr lang="ru-RU" sz="2400" b="1" dirty="0"/>
              <a:t>ОФОРМЛЕНИЕ ДОКУМЕНТОВ (электронный протокол)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D52DFA-6B20-4123-A064-C2B50B089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04" y="1219005"/>
            <a:ext cx="7629044" cy="239679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94CDB01-2ABE-4319-8E59-909CBD9CF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2" y="3877539"/>
            <a:ext cx="6427193" cy="25166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1A21D9-F1EF-43DB-BFC1-B5AEAC2CD11A}"/>
              </a:ext>
            </a:extLst>
          </p:cNvPr>
          <p:cNvSpPr txBox="1"/>
          <p:nvPr/>
        </p:nvSpPr>
        <p:spPr>
          <a:xfrm>
            <a:off x="8466268" y="1463040"/>
            <a:ext cx="31519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Электронный протокол 1 - </a:t>
            </a:r>
          </a:p>
          <a:p>
            <a:r>
              <a:rPr lang="ru-RU" sz="2000" dirty="0"/>
              <a:t>«рабочий документ» для формирования логина и пароля на анкетирование</a:t>
            </a:r>
          </a:p>
          <a:p>
            <a:r>
              <a:rPr lang="ru-RU" sz="2000" dirty="0"/>
              <a:t>(не загружается никуда)</a:t>
            </a:r>
            <a:endParaRPr lang="ru-RU" dirty="0"/>
          </a:p>
        </p:txBody>
      </p:sp>
      <p:sp>
        <p:nvSpPr>
          <p:cNvPr id="10" name="Стрелка: влево 9">
            <a:extLst>
              <a:ext uri="{FF2B5EF4-FFF2-40B4-BE49-F238E27FC236}">
                <a16:creationId xmlns:a16="http://schemas.microsoft.com/office/drawing/2014/main" id="{6D22BD4A-203D-40F6-AB04-BCF61767E489}"/>
              </a:ext>
            </a:extLst>
          </p:cNvPr>
          <p:cNvSpPr/>
          <p:nvPr/>
        </p:nvSpPr>
        <p:spPr>
          <a:xfrm>
            <a:off x="7917628" y="2043953"/>
            <a:ext cx="473337" cy="4087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3B9D73-2597-44F9-833A-6C91E659EB29}"/>
              </a:ext>
            </a:extLst>
          </p:cNvPr>
          <p:cNvSpPr txBox="1"/>
          <p:nvPr/>
        </p:nvSpPr>
        <p:spPr>
          <a:xfrm>
            <a:off x="625737" y="4320235"/>
            <a:ext cx="3151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Электронный протокол 2 - </a:t>
            </a:r>
          </a:p>
          <a:p>
            <a:r>
              <a:rPr lang="ru-RU" sz="2000" dirty="0"/>
              <a:t>Для загрузки в личный кабинет ФИСОКО</a:t>
            </a:r>
            <a:endParaRPr lang="ru-RU" dirty="0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24216F76-6FE0-4F6A-B8C9-3B1F2E0AE07F}"/>
              </a:ext>
            </a:extLst>
          </p:cNvPr>
          <p:cNvSpPr/>
          <p:nvPr/>
        </p:nvSpPr>
        <p:spPr>
          <a:xfrm>
            <a:off x="3980329" y="4647304"/>
            <a:ext cx="699247" cy="5701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897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7411AFC-81FB-4081-903F-327FC6062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450" y="44450"/>
            <a:ext cx="9321800" cy="912813"/>
          </a:xfrm>
        </p:spPr>
        <p:txBody>
          <a:bodyPr/>
          <a:lstStyle/>
          <a:p>
            <a:r>
              <a:rPr lang="ru-RU" sz="2400" b="1" dirty="0"/>
              <a:t>ОФОРМЛЕНИЕ ДОКУМЕНТОВ (электронный протокол)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AF21256-4EC5-4D47-AA70-6CEF2FF466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880" y="1210972"/>
            <a:ext cx="6672356" cy="4073867"/>
          </a:xfrm>
          <a:prstGeom prst="rect">
            <a:avLst/>
          </a:prstGeom>
        </p:spPr>
      </p:pic>
      <p:sp>
        <p:nvSpPr>
          <p:cNvPr id="2" name="Стрелка: вверх 1">
            <a:extLst>
              <a:ext uri="{FF2B5EF4-FFF2-40B4-BE49-F238E27FC236}">
                <a16:creationId xmlns:a16="http://schemas.microsoft.com/office/drawing/2014/main" id="{F4E7B931-AD53-441A-B6A9-EE094B5DBEA3}"/>
              </a:ext>
            </a:extLst>
          </p:cNvPr>
          <p:cNvSpPr/>
          <p:nvPr/>
        </p:nvSpPr>
        <p:spPr>
          <a:xfrm>
            <a:off x="2528831" y="5181224"/>
            <a:ext cx="365237" cy="5378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верх 13">
            <a:extLst>
              <a:ext uri="{FF2B5EF4-FFF2-40B4-BE49-F238E27FC236}">
                <a16:creationId xmlns:a16="http://schemas.microsoft.com/office/drawing/2014/main" id="{DFF103A4-1F18-4CF5-A6D6-92DD0F6CE023}"/>
              </a:ext>
            </a:extLst>
          </p:cNvPr>
          <p:cNvSpPr/>
          <p:nvPr/>
        </p:nvSpPr>
        <p:spPr>
          <a:xfrm>
            <a:off x="3844400" y="5181223"/>
            <a:ext cx="365237" cy="5378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612A4A-788F-4744-82B3-AB769892E8A4}"/>
              </a:ext>
            </a:extLst>
          </p:cNvPr>
          <p:cNvSpPr txBox="1"/>
          <p:nvPr/>
        </p:nvSpPr>
        <p:spPr>
          <a:xfrm>
            <a:off x="3270325" y="5852160"/>
            <a:ext cx="6454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вкладка для формирования логина и пароля на анкетирование </a:t>
            </a:r>
          </a:p>
        </p:txBody>
      </p:sp>
    </p:spTree>
    <p:extLst>
      <p:ext uri="{BB962C8B-B14F-4D97-AF65-F5344CB8AC3E}">
        <p14:creationId xmlns:p14="http://schemas.microsoft.com/office/powerpoint/2010/main" val="1032205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7411AFC-81FB-4081-903F-327FC6062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450" y="44450"/>
            <a:ext cx="9321800" cy="912813"/>
          </a:xfrm>
        </p:spPr>
        <p:txBody>
          <a:bodyPr/>
          <a:lstStyle/>
          <a:p>
            <a:r>
              <a:rPr lang="ru-RU" sz="2400" b="1" dirty="0"/>
              <a:t>ОФОРМЛЕНИЕ ДОКУМЕНТОВ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8A2733-AB8D-44AE-B8ED-7E009B6B362C}"/>
              </a:ext>
            </a:extLst>
          </p:cNvPr>
          <p:cNvSpPr txBox="1"/>
          <p:nvPr/>
        </p:nvSpPr>
        <p:spPr>
          <a:xfrm>
            <a:off x="2170443" y="1266093"/>
            <a:ext cx="837027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ru-RU" sz="2800" dirty="0"/>
              <a:t>По итогам оценки в личном кабинете в системе ФИСОКО организатор пункта проведения оценки </a:t>
            </a:r>
            <a:r>
              <a:rPr lang="ru-RU" sz="2800" b="1" dirty="0"/>
              <a:t>загружает</a:t>
            </a:r>
            <a:r>
              <a:rPr lang="ru-RU" sz="2800" dirty="0"/>
              <a:t> </a:t>
            </a:r>
            <a:r>
              <a:rPr lang="ru-RU" sz="2800" b="1" dirty="0"/>
              <a:t>только электронный протокол №2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dirty="0"/>
              <a:t> Бумажный протокол </a:t>
            </a:r>
            <a:r>
              <a:rPr lang="ru-RU" sz="2800" b="1" dirty="0"/>
              <a:t>сканируется и отправляется </a:t>
            </a:r>
            <a:r>
              <a:rPr lang="ru-RU" sz="2800" dirty="0"/>
              <a:t>на адрес регионального координатора: </a:t>
            </a:r>
            <a:r>
              <a:rPr lang="en-US" sz="2800" u="sng" dirty="0"/>
              <a:t>negovorova@kipk.ru</a:t>
            </a:r>
            <a:endParaRPr lang="ru-RU" sz="2800" u="sng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ru-RU" sz="2800" dirty="0"/>
              <a:t>Сами работы </a:t>
            </a:r>
            <a:r>
              <a:rPr lang="ru-RU" sz="2800" b="1" dirty="0"/>
              <a:t>сканируются и направляются </a:t>
            </a:r>
            <a:r>
              <a:rPr lang="ru-RU" sz="2800" dirty="0"/>
              <a:t>на адрес регионального координатора: </a:t>
            </a:r>
            <a:r>
              <a:rPr lang="en-US" sz="2800" u="sng" dirty="0"/>
              <a:t>negovorova@kipk.ru</a:t>
            </a:r>
            <a:endParaRPr lang="ru-RU" sz="2800" u="sng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4107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DCED43-DF72-45F7-97E5-82810588E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ПРОВЕДЕНИЕ ПРОЦЕДУРЫ ОЦЕНКИ КОМПЕТЕНЦИЙ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E045FD-EC76-4A0A-B706-7734C317D50A}"/>
              </a:ext>
            </a:extLst>
          </p:cNvPr>
          <p:cNvSpPr txBox="1"/>
          <p:nvPr/>
        </p:nvSpPr>
        <p:spPr>
          <a:xfrm>
            <a:off x="2552280" y="1312558"/>
            <a:ext cx="9321799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Комплекты в личных кабинетах с 7.00 (время местное)</a:t>
            </a:r>
            <a:br>
              <a:rPr lang="ru-RU" sz="2200" dirty="0">
                <a:latin typeface="Arial" pitchFamily="34" charset="0"/>
                <a:cs typeface="Arial" pitchFamily="34" charset="0"/>
              </a:rPr>
            </a:br>
            <a:r>
              <a:rPr lang="en-US" sz="2200" u="sng" dirty="0">
                <a:solidFill>
                  <a:srgbClr val="C00000"/>
                </a:solidFill>
              </a:rPr>
              <a:t>https://spo-fisoko.obrnadzor.gov.ru</a:t>
            </a:r>
            <a:endParaRPr lang="ru-RU" sz="2200" u="sng" dirty="0">
              <a:solidFill>
                <a:srgbClr val="C00000"/>
              </a:solidFill>
            </a:endParaRP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Организатор в ППО распечатывает комплекты на лазерном принтере (в соответствии с количеством участников и заявленными учебными предметами), проверяет готовность аудитории</a:t>
            </a: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Один уникальный комплект для одного участника! </a:t>
            </a: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11.45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участники оценки проходят в подготовленную аудиторию</a:t>
            </a: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11.55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организатор раздает комплекты, проводит инструктаж (текст инструктажа есть в инструкции для организатора в аудитории)</a:t>
            </a: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12.00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участники приступают к выполнению заданий</a:t>
            </a: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180 минут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– на все предметы !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ABBC14-7243-48E0-B716-952899614592}"/>
              </a:ext>
            </a:extLst>
          </p:cNvPr>
          <p:cNvSpPr txBox="1"/>
          <p:nvPr/>
        </p:nvSpPr>
        <p:spPr>
          <a:xfrm>
            <a:off x="170822" y="1312558"/>
            <a:ext cx="22575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20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апреля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2022 г.</a:t>
            </a:r>
          </a:p>
        </p:txBody>
      </p:sp>
      <p:pic>
        <p:nvPicPr>
          <p:cNvPr id="6" name="Рисунок 5" descr="Часы">
            <a:extLst>
              <a:ext uri="{FF2B5EF4-FFF2-40B4-BE49-F238E27FC236}">
                <a16:creationId xmlns:a16="http://schemas.microsoft.com/office/drawing/2014/main" id="{E0697C7E-F457-495E-A3F7-1260BF030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091" y="3032246"/>
            <a:ext cx="1516990" cy="151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66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F492E-556E-4A64-A5CE-785CA4E38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Правила для участников оценки при выполнении работы</a:t>
            </a:r>
            <a:endParaRPr lang="ru-RU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9940A5-6AED-4596-845E-90A3689312DA}"/>
              </a:ext>
            </a:extLst>
          </p:cNvPr>
          <p:cNvSpPr txBox="1"/>
          <p:nvPr/>
        </p:nvSpPr>
        <p:spPr>
          <a:xfrm>
            <a:off x="2612571" y="1259175"/>
            <a:ext cx="9321800" cy="2169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Участники оценки выполняют работу, используя для этого выданные им материалы в бумажной форме</a:t>
            </a: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Записи делаются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чёрной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гелевой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ручкой</a:t>
            </a: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Ответ необходимо вносить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только в поле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отведённое для записей (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не писать на обратной стороне листа!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Разрешается пользоваться черновиком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AEE297-7C15-4ED0-A267-E35452E868A4}"/>
              </a:ext>
            </a:extLst>
          </p:cNvPr>
          <p:cNvSpPr txBox="1"/>
          <p:nvPr/>
        </p:nvSpPr>
        <p:spPr>
          <a:xfrm>
            <a:off x="2612572" y="3586795"/>
            <a:ext cx="9321800" cy="707886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Запрещается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пользоваться справочными материалами (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см.инструкцию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на титульном листе !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85F3969-8FA4-4E71-BEA6-61D45E4BD373}"/>
              </a:ext>
            </a:extLst>
          </p:cNvPr>
          <p:cNvSpPr/>
          <p:nvPr/>
        </p:nvSpPr>
        <p:spPr>
          <a:xfrm>
            <a:off x="595173" y="1851645"/>
            <a:ext cx="1303965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9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5B76FD-58AE-4269-8820-5481E899F912}"/>
              </a:ext>
            </a:extLst>
          </p:cNvPr>
          <p:cNvSpPr txBox="1"/>
          <p:nvPr/>
        </p:nvSpPr>
        <p:spPr>
          <a:xfrm>
            <a:off x="2612571" y="4606245"/>
            <a:ext cx="9321800" cy="15542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Можно использовать:</a:t>
            </a: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ABC8DBC-4315-4A36-90DD-44E597DA4D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720907"/>
              </p:ext>
            </p:extLst>
          </p:nvPr>
        </p:nvGraphicFramePr>
        <p:xfrm>
          <a:off x="2612571" y="4998583"/>
          <a:ext cx="9355017" cy="12801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118339">
                  <a:extLst>
                    <a:ext uri="{9D8B030D-6E8A-4147-A177-3AD203B41FA5}">
                      <a16:colId xmlns:a16="http://schemas.microsoft.com/office/drawing/2014/main" val="2041775890"/>
                    </a:ext>
                  </a:extLst>
                </a:gridCol>
                <a:gridCol w="3118339">
                  <a:extLst>
                    <a:ext uri="{9D8B030D-6E8A-4147-A177-3AD203B41FA5}">
                      <a16:colId xmlns:a16="http://schemas.microsoft.com/office/drawing/2014/main" val="4078499374"/>
                    </a:ext>
                  </a:extLst>
                </a:gridCol>
                <a:gridCol w="3118339">
                  <a:extLst>
                    <a:ext uri="{9D8B030D-6E8A-4147-A177-3AD203B41FA5}">
                      <a16:colId xmlns:a16="http://schemas.microsoft.com/office/drawing/2014/main" val="2876841328"/>
                    </a:ext>
                  </a:extLst>
                </a:gridCol>
              </a:tblGrid>
              <a:tr h="27652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химия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физика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география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882657"/>
                  </a:ext>
                </a:extLst>
              </a:tr>
              <a:tr h="776363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effectLst/>
                        </a:rPr>
                        <a:t>непрограммируемый калькулятор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effectLst/>
                        </a:rPr>
                        <a:t>непрограммируемый калькулятор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effectLst/>
                        </a:rPr>
                        <a:t>карандаш, линейка, непрограммируемый калькулятор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921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36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F492E-556E-4A64-A5CE-785CA4E38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Правила для участников оценки при выполнении работы</a:t>
            </a:r>
            <a:endParaRPr lang="ru-RU" sz="28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85F3969-8FA4-4E71-BEA6-61D45E4BD373}"/>
              </a:ext>
            </a:extLst>
          </p:cNvPr>
          <p:cNvSpPr/>
          <p:nvPr/>
        </p:nvSpPr>
        <p:spPr>
          <a:xfrm>
            <a:off x="595173" y="1851645"/>
            <a:ext cx="1303965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9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A68139-F2EC-4734-8094-E3F571543A09}"/>
              </a:ext>
            </a:extLst>
          </p:cNvPr>
          <p:cNvSpPr txBox="1"/>
          <p:nvPr/>
        </p:nvSpPr>
        <p:spPr>
          <a:xfrm>
            <a:off x="2610967" y="1674570"/>
            <a:ext cx="9321800" cy="3693319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 аудитории во время процедуры участники оценки обязаны отключить свои мобильные телефоны</a:t>
            </a: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8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Запрещается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фотографировать, переписывать или каким-либо другим образом копировать материалы оценки</a:t>
            </a: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8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Запрещается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выносить из аудитории листы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КИМов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(в том числе неиспользованные/незаполненные и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черновики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20898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1CB71-85B0-4B87-8B74-A2BED52AE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АНКЕТИРОВАНИЕ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77B1576-D540-433F-8BB9-01913BE3DC7E}"/>
              </a:ext>
            </a:extLst>
          </p:cNvPr>
          <p:cNvSpPr/>
          <p:nvPr/>
        </p:nvSpPr>
        <p:spPr>
          <a:xfrm>
            <a:off x="866078" y="1397454"/>
            <a:ext cx="10459844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6234" lvl="0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4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Обязательное</a:t>
            </a:r>
            <a:r>
              <a:rPr lang="ru-RU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анкетирование участников оценки </a:t>
            </a:r>
            <a:r>
              <a:rPr lang="ru-RU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по ссылке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https://edutest.obrnadzor.gov.ru</a:t>
            </a:r>
            <a:endParaRPr lang="ru-RU" sz="24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76234" lvl="0" indent="-276234" algn="just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Логин и пароль для входа в систему анкетирования персонифицированные для участников оценки. Формируются автоматически после заполнения электронных протоколов </a:t>
            </a:r>
            <a:br>
              <a:rPr lang="ru-RU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в ФИС ОКО. Организатор в муниципалитете раздает логин и пароль для анкетирования участникам.</a:t>
            </a:r>
          </a:p>
          <a:p>
            <a:pPr marL="276234" lvl="0" indent="-276234" algn="just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altLang="ru-RU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Участники могут пройти анкетирование сразу после оценки или позже дома. Контактное лицо контролирует прохождение всеми педагогами муниципалитета  процедуры анкетирования до </a:t>
            </a:r>
            <a:r>
              <a:rPr lang="ru-RU" alt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21 апреля 2022г. включительно.</a:t>
            </a:r>
          </a:p>
        </p:txBody>
      </p:sp>
    </p:spTree>
    <p:extLst>
      <p:ext uri="{BB962C8B-B14F-4D97-AF65-F5344CB8AC3E}">
        <p14:creationId xmlns:p14="http://schemas.microsoft.com/office/powerpoint/2010/main" val="144696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КОМАНДА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6189" y="1557494"/>
            <a:ext cx="8928641" cy="4019341"/>
          </a:xfrm>
        </p:spPr>
        <p:txBody>
          <a:bodyPr/>
          <a:lstStyle/>
          <a:p>
            <a:pPr marL="4680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/>
              <a:t> </a:t>
            </a:r>
            <a:r>
              <a:rPr lang="ru-RU" sz="2000" b="1" dirty="0"/>
              <a:t>Догиль Марина Борисовна </a:t>
            </a:r>
            <a:r>
              <a:rPr lang="ru-RU" sz="2000" dirty="0"/>
              <a:t>(МОКК) – куратор</a:t>
            </a:r>
          </a:p>
          <a:p>
            <a:pPr marL="4680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 </a:t>
            </a:r>
            <a:r>
              <a:rPr lang="ru-RU" sz="2000" b="1" dirty="0"/>
              <a:t>Игумнова Лариса Ивановна </a:t>
            </a:r>
            <a:r>
              <a:rPr lang="ru-RU" sz="2000" dirty="0"/>
              <a:t>(ККИПК) – содержательные и организационные вопросы, </a:t>
            </a:r>
            <a:r>
              <a:rPr lang="en-US" sz="2000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igumnova@kipk.ru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endParaRPr lang="en-US" sz="2000" dirty="0">
              <a:solidFill>
                <a:srgbClr val="C00000"/>
              </a:solidFill>
            </a:endParaRPr>
          </a:p>
          <a:p>
            <a:pPr marL="4680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/>
              <a:t> Неговорова Вера Александровна </a:t>
            </a:r>
            <a:r>
              <a:rPr lang="ru-RU" sz="2000" dirty="0"/>
              <a:t>(КК ИПК) – вопросы по рассылке информации, </a:t>
            </a:r>
            <a:r>
              <a:rPr lang="en-US" sz="2000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negovorova@kipk.ru</a:t>
            </a:r>
            <a:endParaRPr lang="ru-RU" sz="2000" dirty="0">
              <a:solidFill>
                <a:srgbClr val="C00000"/>
              </a:solidFill>
            </a:endParaRPr>
          </a:p>
          <a:p>
            <a:pPr marL="4680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/>
              <a:t> Бирюлин Антон Андреевич </a:t>
            </a:r>
            <a:r>
              <a:rPr lang="ru-RU" sz="2000" dirty="0"/>
              <a:t>(КК ИПК)  - техническая поддержка процедуры оценки </a:t>
            </a:r>
            <a:r>
              <a:rPr lang="en-US" sz="2000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birulin@kipk.ru</a:t>
            </a:r>
            <a:endParaRPr lang="ru-RU" sz="2000" dirty="0">
              <a:solidFill>
                <a:srgbClr val="C00000"/>
              </a:solidFill>
            </a:endParaRPr>
          </a:p>
          <a:p>
            <a:pPr marL="191766" indent="0">
              <a:lnSpc>
                <a:spcPct val="150000"/>
              </a:lnSpc>
              <a:buNone/>
            </a:pPr>
            <a:endParaRPr lang="en-US" sz="2000" dirty="0">
              <a:solidFill>
                <a:srgbClr val="C00000"/>
              </a:solidFill>
            </a:endParaRPr>
          </a:p>
          <a:p>
            <a:pPr marL="4680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2000" dirty="0"/>
          </a:p>
          <a:p>
            <a:pPr marL="4680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78626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6C4E5-6A9C-4B7E-920F-28DB05BD6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ТЕХНИЧЕСКИЕ ТРЕБОВАНИЯ К ПЕЧАТИ И СКАНИРОВАНИЮ</a:t>
            </a:r>
            <a:endParaRPr lang="ru-RU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47B1A6-1F4E-4F4F-AD4B-DA7926750D71}"/>
              </a:ext>
            </a:extLst>
          </p:cNvPr>
          <p:cNvSpPr txBox="1"/>
          <p:nvPr/>
        </p:nvSpPr>
        <p:spPr>
          <a:xfrm>
            <a:off x="760141" y="1893368"/>
            <a:ext cx="10671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печати 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РЕАЛЬНЫЙ РАЗМЕР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печати – </a:t>
            </a:r>
            <a:r>
              <a:rPr lang="ru-RU" sz="2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нормальное (не черновик)!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Картридж должен быть новым</a:t>
            </a:r>
            <a:r>
              <a:rPr lang="ru-RU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sz="20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812A1F-40FE-4E40-BF71-F38DDA8C7797}"/>
              </a:ext>
            </a:extLst>
          </p:cNvPr>
          <p:cNvSpPr txBox="1"/>
          <p:nvPr/>
        </p:nvSpPr>
        <p:spPr>
          <a:xfrm>
            <a:off x="3926624" y="1309039"/>
            <a:ext cx="3802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ПЕЧАТЬ МАТЕРИАЛОВ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FFAC09F-7199-4720-8B8A-C098803F5A8A}"/>
              </a:ext>
            </a:extLst>
          </p:cNvPr>
          <p:cNvPicPr>
            <a:picLocks noGrp="1" noChangeAspect="1" noChangeArrowheads="1"/>
          </p:cNvPicPr>
          <p:nvPr/>
        </p:nvPicPr>
        <p:blipFill rotWithShape="1">
          <a:blip r:embed="rId2" cstate="print"/>
          <a:srcRect r="13847" b="39040"/>
          <a:stretch/>
        </p:blipFill>
        <p:spPr bwMode="auto">
          <a:xfrm>
            <a:off x="2432568" y="3234722"/>
            <a:ext cx="6985219" cy="271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09787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6C4E5-6A9C-4B7E-920F-28DB05BD6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ТЕХНИЧЕСКИЕ ТРЕБОВАНИЯ К ПЕЧАТИ И СКАНИРОВАНИЮ</a:t>
            </a:r>
            <a:endParaRPr lang="ru-RU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47B1A6-1F4E-4F4F-AD4B-DA7926750D71}"/>
              </a:ext>
            </a:extLst>
          </p:cNvPr>
          <p:cNvSpPr txBox="1"/>
          <p:nvPr/>
        </p:nvSpPr>
        <p:spPr>
          <a:xfrm>
            <a:off x="760141" y="1591098"/>
            <a:ext cx="10671717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2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Протокол сканируется отдельно от работ учителей, не архивируется</a:t>
            </a: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2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Сканирование работ учителей: титульный лист, сама работа (проверить очередность листов), </a:t>
            </a:r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листы без ответов – тоже сканировать</a:t>
            </a:r>
            <a:r>
              <a:rPr lang="ru-RU" sz="22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2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Сканирование работ – </a:t>
            </a:r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ПОСТРАНИЧНОЕ</a:t>
            </a:r>
            <a:r>
              <a:rPr lang="ru-RU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с разрешением 200dpi </a:t>
            </a:r>
            <a:br>
              <a:rPr lang="ru-RU" sz="22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в формате </a:t>
            </a:r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JPG</a:t>
            </a:r>
            <a:endParaRPr lang="ru-RU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Черновики не сканируются </a:t>
            </a:r>
            <a:r>
              <a:rPr lang="ru-RU" sz="22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и не возвращаются учителям! Справочные и  информационные материалы не сканируются!</a:t>
            </a: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2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Все страницы всех работ сканируйте в одну папку. Полученную папку </a:t>
            </a:r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заархивируйте в формат ZIP</a:t>
            </a:r>
            <a:r>
              <a:rPr lang="ru-RU" sz="22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. Архив внутри архива или папки, содержащие архивы недопустимы. Архивы формата 7z, RAR и пр. </a:t>
            </a:r>
            <a:r>
              <a:rPr lang="ru-RU" sz="22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недопустимы.</a:t>
            </a: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2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Изображения формата PDF, BMP, </a:t>
            </a:r>
            <a:r>
              <a:rPr lang="en-US" sz="22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TIFF</a:t>
            </a:r>
            <a:r>
              <a:rPr lang="ru-RU" sz="22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и прочие </a:t>
            </a:r>
            <a:r>
              <a:rPr lang="ru-RU" sz="22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недопустимы</a:t>
            </a:r>
            <a:r>
              <a:rPr lang="ru-RU" sz="22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2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Недопустимы полосы на изображениях, листы должны быть выровнены</a:t>
            </a: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endParaRPr lang="ru-RU" sz="20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812A1F-40FE-4E40-BF71-F38DDA8C7797}"/>
              </a:ext>
            </a:extLst>
          </p:cNvPr>
          <p:cNvSpPr txBox="1"/>
          <p:nvPr/>
        </p:nvSpPr>
        <p:spPr>
          <a:xfrm>
            <a:off x="3986914" y="1067878"/>
            <a:ext cx="3802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СКАНИРОВАНИЕ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3438490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6C4E5-6A9C-4B7E-920F-28DB05BD6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ТЕХНИЧЕСКИЕ ТРЕБОВАНИЯ К ПЕЧАТИ И СКАНИРОВАНИЮ</a:t>
            </a:r>
            <a:endParaRPr lang="ru-RU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47B1A6-1F4E-4F4F-AD4B-DA7926750D71}"/>
              </a:ext>
            </a:extLst>
          </p:cNvPr>
          <p:cNvSpPr txBox="1"/>
          <p:nvPr/>
        </p:nvSpPr>
        <p:spPr>
          <a:xfrm>
            <a:off x="840656" y="2049288"/>
            <a:ext cx="344007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400" dirty="0"/>
              <a:t>По окончании сканирования проверьте свойства изображения, нажав правую кнопку мыши и выбрав пункт меню «свойства». Перейдите к закладке «подробно»</a:t>
            </a:r>
            <a:endParaRPr lang="ru-RU" sz="24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endParaRPr lang="ru-RU" sz="20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812A1F-40FE-4E40-BF71-F38DDA8C7797}"/>
              </a:ext>
            </a:extLst>
          </p:cNvPr>
          <p:cNvSpPr txBox="1"/>
          <p:nvPr/>
        </p:nvSpPr>
        <p:spPr>
          <a:xfrm>
            <a:off x="3926624" y="1309039"/>
            <a:ext cx="3802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СКАНИРОВАНИЕ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0B14A57-8446-4148-9A05-B3257D9FFCB1}"/>
              </a:ext>
            </a:extLst>
          </p:cNvPr>
          <p:cNvGrpSpPr/>
          <p:nvPr/>
        </p:nvGrpSpPr>
        <p:grpSpPr>
          <a:xfrm>
            <a:off x="4933959" y="1913826"/>
            <a:ext cx="6229760" cy="4071966"/>
            <a:chOff x="1547664" y="2636912"/>
            <a:chExt cx="6229760" cy="4071966"/>
          </a:xfrm>
        </p:grpSpPr>
        <p:pic>
          <p:nvPicPr>
            <p:cNvPr id="6" name="Picture 3" descr="C:\Users\papa\Desktop\Правильный.jpg">
              <a:extLst>
                <a:ext uri="{FF2B5EF4-FFF2-40B4-BE49-F238E27FC236}">
                  <a16:creationId xmlns:a16="http://schemas.microsoft.com/office/drawing/2014/main" id="{E93BEA79-4A56-4197-9452-0267B4B071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t="1627" r="1701" b="14876"/>
            <a:stretch>
              <a:fillRect/>
            </a:stretch>
          </p:blipFill>
          <p:spPr bwMode="auto">
            <a:xfrm>
              <a:off x="1547664" y="2636912"/>
              <a:ext cx="3576658" cy="4071966"/>
            </a:xfrm>
            <a:prstGeom prst="rect">
              <a:avLst/>
            </a:prstGeom>
            <a:noFill/>
          </p:spPr>
        </p:pic>
        <p:sp>
          <p:nvSpPr>
            <p:cNvPr id="7" name="Прямоугольная выноска 3">
              <a:extLst>
                <a:ext uri="{FF2B5EF4-FFF2-40B4-BE49-F238E27FC236}">
                  <a16:creationId xmlns:a16="http://schemas.microsoft.com/office/drawing/2014/main" id="{F4AB5958-37E5-4708-A95B-9AA7E960092F}"/>
                </a:ext>
              </a:extLst>
            </p:cNvPr>
            <p:cNvSpPr/>
            <p:nvPr/>
          </p:nvSpPr>
          <p:spPr>
            <a:xfrm>
              <a:off x="6430789" y="3034762"/>
              <a:ext cx="1346635" cy="1117324"/>
            </a:xfrm>
            <a:prstGeom prst="wedgeRectCallout">
              <a:avLst>
                <a:gd name="adj1" fmla="val -218711"/>
                <a:gd name="adj2" fmla="val 146370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rgbClr val="FF0000"/>
                  </a:solidFill>
                </a:rPr>
                <a:t>ВЕРНО</a:t>
              </a:r>
              <a:endParaRPr lang="en-US" sz="2800" b="1" dirty="0">
                <a:solidFill>
                  <a:srgbClr val="FF0000"/>
                </a:solidFill>
              </a:endParaRPr>
            </a:p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200 DPI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3640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6C4E5-6A9C-4B7E-920F-28DB05BD6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ТЕХНИЧЕСКИЕ ТРЕБОВАНИЯ К ПЕЧАТИ И СКАНИРОВАНИЮ</a:t>
            </a:r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812A1F-40FE-4E40-BF71-F38DDA8C7797}"/>
              </a:ext>
            </a:extLst>
          </p:cNvPr>
          <p:cNvSpPr txBox="1"/>
          <p:nvPr/>
        </p:nvSpPr>
        <p:spPr>
          <a:xfrm>
            <a:off x="3617940" y="1086058"/>
            <a:ext cx="4956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Имя файлов и архива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688D85-49B5-4E71-AD1D-0FE02F5F015C}"/>
              </a:ext>
            </a:extLst>
          </p:cNvPr>
          <p:cNvSpPr txBox="1"/>
          <p:nvPr/>
        </p:nvSpPr>
        <p:spPr>
          <a:xfrm>
            <a:off x="1718267" y="1845121"/>
            <a:ext cx="9321799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Для протокола:</a:t>
            </a:r>
          </a:p>
          <a:p>
            <a:pPr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МУНИЦИПАЛИТЕТ_ПРОТОКОЛ_ПРЕДМЕТ_АПРЕЛЬ</a:t>
            </a:r>
          </a:p>
          <a:p>
            <a:pPr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(пример: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Ачинский_протокол_биология_апрель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.)</a:t>
            </a:r>
          </a:p>
          <a:p>
            <a:pPr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</a:pP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Для сканов работ:</a:t>
            </a:r>
          </a:p>
          <a:p>
            <a:pPr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ПРЕДМЕТ НОМЕР БЛАНКА НОМЕР СТРАНИЦЫ</a:t>
            </a:r>
          </a:p>
          <a:p>
            <a:pPr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(пример: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MA10440909.jpg )</a:t>
            </a:r>
          </a:p>
          <a:p>
            <a:pPr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</a:pP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Для архива с работами:</a:t>
            </a:r>
          </a:p>
          <a:p>
            <a:r>
              <a:rPr lang="ru-RU" sz="2200" b="1" dirty="0">
                <a:latin typeface="Arial" pitchFamily="34" charset="0"/>
                <a:cs typeface="Arial" pitchFamily="34" charset="0"/>
              </a:rPr>
              <a:t>МУНИЦИПАЛИТЕТ_РАБОТЫ_СЕНТЯБРЬ</a:t>
            </a:r>
          </a:p>
          <a:p>
            <a:r>
              <a:rPr lang="ru-RU" sz="2200" dirty="0">
                <a:latin typeface="Arial" pitchFamily="34" charset="0"/>
                <a:cs typeface="Arial" pitchFamily="34" charset="0"/>
              </a:rPr>
              <a:t>(пример: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Ачинский_работы_сентябрь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zip )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519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6C4E5-6A9C-4B7E-920F-28DB05BD6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ТЕХНИЧЕСКИЕ ТРЕБОВАНИЯ К ПЕЧАТИ И СКАНИРОВАНИЮ</a:t>
            </a:r>
            <a:endParaRPr lang="ru-RU" sz="2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393C141-A3A8-4410-B6A7-BA816FF70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65" y="1085595"/>
            <a:ext cx="6623469" cy="556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62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C09474-CA82-4838-A0F9-0CF729504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ФОРМИРОВАНИЕ ОТЧЕТОВ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A5A84-0605-40BB-94D3-51C1593529FF}"/>
              </a:ext>
            </a:extLst>
          </p:cNvPr>
          <p:cNvSpPr txBox="1"/>
          <p:nvPr/>
        </p:nvSpPr>
        <p:spPr>
          <a:xfrm>
            <a:off x="649609" y="1358776"/>
            <a:ext cx="1067171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6234" indent="-276234" algn="just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Электронный протокол загрузить в день оценки </a:t>
            </a:r>
            <a:r>
              <a:rPr lang="ru-RU" sz="24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20 апреля 2022г. </a:t>
            </a:r>
            <a:br>
              <a:rPr lang="ru-RU" sz="24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в личный кабинет в системе ФИСОКО</a:t>
            </a:r>
          </a:p>
          <a:p>
            <a:pPr marL="276234" indent="-276234" algn="just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Сканы бумажных протоколов отправить </a:t>
            </a:r>
            <a:r>
              <a:rPr lang="ru-RU" sz="24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20 апреля 2022г. </a:t>
            </a:r>
            <a:r>
              <a:rPr lang="ru-RU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эл.адрес</a:t>
            </a:r>
            <a:r>
              <a:rPr lang="ru-RU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negovorova@kipk.ru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сразу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после заполнения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276234" indent="-276234" algn="just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Сканы работ учителей отправить </a:t>
            </a:r>
            <a:r>
              <a:rPr lang="ru-RU" sz="24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20-21 апреля 2022г. </a:t>
            </a:r>
            <a:r>
              <a:rPr lang="ru-RU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эл.адрес</a:t>
            </a:r>
            <a:r>
              <a:rPr lang="ru-RU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negovorova@kipk.ru</a:t>
            </a:r>
            <a:endParaRPr lang="ru-RU" sz="24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marL="276234" indent="-276234" algn="just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Бумажные оригиналы протоколов проведения и заполненных комплектов оценочных материалов необходимо отправить </a:t>
            </a:r>
            <a:br>
              <a:rPr lang="ru-RU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в ККИПК по адресу: </a:t>
            </a:r>
            <a:r>
              <a:rPr lang="ru-RU" sz="2400" u="sng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660079 </a:t>
            </a:r>
            <a:r>
              <a:rPr lang="ru-RU" sz="2400" u="sng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г.Красноярск</a:t>
            </a:r>
            <a:r>
              <a:rPr lang="ru-RU" sz="2400" u="sng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u="sng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ул.Матросова</a:t>
            </a:r>
            <a:r>
              <a:rPr lang="ru-RU" sz="2400" u="sng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19, </a:t>
            </a:r>
            <a:r>
              <a:rPr lang="ru-RU" sz="2400" u="sng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Неговоровой</a:t>
            </a:r>
            <a:r>
              <a:rPr lang="ru-RU" sz="2400" u="sng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В.А. (курьером или почтовой отправкой)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после письма о том, что сканы приняты!</a:t>
            </a: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endParaRPr lang="ru-RU" sz="20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033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C09474-CA82-4838-A0F9-0CF729504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A5A84-0605-40BB-94D3-51C1593529FF}"/>
              </a:ext>
            </a:extLst>
          </p:cNvPr>
          <p:cNvSpPr txBox="1"/>
          <p:nvPr/>
        </p:nvSpPr>
        <p:spPr>
          <a:xfrm>
            <a:off x="689803" y="2264569"/>
            <a:ext cx="10671717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</a:pPr>
            <a:r>
              <a:rPr lang="ru-RU" sz="32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Неговорова Вера Александровна (организация)</a:t>
            </a:r>
          </a:p>
          <a:p>
            <a:pPr algn="ctr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</a:pPr>
            <a:r>
              <a:rPr lang="ru-RU" sz="32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8-965-890-84-05</a:t>
            </a:r>
          </a:p>
          <a:p>
            <a:pPr algn="ctr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</a:pPr>
            <a:endParaRPr lang="ru-RU" sz="3200" b="1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</a:pPr>
            <a:r>
              <a:rPr lang="ru-RU" sz="32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Бирюлин Антон Андреевич (</a:t>
            </a:r>
            <a:r>
              <a:rPr lang="ru-RU" sz="3200" b="1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тех.поддержка</a:t>
            </a:r>
            <a:r>
              <a:rPr lang="ru-RU" sz="32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</a:pPr>
            <a:r>
              <a:rPr lang="ru-RU" sz="32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8-967-611-34-94</a:t>
            </a: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endParaRPr lang="ru-RU" sz="20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0B4694-FB49-4DFE-A38B-D6152D433487}"/>
              </a:ext>
            </a:extLst>
          </p:cNvPr>
          <p:cNvSpPr txBox="1"/>
          <p:nvPr/>
        </p:nvSpPr>
        <p:spPr>
          <a:xfrm>
            <a:off x="3894272" y="1346388"/>
            <a:ext cx="4435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МОБИЛЬНАЯ СВЯЗЬ:</a:t>
            </a:r>
          </a:p>
        </p:txBody>
      </p:sp>
    </p:spTree>
    <p:extLst>
      <p:ext uri="{BB962C8B-B14F-4D97-AF65-F5344CB8AC3E}">
        <p14:creationId xmlns:p14="http://schemas.microsoft.com/office/powerpoint/2010/main" val="2965481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870614" y="2721381"/>
            <a:ext cx="32922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475762"/>
                </a:solidFill>
              </a:rPr>
              <a:t>СПАСИБО </a:t>
            </a:r>
          </a:p>
          <a:p>
            <a:r>
              <a:rPr lang="ru-RU" sz="3600" b="1" dirty="0">
                <a:solidFill>
                  <a:srgbClr val="475762"/>
                </a:solidFill>
              </a:rPr>
              <a:t>ЗА ВНИМАНИЕ!</a:t>
            </a:r>
          </a:p>
        </p:txBody>
      </p:sp>
      <p:pic>
        <p:nvPicPr>
          <p:cNvPr id="2050" name="Picture 2" descr="Цитаты про команду | Афоризмы о коллективе">
            <a:extLst>
              <a:ext uri="{FF2B5EF4-FFF2-40B4-BE49-F238E27FC236}">
                <a16:creationId xmlns:a16="http://schemas.microsoft.com/office/drawing/2014/main" id="{94DE43BE-CDBB-4BE1-956F-DBC2A54A5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92" y="1639242"/>
            <a:ext cx="6341105" cy="4141534"/>
          </a:xfrm>
          <a:prstGeom prst="rect">
            <a:avLst/>
          </a:prstGeom>
          <a:noFill/>
          <a:ln w="57150">
            <a:solidFill>
              <a:srgbClr val="4E606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202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BB48608-0F76-463D-AF72-4E4B857E4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450" y="43979"/>
            <a:ext cx="9321800" cy="912568"/>
          </a:xfrm>
        </p:spPr>
        <p:txBody>
          <a:bodyPr/>
          <a:lstStyle/>
          <a:p>
            <a:r>
              <a:rPr lang="ru-RU" sz="2800" b="1" dirty="0"/>
              <a:t>ОЦЕНКА МЕОДИЧЕСКИХ КОМПЕТЕНЦИЙ </a:t>
            </a:r>
            <a:endParaRPr lang="ru-RU" sz="40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3551EA-66F4-4BD4-B404-B9B2DBB6D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34" y="2483305"/>
            <a:ext cx="1750542" cy="1891390"/>
          </a:xfrm>
          <a:prstGeom prst="rect">
            <a:avLst/>
          </a:prstGeo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EC5F7956-7FF8-4E4D-8CB1-BAF091D7E039}"/>
              </a:ext>
            </a:extLst>
          </p:cNvPr>
          <p:cNvSpPr txBox="1">
            <a:spLocks/>
          </p:cNvSpPr>
          <p:nvPr/>
        </p:nvSpPr>
        <p:spPr>
          <a:xfrm>
            <a:off x="2832031" y="1328052"/>
            <a:ext cx="8964735" cy="3036637"/>
          </a:xfrm>
          <a:prstGeom prst="rect">
            <a:avLst/>
          </a:prstGeom>
        </p:spPr>
        <p:txBody>
          <a:bodyPr>
            <a:noAutofit/>
          </a:bodyPr>
          <a:lstStyle>
            <a:lvl1pPr marL="276234" indent="-276234" algn="l" rtl="0" eaLnBrk="1" fontAlgn="base" hangingPunct="1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  <a:defRPr sz="251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3843" indent="-236379" algn="l" rtl="0" eaLnBrk="1" fontAlgn="base" hangingPunct="1">
              <a:spcBef>
                <a:spcPts val="476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251">
                <a:solidFill>
                  <a:schemeClr val="tx1"/>
                </a:solidFill>
                <a:latin typeface="+mn-lt"/>
              </a:defRPr>
            </a:lvl2pPr>
            <a:lvl3pPr marL="791596" indent="-197899" algn="l" rtl="0" eaLnBrk="1" fontAlgn="base" hangingPunct="1">
              <a:spcBef>
                <a:spcPts val="433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1991">
                <a:solidFill>
                  <a:schemeClr val="tx1"/>
                </a:solidFill>
                <a:latin typeface="+mn-lt"/>
              </a:defRPr>
            </a:lvl3pPr>
            <a:lvl4pPr marL="1187394" indent="-197899" algn="l" rtl="0" eaLnBrk="1" fontAlgn="base" hangingPunct="1">
              <a:spcBef>
                <a:spcPts val="346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1731">
                <a:solidFill>
                  <a:schemeClr val="tx1"/>
                </a:solidFill>
                <a:latin typeface="+mn-lt"/>
              </a:defRPr>
            </a:lvl4pPr>
            <a:lvl5pPr marL="1583192" indent="-197899" algn="l" rtl="0" eaLnBrk="1" fontAlgn="base" hangingPunct="1">
              <a:spcBef>
                <a:spcPts val="346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1731">
                <a:solidFill>
                  <a:schemeClr val="tx1"/>
                </a:solidFill>
                <a:latin typeface="+mn-lt"/>
              </a:defRPr>
            </a:lvl5pPr>
            <a:lvl6pPr marL="1978990" indent="-197899" algn="l" rtl="0" eaLnBrk="1" fontAlgn="base" hangingPunct="1">
              <a:spcBef>
                <a:spcPts val="346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1731">
                <a:solidFill>
                  <a:srgbClr val="FF0000"/>
                </a:solidFill>
                <a:latin typeface="+mn-lt"/>
              </a:defRPr>
            </a:lvl6pPr>
            <a:lvl7pPr marL="2374788" indent="-197899" algn="l" rtl="0" eaLnBrk="1" fontAlgn="base" hangingPunct="1">
              <a:spcBef>
                <a:spcPts val="346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1731">
                <a:solidFill>
                  <a:srgbClr val="FF0000"/>
                </a:solidFill>
                <a:latin typeface="+mn-lt"/>
              </a:defRPr>
            </a:lvl7pPr>
            <a:lvl8pPr marL="2770586" indent="-197899" algn="l" rtl="0" eaLnBrk="1" fontAlgn="base" hangingPunct="1">
              <a:spcBef>
                <a:spcPts val="346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1731">
                <a:solidFill>
                  <a:srgbClr val="FF0000"/>
                </a:solidFill>
                <a:latin typeface="+mn-lt"/>
              </a:defRPr>
            </a:lvl8pPr>
            <a:lvl9pPr marL="3166384" indent="-197899" algn="l" rtl="0" eaLnBrk="1" fontAlgn="base" hangingPunct="1">
              <a:spcBef>
                <a:spcPts val="346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1731">
                <a:solidFill>
                  <a:srgbClr val="FF0000"/>
                </a:solidFill>
                <a:latin typeface="+mn-lt"/>
              </a:defRPr>
            </a:lvl9pPr>
          </a:lstStyle>
          <a:p>
            <a:pPr marL="342900" indent="-342900">
              <a:buFont typeface="Wingdings" pitchFamily="2" charset="2"/>
              <a:buChar char="q"/>
            </a:pPr>
            <a:r>
              <a:rPr lang="ru-RU" sz="2800" b="1" kern="0" dirty="0"/>
              <a:t> 15 апреля 2022г</a:t>
            </a:r>
            <a:r>
              <a:rPr lang="ru-RU" sz="2800" kern="0" dirty="0"/>
              <a:t>., в Красноярском ИПК, с 11:00 (организация оценки на ИПК)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800" kern="0" dirty="0"/>
              <a:t> Участники – члены регионального методического актива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800" kern="0" dirty="0"/>
              <a:t> Оценка проводится по  предметам: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DE85699-3690-4E84-A209-40BC9E1AE306}"/>
              </a:ext>
            </a:extLst>
          </p:cNvPr>
          <p:cNvSpPr/>
          <p:nvPr/>
        </p:nvSpPr>
        <p:spPr>
          <a:xfrm>
            <a:off x="6707702" y="3628398"/>
            <a:ext cx="3595637" cy="1493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2400" b="1" dirty="0"/>
              <a:t>география</a:t>
            </a:r>
          </a:p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2400" b="1" dirty="0"/>
              <a:t>физика</a:t>
            </a:r>
          </a:p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2400" b="1" dirty="0"/>
              <a:t>информатика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25DF8E4-ED09-4400-967D-604250BA143D}"/>
              </a:ext>
            </a:extLst>
          </p:cNvPr>
          <p:cNvSpPr/>
          <p:nvPr/>
        </p:nvSpPr>
        <p:spPr>
          <a:xfrm>
            <a:off x="3049945" y="3544467"/>
            <a:ext cx="2976597" cy="1974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2400" b="1" dirty="0"/>
              <a:t>русский язык</a:t>
            </a:r>
          </a:p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2400" b="1" dirty="0"/>
              <a:t>математика</a:t>
            </a:r>
          </a:p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2400" b="1" dirty="0"/>
              <a:t>химия </a:t>
            </a:r>
          </a:p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2400" b="1" dirty="0"/>
              <a:t>биология</a:t>
            </a:r>
          </a:p>
        </p:txBody>
      </p:sp>
    </p:spTree>
    <p:extLst>
      <p:ext uri="{BB962C8B-B14F-4D97-AF65-F5344CB8AC3E}">
        <p14:creationId xmlns:p14="http://schemas.microsoft.com/office/powerpoint/2010/main" val="599296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BB48608-0F76-463D-AF72-4E4B857E4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450" y="43979"/>
            <a:ext cx="9321800" cy="912568"/>
          </a:xfrm>
        </p:spPr>
        <p:txBody>
          <a:bodyPr/>
          <a:lstStyle/>
          <a:p>
            <a:r>
              <a:rPr lang="ru-RU" sz="2800" b="1" dirty="0"/>
              <a:t>ОЦЕНКА ПРЕДМЕТНЫХ КОМПЕТЕНЦИЙ</a:t>
            </a:r>
            <a:endParaRPr lang="ru-RU" sz="40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3551EA-66F4-4BD4-B404-B9B2DBB6D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34" y="2483305"/>
            <a:ext cx="1750542" cy="1891390"/>
          </a:xfrm>
          <a:prstGeom prst="rect">
            <a:avLst/>
          </a:prstGeo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EC5F7956-7FF8-4E4D-8CB1-BAF091D7E039}"/>
              </a:ext>
            </a:extLst>
          </p:cNvPr>
          <p:cNvSpPr txBox="1">
            <a:spLocks/>
          </p:cNvSpPr>
          <p:nvPr/>
        </p:nvSpPr>
        <p:spPr>
          <a:xfrm>
            <a:off x="2832031" y="1328052"/>
            <a:ext cx="8964735" cy="3036637"/>
          </a:xfrm>
          <a:prstGeom prst="rect">
            <a:avLst/>
          </a:prstGeom>
        </p:spPr>
        <p:txBody>
          <a:bodyPr>
            <a:noAutofit/>
          </a:bodyPr>
          <a:lstStyle>
            <a:lvl1pPr marL="276234" indent="-276234" algn="l" rtl="0" eaLnBrk="1" fontAlgn="base" hangingPunct="1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  <a:defRPr sz="251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3843" indent="-236379" algn="l" rtl="0" eaLnBrk="1" fontAlgn="base" hangingPunct="1">
              <a:spcBef>
                <a:spcPts val="476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251">
                <a:solidFill>
                  <a:schemeClr val="tx1"/>
                </a:solidFill>
                <a:latin typeface="+mn-lt"/>
              </a:defRPr>
            </a:lvl2pPr>
            <a:lvl3pPr marL="791596" indent="-197899" algn="l" rtl="0" eaLnBrk="1" fontAlgn="base" hangingPunct="1">
              <a:spcBef>
                <a:spcPts val="433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1991">
                <a:solidFill>
                  <a:schemeClr val="tx1"/>
                </a:solidFill>
                <a:latin typeface="+mn-lt"/>
              </a:defRPr>
            </a:lvl3pPr>
            <a:lvl4pPr marL="1187394" indent="-197899" algn="l" rtl="0" eaLnBrk="1" fontAlgn="base" hangingPunct="1">
              <a:spcBef>
                <a:spcPts val="346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1731">
                <a:solidFill>
                  <a:schemeClr val="tx1"/>
                </a:solidFill>
                <a:latin typeface="+mn-lt"/>
              </a:defRPr>
            </a:lvl4pPr>
            <a:lvl5pPr marL="1583192" indent="-197899" algn="l" rtl="0" eaLnBrk="1" fontAlgn="base" hangingPunct="1">
              <a:spcBef>
                <a:spcPts val="346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1731">
                <a:solidFill>
                  <a:schemeClr val="tx1"/>
                </a:solidFill>
                <a:latin typeface="+mn-lt"/>
              </a:defRPr>
            </a:lvl5pPr>
            <a:lvl6pPr marL="1978990" indent="-197899" algn="l" rtl="0" eaLnBrk="1" fontAlgn="base" hangingPunct="1">
              <a:spcBef>
                <a:spcPts val="346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1731">
                <a:solidFill>
                  <a:srgbClr val="FF0000"/>
                </a:solidFill>
                <a:latin typeface="+mn-lt"/>
              </a:defRPr>
            </a:lvl6pPr>
            <a:lvl7pPr marL="2374788" indent="-197899" algn="l" rtl="0" eaLnBrk="1" fontAlgn="base" hangingPunct="1">
              <a:spcBef>
                <a:spcPts val="346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1731">
                <a:solidFill>
                  <a:srgbClr val="FF0000"/>
                </a:solidFill>
                <a:latin typeface="+mn-lt"/>
              </a:defRPr>
            </a:lvl7pPr>
            <a:lvl8pPr marL="2770586" indent="-197899" algn="l" rtl="0" eaLnBrk="1" fontAlgn="base" hangingPunct="1">
              <a:spcBef>
                <a:spcPts val="346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1731">
                <a:solidFill>
                  <a:srgbClr val="FF0000"/>
                </a:solidFill>
                <a:latin typeface="+mn-lt"/>
              </a:defRPr>
            </a:lvl8pPr>
            <a:lvl9pPr marL="3166384" indent="-197899" algn="l" rtl="0" eaLnBrk="1" fontAlgn="base" hangingPunct="1">
              <a:spcBef>
                <a:spcPts val="346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1731">
                <a:solidFill>
                  <a:srgbClr val="FF0000"/>
                </a:solidFill>
                <a:latin typeface="+mn-lt"/>
              </a:defRPr>
            </a:lvl9pPr>
          </a:lstStyle>
          <a:p>
            <a:pPr marL="342900" indent="-342900">
              <a:buFont typeface="Wingdings" pitchFamily="2" charset="2"/>
              <a:buChar char="q"/>
            </a:pPr>
            <a:r>
              <a:rPr lang="ru-RU" sz="2800" b="1" kern="0" dirty="0"/>
              <a:t> 20 апреля 2022г., </a:t>
            </a:r>
            <a:r>
              <a:rPr lang="ru-RU" kern="0" dirty="0"/>
              <a:t>в муниципалитетах </a:t>
            </a:r>
            <a:br>
              <a:rPr lang="ru-RU" kern="0" dirty="0"/>
            </a:br>
            <a:r>
              <a:rPr lang="ru-RU" kern="0" dirty="0"/>
              <a:t>(Березовский р-н и Красноярский КК – приезжают в ИПК)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kern="0" dirty="0"/>
              <a:t> Участники  - учителя-предметники, слушатели курсов «Школа современного учителя»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kern="0" dirty="0"/>
              <a:t> Оценка проводится по предметам: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DE85699-3690-4E84-A209-40BC9E1AE306}"/>
              </a:ext>
            </a:extLst>
          </p:cNvPr>
          <p:cNvSpPr/>
          <p:nvPr/>
        </p:nvSpPr>
        <p:spPr>
          <a:xfrm>
            <a:off x="6244443" y="3905966"/>
            <a:ext cx="3595637" cy="1660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2000" b="1" dirty="0"/>
              <a:t>литература</a:t>
            </a:r>
          </a:p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2000" b="1" dirty="0"/>
              <a:t>история</a:t>
            </a:r>
          </a:p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2000" b="1" dirty="0"/>
              <a:t>обществознание</a:t>
            </a:r>
          </a:p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2000" b="1" dirty="0"/>
              <a:t>география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25DF8E4-ED09-4400-967D-604250BA143D}"/>
              </a:ext>
            </a:extLst>
          </p:cNvPr>
          <p:cNvSpPr/>
          <p:nvPr/>
        </p:nvSpPr>
        <p:spPr>
          <a:xfrm>
            <a:off x="2970962" y="3822078"/>
            <a:ext cx="2976597" cy="206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2000" b="1" dirty="0"/>
              <a:t>русский язык</a:t>
            </a:r>
          </a:p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2000" b="1" dirty="0"/>
              <a:t>физика</a:t>
            </a:r>
          </a:p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2000" b="1" dirty="0"/>
              <a:t>химия </a:t>
            </a:r>
          </a:p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2000" b="1" dirty="0"/>
              <a:t>биология</a:t>
            </a:r>
          </a:p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2000" b="1" dirty="0"/>
              <a:t>математика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71283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7411AFC-81FB-4081-903F-327FC6062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450" y="44450"/>
            <a:ext cx="9321800" cy="912813"/>
          </a:xfrm>
        </p:spPr>
        <p:txBody>
          <a:bodyPr/>
          <a:lstStyle/>
          <a:p>
            <a:r>
              <a:rPr lang="ru-RU" sz="2800" b="1" dirty="0"/>
              <a:t>ПОДГОТОВКА ПУНКТА ПРОВЕДЕНИЯ ОЦЕНКИ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380221-FE36-4317-B151-0B5C99943F6B}"/>
              </a:ext>
            </a:extLst>
          </p:cNvPr>
          <p:cNvSpPr txBox="1"/>
          <p:nvPr/>
        </p:nvSpPr>
        <p:spPr>
          <a:xfrm>
            <a:off x="1085222" y="1417072"/>
            <a:ext cx="10480431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Пункт проведения оценки в муниципалитете выбирается самостоятельно (на базе школы, УО, ММЦ и т.п.</a:t>
            </a: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Количество задействованных аудиторий  - в зависимости от количества участников. Допускается проведение процедуры оценки для всех участников в одной аудитории</a:t>
            </a: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Готовность рабочих мест в соответствии с количеством участников (отдельный стол,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чёрные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гелевые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ручки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 листы для черновиков для каждого участника)</a:t>
            </a: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Подготовлено оборудование для сканирования работ, проведено тестовое сканирование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5437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0B6C54-73E4-4300-BC7B-6276865D1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b="1" dirty="0"/>
              <a:t>СПЕЦИАЛИСТЫ, ЗАДЕЙСТВОВАННЫЕ В ПРОВЕДЕНИИ ОЦЕНКИ:</a:t>
            </a:r>
            <a:endParaRPr lang="ru-RU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BA52F19E-DBA1-42DD-A174-B51D3CAF7E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2006522"/>
              </p:ext>
            </p:extLst>
          </p:nvPr>
        </p:nvGraphicFramePr>
        <p:xfrm>
          <a:off x="562708" y="1266091"/>
          <a:ext cx="10791929" cy="5014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4858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DCED43-DF72-45F7-97E5-82810588E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ЛИЧНЫЙ КАБИНЕТ В СИСТЕМЕ ФИСОКО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E045FD-EC76-4A0A-B706-7734C317D50A}"/>
              </a:ext>
            </a:extLst>
          </p:cNvPr>
          <p:cNvSpPr txBox="1"/>
          <p:nvPr/>
        </p:nvSpPr>
        <p:spPr>
          <a:xfrm>
            <a:off x="2552280" y="1312558"/>
            <a:ext cx="932179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dirty="0">
                <a:latin typeface="Arial" pitchFamily="34" charset="0"/>
                <a:cs typeface="Arial" pitchFamily="34" charset="0"/>
              </a:rPr>
              <a:t>Комплекты КИМ и электронные протоколы размещаются и загружаются в личных кабинетах в системе ФИС ОКО  </a:t>
            </a:r>
            <a:r>
              <a:rPr lang="ru-RU" u="sng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lang="en-US" u="sng" dirty="0">
                <a:solidFill>
                  <a:srgbClr val="C00000"/>
                </a:solidFill>
              </a:rPr>
              <a:t>https://spo-fisoko.obrnadzor.gov.ru</a:t>
            </a:r>
            <a:endParaRPr lang="ru-RU" u="sng" dirty="0">
              <a:solidFill>
                <a:srgbClr val="C00000"/>
              </a:solidFill>
            </a:endParaRP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dirty="0">
                <a:latin typeface="Arial" pitchFamily="34" charset="0"/>
                <a:cs typeface="Arial" pitchFamily="34" charset="0"/>
              </a:rPr>
              <a:t>Логин и пароль для школ – у директоров, остальным ППО сформирован специально и выслан ранее</a:t>
            </a: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ABBC14-7243-48E0-B716-952899614592}"/>
              </a:ext>
            </a:extLst>
          </p:cNvPr>
          <p:cNvSpPr txBox="1"/>
          <p:nvPr/>
        </p:nvSpPr>
        <p:spPr>
          <a:xfrm>
            <a:off x="170822" y="1312558"/>
            <a:ext cx="22575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20 апреля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2022 г.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3DE80D1-268D-4F76-A4C3-083E9932C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14378"/>
              </p:ext>
            </p:extLst>
          </p:nvPr>
        </p:nvGraphicFramePr>
        <p:xfrm>
          <a:off x="2916393" y="2648459"/>
          <a:ext cx="8036309" cy="3741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53295">
                  <a:extLst>
                    <a:ext uri="{9D8B030D-6E8A-4147-A177-3AD203B41FA5}">
                      <a16:colId xmlns:a16="http://schemas.microsoft.com/office/drawing/2014/main" val="995532754"/>
                    </a:ext>
                  </a:extLst>
                </a:gridCol>
                <a:gridCol w="4783014">
                  <a:extLst>
                    <a:ext uri="{9D8B030D-6E8A-4147-A177-3AD203B41FA5}">
                      <a16:colId xmlns:a16="http://schemas.microsoft.com/office/drawing/2014/main" val="3256702413"/>
                    </a:ext>
                  </a:extLst>
                </a:gridCol>
              </a:tblGrid>
              <a:tr h="25980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</a:rPr>
                        <a:t>Муниципалитет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4" marR="6394" marT="639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</a:rPr>
                        <a:t>школа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4" marR="6394" marT="6394" marB="0"/>
                </a:tc>
                <a:extLst>
                  <a:ext uri="{0D108BD9-81ED-4DB2-BD59-A6C34878D82A}">
                    <a16:rowId xmlns:a16="http://schemas.microsoft.com/office/drawing/2014/main" val="3975064086"/>
                  </a:ext>
                </a:extLst>
              </a:tr>
              <a:tr h="594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Балахтинский район</a:t>
                      </a:r>
                    </a:p>
                  </a:txBody>
                  <a:tcPr marL="6394" marR="6394" marT="639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МБОУ «</a:t>
                      </a:r>
                      <a:r>
                        <a:rPr lang="ru-RU" sz="1800" u="none" strike="noStrike" dirty="0" err="1">
                          <a:effectLst/>
                        </a:rPr>
                        <a:t>Балахтинская</a:t>
                      </a:r>
                      <a:r>
                        <a:rPr lang="ru-RU" sz="1800" u="none" strike="noStrike" dirty="0">
                          <a:effectLst/>
                        </a:rPr>
                        <a:t> средняя школа № 1 имени Героя Советского Союза Ф.Л. Каткова»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4" marR="6394" marT="6394" marB="0"/>
                </a:tc>
                <a:extLst>
                  <a:ext uri="{0D108BD9-81ED-4DB2-BD59-A6C34878D82A}">
                    <a16:rowId xmlns:a16="http://schemas.microsoft.com/office/drawing/2014/main" val="3293727635"/>
                  </a:ext>
                </a:extLst>
              </a:tr>
              <a:tr h="4108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Назарово</a:t>
                      </a:r>
                    </a:p>
                  </a:txBody>
                  <a:tcPr marL="6394" marR="6394" marT="639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МБОУ «СОШ № 14 </a:t>
                      </a:r>
                      <a:r>
                        <a:rPr lang="ru-RU" sz="1800" u="none" strike="noStrike" dirty="0" err="1">
                          <a:effectLst/>
                        </a:rPr>
                        <a:t>г.Назарово</a:t>
                      </a:r>
                      <a:r>
                        <a:rPr lang="ru-RU" sz="1800" u="none" strike="noStrike" dirty="0">
                          <a:effectLst/>
                        </a:rPr>
                        <a:t> Красноярского края»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4" marR="6394" marT="6394" marB="0"/>
                </a:tc>
                <a:extLst>
                  <a:ext uri="{0D108BD9-81ED-4DB2-BD59-A6C34878D82A}">
                    <a16:rowId xmlns:a16="http://schemas.microsoft.com/office/drawing/2014/main" val="584709867"/>
                  </a:ext>
                </a:extLst>
              </a:tr>
              <a:tr h="3016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Дзержинский район  </a:t>
                      </a:r>
                    </a:p>
                  </a:txBody>
                  <a:tcPr marL="6394" marR="6394" marT="639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МБОУ Дзержинская средняя школа № 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4" marR="6394" marT="6394" marB="0"/>
                </a:tc>
                <a:extLst>
                  <a:ext uri="{0D108BD9-81ED-4DB2-BD59-A6C34878D82A}">
                    <a16:rowId xmlns:a16="http://schemas.microsoft.com/office/drawing/2014/main" val="3823745846"/>
                  </a:ext>
                </a:extLst>
              </a:tr>
              <a:tr h="30164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Козульский район</a:t>
                      </a:r>
                    </a:p>
                  </a:txBody>
                  <a:tcPr marL="6394" marR="6394" marT="6394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МБОУ «Козульская СОШ №1»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4" marR="6394" marT="6394" marB="0"/>
                </a:tc>
                <a:extLst>
                  <a:ext uri="{0D108BD9-81ED-4DB2-BD59-A6C34878D82A}">
                    <a16:rowId xmlns:a16="http://schemas.microsoft.com/office/drawing/2014/main" val="3684302710"/>
                  </a:ext>
                </a:extLst>
              </a:tr>
              <a:tr h="30164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Рыбинский район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4" marR="6394" marT="6394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МБОУ Гимназия №2 г. Заозёрного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4" marR="6394" marT="6394" marB="0"/>
                </a:tc>
                <a:extLst>
                  <a:ext uri="{0D108BD9-81ED-4DB2-BD59-A6C34878D82A}">
                    <a16:rowId xmlns:a16="http://schemas.microsoft.com/office/drawing/2014/main" val="243364416"/>
                  </a:ext>
                </a:extLst>
              </a:tr>
              <a:tr h="38214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Тасеевский район 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4" marR="6394" marT="6394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МБОУ "</a:t>
                      </a:r>
                      <a:r>
                        <a:rPr lang="ru-RU" sz="1800" u="none" strike="noStrike" dirty="0" err="1">
                          <a:effectLst/>
                        </a:rPr>
                        <a:t>Тасеевская</a:t>
                      </a:r>
                      <a:r>
                        <a:rPr lang="ru-RU" sz="1800" u="none" strike="noStrike" dirty="0">
                          <a:effectLst/>
                        </a:rPr>
                        <a:t> СОШ №1"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4" marR="6394" marT="6394" marB="0"/>
                </a:tc>
                <a:extLst>
                  <a:ext uri="{0D108BD9-81ED-4DB2-BD59-A6C34878D82A}">
                    <a16:rowId xmlns:a16="http://schemas.microsoft.com/office/drawing/2014/main" val="3339243077"/>
                  </a:ext>
                </a:extLst>
              </a:tr>
              <a:tr h="44137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>
                          <a:effectLst/>
                        </a:rPr>
                        <a:t>Тюхтетский</a:t>
                      </a:r>
                      <a:r>
                        <a:rPr lang="ru-RU" sz="1800" u="none" strike="noStrike" dirty="0">
                          <a:effectLst/>
                        </a:rPr>
                        <a:t> район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4" marR="6394" marT="6394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МБОУ «</a:t>
                      </a:r>
                      <a:r>
                        <a:rPr lang="ru-RU" sz="1800" u="none" strike="noStrike" dirty="0" err="1">
                          <a:effectLst/>
                        </a:rPr>
                        <a:t>Тюхтетская</a:t>
                      </a:r>
                      <a:r>
                        <a:rPr lang="ru-RU" sz="1800" u="none" strike="noStrike" dirty="0">
                          <a:effectLst/>
                        </a:rPr>
                        <a:t> средняя школа»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4" marR="6394" marT="6394" marB="0"/>
                </a:tc>
                <a:extLst>
                  <a:ext uri="{0D108BD9-81ED-4DB2-BD59-A6C34878D82A}">
                    <a16:rowId xmlns:a16="http://schemas.microsoft.com/office/drawing/2014/main" val="352160648"/>
                  </a:ext>
                </a:extLst>
              </a:tr>
              <a:tr h="30164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Уярский район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4" marR="6394" marT="6394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МБОУ "</a:t>
                      </a:r>
                      <a:r>
                        <a:rPr lang="ru-RU" sz="1800" u="none" strike="noStrike" dirty="0" err="1">
                          <a:effectLst/>
                        </a:rPr>
                        <a:t>Уярская</a:t>
                      </a:r>
                      <a:r>
                        <a:rPr lang="ru-RU" sz="1800" u="none" strike="noStrike" dirty="0">
                          <a:effectLst/>
                        </a:rPr>
                        <a:t> СОШ № 2"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4" marR="6394" marT="6394" marB="0"/>
                </a:tc>
                <a:extLst>
                  <a:ext uri="{0D108BD9-81ED-4DB2-BD59-A6C34878D82A}">
                    <a16:rowId xmlns:a16="http://schemas.microsoft.com/office/drawing/2014/main" val="269198798"/>
                  </a:ext>
                </a:extLst>
              </a:tr>
              <a:tr h="30164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Краевые учреждения</a:t>
                      </a:r>
                    </a:p>
                  </a:txBody>
                  <a:tcPr marL="6394" marR="6394" marT="6394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КГБОУ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Ачинская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школа №3 </a:t>
                      </a:r>
                    </a:p>
                  </a:txBody>
                  <a:tcPr marL="6394" marR="6394" marT="6394" marB="0"/>
                </a:tc>
                <a:extLst>
                  <a:ext uri="{0D108BD9-81ED-4DB2-BD59-A6C34878D82A}">
                    <a16:rowId xmlns:a16="http://schemas.microsoft.com/office/drawing/2014/main" val="3512973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464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E3BA8-7E7C-4891-9DF2-D6E326E63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ЛИЧНЫЙ КАБИНЕТ В СИСТЕМЕ ФИСОКО</a:t>
            </a:r>
            <a:endParaRPr 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41100C-BA38-4E6F-AE04-DE629ED9C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373" y="1229849"/>
            <a:ext cx="9480550" cy="4668322"/>
          </a:xfrm>
          <a:prstGeom prst="rect">
            <a:avLst/>
          </a:prstGeom>
          <a:ln>
            <a:solidFill>
              <a:srgbClr val="4E606C"/>
            </a:solidFill>
          </a:ln>
        </p:spPr>
      </p:pic>
    </p:spTree>
    <p:extLst>
      <p:ext uri="{BB962C8B-B14F-4D97-AF65-F5344CB8AC3E}">
        <p14:creationId xmlns:p14="http://schemas.microsoft.com/office/powerpoint/2010/main" val="738034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7CC1D-EBCD-4770-901D-78672668B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ОФОРМЛЕНИЕ ДОКУМЕНТОВ (бумажный протокол)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9CFF1D-A2FF-4B86-AFE6-C5E536172D43}"/>
              </a:ext>
            </a:extLst>
          </p:cNvPr>
          <p:cNvSpPr txBox="1"/>
          <p:nvPr/>
        </p:nvSpPr>
        <p:spPr>
          <a:xfrm>
            <a:off x="8183880" y="1368808"/>
            <a:ext cx="3218688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</a:pPr>
            <a:r>
              <a:rPr lang="ru-RU" sz="24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ПРОТОКОЛ</a:t>
            </a: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0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Отдельный протокол на каждый предмет</a:t>
            </a: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0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Номера комплектов уже проставлены</a:t>
            </a: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0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Обязательно указание логина школы участника оценки </a:t>
            </a:r>
            <a:r>
              <a:rPr lang="ru-RU" sz="20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(может быть специальный столбец либо проставить самим рядом с ФИО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5B59A4-5748-47B3-B20D-B563A385F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69" y="1016718"/>
            <a:ext cx="7741963" cy="33930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3CC368-B7F3-4539-9A96-CD8FD51EC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139" y="3749040"/>
            <a:ext cx="5049705" cy="256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1106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5_ипк новый">
  <a:themeElements>
    <a:clrScheme name="5_ипк новый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бычная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04.02.2021_семинар с начальниками УО</Template>
  <TotalTime>5301</TotalTime>
  <Words>1404</Words>
  <Application>Microsoft Office PowerPoint</Application>
  <PresentationFormat>Широкоэкранный</PresentationFormat>
  <Paragraphs>214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Calibri</vt:lpstr>
      <vt:lpstr>Optima Cyr</vt:lpstr>
      <vt:lpstr>Times New Roman</vt:lpstr>
      <vt:lpstr>Tw Cen MT</vt:lpstr>
      <vt:lpstr>Wingdings</vt:lpstr>
      <vt:lpstr>Wingdings 2</vt:lpstr>
      <vt:lpstr>5_ипк новый</vt:lpstr>
      <vt:lpstr>Обычная</vt:lpstr>
      <vt:lpstr>         ОЦЕНКА  ПРЕДМЕТНЫХ И МЕТОДИЧЕСКИХ  КОМПЕТЕНЦИЙ УЧИТЕЛЕЙ </vt:lpstr>
      <vt:lpstr>КОМАНДА</vt:lpstr>
      <vt:lpstr>ОЦЕНКА МЕОДИЧЕСКИХ КОМПЕТЕНЦИЙ </vt:lpstr>
      <vt:lpstr>ОЦЕНКА ПРЕДМЕТНЫХ КОМПЕТЕНЦИЙ</vt:lpstr>
      <vt:lpstr>ПОДГОТОВКА ПУНКТА ПРОВЕДЕНИЯ ОЦЕНКИ</vt:lpstr>
      <vt:lpstr>СПЕЦИАЛИСТЫ, ЗАДЕЙСТВОВАННЫЕ В ПРОВЕДЕНИИ ОЦЕНКИ:</vt:lpstr>
      <vt:lpstr>ЛИЧНЫЙ КАБИНЕТ В СИСТЕМЕ ФИСОКО</vt:lpstr>
      <vt:lpstr>ЛИЧНЫЙ КАБИНЕТ В СИСТЕМЕ ФИСОКО</vt:lpstr>
      <vt:lpstr>ОФОРМЛЕНИЕ ДОКУМЕНТОВ (бумажный протокол)</vt:lpstr>
      <vt:lpstr>ОФОРМЛЕНИЕ ДОКУМЕНТОВ (бумажные КИМ)</vt:lpstr>
      <vt:lpstr>ОФОРМЛЕНИЕ ДОКУМЕНТОВ (бумажные КИМ)</vt:lpstr>
      <vt:lpstr>ОФОРМЛЕНИЕ ДОКУМЕНТОВ </vt:lpstr>
      <vt:lpstr>ОФОРМЛЕНИЕ ДОКУМЕНТОВ (электронный протокол)</vt:lpstr>
      <vt:lpstr>ОФОРМЛЕНИЕ ДОКУМЕНТОВ (электронный протокол)</vt:lpstr>
      <vt:lpstr>ОФОРМЛЕНИЕ ДОКУМЕНТОВ</vt:lpstr>
      <vt:lpstr>ПРОВЕДЕНИЕ ПРОЦЕДУРЫ ОЦЕНКИ КОМПЕТЕНЦИЙ</vt:lpstr>
      <vt:lpstr>Правила для участников оценки при выполнении работы</vt:lpstr>
      <vt:lpstr>Правила для участников оценки при выполнении работы</vt:lpstr>
      <vt:lpstr>АНКЕТИРОВАНИЕ</vt:lpstr>
      <vt:lpstr>ТЕХНИЧЕСКИЕ ТРЕБОВАНИЯ К ПЕЧАТИ И СКАНИРОВАНИЮ</vt:lpstr>
      <vt:lpstr>ТЕХНИЧЕСКИЕ ТРЕБОВАНИЯ К ПЕЧАТИ И СКАНИРОВАНИЮ</vt:lpstr>
      <vt:lpstr>ТЕХНИЧЕСКИЕ ТРЕБОВАНИЯ К ПЕЧАТИ И СКАНИРОВАНИЮ</vt:lpstr>
      <vt:lpstr>ТЕХНИЧЕСКИЕ ТРЕБОВАНИЯ К ПЕЧАТИ И СКАНИРОВАНИЮ</vt:lpstr>
      <vt:lpstr>ТЕХНИЧЕСКИЕ ТРЕБОВАНИЯ К ПЕЧАТИ И СКАНИРОВАНИЮ</vt:lpstr>
      <vt:lpstr>ФОРМИРОВАНИЕ ОТЧЕТОВ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Андреева Светлана Юрьевна</dc:creator>
  <cp:lastModifiedBy>Неговорова Вера Александровна</cp:lastModifiedBy>
  <cp:revision>173</cp:revision>
  <dcterms:created xsi:type="dcterms:W3CDTF">2021-01-28T05:17:21Z</dcterms:created>
  <dcterms:modified xsi:type="dcterms:W3CDTF">2022-04-12T02:37:50Z</dcterms:modified>
</cp:coreProperties>
</file>