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815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85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29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1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842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79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507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201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63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916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20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4077073"/>
            <a:ext cx="5637010" cy="504056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420888"/>
            <a:ext cx="8496944" cy="1793167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ЭРА  </a:t>
            </a:r>
            <a:r>
              <a:rPr lang="ru-RU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scope</a:t>
            </a:r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Интеграционная </a:t>
            </a:r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онлайн-платформа </a:t>
            </a: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</a:t>
            </a:r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образовательных </a:t>
            </a: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организаций</a:t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16632"/>
            <a:ext cx="1618868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noo\Desktop\Мои документы\Августовские предметные секции, 2019\ОК2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8" t="25404"/>
          <a:stretch/>
        </p:blipFill>
        <p:spPr bwMode="auto">
          <a:xfrm>
            <a:off x="-108520" y="0"/>
            <a:ext cx="3473450" cy="1845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1" t="23446" r="24073" b="23406"/>
          <a:stretch/>
        </p:blipFill>
        <p:spPr bwMode="auto">
          <a:xfrm>
            <a:off x="6467256" y="-1966"/>
            <a:ext cx="2676744" cy="146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2" y="5365661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Полный цикл образовательных услуг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353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557"/>
            <a:ext cx="1618868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26881" y="1052736"/>
            <a:ext cx="6733317" cy="40324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522920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Платформа </a:t>
            </a:r>
            <a:r>
              <a:rPr lang="ru-RU" dirty="0" smtClean="0"/>
              <a:t>Эра скоп разработана </a:t>
            </a:r>
            <a:r>
              <a:rPr lang="ru-RU" dirty="0"/>
              <a:t>для ведения образовательной деятельности всеми типами российских организаций, реализующих лицензированные образовательные услуги в соответствии с государственными стандартами.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231031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Система </a:t>
            </a:r>
            <a:r>
              <a:rPr lang="ru-RU" b="1" dirty="0">
                <a:solidFill>
                  <a:schemeClr val="accent1"/>
                </a:solidFill>
              </a:rPr>
              <a:t>управления образованием. </a:t>
            </a:r>
            <a:endParaRPr lang="ru-RU" b="1" dirty="0" smtClean="0">
              <a:solidFill>
                <a:schemeClr val="accent1"/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Это </a:t>
            </a:r>
            <a:r>
              <a:rPr lang="ru-RU" b="1" dirty="0">
                <a:solidFill>
                  <a:schemeClr val="accent1"/>
                </a:solidFill>
              </a:rPr>
              <a:t>организация передачи и получения знаний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319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557"/>
            <a:ext cx="1618868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96156" y="1412776"/>
            <a:ext cx="81802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Интерфейс </a:t>
            </a:r>
            <a:r>
              <a:rPr lang="ru-RU" sz="2000" dirty="0"/>
              <a:t>администратора позволяет воссоздать все организационные, </a:t>
            </a:r>
            <a:r>
              <a:rPr lang="ru-RU" sz="2000" dirty="0" smtClean="0"/>
              <a:t>юридические </a:t>
            </a:r>
            <a:r>
              <a:rPr lang="ru-RU" sz="2000" dirty="0"/>
              <a:t>и финансовые процессы образовательной организации в цифровой среде платформы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476672"/>
            <a:ext cx="4834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Организация образовательного процесса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852936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создать структурные подразделения и должности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501008"/>
            <a:ext cx="4902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создать и сформировать учебные группы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185954"/>
            <a:ext cx="63375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обрабатывать заявки на </a:t>
            </a:r>
            <a:r>
              <a:rPr lang="ru-RU" dirty="0" smtClean="0"/>
              <a:t>обучение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4941168"/>
            <a:ext cx="5208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настраивать рассылки </a:t>
            </a:r>
            <a:r>
              <a:rPr lang="ru-RU" dirty="0" smtClean="0"/>
              <a:t>пользователям и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575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557"/>
            <a:ext cx="1618868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059832" y="1582341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Преподаватель-учащийся  формирует </a:t>
            </a:r>
            <a:r>
              <a:rPr lang="ru-RU" dirty="0"/>
              <a:t>собственную историю, а созданные им материалы навсегда подписываются его </a:t>
            </a:r>
            <a:r>
              <a:rPr lang="ru-RU" dirty="0" smtClean="0"/>
              <a:t>авторством и подтверждаются документально.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438959"/>
            <a:ext cx="2512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Цифровой след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068960"/>
            <a:ext cx="6174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Каждый</a:t>
            </a:r>
            <a:r>
              <a:rPr lang="ru-RU" dirty="0"/>
              <a:t>, осуществляющий работу или обучающийся на платформе "ЭРА-СКОП" способен объективно подтвердить проделанный объем работы или свой уровень образования и </a:t>
            </a:r>
            <a:r>
              <a:rPr lang="ru-RU" dirty="0" smtClean="0"/>
              <a:t>компетенции.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575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582341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260648"/>
            <a:ext cx="8856984" cy="640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65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3" y="188640"/>
            <a:ext cx="8568952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90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1" y="188640"/>
            <a:ext cx="8712968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8824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105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ЭРА  scope  Интеграционная онлайн-платформа для образовательных организаций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ЭРА  scope  Интеграционная онлайн-платформа для образовательных организаций  </dc:title>
  <dc:creator>Юлия Александровна Битиньш</dc:creator>
  <cp:lastModifiedBy>Юля Б.А.</cp:lastModifiedBy>
  <cp:revision>5</cp:revision>
  <dcterms:created xsi:type="dcterms:W3CDTF">2021-05-26T04:27:37Z</dcterms:created>
  <dcterms:modified xsi:type="dcterms:W3CDTF">2021-05-26T05:58:33Z</dcterms:modified>
</cp:coreProperties>
</file>