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</p:sldMasterIdLst>
  <p:notesMasterIdLst>
    <p:notesMasterId r:id="rId27"/>
  </p:notesMasterIdLst>
  <p:sldIdLst>
    <p:sldId id="256" r:id="rId9"/>
    <p:sldId id="257" r:id="rId10"/>
    <p:sldId id="258" r:id="rId11"/>
    <p:sldId id="259" r:id="rId12"/>
    <p:sldId id="267" r:id="rId13"/>
    <p:sldId id="265" r:id="rId14"/>
    <p:sldId id="264" r:id="rId15"/>
    <p:sldId id="263" r:id="rId16"/>
    <p:sldId id="269" r:id="rId17"/>
    <p:sldId id="266" r:id="rId18"/>
    <p:sldId id="260" r:id="rId19"/>
    <p:sldId id="261" r:id="rId20"/>
    <p:sldId id="270" r:id="rId21"/>
    <p:sldId id="272" r:id="rId22"/>
    <p:sldId id="271" r:id="rId23"/>
    <p:sldId id="273" r:id="rId24"/>
    <p:sldId id="262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449" autoAdjust="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microsoft.com/office/2007/relationships/hdphoto" Target="../media/hdphoto2.wdp"/><Relationship Id="rId1" Type="http://schemas.openxmlformats.org/officeDocument/2006/relationships/image" Target="../media/image8.png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5EC48-1C9C-4442-808C-B75F0A510F0E}" type="doc">
      <dgm:prSet loTypeId="urn:microsoft.com/office/officeart/2005/8/layout/vList5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690C4667-4F40-4B24-B223-052D7771AB8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ИНФОРМАЦИОННЫЙ</a:t>
          </a:r>
          <a:endParaRPr lang="ru-RU" sz="1200" b="1" dirty="0">
            <a:solidFill>
              <a:schemeClr val="tx1"/>
            </a:solidFill>
          </a:endParaRPr>
        </a:p>
      </dgm:t>
    </dgm:pt>
    <dgm:pt modelId="{3BB2C13C-F505-4891-9C4A-C3AC641233A2}" type="parTrans" cxnId="{25C34917-9804-41C8-9F30-4C04DCB94095}">
      <dgm:prSet/>
      <dgm:spPr/>
      <dgm:t>
        <a:bodyPr/>
        <a:lstStyle/>
        <a:p>
          <a:endParaRPr lang="ru-RU"/>
        </a:p>
      </dgm:t>
    </dgm:pt>
    <dgm:pt modelId="{8EB3E8FA-6B96-49F2-9EB6-62BFAD63B890}" type="sibTrans" cxnId="{25C34917-9804-41C8-9F30-4C04DCB94095}">
      <dgm:prSet/>
      <dgm:spPr/>
      <dgm:t>
        <a:bodyPr/>
        <a:lstStyle/>
        <a:p>
          <a:endParaRPr lang="ru-RU"/>
        </a:p>
      </dgm:t>
    </dgm:pt>
    <dgm:pt modelId="{2FF7C39D-3FBD-488C-BDE6-4ADC77ABD765}">
      <dgm:prSet phldrT="[Текст]"/>
      <dgm:spPr/>
      <dgm:t>
        <a:bodyPr/>
        <a:lstStyle/>
        <a:p>
          <a:r>
            <a:rPr lang="ru-RU" dirty="0" smtClean="0"/>
            <a:t>ЛЕКЦИИ</a:t>
          </a:r>
          <a:endParaRPr lang="ru-RU" dirty="0"/>
        </a:p>
      </dgm:t>
    </dgm:pt>
    <dgm:pt modelId="{2B626F5C-18FC-4907-B832-A2B3D6F12D4D}" type="parTrans" cxnId="{271BB24F-AE7C-4BE2-A08A-89EB716229ED}">
      <dgm:prSet/>
      <dgm:spPr/>
      <dgm:t>
        <a:bodyPr/>
        <a:lstStyle/>
        <a:p>
          <a:endParaRPr lang="ru-RU"/>
        </a:p>
      </dgm:t>
    </dgm:pt>
    <dgm:pt modelId="{4D27357A-45D3-4351-A9A4-5CFDB2E17AE1}" type="sibTrans" cxnId="{271BB24F-AE7C-4BE2-A08A-89EB716229ED}">
      <dgm:prSet/>
      <dgm:spPr/>
      <dgm:t>
        <a:bodyPr/>
        <a:lstStyle/>
        <a:p>
          <a:endParaRPr lang="ru-RU"/>
        </a:p>
      </dgm:t>
    </dgm:pt>
    <dgm:pt modelId="{8E142CC8-4D37-4016-AFBB-700AC4E92C5F}">
      <dgm:prSet phldrT="[Текст]"/>
      <dgm:spPr/>
      <dgm:t>
        <a:bodyPr/>
        <a:lstStyle/>
        <a:p>
          <a:r>
            <a:rPr lang="ru-RU" dirty="0" smtClean="0"/>
            <a:t>ВЕБИНАРЫ</a:t>
          </a:r>
          <a:endParaRPr lang="ru-RU" dirty="0"/>
        </a:p>
      </dgm:t>
    </dgm:pt>
    <dgm:pt modelId="{D87661AB-1EAC-4143-B421-BB31E4611B47}" type="parTrans" cxnId="{D71653CD-EF0A-4962-9BC6-83028BDEB850}">
      <dgm:prSet/>
      <dgm:spPr/>
      <dgm:t>
        <a:bodyPr/>
        <a:lstStyle/>
        <a:p>
          <a:endParaRPr lang="ru-RU"/>
        </a:p>
      </dgm:t>
    </dgm:pt>
    <dgm:pt modelId="{C0B378AA-AF53-4D13-BFF3-A9A9EF594A68}" type="sibTrans" cxnId="{D71653CD-EF0A-4962-9BC6-83028BDEB850}">
      <dgm:prSet/>
      <dgm:spPr/>
      <dgm:t>
        <a:bodyPr/>
        <a:lstStyle/>
        <a:p>
          <a:endParaRPr lang="ru-RU"/>
        </a:p>
      </dgm:t>
    </dgm:pt>
    <dgm:pt modelId="{3550D847-D736-4BEE-BEC0-D59CD84EFBA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КОММУНИКАТИВНЫЙ</a:t>
          </a:r>
          <a:endParaRPr lang="ru-RU" sz="1600" b="1" dirty="0">
            <a:solidFill>
              <a:schemeClr val="tx1"/>
            </a:solidFill>
          </a:endParaRPr>
        </a:p>
      </dgm:t>
    </dgm:pt>
    <dgm:pt modelId="{66CEA5D7-1BB1-4F48-8CB6-BEE090BCBCDC}" type="parTrans" cxnId="{9F13F55F-0377-462D-8182-7716D47C2096}">
      <dgm:prSet/>
      <dgm:spPr/>
      <dgm:t>
        <a:bodyPr/>
        <a:lstStyle/>
        <a:p>
          <a:endParaRPr lang="ru-RU"/>
        </a:p>
      </dgm:t>
    </dgm:pt>
    <dgm:pt modelId="{8B86BD2A-D832-4F5B-AFA5-160CF35AFDD8}" type="sibTrans" cxnId="{9F13F55F-0377-462D-8182-7716D47C2096}">
      <dgm:prSet/>
      <dgm:spPr/>
      <dgm:t>
        <a:bodyPr/>
        <a:lstStyle/>
        <a:p>
          <a:endParaRPr lang="ru-RU"/>
        </a:p>
      </dgm:t>
    </dgm:pt>
    <dgm:pt modelId="{6B52BC97-2E97-4741-8E77-0E38AB913056}">
      <dgm:prSet phldrT="[Текст]"/>
      <dgm:spPr/>
      <dgm:t>
        <a:bodyPr/>
        <a:lstStyle/>
        <a:p>
          <a:r>
            <a:rPr lang="ru-RU" dirty="0" smtClean="0"/>
            <a:t>СУПЕРВИЗИЯ</a:t>
          </a:r>
          <a:endParaRPr lang="ru-RU" dirty="0"/>
        </a:p>
      </dgm:t>
    </dgm:pt>
    <dgm:pt modelId="{81BB30DA-A5E9-4AD8-AE67-D04404A579E2}" type="parTrans" cxnId="{B30D75E9-407A-4AEE-81C4-F8D0BFC2C2A4}">
      <dgm:prSet/>
      <dgm:spPr/>
      <dgm:t>
        <a:bodyPr/>
        <a:lstStyle/>
        <a:p>
          <a:endParaRPr lang="ru-RU"/>
        </a:p>
      </dgm:t>
    </dgm:pt>
    <dgm:pt modelId="{D3C781C9-4227-48ED-A336-EEB4841138BE}" type="sibTrans" cxnId="{B30D75E9-407A-4AEE-81C4-F8D0BFC2C2A4}">
      <dgm:prSet/>
      <dgm:spPr/>
      <dgm:t>
        <a:bodyPr/>
        <a:lstStyle/>
        <a:p>
          <a:endParaRPr lang="ru-RU"/>
        </a:p>
      </dgm:t>
    </dgm:pt>
    <dgm:pt modelId="{2DB2242C-26D9-4243-A108-592F5D1AD1D5}">
      <dgm:prSet phldrT="[Текст]"/>
      <dgm:spPr/>
      <dgm:t>
        <a:bodyPr/>
        <a:lstStyle/>
        <a:p>
          <a:r>
            <a:rPr lang="ru-RU" dirty="0" smtClean="0"/>
            <a:t>КОНСУЛЬТАЦИИ</a:t>
          </a:r>
          <a:endParaRPr lang="ru-RU" dirty="0"/>
        </a:p>
      </dgm:t>
    </dgm:pt>
    <dgm:pt modelId="{D97E2CFB-1B50-4647-9111-780EF6485ACE}" type="parTrans" cxnId="{074D7530-FAB9-4069-8E24-CDA3BC1E6831}">
      <dgm:prSet/>
      <dgm:spPr/>
      <dgm:t>
        <a:bodyPr/>
        <a:lstStyle/>
        <a:p>
          <a:endParaRPr lang="ru-RU"/>
        </a:p>
      </dgm:t>
    </dgm:pt>
    <dgm:pt modelId="{185B4A64-C590-4683-AA30-F139CA0FD4FF}" type="sibTrans" cxnId="{074D7530-FAB9-4069-8E24-CDA3BC1E6831}">
      <dgm:prSet/>
      <dgm:spPr/>
      <dgm:t>
        <a:bodyPr/>
        <a:lstStyle/>
        <a:p>
          <a:endParaRPr lang="ru-RU"/>
        </a:p>
      </dgm:t>
    </dgm:pt>
    <dgm:pt modelId="{817500E6-DCC8-4A86-A2E2-B0736111CEE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ДЕЯТЕЛЬНОСТНЫЙ</a:t>
          </a:r>
          <a:endParaRPr lang="ru-RU" sz="1400" b="1" dirty="0">
            <a:solidFill>
              <a:schemeClr val="tx1"/>
            </a:solidFill>
          </a:endParaRPr>
        </a:p>
      </dgm:t>
    </dgm:pt>
    <dgm:pt modelId="{D8BCC627-C78B-45CE-BA8D-CEF0C6C19D97}" type="parTrans" cxnId="{87D237C0-BE58-40F3-A40D-24A4EC99AEB2}">
      <dgm:prSet/>
      <dgm:spPr/>
      <dgm:t>
        <a:bodyPr/>
        <a:lstStyle/>
        <a:p>
          <a:endParaRPr lang="ru-RU"/>
        </a:p>
      </dgm:t>
    </dgm:pt>
    <dgm:pt modelId="{E1536191-107C-40C3-9F4E-BD51529B8816}" type="sibTrans" cxnId="{87D237C0-BE58-40F3-A40D-24A4EC99AEB2}">
      <dgm:prSet/>
      <dgm:spPr/>
      <dgm:t>
        <a:bodyPr/>
        <a:lstStyle/>
        <a:p>
          <a:endParaRPr lang="ru-RU"/>
        </a:p>
      </dgm:t>
    </dgm:pt>
    <dgm:pt modelId="{ED01B3BB-8B45-420F-BB22-0988B2D82F0D}">
      <dgm:prSet phldrT="[Текст]"/>
      <dgm:spPr/>
      <dgm:t>
        <a:bodyPr/>
        <a:lstStyle/>
        <a:p>
          <a:r>
            <a:rPr lang="ru-RU" dirty="0" smtClean="0"/>
            <a:t>ТРЕНИНГИ</a:t>
          </a:r>
          <a:endParaRPr lang="ru-RU" dirty="0"/>
        </a:p>
      </dgm:t>
    </dgm:pt>
    <dgm:pt modelId="{3F3C0AD1-8513-4A0B-B888-1E6ECAC99461}" type="parTrans" cxnId="{7110A4BE-5186-46E3-BA27-2B073ACE3250}">
      <dgm:prSet/>
      <dgm:spPr/>
      <dgm:t>
        <a:bodyPr/>
        <a:lstStyle/>
        <a:p>
          <a:endParaRPr lang="ru-RU"/>
        </a:p>
      </dgm:t>
    </dgm:pt>
    <dgm:pt modelId="{719FE27B-849C-4A03-968F-64A7BD12605E}" type="sibTrans" cxnId="{7110A4BE-5186-46E3-BA27-2B073ACE3250}">
      <dgm:prSet/>
      <dgm:spPr/>
      <dgm:t>
        <a:bodyPr/>
        <a:lstStyle/>
        <a:p>
          <a:endParaRPr lang="ru-RU"/>
        </a:p>
      </dgm:t>
    </dgm:pt>
    <dgm:pt modelId="{ECDDEEB6-44F6-484B-B6E5-1BDE64ED93B8}">
      <dgm:prSet phldrT="[Текст]"/>
      <dgm:spPr/>
      <dgm:t>
        <a:bodyPr/>
        <a:lstStyle/>
        <a:p>
          <a:r>
            <a:rPr lang="ru-RU" dirty="0" smtClean="0"/>
            <a:t>МАСТЕР-КЛАССЫ</a:t>
          </a:r>
          <a:endParaRPr lang="ru-RU" dirty="0"/>
        </a:p>
      </dgm:t>
    </dgm:pt>
    <dgm:pt modelId="{A2A4A6F4-9C14-4407-8F17-F5A5A70C4B66}" type="parTrans" cxnId="{515167A8-E8E2-4525-BEF1-B72CEA8C0CDA}">
      <dgm:prSet/>
      <dgm:spPr/>
      <dgm:t>
        <a:bodyPr/>
        <a:lstStyle/>
        <a:p>
          <a:endParaRPr lang="ru-RU"/>
        </a:p>
      </dgm:t>
    </dgm:pt>
    <dgm:pt modelId="{47A92233-D71B-4810-8032-47CAB1A96CA4}" type="sibTrans" cxnId="{515167A8-E8E2-4525-BEF1-B72CEA8C0CDA}">
      <dgm:prSet/>
      <dgm:spPr/>
      <dgm:t>
        <a:bodyPr/>
        <a:lstStyle/>
        <a:p>
          <a:endParaRPr lang="ru-RU"/>
        </a:p>
      </dgm:t>
    </dgm:pt>
    <dgm:pt modelId="{D18AB1E8-CA0C-4B3F-A01C-158544214DD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СОЦИАЛЬНО-ОБЩЕСТВЕННЫЙ</a:t>
          </a:r>
          <a:endParaRPr lang="ru-RU" sz="1600" b="1" dirty="0">
            <a:solidFill>
              <a:schemeClr val="tx1"/>
            </a:solidFill>
          </a:endParaRPr>
        </a:p>
      </dgm:t>
    </dgm:pt>
    <dgm:pt modelId="{CE6C36BA-082E-4ED6-B1C2-F0B9D8229626}" type="parTrans" cxnId="{5AB61E41-229D-45F5-8C46-5E1F75FF54A6}">
      <dgm:prSet/>
      <dgm:spPr/>
      <dgm:t>
        <a:bodyPr/>
        <a:lstStyle/>
        <a:p>
          <a:endParaRPr lang="ru-RU"/>
        </a:p>
      </dgm:t>
    </dgm:pt>
    <dgm:pt modelId="{2C0AFAE3-1952-4025-A526-20C5BF71D015}" type="sibTrans" cxnId="{5AB61E41-229D-45F5-8C46-5E1F75FF54A6}">
      <dgm:prSet/>
      <dgm:spPr/>
      <dgm:t>
        <a:bodyPr/>
        <a:lstStyle/>
        <a:p>
          <a:endParaRPr lang="ru-RU"/>
        </a:p>
      </dgm:t>
    </dgm:pt>
    <dgm:pt modelId="{E5F5F97B-3C0D-49FE-86EE-BE6F0D6D9652}">
      <dgm:prSet phldrT="[Текст]"/>
      <dgm:spPr/>
      <dgm:t>
        <a:bodyPr/>
        <a:lstStyle/>
        <a:p>
          <a:r>
            <a:rPr lang="ru-RU" dirty="0" smtClean="0"/>
            <a:t>ПРАКТИКУМЫ</a:t>
          </a:r>
          <a:endParaRPr lang="ru-RU" dirty="0"/>
        </a:p>
      </dgm:t>
    </dgm:pt>
    <dgm:pt modelId="{687DC1A6-8215-4AB4-A0E2-63A9335C5716}" type="parTrans" cxnId="{E832B6B1-BD53-492D-9AB4-3B892D9273C2}">
      <dgm:prSet/>
      <dgm:spPr/>
      <dgm:t>
        <a:bodyPr/>
        <a:lstStyle/>
        <a:p>
          <a:endParaRPr lang="ru-RU"/>
        </a:p>
      </dgm:t>
    </dgm:pt>
    <dgm:pt modelId="{ACB2FECA-DEEB-4643-A189-B38EAFA8C317}" type="sibTrans" cxnId="{E832B6B1-BD53-492D-9AB4-3B892D9273C2}">
      <dgm:prSet/>
      <dgm:spPr/>
      <dgm:t>
        <a:bodyPr/>
        <a:lstStyle/>
        <a:p>
          <a:endParaRPr lang="ru-RU"/>
        </a:p>
      </dgm:t>
    </dgm:pt>
    <dgm:pt modelId="{93D5DF1C-4F4E-4FFE-B978-5275C001A22B}">
      <dgm:prSet phldrT="[Текст]"/>
      <dgm:spPr/>
      <dgm:t>
        <a:bodyPr/>
        <a:lstStyle/>
        <a:p>
          <a:r>
            <a:rPr lang="ru-RU" dirty="0" smtClean="0"/>
            <a:t>ТВОРЧЕСКИЕ МАСТЕРСКИЕ</a:t>
          </a:r>
          <a:endParaRPr lang="ru-RU" dirty="0"/>
        </a:p>
      </dgm:t>
    </dgm:pt>
    <dgm:pt modelId="{AE27FBE1-2F58-40B6-B781-4BB3C8024FCC}" type="parTrans" cxnId="{8A87DCE3-33B2-4712-9970-34D00C6EA7A9}">
      <dgm:prSet/>
      <dgm:spPr/>
      <dgm:t>
        <a:bodyPr/>
        <a:lstStyle/>
        <a:p>
          <a:endParaRPr lang="ru-RU"/>
        </a:p>
      </dgm:t>
    </dgm:pt>
    <dgm:pt modelId="{FB2C1F3C-31C8-4A7A-8646-11256EC18565}" type="sibTrans" cxnId="{8A87DCE3-33B2-4712-9970-34D00C6EA7A9}">
      <dgm:prSet/>
      <dgm:spPr/>
      <dgm:t>
        <a:bodyPr/>
        <a:lstStyle/>
        <a:p>
          <a:endParaRPr lang="ru-RU"/>
        </a:p>
      </dgm:t>
    </dgm:pt>
    <dgm:pt modelId="{A4B084BE-279D-4CEC-B082-2AEA28E3AF12}">
      <dgm:prSet phldrT="[Текст]"/>
      <dgm:spPr/>
      <dgm:t>
        <a:bodyPr/>
        <a:lstStyle/>
        <a:p>
          <a:r>
            <a:rPr lang="ru-RU" dirty="0" smtClean="0"/>
            <a:t>СТАЖИРОВКИ</a:t>
          </a:r>
          <a:endParaRPr lang="ru-RU" dirty="0"/>
        </a:p>
      </dgm:t>
    </dgm:pt>
    <dgm:pt modelId="{694824E7-90B0-45E7-970F-C3F5768A0F6A}" type="parTrans" cxnId="{54015368-99F4-447D-8B5D-C87307F3E6E6}">
      <dgm:prSet/>
      <dgm:spPr/>
      <dgm:t>
        <a:bodyPr/>
        <a:lstStyle/>
        <a:p>
          <a:endParaRPr lang="ru-RU"/>
        </a:p>
      </dgm:t>
    </dgm:pt>
    <dgm:pt modelId="{96E0120B-BA55-4351-8ABB-3E6CB8CAEA06}" type="sibTrans" cxnId="{54015368-99F4-447D-8B5D-C87307F3E6E6}">
      <dgm:prSet/>
      <dgm:spPr/>
      <dgm:t>
        <a:bodyPr/>
        <a:lstStyle/>
        <a:p>
          <a:endParaRPr lang="ru-RU"/>
        </a:p>
      </dgm:t>
    </dgm:pt>
    <dgm:pt modelId="{E5C91E15-E25E-4F32-B7EB-7C6360E57BD5}">
      <dgm:prSet phldrT="[Текст]"/>
      <dgm:spPr/>
      <dgm:t>
        <a:bodyPr/>
        <a:lstStyle/>
        <a:p>
          <a:r>
            <a:rPr lang="ru-RU" dirty="0" smtClean="0"/>
            <a:t>СЕМИНАРЫ</a:t>
          </a:r>
          <a:endParaRPr lang="ru-RU" dirty="0"/>
        </a:p>
      </dgm:t>
    </dgm:pt>
    <dgm:pt modelId="{C94821EA-3D82-4EFE-B7BD-62BB3C0F29E9}" type="parTrans" cxnId="{E02DAAAC-EA15-4BB6-868A-09CEA41A3754}">
      <dgm:prSet/>
      <dgm:spPr/>
      <dgm:t>
        <a:bodyPr/>
        <a:lstStyle/>
        <a:p>
          <a:endParaRPr lang="ru-RU"/>
        </a:p>
      </dgm:t>
    </dgm:pt>
    <dgm:pt modelId="{F1627AF4-6E04-4A77-BA17-47897E9E9B2D}" type="sibTrans" cxnId="{E02DAAAC-EA15-4BB6-868A-09CEA41A3754}">
      <dgm:prSet/>
      <dgm:spPr/>
      <dgm:t>
        <a:bodyPr/>
        <a:lstStyle/>
        <a:p>
          <a:endParaRPr lang="ru-RU"/>
        </a:p>
      </dgm:t>
    </dgm:pt>
    <dgm:pt modelId="{B54C1672-2559-475A-8102-F260552C4DC8}">
      <dgm:prSet phldrT="[Текст]"/>
      <dgm:spPr/>
      <dgm:t>
        <a:bodyPr/>
        <a:lstStyle/>
        <a:p>
          <a:r>
            <a:rPr lang="ru-RU" dirty="0" smtClean="0"/>
            <a:t>ЛЕТНИЕ ШКОЛЫ</a:t>
          </a:r>
          <a:endParaRPr lang="ru-RU" dirty="0"/>
        </a:p>
      </dgm:t>
    </dgm:pt>
    <dgm:pt modelId="{29F45844-1F25-40C8-96FD-7B447048D6C0}" type="parTrans" cxnId="{18D7AD63-F8D3-4CEF-B426-849C070B0EA1}">
      <dgm:prSet/>
      <dgm:spPr/>
      <dgm:t>
        <a:bodyPr/>
        <a:lstStyle/>
        <a:p>
          <a:endParaRPr lang="ru-RU"/>
        </a:p>
      </dgm:t>
    </dgm:pt>
    <dgm:pt modelId="{0D17ECF1-5633-4115-9D30-FC2479305B37}" type="sibTrans" cxnId="{18D7AD63-F8D3-4CEF-B426-849C070B0EA1}">
      <dgm:prSet/>
      <dgm:spPr/>
      <dgm:t>
        <a:bodyPr/>
        <a:lstStyle/>
        <a:p>
          <a:endParaRPr lang="ru-RU"/>
        </a:p>
      </dgm:t>
    </dgm:pt>
    <dgm:pt modelId="{208367C2-38C3-448F-BDA9-96D1A926339F}">
      <dgm:prSet phldrT="[Текст]"/>
      <dgm:spPr/>
      <dgm:t>
        <a:bodyPr/>
        <a:lstStyle/>
        <a:p>
          <a:r>
            <a:rPr lang="ru-RU" dirty="0" smtClean="0"/>
            <a:t>КЛУБЫ</a:t>
          </a:r>
          <a:endParaRPr lang="ru-RU" dirty="0"/>
        </a:p>
      </dgm:t>
    </dgm:pt>
    <dgm:pt modelId="{7A358B36-018E-4B56-881A-3AD047E42FF0}" type="parTrans" cxnId="{3A9FC165-B226-4386-A4FE-61210D691430}">
      <dgm:prSet/>
      <dgm:spPr/>
      <dgm:t>
        <a:bodyPr/>
        <a:lstStyle/>
        <a:p>
          <a:endParaRPr lang="ru-RU"/>
        </a:p>
      </dgm:t>
    </dgm:pt>
    <dgm:pt modelId="{43C4053B-A14C-4165-9CC0-5C69E88EA73E}" type="sibTrans" cxnId="{3A9FC165-B226-4386-A4FE-61210D691430}">
      <dgm:prSet/>
      <dgm:spPr/>
      <dgm:t>
        <a:bodyPr/>
        <a:lstStyle/>
        <a:p>
          <a:endParaRPr lang="ru-RU"/>
        </a:p>
      </dgm:t>
    </dgm:pt>
    <dgm:pt modelId="{F205FD07-63AC-4F0F-BB26-EFA113ACB907}">
      <dgm:prSet phldrT="[Текст]"/>
      <dgm:spPr/>
      <dgm:t>
        <a:bodyPr/>
        <a:lstStyle/>
        <a:p>
          <a:r>
            <a:rPr lang="ru-RU" dirty="0" smtClean="0"/>
            <a:t>АССОЦАЦИИ</a:t>
          </a:r>
          <a:endParaRPr lang="ru-RU" dirty="0"/>
        </a:p>
      </dgm:t>
    </dgm:pt>
    <dgm:pt modelId="{E97E16B6-F817-4FB7-877D-207072514AB6}" type="parTrans" cxnId="{C6AADD36-D3FE-4CF0-B726-6F415C15A86D}">
      <dgm:prSet/>
      <dgm:spPr/>
      <dgm:t>
        <a:bodyPr/>
        <a:lstStyle/>
        <a:p>
          <a:endParaRPr lang="ru-RU"/>
        </a:p>
      </dgm:t>
    </dgm:pt>
    <dgm:pt modelId="{3A442BB2-D1BE-4FCD-BBFD-E15D15158743}" type="sibTrans" cxnId="{C6AADD36-D3FE-4CF0-B726-6F415C15A86D}">
      <dgm:prSet/>
      <dgm:spPr/>
      <dgm:t>
        <a:bodyPr/>
        <a:lstStyle/>
        <a:p>
          <a:endParaRPr lang="ru-RU"/>
        </a:p>
      </dgm:t>
    </dgm:pt>
    <dgm:pt modelId="{B8A8C7D7-AF3D-4226-B09E-56CA3FC8E1BD}">
      <dgm:prSet phldrT="[Текст]"/>
      <dgm:spPr/>
      <dgm:t>
        <a:bodyPr/>
        <a:lstStyle/>
        <a:p>
          <a:r>
            <a:rPr lang="ru-RU" dirty="0" smtClean="0"/>
            <a:t>СМО</a:t>
          </a:r>
          <a:endParaRPr lang="ru-RU" dirty="0"/>
        </a:p>
      </dgm:t>
    </dgm:pt>
    <dgm:pt modelId="{C0133C85-0079-47DE-8596-D15DB7530F40}" type="parTrans" cxnId="{21B4BFCB-276D-4091-99BD-629B88FB5BB3}">
      <dgm:prSet/>
      <dgm:spPr/>
      <dgm:t>
        <a:bodyPr/>
        <a:lstStyle/>
        <a:p>
          <a:endParaRPr lang="ru-RU"/>
        </a:p>
      </dgm:t>
    </dgm:pt>
    <dgm:pt modelId="{4A03FDF8-C539-471D-B9D7-82361D7C5A1B}" type="sibTrans" cxnId="{21B4BFCB-276D-4091-99BD-629B88FB5BB3}">
      <dgm:prSet/>
      <dgm:spPr/>
      <dgm:t>
        <a:bodyPr/>
        <a:lstStyle/>
        <a:p>
          <a:endParaRPr lang="ru-RU"/>
        </a:p>
      </dgm:t>
    </dgm:pt>
    <dgm:pt modelId="{4D91CE9E-7546-469D-80FA-9D8B08F7C4DC}">
      <dgm:prSet phldrT="[Текст]"/>
      <dgm:spPr/>
      <dgm:t>
        <a:bodyPr/>
        <a:lstStyle/>
        <a:p>
          <a:r>
            <a:rPr lang="ru-RU" dirty="0" smtClean="0"/>
            <a:t>РАОП</a:t>
          </a:r>
          <a:endParaRPr lang="ru-RU" dirty="0"/>
        </a:p>
      </dgm:t>
    </dgm:pt>
    <dgm:pt modelId="{E52C30C5-E82A-4F6B-97E9-DC07900BCF6D}" type="parTrans" cxnId="{6F9E30B4-20B1-4217-931A-B65CA84E57BC}">
      <dgm:prSet/>
      <dgm:spPr/>
      <dgm:t>
        <a:bodyPr/>
        <a:lstStyle/>
        <a:p>
          <a:endParaRPr lang="ru-RU"/>
        </a:p>
      </dgm:t>
    </dgm:pt>
    <dgm:pt modelId="{67547A36-CD96-4BB2-88C0-0B187E22662C}" type="sibTrans" cxnId="{6F9E30B4-20B1-4217-931A-B65CA84E57BC}">
      <dgm:prSet/>
      <dgm:spPr/>
      <dgm:t>
        <a:bodyPr/>
        <a:lstStyle/>
        <a:p>
          <a:endParaRPr lang="ru-RU"/>
        </a:p>
      </dgm:t>
    </dgm:pt>
    <dgm:pt modelId="{7F878F2B-81A0-4A50-A080-A9B8EC88F58A}" type="pres">
      <dgm:prSet presAssocID="{E6E5EC48-1C9C-4442-808C-B75F0A510F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3A1415-8070-404D-ABEB-F886B6EDB75C}" type="pres">
      <dgm:prSet presAssocID="{690C4667-4F40-4B24-B223-052D7771AB87}" presName="linNode" presStyleCnt="0"/>
      <dgm:spPr/>
    </dgm:pt>
    <dgm:pt modelId="{011C76F3-A603-4101-A03B-833EEDCF21F8}" type="pres">
      <dgm:prSet presAssocID="{690C4667-4F40-4B24-B223-052D7771AB87}" presName="parentText" presStyleLbl="node1" presStyleIdx="0" presStyleCnt="4" custScaleX="139956" custScaleY="61951" custLinFactNeighborX="-13" custLinFactNeighborY="3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E3A75-514F-4962-917D-CE11AB40739C}" type="pres">
      <dgm:prSet presAssocID="{690C4667-4F40-4B24-B223-052D7771AB87}" presName="descendantText" presStyleLbl="alignAccFollowNode1" presStyleIdx="0" presStyleCnt="4" custScaleX="58061" custScaleY="61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2389A-CAAE-44AA-9591-9BDCF1147ABE}" type="pres">
      <dgm:prSet presAssocID="{8EB3E8FA-6B96-49F2-9EB6-62BFAD63B890}" presName="sp" presStyleCnt="0"/>
      <dgm:spPr/>
    </dgm:pt>
    <dgm:pt modelId="{410FCD3F-1D15-4311-B251-95EAEAE9DE0C}" type="pres">
      <dgm:prSet presAssocID="{3550D847-D736-4BEE-BEC0-D59CD84EFBAA}" presName="linNode" presStyleCnt="0"/>
      <dgm:spPr/>
    </dgm:pt>
    <dgm:pt modelId="{D3121D0B-CF8C-4E52-A854-22576AD75151}" type="pres">
      <dgm:prSet presAssocID="{3550D847-D736-4BEE-BEC0-D59CD84EFBAA}" presName="parentText" presStyleLbl="node1" presStyleIdx="1" presStyleCnt="4" custScaleX="143120" custScaleY="53725" custLinFactNeighborX="-97" custLinFactNeighborY="3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787C3-E494-4FF2-82F2-9B7E9BAE6322}" type="pres">
      <dgm:prSet presAssocID="{3550D847-D736-4BEE-BEC0-D59CD84EFBAA}" presName="descendantText" presStyleLbl="alignAccFollowNode1" presStyleIdx="1" presStyleCnt="4" custScaleY="53792" custLinFactNeighborX="4022" custLinFactNeighborY="5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516C8-3012-4B25-B3DA-CDC39135777C}" type="pres">
      <dgm:prSet presAssocID="{8B86BD2A-D832-4F5B-AFA5-160CF35AFDD8}" presName="sp" presStyleCnt="0"/>
      <dgm:spPr/>
    </dgm:pt>
    <dgm:pt modelId="{A4ED13C5-5F8E-4ECB-B734-F2E1B79C9A2B}" type="pres">
      <dgm:prSet presAssocID="{817500E6-DCC8-4A86-A2E2-B0736111CEE3}" presName="linNode" presStyleCnt="0"/>
      <dgm:spPr/>
    </dgm:pt>
    <dgm:pt modelId="{6022A9EA-AF62-4072-9C5C-7A60A6784F4D}" type="pres">
      <dgm:prSet presAssocID="{817500E6-DCC8-4A86-A2E2-B0736111CEE3}" presName="parentText" presStyleLbl="node1" presStyleIdx="2" presStyleCnt="4" custScaleX="137905" custScaleY="660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63588-E044-40A1-B63D-11632EC10E25}" type="pres">
      <dgm:prSet presAssocID="{817500E6-DCC8-4A86-A2E2-B0736111CEE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1B3D5-98AF-4285-B03D-DD2F8B3B8603}" type="pres">
      <dgm:prSet presAssocID="{E1536191-107C-40C3-9F4E-BD51529B8816}" presName="sp" presStyleCnt="0"/>
      <dgm:spPr/>
    </dgm:pt>
    <dgm:pt modelId="{85144A89-78DA-4776-98A1-9D533DDD37AE}" type="pres">
      <dgm:prSet presAssocID="{D18AB1E8-CA0C-4B3F-A01C-158544214DD1}" presName="linNode" presStyleCnt="0"/>
      <dgm:spPr/>
    </dgm:pt>
    <dgm:pt modelId="{49ABC268-4612-4216-8079-EA5345CDF592}" type="pres">
      <dgm:prSet presAssocID="{D18AB1E8-CA0C-4B3F-A01C-158544214DD1}" presName="parentText" presStyleLbl="node1" presStyleIdx="3" presStyleCnt="4" custScaleX="141034" custScaleY="58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14BD5-EF28-43A2-A358-9394DD01E9A2}" type="pres">
      <dgm:prSet presAssocID="{D18AB1E8-CA0C-4B3F-A01C-158544214DD1}" presName="descendantText" presStyleLbl="alignAccFollowNode1" presStyleIdx="3" presStyleCnt="4" custScaleY="53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B4BFCB-276D-4091-99BD-629B88FB5BB3}" srcId="{D18AB1E8-CA0C-4B3F-A01C-158544214DD1}" destId="{B8A8C7D7-AF3D-4226-B09E-56CA3FC8E1BD}" srcOrd="2" destOrd="0" parTransId="{C0133C85-0079-47DE-8596-D15DB7530F40}" sibTransId="{4A03FDF8-C539-471D-B9D7-82361D7C5A1B}"/>
    <dgm:cxn modelId="{2D9D4473-DFD3-4760-8580-CC7764FD7EA8}" type="presOf" srcId="{4D91CE9E-7546-469D-80FA-9D8B08F7C4DC}" destId="{D9B14BD5-EF28-43A2-A358-9394DD01E9A2}" srcOrd="0" destOrd="3" presId="urn:microsoft.com/office/officeart/2005/8/layout/vList5"/>
    <dgm:cxn modelId="{25C34917-9804-41C8-9F30-4C04DCB94095}" srcId="{E6E5EC48-1C9C-4442-808C-B75F0A510F0E}" destId="{690C4667-4F40-4B24-B223-052D7771AB87}" srcOrd="0" destOrd="0" parTransId="{3BB2C13C-F505-4891-9C4A-C3AC641233A2}" sibTransId="{8EB3E8FA-6B96-49F2-9EB6-62BFAD63B890}"/>
    <dgm:cxn modelId="{39DD5072-4670-47D3-939D-1F1F5C223E61}" type="presOf" srcId="{6B52BC97-2E97-4741-8E77-0E38AB913056}" destId="{DD2787C3-E494-4FF2-82F2-9B7E9BAE6322}" srcOrd="0" destOrd="0" presId="urn:microsoft.com/office/officeart/2005/8/layout/vList5"/>
    <dgm:cxn modelId="{18D7AD63-F8D3-4CEF-B426-849C070B0EA1}" srcId="{817500E6-DCC8-4A86-A2E2-B0736111CEE3}" destId="{B54C1672-2559-475A-8102-F260552C4DC8}" srcOrd="6" destOrd="0" parTransId="{29F45844-1F25-40C8-96FD-7B447048D6C0}" sibTransId="{0D17ECF1-5633-4115-9D30-FC2479305B37}"/>
    <dgm:cxn modelId="{DB63D7FA-0715-40D3-95B3-967A1D8D6D46}" type="presOf" srcId="{208367C2-38C3-448F-BDA9-96D1A926339F}" destId="{D9B14BD5-EF28-43A2-A358-9394DD01E9A2}" srcOrd="0" destOrd="0" presId="urn:microsoft.com/office/officeart/2005/8/layout/vList5"/>
    <dgm:cxn modelId="{F04681D4-3A0E-4D0C-80C7-25046A3D1691}" type="presOf" srcId="{2DB2242C-26D9-4243-A108-592F5D1AD1D5}" destId="{DD2787C3-E494-4FF2-82F2-9B7E9BAE6322}" srcOrd="0" destOrd="1" presId="urn:microsoft.com/office/officeart/2005/8/layout/vList5"/>
    <dgm:cxn modelId="{DF7E8177-3683-4403-AEBB-F282B044C93C}" type="presOf" srcId="{E5F5F97B-3C0D-49FE-86EE-BE6F0D6D9652}" destId="{4F163588-E044-40A1-B63D-11632EC10E25}" srcOrd="0" destOrd="2" presId="urn:microsoft.com/office/officeart/2005/8/layout/vList5"/>
    <dgm:cxn modelId="{E832B6B1-BD53-492D-9AB4-3B892D9273C2}" srcId="{817500E6-DCC8-4A86-A2E2-B0736111CEE3}" destId="{E5F5F97B-3C0D-49FE-86EE-BE6F0D6D9652}" srcOrd="2" destOrd="0" parTransId="{687DC1A6-8215-4AB4-A0E2-63A9335C5716}" sibTransId="{ACB2FECA-DEEB-4643-A189-B38EAFA8C317}"/>
    <dgm:cxn modelId="{D71653CD-EF0A-4962-9BC6-83028BDEB850}" srcId="{690C4667-4F40-4B24-B223-052D7771AB87}" destId="{8E142CC8-4D37-4016-AFBB-700AC4E92C5F}" srcOrd="1" destOrd="0" parTransId="{D87661AB-1EAC-4143-B421-BB31E4611B47}" sibTransId="{C0B378AA-AF53-4D13-BFF3-A9A9EF594A68}"/>
    <dgm:cxn modelId="{7110A4BE-5186-46E3-BA27-2B073ACE3250}" srcId="{817500E6-DCC8-4A86-A2E2-B0736111CEE3}" destId="{ED01B3BB-8B45-420F-BB22-0988B2D82F0D}" srcOrd="0" destOrd="0" parTransId="{3F3C0AD1-8513-4A0B-B888-1E6ECAC99461}" sibTransId="{719FE27B-849C-4A03-968F-64A7BD12605E}"/>
    <dgm:cxn modelId="{31EDD0B0-9166-42F8-9037-52C06155BF6A}" type="presOf" srcId="{D18AB1E8-CA0C-4B3F-A01C-158544214DD1}" destId="{49ABC268-4612-4216-8079-EA5345CDF592}" srcOrd="0" destOrd="0" presId="urn:microsoft.com/office/officeart/2005/8/layout/vList5"/>
    <dgm:cxn modelId="{4A854D61-9813-4D8A-AD07-EC3C940E092C}" type="presOf" srcId="{E6E5EC48-1C9C-4442-808C-B75F0A510F0E}" destId="{7F878F2B-81A0-4A50-A080-A9B8EC88F58A}" srcOrd="0" destOrd="0" presId="urn:microsoft.com/office/officeart/2005/8/layout/vList5"/>
    <dgm:cxn modelId="{0D14D2E4-B72C-4422-9CC4-4D31C025E8F0}" type="presOf" srcId="{817500E6-DCC8-4A86-A2E2-B0736111CEE3}" destId="{6022A9EA-AF62-4072-9C5C-7A60A6784F4D}" srcOrd="0" destOrd="0" presId="urn:microsoft.com/office/officeart/2005/8/layout/vList5"/>
    <dgm:cxn modelId="{6F9E30B4-20B1-4217-931A-B65CA84E57BC}" srcId="{D18AB1E8-CA0C-4B3F-A01C-158544214DD1}" destId="{4D91CE9E-7546-469D-80FA-9D8B08F7C4DC}" srcOrd="3" destOrd="0" parTransId="{E52C30C5-E82A-4F6B-97E9-DC07900BCF6D}" sibTransId="{67547A36-CD96-4BB2-88C0-0B187E22662C}"/>
    <dgm:cxn modelId="{5C5D5344-EC4F-43D7-8641-A62D937B022A}" type="presOf" srcId="{B54C1672-2559-475A-8102-F260552C4DC8}" destId="{4F163588-E044-40A1-B63D-11632EC10E25}" srcOrd="0" destOrd="6" presId="urn:microsoft.com/office/officeart/2005/8/layout/vList5"/>
    <dgm:cxn modelId="{D67BAD35-7418-4870-8439-89E65CB710FD}" type="presOf" srcId="{E5C91E15-E25E-4F32-B7EB-7C6360E57BD5}" destId="{4F163588-E044-40A1-B63D-11632EC10E25}" srcOrd="0" destOrd="5" presId="urn:microsoft.com/office/officeart/2005/8/layout/vList5"/>
    <dgm:cxn modelId="{F0CEBDC5-D0D2-4FA9-9C67-BB6E16A71DC6}" type="presOf" srcId="{2FF7C39D-3FBD-488C-BDE6-4ADC77ABD765}" destId="{147E3A75-514F-4962-917D-CE11AB40739C}" srcOrd="0" destOrd="0" presId="urn:microsoft.com/office/officeart/2005/8/layout/vList5"/>
    <dgm:cxn modelId="{FD7D1654-0B39-4890-915E-57D71DDAB692}" type="presOf" srcId="{F205FD07-63AC-4F0F-BB26-EFA113ACB907}" destId="{D9B14BD5-EF28-43A2-A358-9394DD01E9A2}" srcOrd="0" destOrd="1" presId="urn:microsoft.com/office/officeart/2005/8/layout/vList5"/>
    <dgm:cxn modelId="{C2B91D87-1F31-4831-9105-D9DB17E47236}" type="presOf" srcId="{ECDDEEB6-44F6-484B-B6E5-1BDE64ED93B8}" destId="{4F163588-E044-40A1-B63D-11632EC10E25}" srcOrd="0" destOrd="1" presId="urn:microsoft.com/office/officeart/2005/8/layout/vList5"/>
    <dgm:cxn modelId="{54015368-99F4-447D-8B5D-C87307F3E6E6}" srcId="{817500E6-DCC8-4A86-A2E2-B0736111CEE3}" destId="{A4B084BE-279D-4CEC-B082-2AEA28E3AF12}" srcOrd="4" destOrd="0" parTransId="{694824E7-90B0-45E7-970F-C3F5768A0F6A}" sibTransId="{96E0120B-BA55-4351-8ABB-3E6CB8CAEA06}"/>
    <dgm:cxn modelId="{3A9FC165-B226-4386-A4FE-61210D691430}" srcId="{D18AB1E8-CA0C-4B3F-A01C-158544214DD1}" destId="{208367C2-38C3-448F-BDA9-96D1A926339F}" srcOrd="0" destOrd="0" parTransId="{7A358B36-018E-4B56-881A-3AD047E42FF0}" sibTransId="{43C4053B-A14C-4165-9CC0-5C69E88EA73E}"/>
    <dgm:cxn modelId="{E02DAAAC-EA15-4BB6-868A-09CEA41A3754}" srcId="{817500E6-DCC8-4A86-A2E2-B0736111CEE3}" destId="{E5C91E15-E25E-4F32-B7EB-7C6360E57BD5}" srcOrd="5" destOrd="0" parTransId="{C94821EA-3D82-4EFE-B7BD-62BB3C0F29E9}" sibTransId="{F1627AF4-6E04-4A77-BA17-47897E9E9B2D}"/>
    <dgm:cxn modelId="{8A87DCE3-33B2-4712-9970-34D00C6EA7A9}" srcId="{817500E6-DCC8-4A86-A2E2-B0736111CEE3}" destId="{93D5DF1C-4F4E-4FFE-B978-5275C001A22B}" srcOrd="3" destOrd="0" parTransId="{AE27FBE1-2F58-40B6-B781-4BB3C8024FCC}" sibTransId="{FB2C1F3C-31C8-4A7A-8646-11256EC18565}"/>
    <dgm:cxn modelId="{5AB61E41-229D-45F5-8C46-5E1F75FF54A6}" srcId="{E6E5EC48-1C9C-4442-808C-B75F0A510F0E}" destId="{D18AB1E8-CA0C-4B3F-A01C-158544214DD1}" srcOrd="3" destOrd="0" parTransId="{CE6C36BA-082E-4ED6-B1C2-F0B9D8229626}" sibTransId="{2C0AFAE3-1952-4025-A526-20C5BF71D015}"/>
    <dgm:cxn modelId="{074D7530-FAB9-4069-8E24-CDA3BC1E6831}" srcId="{3550D847-D736-4BEE-BEC0-D59CD84EFBAA}" destId="{2DB2242C-26D9-4243-A108-592F5D1AD1D5}" srcOrd="1" destOrd="0" parTransId="{D97E2CFB-1B50-4647-9111-780EF6485ACE}" sibTransId="{185B4A64-C590-4683-AA30-F139CA0FD4FF}"/>
    <dgm:cxn modelId="{8A5DD62C-4B72-4D7A-ADDF-2DB1C1009FC8}" type="presOf" srcId="{93D5DF1C-4F4E-4FFE-B978-5275C001A22B}" destId="{4F163588-E044-40A1-B63D-11632EC10E25}" srcOrd="0" destOrd="3" presId="urn:microsoft.com/office/officeart/2005/8/layout/vList5"/>
    <dgm:cxn modelId="{3523DC8E-B928-4323-9C15-90F3D4C23313}" type="presOf" srcId="{8E142CC8-4D37-4016-AFBB-700AC4E92C5F}" destId="{147E3A75-514F-4962-917D-CE11AB40739C}" srcOrd="0" destOrd="1" presId="urn:microsoft.com/office/officeart/2005/8/layout/vList5"/>
    <dgm:cxn modelId="{87D237C0-BE58-40F3-A40D-24A4EC99AEB2}" srcId="{E6E5EC48-1C9C-4442-808C-B75F0A510F0E}" destId="{817500E6-DCC8-4A86-A2E2-B0736111CEE3}" srcOrd="2" destOrd="0" parTransId="{D8BCC627-C78B-45CE-BA8D-CEF0C6C19D97}" sibTransId="{E1536191-107C-40C3-9F4E-BD51529B8816}"/>
    <dgm:cxn modelId="{181C5148-30F7-410A-8954-EC288FBD0635}" type="presOf" srcId="{A4B084BE-279D-4CEC-B082-2AEA28E3AF12}" destId="{4F163588-E044-40A1-B63D-11632EC10E25}" srcOrd="0" destOrd="4" presId="urn:microsoft.com/office/officeart/2005/8/layout/vList5"/>
    <dgm:cxn modelId="{9F13F55F-0377-462D-8182-7716D47C2096}" srcId="{E6E5EC48-1C9C-4442-808C-B75F0A510F0E}" destId="{3550D847-D736-4BEE-BEC0-D59CD84EFBAA}" srcOrd="1" destOrd="0" parTransId="{66CEA5D7-1BB1-4F48-8CB6-BEE090BCBCDC}" sibTransId="{8B86BD2A-D832-4F5B-AFA5-160CF35AFDD8}"/>
    <dgm:cxn modelId="{1CEDC824-9AB2-44A6-9266-19DF4D61A8DB}" type="presOf" srcId="{3550D847-D736-4BEE-BEC0-D59CD84EFBAA}" destId="{D3121D0B-CF8C-4E52-A854-22576AD75151}" srcOrd="0" destOrd="0" presId="urn:microsoft.com/office/officeart/2005/8/layout/vList5"/>
    <dgm:cxn modelId="{C6AADD36-D3FE-4CF0-B726-6F415C15A86D}" srcId="{D18AB1E8-CA0C-4B3F-A01C-158544214DD1}" destId="{F205FD07-63AC-4F0F-BB26-EFA113ACB907}" srcOrd="1" destOrd="0" parTransId="{E97E16B6-F817-4FB7-877D-207072514AB6}" sibTransId="{3A442BB2-D1BE-4FCD-BBFD-E15D15158743}"/>
    <dgm:cxn modelId="{AFE3A27D-802F-41D4-8330-AB640E86ED9A}" type="presOf" srcId="{ED01B3BB-8B45-420F-BB22-0988B2D82F0D}" destId="{4F163588-E044-40A1-B63D-11632EC10E25}" srcOrd="0" destOrd="0" presId="urn:microsoft.com/office/officeart/2005/8/layout/vList5"/>
    <dgm:cxn modelId="{271BB24F-AE7C-4BE2-A08A-89EB716229ED}" srcId="{690C4667-4F40-4B24-B223-052D7771AB87}" destId="{2FF7C39D-3FBD-488C-BDE6-4ADC77ABD765}" srcOrd="0" destOrd="0" parTransId="{2B626F5C-18FC-4907-B832-A2B3D6F12D4D}" sibTransId="{4D27357A-45D3-4351-A9A4-5CFDB2E17AE1}"/>
    <dgm:cxn modelId="{0F09F0D5-1319-4083-AB60-02562237167C}" type="presOf" srcId="{B8A8C7D7-AF3D-4226-B09E-56CA3FC8E1BD}" destId="{D9B14BD5-EF28-43A2-A358-9394DD01E9A2}" srcOrd="0" destOrd="2" presId="urn:microsoft.com/office/officeart/2005/8/layout/vList5"/>
    <dgm:cxn modelId="{3F4FAEEA-ADC6-407D-953E-35664032C48A}" type="presOf" srcId="{690C4667-4F40-4B24-B223-052D7771AB87}" destId="{011C76F3-A603-4101-A03B-833EEDCF21F8}" srcOrd="0" destOrd="0" presId="urn:microsoft.com/office/officeart/2005/8/layout/vList5"/>
    <dgm:cxn modelId="{B30D75E9-407A-4AEE-81C4-F8D0BFC2C2A4}" srcId="{3550D847-D736-4BEE-BEC0-D59CD84EFBAA}" destId="{6B52BC97-2E97-4741-8E77-0E38AB913056}" srcOrd="0" destOrd="0" parTransId="{81BB30DA-A5E9-4AD8-AE67-D04404A579E2}" sibTransId="{D3C781C9-4227-48ED-A336-EEB4841138BE}"/>
    <dgm:cxn modelId="{515167A8-E8E2-4525-BEF1-B72CEA8C0CDA}" srcId="{817500E6-DCC8-4A86-A2E2-B0736111CEE3}" destId="{ECDDEEB6-44F6-484B-B6E5-1BDE64ED93B8}" srcOrd="1" destOrd="0" parTransId="{A2A4A6F4-9C14-4407-8F17-F5A5A70C4B66}" sibTransId="{47A92233-D71B-4810-8032-47CAB1A96CA4}"/>
    <dgm:cxn modelId="{2881F116-2A46-4FCA-BD6D-44DE6C7056B9}" type="presParOf" srcId="{7F878F2B-81A0-4A50-A080-A9B8EC88F58A}" destId="{B33A1415-8070-404D-ABEB-F886B6EDB75C}" srcOrd="0" destOrd="0" presId="urn:microsoft.com/office/officeart/2005/8/layout/vList5"/>
    <dgm:cxn modelId="{B8310F06-A845-4BFD-BFED-A3550197AB09}" type="presParOf" srcId="{B33A1415-8070-404D-ABEB-F886B6EDB75C}" destId="{011C76F3-A603-4101-A03B-833EEDCF21F8}" srcOrd="0" destOrd="0" presId="urn:microsoft.com/office/officeart/2005/8/layout/vList5"/>
    <dgm:cxn modelId="{3171D91B-1F98-4A3E-86F0-B7B9D97F20C5}" type="presParOf" srcId="{B33A1415-8070-404D-ABEB-F886B6EDB75C}" destId="{147E3A75-514F-4962-917D-CE11AB40739C}" srcOrd="1" destOrd="0" presId="urn:microsoft.com/office/officeart/2005/8/layout/vList5"/>
    <dgm:cxn modelId="{AD243AC2-7395-47EA-8894-018314B39637}" type="presParOf" srcId="{7F878F2B-81A0-4A50-A080-A9B8EC88F58A}" destId="{8A22389A-CAAE-44AA-9591-9BDCF1147ABE}" srcOrd="1" destOrd="0" presId="urn:microsoft.com/office/officeart/2005/8/layout/vList5"/>
    <dgm:cxn modelId="{2B74AB8D-D3EC-4474-A971-47A60B962C98}" type="presParOf" srcId="{7F878F2B-81A0-4A50-A080-A9B8EC88F58A}" destId="{410FCD3F-1D15-4311-B251-95EAEAE9DE0C}" srcOrd="2" destOrd="0" presId="urn:microsoft.com/office/officeart/2005/8/layout/vList5"/>
    <dgm:cxn modelId="{C8D41A3A-A2D5-4086-A05C-D34F4CE2C693}" type="presParOf" srcId="{410FCD3F-1D15-4311-B251-95EAEAE9DE0C}" destId="{D3121D0B-CF8C-4E52-A854-22576AD75151}" srcOrd="0" destOrd="0" presId="urn:microsoft.com/office/officeart/2005/8/layout/vList5"/>
    <dgm:cxn modelId="{FB51287C-E782-4AFA-B792-28A2F246F7DE}" type="presParOf" srcId="{410FCD3F-1D15-4311-B251-95EAEAE9DE0C}" destId="{DD2787C3-E494-4FF2-82F2-9B7E9BAE6322}" srcOrd="1" destOrd="0" presId="urn:microsoft.com/office/officeart/2005/8/layout/vList5"/>
    <dgm:cxn modelId="{9B17F211-610A-4D15-B0EB-5332083FF525}" type="presParOf" srcId="{7F878F2B-81A0-4A50-A080-A9B8EC88F58A}" destId="{3D8516C8-3012-4B25-B3DA-CDC39135777C}" srcOrd="3" destOrd="0" presId="urn:microsoft.com/office/officeart/2005/8/layout/vList5"/>
    <dgm:cxn modelId="{6B2E59DB-A867-433F-929E-39F57B8DDE34}" type="presParOf" srcId="{7F878F2B-81A0-4A50-A080-A9B8EC88F58A}" destId="{A4ED13C5-5F8E-4ECB-B734-F2E1B79C9A2B}" srcOrd="4" destOrd="0" presId="urn:microsoft.com/office/officeart/2005/8/layout/vList5"/>
    <dgm:cxn modelId="{D0A22DFF-76C5-4D8D-AF21-E6A728212524}" type="presParOf" srcId="{A4ED13C5-5F8E-4ECB-B734-F2E1B79C9A2B}" destId="{6022A9EA-AF62-4072-9C5C-7A60A6784F4D}" srcOrd="0" destOrd="0" presId="urn:microsoft.com/office/officeart/2005/8/layout/vList5"/>
    <dgm:cxn modelId="{C399C241-0B5E-4CF6-956A-4C1B95A4236B}" type="presParOf" srcId="{A4ED13C5-5F8E-4ECB-B734-F2E1B79C9A2B}" destId="{4F163588-E044-40A1-B63D-11632EC10E25}" srcOrd="1" destOrd="0" presId="urn:microsoft.com/office/officeart/2005/8/layout/vList5"/>
    <dgm:cxn modelId="{B16EE3B9-7AD4-48D8-A84C-7E344B20037F}" type="presParOf" srcId="{7F878F2B-81A0-4A50-A080-A9B8EC88F58A}" destId="{47B1B3D5-98AF-4285-B03D-DD2F8B3B8603}" srcOrd="5" destOrd="0" presId="urn:microsoft.com/office/officeart/2005/8/layout/vList5"/>
    <dgm:cxn modelId="{81FCF364-A149-4A9B-96DB-77B0BCC5461E}" type="presParOf" srcId="{7F878F2B-81A0-4A50-A080-A9B8EC88F58A}" destId="{85144A89-78DA-4776-98A1-9D533DDD37AE}" srcOrd="6" destOrd="0" presId="urn:microsoft.com/office/officeart/2005/8/layout/vList5"/>
    <dgm:cxn modelId="{098D76BD-954C-4888-A0EF-9AF4AF025550}" type="presParOf" srcId="{85144A89-78DA-4776-98A1-9D533DDD37AE}" destId="{49ABC268-4612-4216-8079-EA5345CDF592}" srcOrd="0" destOrd="0" presId="urn:microsoft.com/office/officeart/2005/8/layout/vList5"/>
    <dgm:cxn modelId="{8BC83647-44AD-478B-BAA5-92598C389FC0}" type="presParOf" srcId="{85144A89-78DA-4776-98A1-9D533DDD37AE}" destId="{D9B14BD5-EF28-43A2-A358-9394DD01E9A2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E6900-D98B-4F3B-8AA9-7007375C5889}" type="doc">
      <dgm:prSet loTypeId="urn:microsoft.com/office/officeart/2005/8/layout/hList2#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D54EE73-9C2C-4C30-B4FC-C0DDDB2BC3CD}">
      <dgm:prSet phldrT="[Текст]" custT="1"/>
      <dgm:spPr/>
      <dgm:t>
        <a:bodyPr/>
        <a:lstStyle/>
        <a:p>
          <a:r>
            <a:rPr lang="ru-RU" sz="2800" b="1" dirty="0" smtClean="0"/>
            <a:t>  ОБУЧЕНИЕ     </a:t>
          </a:r>
          <a:endParaRPr lang="ru-RU" sz="2800" b="1" dirty="0"/>
        </a:p>
      </dgm:t>
    </dgm:pt>
    <dgm:pt modelId="{85BF200D-55F7-46EE-AEA8-69939A773131}" type="parTrans" cxnId="{06EE6743-8614-4ED4-AE81-DD46433F9EF0}">
      <dgm:prSet/>
      <dgm:spPr/>
      <dgm:t>
        <a:bodyPr/>
        <a:lstStyle/>
        <a:p>
          <a:endParaRPr lang="ru-RU"/>
        </a:p>
      </dgm:t>
    </dgm:pt>
    <dgm:pt modelId="{8F48A16A-40AB-444A-B03B-A59F11E96ED5}" type="sibTrans" cxnId="{06EE6743-8614-4ED4-AE81-DD46433F9EF0}">
      <dgm:prSet/>
      <dgm:spPr/>
      <dgm:t>
        <a:bodyPr/>
        <a:lstStyle/>
        <a:p>
          <a:endParaRPr lang="ru-RU"/>
        </a:p>
      </dgm:t>
    </dgm:pt>
    <dgm:pt modelId="{39CA6A54-ED8B-4220-A9E2-E7EFADFF4AC2}">
      <dgm:prSet phldrT="[Текст]" custT="1"/>
      <dgm:spPr/>
      <dgm:t>
        <a:bodyPr/>
        <a:lstStyle/>
        <a:p>
          <a:pPr marL="114300" indent="0"/>
          <a:r>
            <a:rPr lang="ru-RU" sz="1400" b="1" dirty="0" smtClean="0"/>
            <a:t>СОДЕРЖАНИЕ</a:t>
          </a:r>
          <a:endParaRPr lang="ru-RU" sz="1400" b="1" dirty="0"/>
        </a:p>
      </dgm:t>
    </dgm:pt>
    <dgm:pt modelId="{9B7A517C-4246-449C-A925-876EAE451E34}" type="parTrans" cxnId="{17F9AF25-C138-4B9F-A9B8-FB299FC924E0}">
      <dgm:prSet/>
      <dgm:spPr/>
      <dgm:t>
        <a:bodyPr/>
        <a:lstStyle/>
        <a:p>
          <a:endParaRPr lang="ru-RU"/>
        </a:p>
      </dgm:t>
    </dgm:pt>
    <dgm:pt modelId="{8541C466-178F-4587-8804-B8B3CD62A182}" type="sibTrans" cxnId="{17F9AF25-C138-4B9F-A9B8-FB299FC924E0}">
      <dgm:prSet/>
      <dgm:spPr/>
      <dgm:t>
        <a:bodyPr/>
        <a:lstStyle/>
        <a:p>
          <a:endParaRPr lang="ru-RU"/>
        </a:p>
      </dgm:t>
    </dgm:pt>
    <dgm:pt modelId="{B49346EE-6342-4041-8CBF-45FE97F47639}">
      <dgm:prSet phldrT="[Текст]" custT="1"/>
      <dgm:spPr/>
      <dgm:t>
        <a:bodyPr/>
        <a:lstStyle/>
        <a:p>
          <a:pPr marL="114300" indent="0"/>
          <a:r>
            <a:rPr lang="ru-RU" sz="1400" b="1" dirty="0" smtClean="0"/>
            <a:t>ТЕХНОЛОГИИ</a:t>
          </a:r>
          <a:endParaRPr lang="ru-RU" sz="1400" b="1" dirty="0"/>
        </a:p>
      </dgm:t>
    </dgm:pt>
    <dgm:pt modelId="{3A21D664-6C01-4CF2-9215-8D7C5AADFCF2}" type="parTrans" cxnId="{AD762B09-58E5-4971-AA7B-51F71F4865F8}">
      <dgm:prSet/>
      <dgm:spPr/>
      <dgm:t>
        <a:bodyPr/>
        <a:lstStyle/>
        <a:p>
          <a:endParaRPr lang="ru-RU"/>
        </a:p>
      </dgm:t>
    </dgm:pt>
    <dgm:pt modelId="{EB93A5C1-F6D7-4996-BB85-DB6EAD0E8B79}" type="sibTrans" cxnId="{AD762B09-58E5-4971-AA7B-51F71F4865F8}">
      <dgm:prSet/>
      <dgm:spPr/>
      <dgm:t>
        <a:bodyPr/>
        <a:lstStyle/>
        <a:p>
          <a:endParaRPr lang="ru-RU"/>
        </a:p>
      </dgm:t>
    </dgm:pt>
    <dgm:pt modelId="{35102C7E-258D-4FA3-8438-7C10BE30ED11}">
      <dgm:prSet phldrT="[Текст]" custT="1"/>
      <dgm:spPr/>
      <dgm:t>
        <a:bodyPr/>
        <a:lstStyle/>
        <a:p>
          <a:r>
            <a:rPr lang="ru-RU" sz="2800" b="1" dirty="0" smtClean="0"/>
            <a:t>ВОСПИТАНИЕ</a:t>
          </a:r>
          <a:endParaRPr lang="ru-RU" sz="2800" b="1" dirty="0"/>
        </a:p>
      </dgm:t>
    </dgm:pt>
    <dgm:pt modelId="{A9B17F93-A7C7-447C-A94E-91930BDDE228}" type="parTrans" cxnId="{DAE491F9-19E1-4CF6-B339-A23917353966}">
      <dgm:prSet/>
      <dgm:spPr/>
      <dgm:t>
        <a:bodyPr/>
        <a:lstStyle/>
        <a:p>
          <a:endParaRPr lang="ru-RU"/>
        </a:p>
      </dgm:t>
    </dgm:pt>
    <dgm:pt modelId="{A06B318A-60E3-4D75-A4C6-9545413A0617}" type="sibTrans" cxnId="{DAE491F9-19E1-4CF6-B339-A23917353966}">
      <dgm:prSet/>
      <dgm:spPr/>
      <dgm:t>
        <a:bodyPr/>
        <a:lstStyle/>
        <a:p>
          <a:endParaRPr lang="ru-RU"/>
        </a:p>
      </dgm:t>
    </dgm:pt>
    <dgm:pt modelId="{A669C3F3-6E7E-41AD-BD22-33690A4105D2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b="1" dirty="0" smtClean="0"/>
            <a:t>ПРОГРАММА ВОСПИТАНИЯ</a:t>
          </a:r>
          <a:endParaRPr lang="ru-RU" b="1" dirty="0"/>
        </a:p>
      </dgm:t>
    </dgm:pt>
    <dgm:pt modelId="{36020316-8227-4431-8EB8-A88D45896523}" type="parTrans" cxnId="{C68100A0-9D74-4F50-B310-87E2C3153F27}">
      <dgm:prSet/>
      <dgm:spPr/>
      <dgm:t>
        <a:bodyPr/>
        <a:lstStyle/>
        <a:p>
          <a:endParaRPr lang="ru-RU"/>
        </a:p>
      </dgm:t>
    </dgm:pt>
    <dgm:pt modelId="{A144FFB5-A4AF-4F47-838D-D54186B38BDD}" type="sibTrans" cxnId="{C68100A0-9D74-4F50-B310-87E2C3153F27}">
      <dgm:prSet/>
      <dgm:spPr/>
      <dgm:t>
        <a:bodyPr/>
        <a:lstStyle/>
        <a:p>
          <a:endParaRPr lang="ru-RU"/>
        </a:p>
      </dgm:t>
    </dgm:pt>
    <dgm:pt modelId="{01934D24-447A-42D3-9609-9E54286ECB00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b="1" dirty="0" smtClean="0"/>
            <a:t>ЛИЧНОСТНЫЕ РЕЗУЛЬТАТЫ</a:t>
          </a:r>
          <a:endParaRPr lang="ru-RU" b="1" dirty="0"/>
        </a:p>
      </dgm:t>
    </dgm:pt>
    <dgm:pt modelId="{A18CC63B-952B-4D69-A16D-89F1BC495E34}" type="parTrans" cxnId="{5CC543C5-615A-47D2-A491-34D4A509BD9C}">
      <dgm:prSet/>
      <dgm:spPr/>
      <dgm:t>
        <a:bodyPr/>
        <a:lstStyle/>
        <a:p>
          <a:endParaRPr lang="ru-RU"/>
        </a:p>
      </dgm:t>
    </dgm:pt>
    <dgm:pt modelId="{DD8F69FF-B6C3-4909-9986-1D88C3010ABC}" type="sibTrans" cxnId="{5CC543C5-615A-47D2-A491-34D4A509BD9C}">
      <dgm:prSet/>
      <dgm:spPr/>
      <dgm:t>
        <a:bodyPr/>
        <a:lstStyle/>
        <a:p>
          <a:endParaRPr lang="ru-RU"/>
        </a:p>
      </dgm:t>
    </dgm:pt>
    <dgm:pt modelId="{5BB0E08E-15CC-4AFB-9C88-6438653ABB47}">
      <dgm:prSet phldrT="[Текст]" custT="1"/>
      <dgm:spPr/>
      <dgm:t>
        <a:bodyPr/>
        <a:lstStyle/>
        <a:p>
          <a:r>
            <a:rPr lang="ru-RU" sz="2800" b="1" dirty="0" smtClean="0"/>
            <a:t>СОПРОВОЖДЕНИЕ И ПОДДЕРЖКА</a:t>
          </a:r>
          <a:endParaRPr lang="ru-RU" sz="2800" b="1" dirty="0"/>
        </a:p>
      </dgm:t>
    </dgm:pt>
    <dgm:pt modelId="{8C45BCED-1DAB-48AB-BC66-3C6BA86E17AB}" type="parTrans" cxnId="{F49B2F96-0522-48D7-BFDE-23B7026F320E}">
      <dgm:prSet/>
      <dgm:spPr/>
      <dgm:t>
        <a:bodyPr/>
        <a:lstStyle/>
        <a:p>
          <a:endParaRPr lang="ru-RU"/>
        </a:p>
      </dgm:t>
    </dgm:pt>
    <dgm:pt modelId="{4D9E3F4E-4E94-4FEC-9986-A4F6AD217CB7}" type="sibTrans" cxnId="{F49B2F96-0522-48D7-BFDE-23B7026F320E}">
      <dgm:prSet/>
      <dgm:spPr/>
      <dgm:t>
        <a:bodyPr/>
        <a:lstStyle/>
        <a:p>
          <a:endParaRPr lang="ru-RU"/>
        </a:p>
      </dgm:t>
    </dgm:pt>
    <dgm:pt modelId="{30D6342A-0318-4119-B823-20ECFB850A0C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b="1" dirty="0" smtClean="0"/>
            <a:t>ИНКЛЮЗИЯ</a:t>
          </a:r>
          <a:endParaRPr lang="ru-RU" b="1" dirty="0"/>
        </a:p>
      </dgm:t>
    </dgm:pt>
    <dgm:pt modelId="{CCEF1C5C-0A67-45EC-975E-F4EC7050D289}" type="parTrans" cxnId="{9A4B9B3F-1A03-441A-A8AD-A98EBAF6E4C1}">
      <dgm:prSet/>
      <dgm:spPr/>
      <dgm:t>
        <a:bodyPr/>
        <a:lstStyle/>
        <a:p>
          <a:endParaRPr lang="ru-RU"/>
        </a:p>
      </dgm:t>
    </dgm:pt>
    <dgm:pt modelId="{249F7EA7-6284-427B-AB6B-DD3AE74DB263}" type="sibTrans" cxnId="{9A4B9B3F-1A03-441A-A8AD-A98EBAF6E4C1}">
      <dgm:prSet/>
      <dgm:spPr/>
      <dgm:t>
        <a:bodyPr/>
        <a:lstStyle/>
        <a:p>
          <a:endParaRPr lang="ru-RU"/>
        </a:p>
      </dgm:t>
    </dgm:pt>
    <dgm:pt modelId="{7329AD85-0A70-4F0E-95D7-AE98E66481EA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b="1" dirty="0" smtClean="0"/>
            <a:t>РАБОТА С ОДАРЕННЫМИ</a:t>
          </a:r>
          <a:endParaRPr lang="ru-RU" b="1" dirty="0"/>
        </a:p>
      </dgm:t>
    </dgm:pt>
    <dgm:pt modelId="{FB8BB018-ADBE-458E-8A1E-C942A881A93D}" type="parTrans" cxnId="{6E0BC9B6-2B27-4A75-9217-54F9D0FB3DF5}">
      <dgm:prSet/>
      <dgm:spPr/>
      <dgm:t>
        <a:bodyPr/>
        <a:lstStyle/>
        <a:p>
          <a:endParaRPr lang="ru-RU"/>
        </a:p>
      </dgm:t>
    </dgm:pt>
    <dgm:pt modelId="{BEF8BB76-7FC5-4778-8718-3DCBADDF9D76}" type="sibTrans" cxnId="{6E0BC9B6-2B27-4A75-9217-54F9D0FB3DF5}">
      <dgm:prSet/>
      <dgm:spPr/>
      <dgm:t>
        <a:bodyPr/>
        <a:lstStyle/>
        <a:p>
          <a:endParaRPr lang="ru-RU"/>
        </a:p>
      </dgm:t>
    </dgm:pt>
    <dgm:pt modelId="{9FC2E817-5EFF-4273-BC22-5060B0D8BEC5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b="1" dirty="0" smtClean="0"/>
            <a:t>ПРОФИЛАКТИКА</a:t>
          </a:r>
          <a:endParaRPr lang="ru-RU" b="1" dirty="0"/>
        </a:p>
      </dgm:t>
    </dgm:pt>
    <dgm:pt modelId="{118F20E3-45D6-429C-B7AD-F82AA2DBC60E}" type="parTrans" cxnId="{8FEA993E-A5E2-49AE-9CDD-833E542480C7}">
      <dgm:prSet/>
      <dgm:spPr/>
      <dgm:t>
        <a:bodyPr/>
        <a:lstStyle/>
        <a:p>
          <a:endParaRPr lang="ru-RU"/>
        </a:p>
      </dgm:t>
    </dgm:pt>
    <dgm:pt modelId="{91A6E1DB-4656-444A-BE9E-0ABEA48FF022}" type="sibTrans" cxnId="{8FEA993E-A5E2-49AE-9CDD-833E542480C7}">
      <dgm:prSet/>
      <dgm:spPr/>
      <dgm:t>
        <a:bodyPr/>
        <a:lstStyle/>
        <a:p>
          <a:endParaRPr lang="ru-RU"/>
        </a:p>
      </dgm:t>
    </dgm:pt>
    <dgm:pt modelId="{29744BDA-C8BE-4C3B-9E7F-A9F7F7C2829E}">
      <dgm:prSet phldrT="[Текст]" custT="1"/>
      <dgm:spPr/>
      <dgm:t>
        <a:bodyPr/>
        <a:lstStyle/>
        <a:p>
          <a:r>
            <a:rPr lang="ru-RU" sz="2800" b="1" dirty="0" smtClean="0"/>
            <a:t>УПРАВЛЕНИЕ</a:t>
          </a:r>
          <a:endParaRPr lang="ru-RU" sz="2800" b="1" dirty="0"/>
        </a:p>
      </dgm:t>
    </dgm:pt>
    <dgm:pt modelId="{A1275EBF-1085-43E2-9D91-C7273D8EDA35}" type="parTrans" cxnId="{2C54ED71-0889-43EF-833E-B758EB12C802}">
      <dgm:prSet/>
      <dgm:spPr/>
      <dgm:t>
        <a:bodyPr/>
        <a:lstStyle/>
        <a:p>
          <a:endParaRPr lang="ru-RU"/>
        </a:p>
      </dgm:t>
    </dgm:pt>
    <dgm:pt modelId="{D44992BB-2239-46B7-92FE-C998FC0C552A}" type="sibTrans" cxnId="{2C54ED71-0889-43EF-833E-B758EB12C802}">
      <dgm:prSet/>
      <dgm:spPr/>
      <dgm:t>
        <a:bodyPr/>
        <a:lstStyle/>
        <a:p>
          <a:endParaRPr lang="ru-RU"/>
        </a:p>
      </dgm:t>
    </dgm:pt>
    <dgm:pt modelId="{E12FC94A-05AF-4022-A149-7F33C83C67CC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b="1" dirty="0" smtClean="0"/>
            <a:t>ПРОФОРИЕНТАЦИЯ</a:t>
          </a:r>
          <a:endParaRPr lang="ru-RU" b="1" dirty="0"/>
        </a:p>
      </dgm:t>
    </dgm:pt>
    <dgm:pt modelId="{65AD7DE7-9BC4-4CFB-889F-0C49D010C7F0}" type="parTrans" cxnId="{07E86DBE-3D61-44F6-B9CA-A14A7685346B}">
      <dgm:prSet/>
      <dgm:spPr/>
      <dgm:t>
        <a:bodyPr/>
        <a:lstStyle/>
        <a:p>
          <a:endParaRPr lang="ru-RU"/>
        </a:p>
      </dgm:t>
    </dgm:pt>
    <dgm:pt modelId="{0937F12F-DE4A-402D-BC88-0614F1652A3B}" type="sibTrans" cxnId="{07E86DBE-3D61-44F6-B9CA-A14A7685346B}">
      <dgm:prSet/>
      <dgm:spPr/>
      <dgm:t>
        <a:bodyPr/>
        <a:lstStyle/>
        <a:p>
          <a:endParaRPr lang="ru-RU"/>
        </a:p>
      </dgm:t>
    </dgm:pt>
    <dgm:pt modelId="{AFAB96F8-8F38-47AC-A215-5A4E5A663126}">
      <dgm:prSet phldrT="[Текст]" custT="1"/>
      <dgm:spPr/>
      <dgm:t>
        <a:bodyPr/>
        <a:lstStyle/>
        <a:p>
          <a:pPr marL="442913" indent="-84138"/>
          <a:r>
            <a:rPr lang="ru-RU" sz="1400" dirty="0" smtClean="0"/>
            <a:t>Предметное</a:t>
          </a:r>
          <a:endParaRPr lang="ru-RU" sz="1400" dirty="0"/>
        </a:p>
      </dgm:t>
    </dgm:pt>
    <dgm:pt modelId="{BD05724A-8DD3-489E-A397-CC1BFC0D5D99}" type="parTrans" cxnId="{639D5DD8-B475-4196-BE34-35C517C02BCD}">
      <dgm:prSet/>
      <dgm:spPr/>
      <dgm:t>
        <a:bodyPr/>
        <a:lstStyle/>
        <a:p>
          <a:endParaRPr lang="ru-RU"/>
        </a:p>
      </dgm:t>
    </dgm:pt>
    <dgm:pt modelId="{59E64039-5C95-4EE1-9E3E-2D297966A438}" type="sibTrans" cxnId="{639D5DD8-B475-4196-BE34-35C517C02BCD}">
      <dgm:prSet/>
      <dgm:spPr/>
      <dgm:t>
        <a:bodyPr/>
        <a:lstStyle/>
        <a:p>
          <a:endParaRPr lang="ru-RU"/>
        </a:p>
      </dgm:t>
    </dgm:pt>
    <dgm:pt modelId="{B41C50D1-F3AE-4963-87F1-41523969B45D}">
      <dgm:prSet phldrT="[Текст]" custT="1"/>
      <dgm:spPr/>
      <dgm:t>
        <a:bodyPr/>
        <a:lstStyle/>
        <a:p>
          <a:pPr marL="442913" indent="-84138"/>
          <a:r>
            <a:rPr lang="ru-RU" sz="1400" dirty="0" err="1" smtClean="0"/>
            <a:t>Метапредметное</a:t>
          </a:r>
          <a:endParaRPr lang="ru-RU" sz="1400" dirty="0"/>
        </a:p>
      </dgm:t>
    </dgm:pt>
    <dgm:pt modelId="{E33B24E8-13AE-4B5A-87BD-98BADB3C9A2B}" type="parTrans" cxnId="{BAD1C5A0-411E-4BD8-B40E-210821E5CF18}">
      <dgm:prSet/>
      <dgm:spPr/>
      <dgm:t>
        <a:bodyPr/>
        <a:lstStyle/>
        <a:p>
          <a:endParaRPr lang="ru-RU"/>
        </a:p>
      </dgm:t>
    </dgm:pt>
    <dgm:pt modelId="{7113E3A1-B9BC-4277-BD8E-CB1C533FD86F}" type="sibTrans" cxnId="{BAD1C5A0-411E-4BD8-B40E-210821E5CF18}">
      <dgm:prSet/>
      <dgm:spPr/>
      <dgm:t>
        <a:bodyPr/>
        <a:lstStyle/>
        <a:p>
          <a:endParaRPr lang="ru-RU"/>
        </a:p>
      </dgm:t>
    </dgm:pt>
    <dgm:pt modelId="{47FB0AA8-5A2B-4FDE-BC66-10C086C73772}">
      <dgm:prSet phldrT="[Текст]" custT="1"/>
      <dgm:spPr/>
      <dgm:t>
        <a:bodyPr/>
        <a:lstStyle/>
        <a:p>
          <a:pPr marL="442913" indent="-84138"/>
          <a:r>
            <a:rPr lang="ru-RU" sz="1400" dirty="0" smtClean="0"/>
            <a:t>Функциональная грамотность</a:t>
          </a:r>
          <a:endParaRPr lang="ru-RU" sz="1400" dirty="0"/>
        </a:p>
      </dgm:t>
    </dgm:pt>
    <dgm:pt modelId="{51C7370F-FC8E-4096-ADCB-975D5B062AD4}" type="parTrans" cxnId="{53DE8FD0-D448-4CAE-9F66-598FDD4D7DE2}">
      <dgm:prSet/>
      <dgm:spPr/>
      <dgm:t>
        <a:bodyPr/>
        <a:lstStyle/>
        <a:p>
          <a:endParaRPr lang="ru-RU"/>
        </a:p>
      </dgm:t>
    </dgm:pt>
    <dgm:pt modelId="{3DC4BE2C-637B-4E83-A480-07E7FE2B385F}" type="sibTrans" cxnId="{53DE8FD0-D448-4CAE-9F66-598FDD4D7DE2}">
      <dgm:prSet/>
      <dgm:spPr/>
      <dgm:t>
        <a:bodyPr/>
        <a:lstStyle/>
        <a:p>
          <a:endParaRPr lang="ru-RU"/>
        </a:p>
      </dgm:t>
    </dgm:pt>
    <dgm:pt modelId="{EA7F4101-57A6-43E0-8720-6FC85F371FD3}">
      <dgm:prSet phldrT="[Текст]" custT="1"/>
      <dgm:spPr/>
      <dgm:t>
        <a:bodyPr/>
        <a:lstStyle/>
        <a:p>
          <a:pPr marL="442913" indent="-84138"/>
          <a:r>
            <a:rPr lang="ru-RU" sz="1400" dirty="0" smtClean="0"/>
            <a:t>Смешанное обучение</a:t>
          </a:r>
          <a:endParaRPr lang="ru-RU" sz="1400" dirty="0"/>
        </a:p>
      </dgm:t>
    </dgm:pt>
    <dgm:pt modelId="{2172ED4C-A938-4372-BDFA-9146CC9DDF85}" type="parTrans" cxnId="{E48DA376-9D76-42EA-8CAF-E6F4F4C3CFBF}">
      <dgm:prSet/>
      <dgm:spPr/>
      <dgm:t>
        <a:bodyPr/>
        <a:lstStyle/>
        <a:p>
          <a:endParaRPr lang="ru-RU"/>
        </a:p>
      </dgm:t>
    </dgm:pt>
    <dgm:pt modelId="{11BBB1D4-D9F2-472C-9573-2EDEF570A64B}" type="sibTrans" cxnId="{E48DA376-9D76-42EA-8CAF-E6F4F4C3CFBF}">
      <dgm:prSet/>
      <dgm:spPr/>
      <dgm:t>
        <a:bodyPr/>
        <a:lstStyle/>
        <a:p>
          <a:endParaRPr lang="ru-RU"/>
        </a:p>
      </dgm:t>
    </dgm:pt>
    <dgm:pt modelId="{530E8FD9-A6C5-4CAF-B043-F62E77C185E4}">
      <dgm:prSet phldrT="[Текст]" custT="1"/>
      <dgm:spPr/>
      <dgm:t>
        <a:bodyPr/>
        <a:lstStyle/>
        <a:p>
          <a:pPr marL="442913" indent="-84138"/>
          <a:r>
            <a:rPr lang="ru-RU" sz="1400" dirty="0" smtClean="0"/>
            <a:t>Технологии индивидуализации обучения</a:t>
          </a:r>
          <a:endParaRPr lang="ru-RU" sz="1400" dirty="0"/>
        </a:p>
      </dgm:t>
    </dgm:pt>
    <dgm:pt modelId="{ABBCA05E-3545-4AFF-811A-FA8A74040F03}" type="parTrans" cxnId="{DCD119EB-EC63-4339-B6AB-AF8CC6AD9345}">
      <dgm:prSet/>
      <dgm:spPr/>
      <dgm:t>
        <a:bodyPr/>
        <a:lstStyle/>
        <a:p>
          <a:endParaRPr lang="ru-RU"/>
        </a:p>
      </dgm:t>
    </dgm:pt>
    <dgm:pt modelId="{F7D6FC9C-675B-4913-A0A1-E55F1D42B8B8}" type="sibTrans" cxnId="{DCD119EB-EC63-4339-B6AB-AF8CC6AD9345}">
      <dgm:prSet/>
      <dgm:spPr/>
      <dgm:t>
        <a:bodyPr/>
        <a:lstStyle/>
        <a:p>
          <a:endParaRPr lang="ru-RU"/>
        </a:p>
      </dgm:t>
    </dgm:pt>
    <dgm:pt modelId="{28C5B117-64A7-428F-85E0-26432D60E401}">
      <dgm:prSet phldrT="[Текст]" custT="1"/>
      <dgm:spPr/>
      <dgm:t>
        <a:bodyPr/>
        <a:lstStyle/>
        <a:p>
          <a:pPr marL="442913" indent="-84138"/>
          <a:r>
            <a:rPr lang="ru-RU" sz="1400" dirty="0" smtClean="0"/>
            <a:t> ……</a:t>
          </a:r>
          <a:endParaRPr lang="ru-RU" sz="1400" dirty="0"/>
        </a:p>
      </dgm:t>
    </dgm:pt>
    <dgm:pt modelId="{0E3F7EB2-31F3-4A08-8431-DA69964A984A}" type="parTrans" cxnId="{D8817288-AAF0-4867-8861-02AC77456DC4}">
      <dgm:prSet/>
      <dgm:spPr/>
      <dgm:t>
        <a:bodyPr/>
        <a:lstStyle/>
        <a:p>
          <a:endParaRPr lang="ru-RU"/>
        </a:p>
      </dgm:t>
    </dgm:pt>
    <dgm:pt modelId="{DCD9AEDE-438B-4D82-A673-83C029D3D627}" type="sibTrans" cxnId="{D8817288-AAF0-4867-8861-02AC77456DC4}">
      <dgm:prSet/>
      <dgm:spPr/>
      <dgm:t>
        <a:bodyPr/>
        <a:lstStyle/>
        <a:p>
          <a:endParaRPr lang="ru-RU"/>
        </a:p>
      </dgm:t>
    </dgm:pt>
    <dgm:pt modelId="{1AC92372-E907-46A9-A1E5-20B9E0830349}">
      <dgm:prSet phldrT="[Текст]" custT="1"/>
      <dgm:spPr/>
      <dgm:t>
        <a:bodyPr/>
        <a:lstStyle/>
        <a:p>
          <a:pPr marL="228600" indent="0"/>
          <a:endParaRPr lang="ru-RU" sz="1400" dirty="0"/>
        </a:p>
      </dgm:t>
    </dgm:pt>
    <dgm:pt modelId="{71C3ADD9-DB93-421B-9702-FFB243FE685C}" type="parTrans" cxnId="{5DDFAC9F-52DA-4009-9F22-8429F91DC91E}">
      <dgm:prSet/>
      <dgm:spPr/>
      <dgm:t>
        <a:bodyPr/>
        <a:lstStyle/>
        <a:p>
          <a:endParaRPr lang="ru-RU"/>
        </a:p>
      </dgm:t>
    </dgm:pt>
    <dgm:pt modelId="{F7F2454B-A912-424E-9488-C1EBD8297FB0}" type="sibTrans" cxnId="{5DDFAC9F-52DA-4009-9F22-8429F91DC91E}">
      <dgm:prSet/>
      <dgm:spPr/>
      <dgm:t>
        <a:bodyPr/>
        <a:lstStyle/>
        <a:p>
          <a:endParaRPr lang="ru-RU"/>
        </a:p>
      </dgm:t>
    </dgm:pt>
    <dgm:pt modelId="{2B04A1CD-F783-4589-8142-B82049D8D47E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b="1" dirty="0" smtClean="0"/>
            <a:t>ПСИХОЛОГО-ПЕДАГОГИЧЕСКОЕ СОПРОВОЖДЕНИЕ</a:t>
          </a:r>
          <a:endParaRPr lang="ru-RU" b="1" dirty="0"/>
        </a:p>
      </dgm:t>
    </dgm:pt>
    <dgm:pt modelId="{D670540B-C4E1-4195-818A-CCC44EFF89EE}" type="parTrans" cxnId="{76A4F0E8-699D-467D-94B1-B9449AB7E8A8}">
      <dgm:prSet/>
      <dgm:spPr/>
      <dgm:t>
        <a:bodyPr/>
        <a:lstStyle/>
        <a:p>
          <a:endParaRPr lang="ru-RU"/>
        </a:p>
      </dgm:t>
    </dgm:pt>
    <dgm:pt modelId="{E9AF2A3C-5C19-4A44-8D97-25000C444C73}" type="sibTrans" cxnId="{76A4F0E8-699D-467D-94B1-B9449AB7E8A8}">
      <dgm:prSet/>
      <dgm:spPr/>
      <dgm:t>
        <a:bodyPr/>
        <a:lstStyle/>
        <a:p>
          <a:endParaRPr lang="ru-RU"/>
        </a:p>
      </dgm:t>
    </dgm:pt>
    <dgm:pt modelId="{679258A0-41ED-4132-A478-32305E333005}">
      <dgm:prSet phldrT="[Текст]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ru-RU" dirty="0"/>
        </a:p>
      </dgm:t>
    </dgm:pt>
    <dgm:pt modelId="{38E45F8B-2FCF-4D5E-A441-600387B047D8}" type="parTrans" cxnId="{38F9B90F-37CB-4AA0-81F3-6968E205A795}">
      <dgm:prSet/>
      <dgm:spPr/>
      <dgm:t>
        <a:bodyPr/>
        <a:lstStyle/>
        <a:p>
          <a:endParaRPr lang="ru-RU"/>
        </a:p>
      </dgm:t>
    </dgm:pt>
    <dgm:pt modelId="{4C1C9CB8-0CE8-4D30-A825-9B5BFFA6CA7E}" type="sibTrans" cxnId="{38F9B90F-37CB-4AA0-81F3-6968E205A795}">
      <dgm:prSet/>
      <dgm:spPr/>
      <dgm:t>
        <a:bodyPr/>
        <a:lstStyle/>
        <a:p>
          <a:endParaRPr lang="ru-RU"/>
        </a:p>
      </dgm:t>
    </dgm:pt>
    <dgm:pt modelId="{9B4EDEE4-F28E-4AAD-A0EF-AC5D776E362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sz="1400" b="1" dirty="0" smtClean="0"/>
            <a:t>ПРОФЕССИОНАЛЬНОЕ РАЗВИТИЕ</a:t>
          </a:r>
          <a:endParaRPr lang="ru-RU" sz="1400" b="1" dirty="0"/>
        </a:p>
      </dgm:t>
    </dgm:pt>
    <dgm:pt modelId="{772AD0D1-3BF2-46E3-B85F-B08246BAEA7F}" type="parTrans" cxnId="{394E13A3-A001-4A1F-AF13-7FD746CFDAEA}">
      <dgm:prSet/>
      <dgm:spPr/>
      <dgm:t>
        <a:bodyPr/>
        <a:lstStyle/>
        <a:p>
          <a:endParaRPr lang="ru-RU"/>
        </a:p>
      </dgm:t>
    </dgm:pt>
    <dgm:pt modelId="{CF850766-BF36-4090-AD5C-231ADF680869}" type="sibTrans" cxnId="{394E13A3-A001-4A1F-AF13-7FD746CFDAEA}">
      <dgm:prSet/>
      <dgm:spPr/>
      <dgm:t>
        <a:bodyPr/>
        <a:lstStyle/>
        <a:p>
          <a:endParaRPr lang="ru-RU"/>
        </a:p>
      </dgm:t>
    </dgm:pt>
    <dgm:pt modelId="{FE3AC6E0-29AF-48FF-8718-F59A3AF2019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ru-RU" sz="1400" b="1" dirty="0" smtClean="0"/>
            <a:t>УПРАВЛЕНИЕ ОБРАЗОВАТЕЛЬНОЙ ОРГАНИЗАЦИЕЙ</a:t>
          </a:r>
          <a:endParaRPr lang="ru-RU" sz="1400" b="1" dirty="0"/>
        </a:p>
      </dgm:t>
    </dgm:pt>
    <dgm:pt modelId="{00EC1A1F-AC46-42A2-AE8E-408C38FB9687}" type="parTrans" cxnId="{D0FF18E0-00A4-4D23-985F-113BB0956E8D}">
      <dgm:prSet/>
      <dgm:spPr/>
      <dgm:t>
        <a:bodyPr/>
        <a:lstStyle/>
        <a:p>
          <a:endParaRPr lang="ru-RU"/>
        </a:p>
      </dgm:t>
    </dgm:pt>
    <dgm:pt modelId="{61434DF3-C5A1-4C02-95D5-46DD7D55B109}" type="sibTrans" cxnId="{D0FF18E0-00A4-4D23-985F-113BB0956E8D}">
      <dgm:prSet/>
      <dgm:spPr/>
      <dgm:t>
        <a:bodyPr/>
        <a:lstStyle/>
        <a:p>
          <a:endParaRPr lang="ru-RU"/>
        </a:p>
      </dgm:t>
    </dgm:pt>
    <dgm:pt modelId="{F45104B0-83A4-46E9-8643-4D89A43AA57C}" type="pres">
      <dgm:prSet presAssocID="{CF3E6900-D98B-4F3B-8AA9-7007375C588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BED929-3DC4-4DDD-BA99-C8EEA3C4FA3E}" type="pres">
      <dgm:prSet presAssocID="{6D54EE73-9C2C-4C30-B4FC-C0DDDB2BC3CD}" presName="compositeNode" presStyleCnt="0">
        <dgm:presLayoutVars>
          <dgm:bulletEnabled val="1"/>
        </dgm:presLayoutVars>
      </dgm:prSet>
      <dgm:spPr/>
    </dgm:pt>
    <dgm:pt modelId="{5E215827-6A05-43D8-98BF-E3729594C69D}" type="pres">
      <dgm:prSet presAssocID="{6D54EE73-9C2C-4C30-B4FC-C0DDDB2BC3CD}" presName="image" presStyleLbl="fgImgPlace1" presStyleIdx="0" presStyleCnt="4"/>
      <dgm:spPr>
        <a:blipFill>
          <a:blip xmlns:r="http://schemas.openxmlformats.org/officeDocument/2006/relationships"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F783D"/>
          </a:solidFill>
        </a:ln>
      </dgm:spPr>
      <dgm:t>
        <a:bodyPr/>
        <a:lstStyle/>
        <a:p>
          <a:endParaRPr lang="ru-RU"/>
        </a:p>
      </dgm:t>
    </dgm:pt>
    <dgm:pt modelId="{2148F6A7-7806-483F-8F94-E27B2609501A}" type="pres">
      <dgm:prSet presAssocID="{6D54EE73-9C2C-4C30-B4FC-C0DDDB2BC3CD}" presName="childNode" presStyleLbl="node1" presStyleIdx="0" presStyleCnt="4" custScaleX="110484" custLinFactNeighborX="7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E4BBE-0DB7-40F7-A08F-77AE01F57E65}" type="pres">
      <dgm:prSet presAssocID="{6D54EE73-9C2C-4C30-B4FC-C0DDDB2BC3CD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B5E2F-2028-4F7B-8513-0E08C4F4C9EE}" type="pres">
      <dgm:prSet presAssocID="{8F48A16A-40AB-444A-B03B-A59F11E96ED5}" presName="sibTrans" presStyleCnt="0"/>
      <dgm:spPr/>
    </dgm:pt>
    <dgm:pt modelId="{3FF052F3-3B9E-4D78-9877-89A34E22A9C9}" type="pres">
      <dgm:prSet presAssocID="{35102C7E-258D-4FA3-8438-7C10BE30ED11}" presName="compositeNode" presStyleCnt="0">
        <dgm:presLayoutVars>
          <dgm:bulletEnabled val="1"/>
        </dgm:presLayoutVars>
      </dgm:prSet>
      <dgm:spPr/>
    </dgm:pt>
    <dgm:pt modelId="{31581C52-CEC3-407C-B6A7-C0874DE2C5F8}" type="pres">
      <dgm:prSet presAssocID="{35102C7E-258D-4FA3-8438-7C10BE30ED11}" presName="image" presStyleLbl="fgImgPlace1" presStyleIdx="1" presStyleCnt="4" custLinFactNeighborX="7086" custLinFactNeighborY="-1632"/>
      <dgm:spPr>
        <a:blipFill>
          <a:blip xmlns:r="http://schemas.openxmlformats.org/officeDocument/2006/relationships"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rgbClr val="CF783D"/>
          </a:solidFill>
        </a:ln>
      </dgm:spPr>
      <dgm:t>
        <a:bodyPr/>
        <a:lstStyle/>
        <a:p>
          <a:endParaRPr lang="ru-RU"/>
        </a:p>
      </dgm:t>
    </dgm:pt>
    <dgm:pt modelId="{F00DF9EC-C4D5-4C65-9C82-EF527C4C8116}" type="pres">
      <dgm:prSet presAssocID="{35102C7E-258D-4FA3-8438-7C10BE30ED11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7D82A-204E-442B-A55B-ACF9F841D049}" type="pres">
      <dgm:prSet presAssocID="{35102C7E-258D-4FA3-8438-7C10BE30ED11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12B59-77E9-49E4-849A-E85242ED685E}" type="pres">
      <dgm:prSet presAssocID="{A06B318A-60E3-4D75-A4C6-9545413A0617}" presName="sibTrans" presStyleCnt="0"/>
      <dgm:spPr/>
    </dgm:pt>
    <dgm:pt modelId="{F2EF572B-E9C9-4E65-9D8F-DFB4949282A2}" type="pres">
      <dgm:prSet presAssocID="{5BB0E08E-15CC-4AFB-9C88-6438653ABB47}" presName="compositeNode" presStyleCnt="0">
        <dgm:presLayoutVars>
          <dgm:bulletEnabled val="1"/>
        </dgm:presLayoutVars>
      </dgm:prSet>
      <dgm:spPr/>
    </dgm:pt>
    <dgm:pt modelId="{60862C38-1C97-4D0A-A579-F48F6944D027}" type="pres">
      <dgm:prSet presAssocID="{5BB0E08E-15CC-4AFB-9C88-6438653ABB47}" presName="image" presStyleLbl="fgImgPlace1" presStyleIdx="2" presStyleCnt="4"/>
      <dgm:spPr>
        <a:blipFill>
          <a:blip xmlns:r="http://schemas.openxmlformats.org/officeDocument/2006/relationships"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rgbClr val="CF783D"/>
          </a:solidFill>
        </a:ln>
      </dgm:spPr>
      <dgm:t>
        <a:bodyPr/>
        <a:lstStyle/>
        <a:p>
          <a:endParaRPr lang="ru-RU"/>
        </a:p>
      </dgm:t>
    </dgm:pt>
    <dgm:pt modelId="{D2345310-2A8E-4583-B137-C68E3BAEAD47}" type="pres">
      <dgm:prSet presAssocID="{5BB0E08E-15CC-4AFB-9C88-6438653ABB4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6922C-1D2D-4A24-9439-4C3CF49A967E}" type="pres">
      <dgm:prSet presAssocID="{5BB0E08E-15CC-4AFB-9C88-6438653ABB47}" presName="parentNode" presStyleLbl="revTx" presStyleIdx="2" presStyleCnt="4" custScaleX="253783" custLinFactNeighborX="-55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A6A82-F610-4F50-B14C-771F78F57B85}" type="pres">
      <dgm:prSet presAssocID="{4D9E3F4E-4E94-4FEC-9986-A4F6AD217CB7}" presName="sibTrans" presStyleCnt="0"/>
      <dgm:spPr/>
    </dgm:pt>
    <dgm:pt modelId="{494F44D9-BDCA-496A-9598-A11E6B7C86F3}" type="pres">
      <dgm:prSet presAssocID="{29744BDA-C8BE-4C3B-9E7F-A9F7F7C2829E}" presName="compositeNode" presStyleCnt="0">
        <dgm:presLayoutVars>
          <dgm:bulletEnabled val="1"/>
        </dgm:presLayoutVars>
      </dgm:prSet>
      <dgm:spPr/>
    </dgm:pt>
    <dgm:pt modelId="{5BEAAE74-A6A7-44DB-9C69-B4D6E615772A}" type="pres">
      <dgm:prSet presAssocID="{29744BDA-C8BE-4C3B-9E7F-A9F7F7C2829E}" presName="image" presStyleLbl="fgImgPlace1" presStyleIdx="3" presStyleCnt="4"/>
      <dgm:spPr>
        <a:blipFill>
          <a:blip xmlns:r="http://schemas.openxmlformats.org/officeDocument/2006/relationships"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CF783D"/>
          </a:solidFill>
        </a:ln>
      </dgm:spPr>
      <dgm:t>
        <a:bodyPr/>
        <a:lstStyle/>
        <a:p>
          <a:endParaRPr lang="ru-RU"/>
        </a:p>
      </dgm:t>
    </dgm:pt>
    <dgm:pt modelId="{91385819-342C-4315-8075-528F58A02ACE}" type="pres">
      <dgm:prSet presAssocID="{29744BDA-C8BE-4C3B-9E7F-A9F7F7C2829E}" presName="childNode" presStyleLbl="node1" presStyleIdx="3" presStyleCnt="4" custScaleX="116641" custLinFactNeighborX="640" custLinFactNeighborY="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21B3E-B7B8-4F15-8012-19485DD88778}" type="pres">
      <dgm:prSet presAssocID="{29744BDA-C8BE-4C3B-9E7F-A9F7F7C2829E}" presName="parentNode" presStyleLbl="revTx" presStyleIdx="3" presStyleCnt="4" custLinFactNeighborX="-354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FF18E0-00A4-4D23-985F-113BB0956E8D}" srcId="{29744BDA-C8BE-4C3B-9E7F-A9F7F7C2829E}" destId="{FE3AC6E0-29AF-48FF-8718-F59A3AF20196}" srcOrd="1" destOrd="0" parTransId="{00EC1A1F-AC46-42A2-AE8E-408C38FB9687}" sibTransId="{61434DF3-C5A1-4C02-95D5-46DD7D55B109}"/>
    <dgm:cxn modelId="{AD762B09-58E5-4971-AA7B-51F71F4865F8}" srcId="{6D54EE73-9C2C-4C30-B4FC-C0DDDB2BC3CD}" destId="{B49346EE-6342-4041-8CBF-45FE97F47639}" srcOrd="1" destOrd="0" parTransId="{3A21D664-6C01-4CF2-9215-8D7C5AADFCF2}" sibTransId="{EB93A5C1-F6D7-4996-BB85-DB6EAD0E8B79}"/>
    <dgm:cxn modelId="{DCD119EB-EC63-4339-B6AB-AF8CC6AD9345}" srcId="{B49346EE-6342-4041-8CBF-45FE97F47639}" destId="{530E8FD9-A6C5-4CAF-B043-F62E77C185E4}" srcOrd="1" destOrd="0" parTransId="{ABBCA05E-3545-4AFF-811A-FA8A74040F03}" sibTransId="{F7D6FC9C-675B-4913-A0A1-E55F1D42B8B8}"/>
    <dgm:cxn modelId="{DA68F97C-6A2E-4876-A472-B20E68E1D326}" type="presOf" srcId="{47FB0AA8-5A2B-4FDE-BC66-10C086C73772}" destId="{2148F6A7-7806-483F-8F94-E27B2609501A}" srcOrd="0" destOrd="3" presId="urn:microsoft.com/office/officeart/2005/8/layout/hList2#1"/>
    <dgm:cxn modelId="{743C471E-820C-42FD-80AC-72CF2BEC298B}" type="presOf" srcId="{9FC2E817-5EFF-4273-BC22-5060B0D8BEC5}" destId="{F00DF9EC-C4D5-4C65-9C82-EF527C4C8116}" srcOrd="0" destOrd="2" presId="urn:microsoft.com/office/officeart/2005/8/layout/hList2#1"/>
    <dgm:cxn modelId="{9E9DCC2F-049E-4507-8189-80AE2451D217}" type="presOf" srcId="{29744BDA-C8BE-4C3B-9E7F-A9F7F7C2829E}" destId="{4DA21B3E-B7B8-4F15-8012-19485DD88778}" srcOrd="0" destOrd="0" presId="urn:microsoft.com/office/officeart/2005/8/layout/hList2#1"/>
    <dgm:cxn modelId="{3991A5E6-F7E8-438F-BF36-B30DA94753E2}" type="presOf" srcId="{E12FC94A-05AF-4022-A149-7F33C83C67CC}" destId="{F00DF9EC-C4D5-4C65-9C82-EF527C4C8116}" srcOrd="0" destOrd="3" presId="urn:microsoft.com/office/officeart/2005/8/layout/hList2#1"/>
    <dgm:cxn modelId="{2F9734E6-F0A4-400C-B3F2-FBD33A217D92}" type="presOf" srcId="{7329AD85-0A70-4F0E-95D7-AE98E66481EA}" destId="{D2345310-2A8E-4583-B137-C68E3BAEAD47}" srcOrd="0" destOrd="2" presId="urn:microsoft.com/office/officeart/2005/8/layout/hList2#1"/>
    <dgm:cxn modelId="{89761695-25E8-44FD-BC93-44297855C054}" type="presOf" srcId="{530E8FD9-A6C5-4CAF-B043-F62E77C185E4}" destId="{2148F6A7-7806-483F-8F94-E27B2609501A}" srcOrd="0" destOrd="7" presId="urn:microsoft.com/office/officeart/2005/8/layout/hList2#1"/>
    <dgm:cxn modelId="{A111ED4C-C4E2-4F45-846F-224987FC2D7C}" type="presOf" srcId="{CF3E6900-D98B-4F3B-8AA9-7007375C5889}" destId="{F45104B0-83A4-46E9-8643-4D89A43AA57C}" srcOrd="0" destOrd="0" presId="urn:microsoft.com/office/officeart/2005/8/layout/hList2#1"/>
    <dgm:cxn modelId="{06EE6743-8614-4ED4-AE81-DD46433F9EF0}" srcId="{CF3E6900-D98B-4F3B-8AA9-7007375C5889}" destId="{6D54EE73-9C2C-4C30-B4FC-C0DDDB2BC3CD}" srcOrd="0" destOrd="0" parTransId="{85BF200D-55F7-46EE-AEA8-69939A773131}" sibTransId="{8F48A16A-40AB-444A-B03B-A59F11E96ED5}"/>
    <dgm:cxn modelId="{76A4F0E8-699D-467D-94B1-B9449AB7E8A8}" srcId="{5BB0E08E-15CC-4AFB-9C88-6438653ABB47}" destId="{2B04A1CD-F783-4589-8142-B82049D8D47E}" srcOrd="1" destOrd="0" parTransId="{D670540B-C4E1-4195-818A-CCC44EFF89EE}" sibTransId="{E9AF2A3C-5C19-4A44-8D97-25000C444C73}"/>
    <dgm:cxn modelId="{39673457-01B1-48EF-98FF-73F248F95F66}" type="presOf" srcId="{5BB0E08E-15CC-4AFB-9C88-6438653ABB47}" destId="{C476922C-1D2D-4A24-9439-4C3CF49A967E}" srcOrd="0" destOrd="0" presId="urn:microsoft.com/office/officeart/2005/8/layout/hList2#1"/>
    <dgm:cxn modelId="{56BE2EAD-C0B5-4BC5-B1B9-AC6050BD9347}" type="presOf" srcId="{EA7F4101-57A6-43E0-8720-6FC85F371FD3}" destId="{2148F6A7-7806-483F-8F94-E27B2609501A}" srcOrd="0" destOrd="6" presId="urn:microsoft.com/office/officeart/2005/8/layout/hList2#1"/>
    <dgm:cxn modelId="{F49B2F96-0522-48D7-BFDE-23B7026F320E}" srcId="{CF3E6900-D98B-4F3B-8AA9-7007375C5889}" destId="{5BB0E08E-15CC-4AFB-9C88-6438653ABB47}" srcOrd="2" destOrd="0" parTransId="{8C45BCED-1DAB-48AB-BC66-3C6BA86E17AB}" sibTransId="{4D9E3F4E-4E94-4FEC-9986-A4F6AD217CB7}"/>
    <dgm:cxn modelId="{E8B44A52-9F52-45AA-B689-96B88491A75D}" type="presOf" srcId="{01934D24-447A-42D3-9609-9E54286ECB00}" destId="{F00DF9EC-C4D5-4C65-9C82-EF527C4C8116}" srcOrd="0" destOrd="1" presId="urn:microsoft.com/office/officeart/2005/8/layout/hList2#1"/>
    <dgm:cxn modelId="{DAE491F9-19E1-4CF6-B339-A23917353966}" srcId="{CF3E6900-D98B-4F3B-8AA9-7007375C5889}" destId="{35102C7E-258D-4FA3-8438-7C10BE30ED11}" srcOrd="1" destOrd="0" parTransId="{A9B17F93-A7C7-447C-A94E-91930BDDE228}" sibTransId="{A06B318A-60E3-4D75-A4C6-9545413A0617}"/>
    <dgm:cxn modelId="{8CDC542C-4159-455C-841F-DE258FA1C612}" type="presOf" srcId="{6D54EE73-9C2C-4C30-B4FC-C0DDDB2BC3CD}" destId="{D52E4BBE-0DB7-40F7-A08F-77AE01F57E65}" srcOrd="0" destOrd="0" presId="urn:microsoft.com/office/officeart/2005/8/layout/hList2#1"/>
    <dgm:cxn modelId="{17F9AF25-C138-4B9F-A9B8-FB299FC924E0}" srcId="{6D54EE73-9C2C-4C30-B4FC-C0DDDB2BC3CD}" destId="{39CA6A54-ED8B-4220-A9E2-E7EFADFF4AC2}" srcOrd="0" destOrd="0" parTransId="{9B7A517C-4246-449C-A925-876EAE451E34}" sibTransId="{8541C466-178F-4587-8804-B8B3CD62A182}"/>
    <dgm:cxn modelId="{3E2F774A-1865-45C6-B54E-5597F5300631}" type="presOf" srcId="{B49346EE-6342-4041-8CBF-45FE97F47639}" destId="{2148F6A7-7806-483F-8F94-E27B2609501A}" srcOrd="0" destOrd="5" presId="urn:microsoft.com/office/officeart/2005/8/layout/hList2#1"/>
    <dgm:cxn modelId="{D8817288-AAF0-4867-8861-02AC77456DC4}" srcId="{B49346EE-6342-4041-8CBF-45FE97F47639}" destId="{28C5B117-64A7-428F-85E0-26432D60E401}" srcOrd="2" destOrd="0" parTransId="{0E3F7EB2-31F3-4A08-8431-DA69964A984A}" sibTransId="{DCD9AEDE-438B-4D82-A673-83C029D3D627}"/>
    <dgm:cxn modelId="{8F2FB2A9-6C5F-4D3C-824F-B3508666E5B9}" type="presOf" srcId="{679258A0-41ED-4132-A478-32305E333005}" destId="{D2345310-2A8E-4583-B137-C68E3BAEAD47}" srcOrd="0" destOrd="3" presId="urn:microsoft.com/office/officeart/2005/8/layout/hList2#1"/>
    <dgm:cxn modelId="{6E0BC9B6-2B27-4A75-9217-54F9D0FB3DF5}" srcId="{5BB0E08E-15CC-4AFB-9C88-6438653ABB47}" destId="{7329AD85-0A70-4F0E-95D7-AE98E66481EA}" srcOrd="2" destOrd="0" parTransId="{FB8BB018-ADBE-458E-8A1E-C942A881A93D}" sibTransId="{BEF8BB76-7FC5-4778-8718-3DCBADDF9D76}"/>
    <dgm:cxn modelId="{C68100A0-9D74-4F50-B310-87E2C3153F27}" srcId="{35102C7E-258D-4FA3-8438-7C10BE30ED11}" destId="{A669C3F3-6E7E-41AD-BD22-33690A4105D2}" srcOrd="0" destOrd="0" parTransId="{36020316-8227-4431-8EB8-A88D45896523}" sibTransId="{A144FFB5-A4AF-4F47-838D-D54186B38BDD}"/>
    <dgm:cxn modelId="{2C54ED71-0889-43EF-833E-B758EB12C802}" srcId="{CF3E6900-D98B-4F3B-8AA9-7007375C5889}" destId="{29744BDA-C8BE-4C3B-9E7F-A9F7F7C2829E}" srcOrd="3" destOrd="0" parTransId="{A1275EBF-1085-43E2-9D91-C7273D8EDA35}" sibTransId="{D44992BB-2239-46B7-92FE-C998FC0C552A}"/>
    <dgm:cxn modelId="{BAD1C5A0-411E-4BD8-B40E-210821E5CF18}" srcId="{39CA6A54-ED8B-4220-A9E2-E7EFADFF4AC2}" destId="{B41C50D1-F3AE-4963-87F1-41523969B45D}" srcOrd="1" destOrd="0" parTransId="{E33B24E8-13AE-4B5A-87BD-98BADB3C9A2B}" sibTransId="{7113E3A1-B9BC-4277-BD8E-CB1C533FD86F}"/>
    <dgm:cxn modelId="{9A4B9B3F-1A03-441A-A8AD-A98EBAF6E4C1}" srcId="{5BB0E08E-15CC-4AFB-9C88-6438653ABB47}" destId="{30D6342A-0318-4119-B823-20ECFB850A0C}" srcOrd="0" destOrd="0" parTransId="{CCEF1C5C-0A67-45EC-975E-F4EC7050D289}" sibTransId="{249F7EA7-6284-427B-AB6B-DD3AE74DB263}"/>
    <dgm:cxn modelId="{5CC543C5-615A-47D2-A491-34D4A509BD9C}" srcId="{35102C7E-258D-4FA3-8438-7C10BE30ED11}" destId="{01934D24-447A-42D3-9609-9E54286ECB00}" srcOrd="1" destOrd="0" parTransId="{A18CC63B-952B-4D69-A16D-89F1BC495E34}" sibTransId="{DD8F69FF-B6C3-4909-9986-1D88C3010ABC}"/>
    <dgm:cxn modelId="{E0DC880F-DB75-4DC5-AB24-7091E89AB85B}" type="presOf" srcId="{1AC92372-E907-46A9-A1E5-20B9E0830349}" destId="{2148F6A7-7806-483F-8F94-E27B2609501A}" srcOrd="0" destOrd="4" presId="urn:microsoft.com/office/officeart/2005/8/layout/hList2#1"/>
    <dgm:cxn modelId="{FDF2756C-FADE-433D-8ECA-95059179A830}" type="presOf" srcId="{FE3AC6E0-29AF-48FF-8718-F59A3AF20196}" destId="{91385819-342C-4315-8075-528F58A02ACE}" srcOrd="0" destOrd="1" presId="urn:microsoft.com/office/officeart/2005/8/layout/hList2#1"/>
    <dgm:cxn modelId="{8FEA993E-A5E2-49AE-9CDD-833E542480C7}" srcId="{35102C7E-258D-4FA3-8438-7C10BE30ED11}" destId="{9FC2E817-5EFF-4273-BC22-5060B0D8BEC5}" srcOrd="2" destOrd="0" parTransId="{118F20E3-45D6-429C-B7AD-F82AA2DBC60E}" sibTransId="{91A6E1DB-4656-444A-BE9E-0ABEA48FF022}"/>
    <dgm:cxn modelId="{07E86DBE-3D61-44F6-B9CA-A14A7685346B}" srcId="{35102C7E-258D-4FA3-8438-7C10BE30ED11}" destId="{E12FC94A-05AF-4022-A149-7F33C83C67CC}" srcOrd="3" destOrd="0" parTransId="{65AD7DE7-9BC4-4CFB-889F-0C49D010C7F0}" sibTransId="{0937F12F-DE4A-402D-BC88-0614F1652A3B}"/>
    <dgm:cxn modelId="{2B970688-8F8F-43C5-B97B-4AC051CAA0B3}" type="presOf" srcId="{39CA6A54-ED8B-4220-A9E2-E7EFADFF4AC2}" destId="{2148F6A7-7806-483F-8F94-E27B2609501A}" srcOrd="0" destOrd="0" presId="urn:microsoft.com/office/officeart/2005/8/layout/hList2#1"/>
    <dgm:cxn modelId="{38F9B90F-37CB-4AA0-81F3-6968E205A795}" srcId="{5BB0E08E-15CC-4AFB-9C88-6438653ABB47}" destId="{679258A0-41ED-4132-A478-32305E333005}" srcOrd="3" destOrd="0" parTransId="{38E45F8B-2FCF-4D5E-A441-600387B047D8}" sibTransId="{4C1C9CB8-0CE8-4D30-A825-9B5BFFA6CA7E}"/>
    <dgm:cxn modelId="{E48DA376-9D76-42EA-8CAF-E6F4F4C3CFBF}" srcId="{B49346EE-6342-4041-8CBF-45FE97F47639}" destId="{EA7F4101-57A6-43E0-8720-6FC85F371FD3}" srcOrd="0" destOrd="0" parTransId="{2172ED4C-A938-4372-BDFA-9146CC9DDF85}" sibTransId="{11BBB1D4-D9F2-472C-9573-2EDEF570A64B}"/>
    <dgm:cxn modelId="{FEBDFA94-709D-4A5D-8F53-A368AB56E537}" type="presOf" srcId="{9B4EDEE4-F28E-4AAD-A0EF-AC5D776E3624}" destId="{91385819-342C-4315-8075-528F58A02ACE}" srcOrd="0" destOrd="0" presId="urn:microsoft.com/office/officeart/2005/8/layout/hList2#1"/>
    <dgm:cxn modelId="{325E946C-BE05-4202-A019-D70CE42C4184}" type="presOf" srcId="{2B04A1CD-F783-4589-8142-B82049D8D47E}" destId="{D2345310-2A8E-4583-B137-C68E3BAEAD47}" srcOrd="0" destOrd="1" presId="urn:microsoft.com/office/officeart/2005/8/layout/hList2#1"/>
    <dgm:cxn modelId="{2F731FA1-BCA1-40B4-8857-3FFA56C39F17}" type="presOf" srcId="{28C5B117-64A7-428F-85E0-26432D60E401}" destId="{2148F6A7-7806-483F-8F94-E27B2609501A}" srcOrd="0" destOrd="8" presId="urn:microsoft.com/office/officeart/2005/8/layout/hList2#1"/>
    <dgm:cxn modelId="{03218572-9CB3-4CC0-8500-FCC81BA865D5}" type="presOf" srcId="{AFAB96F8-8F38-47AC-A215-5A4E5A663126}" destId="{2148F6A7-7806-483F-8F94-E27B2609501A}" srcOrd="0" destOrd="1" presId="urn:microsoft.com/office/officeart/2005/8/layout/hList2#1"/>
    <dgm:cxn modelId="{EDA2523A-5A4F-444E-9074-DF39A18399BD}" type="presOf" srcId="{B41C50D1-F3AE-4963-87F1-41523969B45D}" destId="{2148F6A7-7806-483F-8F94-E27B2609501A}" srcOrd="0" destOrd="2" presId="urn:microsoft.com/office/officeart/2005/8/layout/hList2#1"/>
    <dgm:cxn modelId="{53DE8FD0-D448-4CAE-9F66-598FDD4D7DE2}" srcId="{39CA6A54-ED8B-4220-A9E2-E7EFADFF4AC2}" destId="{47FB0AA8-5A2B-4FDE-BC66-10C086C73772}" srcOrd="2" destOrd="0" parTransId="{51C7370F-FC8E-4096-ADCB-975D5B062AD4}" sibTransId="{3DC4BE2C-637B-4E83-A480-07E7FE2B385F}"/>
    <dgm:cxn modelId="{51536FB3-5F86-449F-8D6E-B9087445405C}" type="presOf" srcId="{A669C3F3-6E7E-41AD-BD22-33690A4105D2}" destId="{F00DF9EC-C4D5-4C65-9C82-EF527C4C8116}" srcOrd="0" destOrd="0" presId="urn:microsoft.com/office/officeart/2005/8/layout/hList2#1"/>
    <dgm:cxn modelId="{5DDFAC9F-52DA-4009-9F22-8429F91DC91E}" srcId="{39CA6A54-ED8B-4220-A9E2-E7EFADFF4AC2}" destId="{1AC92372-E907-46A9-A1E5-20B9E0830349}" srcOrd="3" destOrd="0" parTransId="{71C3ADD9-DB93-421B-9702-FFB243FE685C}" sibTransId="{F7F2454B-A912-424E-9488-C1EBD8297FB0}"/>
    <dgm:cxn modelId="{F288C411-EA3D-4A05-BD5E-11941EC85AC5}" type="presOf" srcId="{35102C7E-258D-4FA3-8438-7C10BE30ED11}" destId="{DBD7D82A-204E-442B-A55B-ACF9F841D049}" srcOrd="0" destOrd="0" presId="urn:microsoft.com/office/officeart/2005/8/layout/hList2#1"/>
    <dgm:cxn modelId="{394E13A3-A001-4A1F-AF13-7FD746CFDAEA}" srcId="{29744BDA-C8BE-4C3B-9E7F-A9F7F7C2829E}" destId="{9B4EDEE4-F28E-4AAD-A0EF-AC5D776E3624}" srcOrd="0" destOrd="0" parTransId="{772AD0D1-3BF2-46E3-B85F-B08246BAEA7F}" sibTransId="{CF850766-BF36-4090-AD5C-231ADF680869}"/>
    <dgm:cxn modelId="{319D0329-2AA8-490A-AF98-0DC6BB61AFA7}" type="presOf" srcId="{30D6342A-0318-4119-B823-20ECFB850A0C}" destId="{D2345310-2A8E-4583-B137-C68E3BAEAD47}" srcOrd="0" destOrd="0" presId="urn:microsoft.com/office/officeart/2005/8/layout/hList2#1"/>
    <dgm:cxn modelId="{639D5DD8-B475-4196-BE34-35C517C02BCD}" srcId="{39CA6A54-ED8B-4220-A9E2-E7EFADFF4AC2}" destId="{AFAB96F8-8F38-47AC-A215-5A4E5A663126}" srcOrd="0" destOrd="0" parTransId="{BD05724A-8DD3-489E-A397-CC1BFC0D5D99}" sibTransId="{59E64039-5C95-4EE1-9E3E-2D297966A438}"/>
    <dgm:cxn modelId="{CCA55E52-CD84-47EA-BF60-38532B817EB6}" type="presParOf" srcId="{F45104B0-83A4-46E9-8643-4D89A43AA57C}" destId="{61BED929-3DC4-4DDD-BA99-C8EEA3C4FA3E}" srcOrd="0" destOrd="0" presId="urn:microsoft.com/office/officeart/2005/8/layout/hList2#1"/>
    <dgm:cxn modelId="{9C43238E-98FB-4BB3-AF3D-F7F793CB76E9}" type="presParOf" srcId="{61BED929-3DC4-4DDD-BA99-C8EEA3C4FA3E}" destId="{5E215827-6A05-43D8-98BF-E3729594C69D}" srcOrd="0" destOrd="0" presId="urn:microsoft.com/office/officeart/2005/8/layout/hList2#1"/>
    <dgm:cxn modelId="{A3893CAA-96DB-4840-B624-38E7CFE8ED41}" type="presParOf" srcId="{61BED929-3DC4-4DDD-BA99-C8EEA3C4FA3E}" destId="{2148F6A7-7806-483F-8F94-E27B2609501A}" srcOrd="1" destOrd="0" presId="urn:microsoft.com/office/officeart/2005/8/layout/hList2#1"/>
    <dgm:cxn modelId="{752C42E6-9291-4130-8D72-1B975510E95B}" type="presParOf" srcId="{61BED929-3DC4-4DDD-BA99-C8EEA3C4FA3E}" destId="{D52E4BBE-0DB7-40F7-A08F-77AE01F57E65}" srcOrd="2" destOrd="0" presId="urn:microsoft.com/office/officeart/2005/8/layout/hList2#1"/>
    <dgm:cxn modelId="{0C7CD423-893C-411F-9E68-43D8B2572F90}" type="presParOf" srcId="{F45104B0-83A4-46E9-8643-4D89A43AA57C}" destId="{59AB5E2F-2028-4F7B-8513-0E08C4F4C9EE}" srcOrd="1" destOrd="0" presId="urn:microsoft.com/office/officeart/2005/8/layout/hList2#1"/>
    <dgm:cxn modelId="{94F4C11B-D61E-4879-BB83-0BB001215240}" type="presParOf" srcId="{F45104B0-83A4-46E9-8643-4D89A43AA57C}" destId="{3FF052F3-3B9E-4D78-9877-89A34E22A9C9}" srcOrd="2" destOrd="0" presId="urn:microsoft.com/office/officeart/2005/8/layout/hList2#1"/>
    <dgm:cxn modelId="{9EEC943F-7B89-48ED-9EAA-E744DB2651B9}" type="presParOf" srcId="{3FF052F3-3B9E-4D78-9877-89A34E22A9C9}" destId="{31581C52-CEC3-407C-B6A7-C0874DE2C5F8}" srcOrd="0" destOrd="0" presId="urn:microsoft.com/office/officeart/2005/8/layout/hList2#1"/>
    <dgm:cxn modelId="{A179C48C-AD86-4EF6-A996-65A26C0E3510}" type="presParOf" srcId="{3FF052F3-3B9E-4D78-9877-89A34E22A9C9}" destId="{F00DF9EC-C4D5-4C65-9C82-EF527C4C8116}" srcOrd="1" destOrd="0" presId="urn:microsoft.com/office/officeart/2005/8/layout/hList2#1"/>
    <dgm:cxn modelId="{D12FA1DC-BAA4-4168-BCA1-4315B04D194A}" type="presParOf" srcId="{3FF052F3-3B9E-4D78-9877-89A34E22A9C9}" destId="{DBD7D82A-204E-442B-A55B-ACF9F841D049}" srcOrd="2" destOrd="0" presId="urn:microsoft.com/office/officeart/2005/8/layout/hList2#1"/>
    <dgm:cxn modelId="{E56D5795-12AE-4BFD-BA97-F7A3D654E27F}" type="presParOf" srcId="{F45104B0-83A4-46E9-8643-4D89A43AA57C}" destId="{29512B59-77E9-49E4-849A-E85242ED685E}" srcOrd="3" destOrd="0" presId="urn:microsoft.com/office/officeart/2005/8/layout/hList2#1"/>
    <dgm:cxn modelId="{7B7CFC67-E918-4E26-88FB-5E0DEB5EC2F0}" type="presParOf" srcId="{F45104B0-83A4-46E9-8643-4D89A43AA57C}" destId="{F2EF572B-E9C9-4E65-9D8F-DFB4949282A2}" srcOrd="4" destOrd="0" presId="urn:microsoft.com/office/officeart/2005/8/layout/hList2#1"/>
    <dgm:cxn modelId="{07AE703E-7C02-4EF7-89CD-41795AD95730}" type="presParOf" srcId="{F2EF572B-E9C9-4E65-9D8F-DFB4949282A2}" destId="{60862C38-1C97-4D0A-A579-F48F6944D027}" srcOrd="0" destOrd="0" presId="urn:microsoft.com/office/officeart/2005/8/layout/hList2#1"/>
    <dgm:cxn modelId="{B9B6C7FB-02CE-4A4A-B025-D8CF7E0E2600}" type="presParOf" srcId="{F2EF572B-E9C9-4E65-9D8F-DFB4949282A2}" destId="{D2345310-2A8E-4583-B137-C68E3BAEAD47}" srcOrd="1" destOrd="0" presId="urn:microsoft.com/office/officeart/2005/8/layout/hList2#1"/>
    <dgm:cxn modelId="{C8D4A54B-D7F6-47F8-A1C6-3F2458C56B50}" type="presParOf" srcId="{F2EF572B-E9C9-4E65-9D8F-DFB4949282A2}" destId="{C476922C-1D2D-4A24-9439-4C3CF49A967E}" srcOrd="2" destOrd="0" presId="urn:microsoft.com/office/officeart/2005/8/layout/hList2#1"/>
    <dgm:cxn modelId="{F5CD20F1-7C1A-4700-9283-64332473E20B}" type="presParOf" srcId="{F45104B0-83A4-46E9-8643-4D89A43AA57C}" destId="{2BEA6A82-F610-4F50-B14C-771F78F57B85}" srcOrd="5" destOrd="0" presId="urn:microsoft.com/office/officeart/2005/8/layout/hList2#1"/>
    <dgm:cxn modelId="{1DD13022-9820-4884-9FA8-E7ACB0249715}" type="presParOf" srcId="{F45104B0-83A4-46E9-8643-4D89A43AA57C}" destId="{494F44D9-BDCA-496A-9598-A11E6B7C86F3}" srcOrd="6" destOrd="0" presId="urn:microsoft.com/office/officeart/2005/8/layout/hList2#1"/>
    <dgm:cxn modelId="{6ACBB1A0-7CAE-4D70-81D2-F9E1A5998490}" type="presParOf" srcId="{494F44D9-BDCA-496A-9598-A11E6B7C86F3}" destId="{5BEAAE74-A6A7-44DB-9C69-B4D6E615772A}" srcOrd="0" destOrd="0" presId="urn:microsoft.com/office/officeart/2005/8/layout/hList2#1"/>
    <dgm:cxn modelId="{46B701A2-A4CE-4F30-BFBC-8D684DA29730}" type="presParOf" srcId="{494F44D9-BDCA-496A-9598-A11E6B7C86F3}" destId="{91385819-342C-4315-8075-528F58A02ACE}" srcOrd="1" destOrd="0" presId="urn:microsoft.com/office/officeart/2005/8/layout/hList2#1"/>
    <dgm:cxn modelId="{100C5C17-5248-4631-B5B9-0C0D0BB1221E}" type="presParOf" srcId="{494F44D9-BDCA-496A-9598-A11E6B7C86F3}" destId="{4DA21B3E-B7B8-4F15-8012-19485DD88778}" srcOrd="2" destOrd="0" presId="urn:microsoft.com/office/officeart/2005/8/layout/h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E3A75-514F-4962-917D-CE11AB40739C}">
      <dsp:nvSpPr>
        <dsp:cNvPr id="0" name=""/>
        <dsp:cNvSpPr/>
      </dsp:nvSpPr>
      <dsp:spPr>
        <a:xfrm rot="5400000">
          <a:off x="2210253" y="-419906"/>
          <a:ext cx="998909" cy="210495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ЛЕКЦИИ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ВЕБИНАРЫ</a:t>
          </a:r>
          <a:endParaRPr lang="ru-RU" sz="1100" kern="1200" dirty="0"/>
        </a:p>
      </dsp:txBody>
      <dsp:txXfrm rot="-5400000">
        <a:off x="1657229" y="181881"/>
        <a:ext cx="2056195" cy="901383"/>
      </dsp:txXfrm>
    </dsp:sp>
    <dsp:sp modelId="{011C76F3-A603-4101-A03B-833EEDCF21F8}">
      <dsp:nvSpPr>
        <dsp:cNvPr id="0" name=""/>
        <dsp:cNvSpPr/>
      </dsp:nvSpPr>
      <dsp:spPr>
        <a:xfrm>
          <a:off x="0" y="81678"/>
          <a:ext cx="1657134" cy="126474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ИНФОРМАЦИОННЫЙ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1740" y="143418"/>
        <a:ext cx="1533654" cy="1141264"/>
      </dsp:txXfrm>
    </dsp:sp>
    <dsp:sp modelId="{DD2787C3-E494-4FF2-82F2-9B7E9BAE6322}">
      <dsp:nvSpPr>
        <dsp:cNvPr id="0" name=""/>
        <dsp:cNvSpPr/>
      </dsp:nvSpPr>
      <dsp:spPr>
        <a:xfrm rot="5400000">
          <a:off x="2280276" y="873530"/>
          <a:ext cx="878541" cy="2083791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СУПЕРВИЗИЯ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КОНСУЛЬТАЦИИ</a:t>
          </a:r>
          <a:endParaRPr lang="ru-RU" sz="1100" kern="1200" dirty="0"/>
        </a:p>
      </dsp:txBody>
      <dsp:txXfrm rot="-5400000">
        <a:off x="1677652" y="1519042"/>
        <a:ext cx="2040904" cy="792767"/>
      </dsp:txXfrm>
    </dsp:sp>
    <dsp:sp modelId="{D3121D0B-CF8C-4E52-A854-22576AD75151}">
      <dsp:nvSpPr>
        <dsp:cNvPr id="0" name=""/>
        <dsp:cNvSpPr/>
      </dsp:nvSpPr>
      <dsp:spPr>
        <a:xfrm>
          <a:off x="0" y="1446355"/>
          <a:ext cx="1677556" cy="1096808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КОММУНИКАТИВНЫЙ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3542" y="1499897"/>
        <a:ext cx="1570472" cy="989724"/>
      </dsp:txXfrm>
    </dsp:sp>
    <dsp:sp modelId="{4F163588-E044-40A1-B63D-11632EC10E25}">
      <dsp:nvSpPr>
        <dsp:cNvPr id="0" name=""/>
        <dsp:cNvSpPr/>
      </dsp:nvSpPr>
      <dsp:spPr>
        <a:xfrm rot="5400000">
          <a:off x="1886815" y="2322981"/>
          <a:ext cx="1633219" cy="211907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ТРЕНИНГИ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МАСТЕР-КЛАССЫ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ПРАКТИКУМЫ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ТВОРЧЕСКИЕ МАСТЕРСКИЕ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СТАЖИРОВКИ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СЕМИНАРЫ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ЛЕТНИЕ ШКОЛЫ</a:t>
          </a:r>
          <a:endParaRPr lang="ru-RU" sz="1100" kern="1200" dirty="0"/>
        </a:p>
      </dsp:txBody>
      <dsp:txXfrm rot="-5400000">
        <a:off x="1643890" y="2645634"/>
        <a:ext cx="2039343" cy="1473765"/>
      </dsp:txXfrm>
    </dsp:sp>
    <dsp:sp modelId="{6022A9EA-AF62-4072-9C5C-7A60A6784F4D}">
      <dsp:nvSpPr>
        <dsp:cNvPr id="0" name=""/>
        <dsp:cNvSpPr/>
      </dsp:nvSpPr>
      <dsp:spPr>
        <a:xfrm>
          <a:off x="94" y="2708211"/>
          <a:ext cx="1643795" cy="134861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ДЕЯТЕЛЬНОСТНЫЙ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5928" y="2774045"/>
        <a:ext cx="1512127" cy="1216942"/>
      </dsp:txXfrm>
    </dsp:sp>
    <dsp:sp modelId="{D9B14BD5-EF28-43A2-A358-9394DD01E9A2}">
      <dsp:nvSpPr>
        <dsp:cNvPr id="0" name=""/>
        <dsp:cNvSpPr/>
      </dsp:nvSpPr>
      <dsp:spPr>
        <a:xfrm rot="5400000">
          <a:off x="2274957" y="3852233"/>
          <a:ext cx="876777" cy="20979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КЛУБЫ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АССОЦАЦИИ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СМО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РАОП</a:t>
          </a:r>
          <a:endParaRPr lang="ru-RU" sz="1100" kern="1200" dirty="0"/>
        </a:p>
      </dsp:txBody>
      <dsp:txXfrm rot="-5400000">
        <a:off x="1664395" y="4505597"/>
        <a:ext cx="2055102" cy="791175"/>
      </dsp:txXfrm>
    </dsp:sp>
    <dsp:sp modelId="{49ABC268-4612-4216-8079-EA5345CDF592}">
      <dsp:nvSpPr>
        <dsp:cNvPr id="0" name=""/>
        <dsp:cNvSpPr/>
      </dsp:nvSpPr>
      <dsp:spPr>
        <a:xfrm>
          <a:off x="94" y="4301202"/>
          <a:ext cx="1664300" cy="11999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СОЦИАЛЬНО-ОБЩЕСТВЕННЫЙ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8672" y="4359780"/>
        <a:ext cx="1547144" cy="1082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8C5E1-F67A-494A-BA2B-FBAA0F991245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4CF6C-3025-4267-954C-E412DE37D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284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48CB5-6605-4F2E-B904-44D1CF615F7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6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E49-21E7-45C9-A242-80214926DFC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09DE-38B0-4FF9-853F-6E9D7239C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323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E49-21E7-45C9-A242-80214926DFC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09DE-38B0-4FF9-853F-6E9D7239C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478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E49-21E7-45C9-A242-80214926DFC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09DE-38B0-4FF9-853F-6E9D7239C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63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332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64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80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2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86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36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521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978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846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8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95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E49-21E7-45C9-A242-80214926DFC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09DE-38B0-4FF9-853F-6E9D7239C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146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8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405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031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098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3790455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26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4"/>
            <a:ext cx="9144000" cy="23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4476811" y="254255"/>
            <a:ext cx="3933825" cy="1493916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283652"/>
            <a:ext cx="6477000" cy="1827136"/>
          </a:xfrm>
        </p:spPr>
        <p:txBody>
          <a:bodyPr anchor="t"/>
          <a:lstStyle>
            <a:lvl1pPr>
              <a:defRPr lang="ru-RU" sz="3067" smtClean="0"/>
            </a:lvl1pPr>
          </a:lstStyle>
          <a:p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4483"/>
            <a:ext cx="1998000" cy="177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2" y="772753"/>
            <a:ext cx="2765521" cy="24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7" y="1387345"/>
            <a:ext cx="1932288" cy="26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1" y="1563351"/>
            <a:ext cx="2620218" cy="21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8555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643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535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9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2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730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876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766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57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E49-21E7-45C9-A242-80214926DFC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09DE-38B0-4FF9-853F-6E9D7239C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6617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038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628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294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160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02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3790455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26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4"/>
            <a:ext cx="9144000" cy="23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4476811" y="254255"/>
            <a:ext cx="3933825" cy="1493916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283652"/>
            <a:ext cx="6477000" cy="1827136"/>
          </a:xfrm>
        </p:spPr>
        <p:txBody>
          <a:bodyPr anchor="t"/>
          <a:lstStyle>
            <a:lvl1pPr>
              <a:defRPr lang="ru-RU" sz="3067" smtClean="0"/>
            </a:lvl1pPr>
          </a:lstStyle>
          <a:p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4483"/>
            <a:ext cx="1998000" cy="177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9" y="772753"/>
            <a:ext cx="2765521" cy="24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7" y="1387345"/>
            <a:ext cx="1932288" cy="26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1" y="1563351"/>
            <a:ext cx="2620218" cy="21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6078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607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306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8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1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573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17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E49-21E7-45C9-A242-80214926DFC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09DE-38B0-4FF9-853F-6E9D7239C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0228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737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460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194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7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870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7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668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289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9040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3790455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26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4"/>
            <a:ext cx="9144000" cy="23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4476811" y="254255"/>
            <a:ext cx="3933825" cy="1493916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283652"/>
            <a:ext cx="6477000" cy="1827136"/>
          </a:xfrm>
        </p:spPr>
        <p:txBody>
          <a:bodyPr anchor="t"/>
          <a:lstStyle>
            <a:lvl1pPr>
              <a:defRPr lang="ru-RU" sz="3067" smtClean="0"/>
            </a:lvl1pPr>
          </a:lstStyle>
          <a:p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4483"/>
            <a:ext cx="1998000" cy="177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5" y="772753"/>
            <a:ext cx="2765521" cy="24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7" y="1387345"/>
            <a:ext cx="1932288" cy="26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1" y="1563351"/>
            <a:ext cx="2620218" cy="21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284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649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41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E49-21E7-45C9-A242-80214926DFC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09DE-38B0-4FF9-853F-6E9D7239C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5125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7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0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640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079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705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201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4540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0981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3887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198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048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3790455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26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4"/>
            <a:ext cx="9144000" cy="23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4476811" y="254255"/>
            <a:ext cx="3933825" cy="1493916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283652"/>
            <a:ext cx="6477000" cy="1827136"/>
          </a:xfrm>
        </p:spPr>
        <p:txBody>
          <a:bodyPr anchor="t"/>
          <a:lstStyle>
            <a:lvl1pPr>
              <a:defRPr lang="ru-RU" sz="3067" smtClean="0"/>
            </a:lvl1pPr>
          </a:lstStyle>
          <a:p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4483"/>
            <a:ext cx="1998000" cy="177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0" y="772753"/>
            <a:ext cx="2765521" cy="24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7" y="1387345"/>
            <a:ext cx="1932288" cy="26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1" y="1563351"/>
            <a:ext cx="2620218" cy="21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317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E49-21E7-45C9-A242-80214926DFC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09DE-38B0-4FF9-853F-6E9D7239C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61002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967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7744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610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0092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4058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425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48065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6855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1544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84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E49-21E7-45C9-A242-80214926DFC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09DE-38B0-4FF9-853F-6E9D7239C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9659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3468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3790455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26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4"/>
            <a:ext cx="9144000" cy="23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4476811" y="254255"/>
            <a:ext cx="3933825" cy="1493916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283652"/>
            <a:ext cx="6477000" cy="1827136"/>
          </a:xfrm>
        </p:spPr>
        <p:txBody>
          <a:bodyPr anchor="t"/>
          <a:lstStyle>
            <a:lvl1pPr>
              <a:defRPr lang="ru-RU" sz="3067" smtClean="0"/>
            </a:lvl1pPr>
          </a:lstStyle>
          <a:p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4483"/>
            <a:ext cx="1998000" cy="177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4" y="772753"/>
            <a:ext cx="2765521" cy="24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7" y="1387345"/>
            <a:ext cx="1932288" cy="26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1" y="1563351"/>
            <a:ext cx="2620218" cy="21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1318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7434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4734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0000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05194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0415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0062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9694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33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E49-21E7-45C9-A242-80214926DFC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09DE-38B0-4FF9-853F-6E9D7239C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62666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7660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1691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3350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3790455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26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4"/>
            <a:ext cx="9144000" cy="23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4476811" y="254255"/>
            <a:ext cx="3933825" cy="1493916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283652"/>
            <a:ext cx="6477000" cy="1827136"/>
          </a:xfrm>
        </p:spPr>
        <p:txBody>
          <a:bodyPr anchor="t"/>
          <a:lstStyle>
            <a:lvl1pPr>
              <a:defRPr lang="ru-RU" sz="3067" smtClean="0"/>
            </a:lvl1pPr>
          </a:lstStyle>
          <a:p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4483"/>
            <a:ext cx="1998000" cy="177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8" y="772753"/>
            <a:ext cx="2765521" cy="24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7" y="1387345"/>
            <a:ext cx="1932288" cy="26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1" y="1563351"/>
            <a:ext cx="2620218" cy="21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829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3446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8276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6774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9899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5579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04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1E49-21E7-45C9-A242-80214926DFC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09DE-38B0-4FF9-853F-6E9D7239C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37633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3548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291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858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3163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7654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3790455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26"/>
            <a:ext cx="4572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4"/>
            <a:ext cx="9144000" cy="23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4476811" y="254255"/>
            <a:ext cx="3933825" cy="1493916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283652"/>
            <a:ext cx="6477000" cy="1827136"/>
          </a:xfrm>
        </p:spPr>
        <p:txBody>
          <a:bodyPr anchor="t"/>
          <a:lstStyle>
            <a:lvl1pPr>
              <a:defRPr lang="ru-RU" sz="3067" smtClean="0"/>
            </a:lvl1pPr>
          </a:lstStyle>
          <a:p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4483"/>
            <a:ext cx="1998000" cy="177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772753"/>
            <a:ext cx="2765521" cy="24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7" y="1387345"/>
            <a:ext cx="1932288" cy="26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1" y="1563351"/>
            <a:ext cx="2620218" cy="21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9615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1E49-21E7-45C9-A242-80214926DFC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A09DE-38B0-4FF9-853F-6E9D7239C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064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93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03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88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98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6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4D83-66A5-4B2B-8873-9E936B472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9B94-5186-48C4-BECA-AB2B8C5C3D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67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Grebencova.G@kimc.m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Grebencova.G@kimc.ms" TargetMode="Externa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TQviJ" TargetMode="External"/><Relationship Id="rId2" Type="http://schemas.openxmlformats.org/officeDocument/2006/relationships/hyperlink" Target="https://pony.kipk.ru/program-rubr?id=2" TargetMode="Externa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Calibri Light" panose="020F0302020204030204"/>
              </a:rPr>
              <a:t/>
            </a:r>
            <a:br>
              <a:rPr lang="ru-RU" sz="3400" b="1" dirty="0" smtClean="0">
                <a:solidFill>
                  <a:srgbClr val="FF0000"/>
                </a:solidFill>
                <a:latin typeface="Calibri Light" panose="020F0302020204030204"/>
              </a:rPr>
            </a:br>
            <a:r>
              <a:rPr lang="ru-RU" sz="3400" b="1" dirty="0" smtClean="0">
                <a:solidFill>
                  <a:srgbClr val="FF0000"/>
                </a:solidFill>
                <a:latin typeface="Calibri Light" panose="020F0302020204030204"/>
              </a:rPr>
              <a:t>СЕРИЯ </a:t>
            </a:r>
            <a:r>
              <a:rPr lang="ru-RU" sz="3400" b="1" dirty="0">
                <a:solidFill>
                  <a:srgbClr val="FF0000"/>
                </a:solidFill>
                <a:latin typeface="Calibri Light" panose="020F0302020204030204"/>
              </a:rPr>
              <a:t>СЕМИНАРОВ ПО МЕТОДИЧЕСКОМУ СОПРОВОЖДЕНИЮ ПЕДАГОГОВ НА </a:t>
            </a:r>
            <a:r>
              <a:rPr lang="ru-RU" sz="3400" b="1" dirty="0" smtClean="0">
                <a:solidFill>
                  <a:srgbClr val="FF0000"/>
                </a:solidFill>
                <a:latin typeface="Calibri Light" panose="020F0302020204030204"/>
              </a:rPr>
              <a:t>ШКОЛЬНОМ   </a:t>
            </a:r>
            <a:r>
              <a:rPr lang="ru-RU" sz="3400" b="1" dirty="0">
                <a:solidFill>
                  <a:srgbClr val="FF0000"/>
                </a:solidFill>
                <a:latin typeface="Calibri Light" panose="020F0302020204030204"/>
              </a:rPr>
              <a:t>УРОВНЕ</a:t>
            </a:r>
            <a:r>
              <a:rPr lang="ru-RU" sz="3400" dirty="0">
                <a:solidFill>
                  <a:srgbClr val="FF0000"/>
                </a:solidFill>
                <a:latin typeface="Calibri Light" panose="020F0302020204030204"/>
              </a:rPr>
              <a:t/>
            </a:r>
            <a:br>
              <a:rPr lang="ru-RU" sz="3400" dirty="0">
                <a:solidFill>
                  <a:srgbClr val="FF0000"/>
                </a:solidFill>
                <a:latin typeface="Calibri Light" panose="020F0302020204030204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886200"/>
            <a:ext cx="6500858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ГРЕБЕНЦОВА ГАЛИНА ВАСИЛЬЕВНА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/>
              <a:t>заместитель директора МКУ КИМЦ</a:t>
            </a:r>
          </a:p>
          <a:p>
            <a:pPr algn="r"/>
            <a:r>
              <a:rPr lang="en-US" dirty="0" smtClean="0">
                <a:hlinkClick r:id="rId2"/>
              </a:rPr>
              <a:t>Grebencova.G@kimc.ms</a:t>
            </a:r>
            <a:endParaRPr lang="ru-RU" dirty="0"/>
          </a:p>
        </p:txBody>
      </p:sp>
      <p:pic>
        <p:nvPicPr>
          <p:cNvPr id="4" name="Рисунок 3" descr="https://www.google.com/a/cpanel/kimc.ms/images/logo.gif?service=google_gsuite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4176464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3549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углом 9"/>
          <p:cNvSpPr/>
          <p:nvPr/>
        </p:nvSpPr>
        <p:spPr>
          <a:xfrm>
            <a:off x="884377" y="4606392"/>
            <a:ext cx="554119" cy="47682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9715"/>
            </a:avLst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2521827" y="3082567"/>
            <a:ext cx="554119" cy="549527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Стрелка углом 14"/>
          <p:cNvSpPr/>
          <p:nvPr/>
        </p:nvSpPr>
        <p:spPr>
          <a:xfrm>
            <a:off x="4727736" y="1683527"/>
            <a:ext cx="554119" cy="491564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Стрелка углом 18"/>
          <p:cNvSpPr/>
          <p:nvPr/>
        </p:nvSpPr>
        <p:spPr>
          <a:xfrm>
            <a:off x="6332863" y="718130"/>
            <a:ext cx="554119" cy="470490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" name="Picture 8" descr="https://st4.depositphotos.com/1536130/28136/v/950/depositphotos_281361662-stock-illustration-business-concept-vector-illustration-business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638" t="25929" r="47951" b="52282"/>
          <a:stretch/>
        </p:blipFill>
        <p:spPr bwMode="auto">
          <a:xfrm>
            <a:off x="64851" y="4008586"/>
            <a:ext cx="763571" cy="989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st4.depositphotos.com/1536130/28136/v/950/depositphotos_281361662-stock-illustration-business-concept-vector-illustration-busines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" t="4488" r="72160" b="71693"/>
          <a:stretch>
            <a:fillRect/>
          </a:stretch>
        </p:blipFill>
        <p:spPr bwMode="auto">
          <a:xfrm>
            <a:off x="1448946" y="2633678"/>
            <a:ext cx="857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1"/>
          <p:cNvSpPr>
            <a:spLocks noChangeArrowheads="1"/>
          </p:cNvSpPr>
          <p:nvPr/>
        </p:nvSpPr>
        <p:spPr bwMode="auto">
          <a:xfrm>
            <a:off x="120804" y="5083221"/>
            <a:ext cx="1522237" cy="9175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ДЕФИЦИТЫ</a:t>
            </a:r>
            <a:endParaRPr lang="ru-RU" altLang="ru-RU" sz="40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Скругленный прямоугольник 1"/>
          <p:cNvSpPr>
            <a:spLocks noChangeArrowheads="1"/>
          </p:cNvSpPr>
          <p:nvPr/>
        </p:nvSpPr>
        <p:spPr bwMode="auto">
          <a:xfrm>
            <a:off x="1454137" y="3674378"/>
            <a:ext cx="1621808" cy="13976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ЗАПРОС НА СОДЕРЖАНИЕ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"/>
          <p:cNvSpPr>
            <a:spLocks noChangeArrowheads="1"/>
          </p:cNvSpPr>
          <p:nvPr/>
        </p:nvSpPr>
        <p:spPr bwMode="auto">
          <a:xfrm>
            <a:off x="3036156" y="2160014"/>
            <a:ext cx="2245699" cy="10673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ФОРМАТЫ ОСВОЕНИЯ СОДЕРЖАНИЯ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"/>
          <p:cNvSpPr>
            <a:spLocks noChangeArrowheads="1"/>
          </p:cNvSpPr>
          <p:nvPr/>
        </p:nvSpPr>
        <p:spPr bwMode="auto">
          <a:xfrm>
            <a:off x="5313777" y="1188623"/>
            <a:ext cx="1264223" cy="809443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ИОМ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7" name="Picture 8" descr="https://st4.depositphotos.com/1536130/28136/v/950/depositphotos_281361662-stock-illustration-business-concept-vector-illustration-busines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51" t="27515" r="24695" b="49673"/>
          <a:stretch>
            <a:fillRect/>
          </a:stretch>
        </p:blipFill>
        <p:spPr bwMode="auto">
          <a:xfrm>
            <a:off x="5966683" y="1998063"/>
            <a:ext cx="643239" cy="80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https://st4.depositphotos.com/1536130/28136/v/950/depositphotos_281361662-stock-illustration-business-concept-vector-illustration-busines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182" t="50146" r="3342" b="27376"/>
          <a:stretch>
            <a:fillRect/>
          </a:stretch>
        </p:blipFill>
        <p:spPr bwMode="auto">
          <a:xfrm>
            <a:off x="8378428" y="1857364"/>
            <a:ext cx="76557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943586" y="285728"/>
            <a:ext cx="2061298" cy="1500198"/>
          </a:xfrm>
          <a:prstGeom prst="roundRect">
            <a:avLst>
              <a:gd name="adj" fmla="val 16667"/>
            </a:avLst>
          </a:prstGeom>
          <a:solidFill>
            <a:srgbClr val="AE867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Форма предъявления результатов освоения содержания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5" name="Скругленный прямоугольник 5"/>
          <p:cNvSpPr>
            <a:spLocks noChangeArrowheads="1"/>
          </p:cNvSpPr>
          <p:nvPr/>
        </p:nvSpPr>
        <p:spPr bwMode="auto">
          <a:xfrm>
            <a:off x="3291574" y="3255601"/>
            <a:ext cx="1102358" cy="4901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1…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Скругленный прямоугольник 6"/>
          <p:cNvSpPr>
            <a:spLocks noChangeArrowheads="1"/>
          </p:cNvSpPr>
          <p:nvPr/>
        </p:nvSpPr>
        <p:spPr bwMode="auto">
          <a:xfrm>
            <a:off x="3445771" y="3632092"/>
            <a:ext cx="1102358" cy="4901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2…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Скругленный прямоугольник 26"/>
          <p:cNvSpPr>
            <a:spLocks noChangeArrowheads="1"/>
          </p:cNvSpPr>
          <p:nvPr/>
        </p:nvSpPr>
        <p:spPr bwMode="auto">
          <a:xfrm>
            <a:off x="3561528" y="4008583"/>
            <a:ext cx="1102358" cy="4901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ru-RU" dirty="0" smtClean="0">
                <a:solidFill>
                  <a:prstClr val="black"/>
                </a:solidFill>
              </a:rPr>
              <a:t>…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H="1" flipV="1">
            <a:off x="4000496" y="3353573"/>
            <a:ext cx="4857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/>
              <a:t>         Алгоритм разработки индивидуального образовательного маршрута педагога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2640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 стрелкой 47"/>
          <p:cNvCxnSpPr/>
          <p:nvPr/>
        </p:nvCxnSpPr>
        <p:spPr>
          <a:xfrm flipV="1">
            <a:off x="3037161" y="3328598"/>
            <a:ext cx="524443" cy="236921"/>
          </a:xfrm>
          <a:prstGeom prst="straightConnector1">
            <a:avLst/>
          </a:prstGeom>
          <a:ln w="57150">
            <a:solidFill>
              <a:srgbClr val="AE86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037161" y="2960019"/>
            <a:ext cx="524443" cy="118332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 rot="21431114">
            <a:off x="334045" y="3337349"/>
            <a:ext cx="272078" cy="269167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Скругленный прямоугольник 1"/>
          <p:cNvSpPr>
            <a:spLocks noChangeArrowheads="1"/>
          </p:cNvSpPr>
          <p:nvPr/>
        </p:nvSpPr>
        <p:spPr bwMode="auto">
          <a:xfrm rot="16200000">
            <a:off x="-703410" y="3275990"/>
            <a:ext cx="1875803" cy="3613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ДЕФИЦИТЫ</a:t>
            </a:r>
            <a:endParaRPr lang="ru-RU" altLang="ru-RU" sz="40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Скругленный прямоугольник 1"/>
          <p:cNvSpPr>
            <a:spLocks noChangeArrowheads="1"/>
          </p:cNvSpPr>
          <p:nvPr/>
        </p:nvSpPr>
        <p:spPr bwMode="auto">
          <a:xfrm rot="16200000">
            <a:off x="-1658233" y="3156709"/>
            <a:ext cx="5156588" cy="5887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ЗАПРОС НА СОДЕРЖАНИЕ профессионального развития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2499" y="247646"/>
            <a:ext cx="60021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mtClean="0">
                <a:solidFill>
                  <a:prstClr val="black"/>
                </a:solidFill>
              </a:rPr>
              <a:t>СТРУКТУРА КАРТЫ </a:t>
            </a:r>
            <a:r>
              <a:rPr lang="ru-RU" dirty="0" smtClean="0">
                <a:solidFill>
                  <a:prstClr val="black"/>
                </a:solidFill>
              </a:rPr>
              <a:t>РЕСУРСОВ ПРОФЕССИОНАЛЬНОГО РАЗВИТИЯ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1582" y="712408"/>
            <a:ext cx="37630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ФОРМАТЫ ОСВОЕНИЯ СОДЕРЖАНИЯ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6200000">
            <a:off x="-486668" y="3661916"/>
            <a:ext cx="3954166" cy="3358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САМООБРАЗОВАНИЕ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4480" y="2000240"/>
            <a:ext cx="1424646" cy="1000132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Повышение квалификации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05694" y="3143248"/>
            <a:ext cx="1320310" cy="1214446"/>
          </a:xfrm>
          <a:prstGeom prst="roundRect">
            <a:avLst/>
          </a:prstGeom>
          <a:solidFill>
            <a:srgbClr val="AE8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Фестивали, конференции, форумы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7788" y="4786322"/>
            <a:ext cx="1341367" cy="9216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Проекты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124131096"/>
              </p:ext>
            </p:extLst>
          </p:nvPr>
        </p:nvGraphicFramePr>
        <p:xfrm>
          <a:off x="3561582" y="1153955"/>
          <a:ext cx="3763055" cy="550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7487271" y="247614"/>
            <a:ext cx="31817" cy="6501978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321544" y="247614"/>
            <a:ext cx="14141" cy="6501978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"/>
          <p:cNvSpPr>
            <a:spLocks noChangeArrowheads="1"/>
          </p:cNvSpPr>
          <p:nvPr/>
        </p:nvSpPr>
        <p:spPr bwMode="auto">
          <a:xfrm rot="16200000">
            <a:off x="6125037" y="3147048"/>
            <a:ext cx="5156589" cy="6080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Формат предъявления результатов освоения содержания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"/>
          <p:cNvSpPr>
            <a:spLocks noChangeArrowheads="1"/>
          </p:cNvSpPr>
          <p:nvPr/>
        </p:nvSpPr>
        <p:spPr bwMode="auto">
          <a:xfrm rot="16200000">
            <a:off x="7024040" y="3039687"/>
            <a:ext cx="1685630" cy="607082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ИОМ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658276" y="1577270"/>
            <a:ext cx="1895361" cy="364652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658337" y="5693855"/>
            <a:ext cx="1869587" cy="702227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658355" y="3097468"/>
            <a:ext cx="1903241" cy="2011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629859" y="4449129"/>
            <a:ext cx="1931714" cy="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3101513" y="1852743"/>
            <a:ext cx="460091" cy="36305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8" idx="3"/>
          </p:cNvCxnSpPr>
          <p:nvPr/>
        </p:nvCxnSpPr>
        <p:spPr>
          <a:xfrm>
            <a:off x="3139126" y="2500306"/>
            <a:ext cx="447847" cy="28276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101513" y="4170417"/>
            <a:ext cx="460091" cy="1438597"/>
          </a:xfrm>
          <a:prstGeom prst="straightConnector1">
            <a:avLst/>
          </a:prstGeom>
          <a:ln w="57150">
            <a:solidFill>
              <a:srgbClr val="AE86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3110265" y="3506776"/>
            <a:ext cx="417749" cy="1275401"/>
          </a:xfrm>
          <a:prstGeom prst="straightConnector1">
            <a:avLst/>
          </a:prstGeom>
          <a:ln w="57150">
            <a:solidFill>
              <a:srgbClr val="F4B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3139128" y="4940809"/>
            <a:ext cx="388792" cy="291390"/>
          </a:xfrm>
          <a:prstGeom prst="straightConnector1">
            <a:avLst/>
          </a:prstGeom>
          <a:ln w="57150">
            <a:solidFill>
              <a:srgbClr val="F4B1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232976" y="247614"/>
            <a:ext cx="2854" cy="6610386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65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997" y="315188"/>
            <a:ext cx="445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D7D31">
                    <a:lumMod val="50000"/>
                  </a:srgbClr>
                </a:solidFill>
              </a:rPr>
              <a:t>БАЗОВЫЕ ПРОЦЕССЫ</a:t>
            </a:r>
            <a:endParaRPr lang="ru-RU" sz="3600" b="1" dirty="0">
              <a:solidFill>
                <a:srgbClr val="ED7D31">
                  <a:lumMod val="50000"/>
                </a:srgb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255128946"/>
              </p:ext>
            </p:extLst>
          </p:nvPr>
        </p:nvGraphicFramePr>
        <p:xfrm>
          <a:off x="183823" y="1258482"/>
          <a:ext cx="8781068" cy="489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fhxya1hffux4fsnoy31x6qo8-wpengine.netdna-ssl.com/wp-content/uploads/2018/09/icon-proces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7" y="105662"/>
            <a:ext cx="967229" cy="128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43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1"/>
            <a:ext cx="8572560" cy="9286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должен содержать ИОМ?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64360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Оформление ИОМ</a:t>
            </a:r>
          </a:p>
          <a:p>
            <a:pPr>
              <a:buNone/>
            </a:pPr>
            <a:r>
              <a:rPr lang="ru-RU" dirty="0" smtClean="0"/>
              <a:t>Предлагаем:</a:t>
            </a:r>
          </a:p>
          <a:p>
            <a:pPr>
              <a:buNone/>
            </a:pPr>
            <a:r>
              <a:rPr lang="ru-RU" b="1" dirty="0" smtClean="0"/>
              <a:t>1.  Титульный лист.</a:t>
            </a:r>
          </a:p>
          <a:p>
            <a:pPr>
              <a:buNone/>
            </a:pPr>
            <a:r>
              <a:rPr lang="ru-RU" b="1" dirty="0" smtClean="0"/>
              <a:t>2. Информация о педагоге:</a:t>
            </a:r>
          </a:p>
          <a:p>
            <a:pPr lvl="0"/>
            <a:r>
              <a:rPr lang="ru-RU" dirty="0" smtClean="0"/>
              <a:t>занимаемая должность;</a:t>
            </a:r>
          </a:p>
          <a:p>
            <a:pPr lvl="0"/>
            <a:r>
              <a:rPr lang="ru-RU" dirty="0" smtClean="0"/>
              <a:t>образование;</a:t>
            </a:r>
          </a:p>
          <a:p>
            <a:pPr lvl="0"/>
            <a:r>
              <a:rPr lang="ru-RU" dirty="0" smtClean="0"/>
              <a:t>дата аттестации;</a:t>
            </a:r>
          </a:p>
          <a:p>
            <a:pPr lvl="0"/>
            <a:r>
              <a:rPr lang="ru-RU" dirty="0" smtClean="0"/>
              <a:t>квалификационная категория;</a:t>
            </a:r>
          </a:p>
          <a:p>
            <a:pPr lvl="0"/>
            <a:r>
              <a:rPr lang="ru-RU" dirty="0" smtClean="0"/>
              <a:t>дата прохождения программ повышения квалификации;</a:t>
            </a:r>
          </a:p>
          <a:p>
            <a:pPr lvl="0"/>
            <a:r>
              <a:rPr lang="ru-RU" dirty="0" smtClean="0"/>
              <a:t>педагогический стаж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b="1" dirty="0" smtClean="0"/>
              <a:t>3.  Пояснительная записка</a:t>
            </a:r>
          </a:p>
          <a:p>
            <a:pPr lvl="0">
              <a:buNone/>
            </a:pPr>
            <a:r>
              <a:rPr lang="ru-RU" dirty="0" smtClean="0"/>
              <a:t> </a:t>
            </a:r>
            <a:r>
              <a:rPr lang="ru-RU" dirty="0" smtClean="0"/>
              <a:t>тема самообразования;</a:t>
            </a:r>
          </a:p>
          <a:p>
            <a:pPr lvl="0">
              <a:buNone/>
            </a:pPr>
            <a:r>
              <a:rPr lang="ru-RU" dirty="0" smtClean="0"/>
              <a:t>задачи;</a:t>
            </a:r>
          </a:p>
          <a:p>
            <a:pPr lvl="0">
              <a:buNone/>
            </a:pPr>
            <a:r>
              <a:rPr lang="ru-RU" dirty="0" smtClean="0"/>
              <a:t>цель;</a:t>
            </a:r>
          </a:p>
          <a:p>
            <a:pPr lvl="0">
              <a:buNone/>
            </a:pPr>
            <a:r>
              <a:rPr lang="ru-RU" dirty="0" smtClean="0"/>
              <a:t>сроки реализации;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форма отчета о ходе работы. 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1"/>
            <a:ext cx="8572560" cy="9286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должен содержать ИОМ?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6436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шаблон </a:t>
            </a:r>
            <a:r>
              <a:rPr lang="ru-RU" b="1" dirty="0" smtClean="0">
                <a:solidFill>
                  <a:srgbClr val="FF0000"/>
                </a:solidFill>
              </a:rPr>
              <a:t>«информация о педагоге:</a:t>
            </a:r>
          </a:p>
          <a:p>
            <a:pPr lvl="0">
              <a:buNone/>
            </a:pPr>
            <a:r>
              <a:rPr lang="ru-RU" b="1" dirty="0" smtClean="0"/>
              <a:t>Общие сведения о педагоге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000240"/>
          <a:ext cx="8429684" cy="448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678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ФИО </a:t>
                      </a:r>
                      <a:r>
                        <a:rPr lang="ru-RU" sz="2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педагога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Стаж педагогической работы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Квалификация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Курс повышения </a:t>
                      </a:r>
                      <a:r>
                        <a:rPr lang="ru-RU" sz="2800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квалификации за последние</a:t>
                      </a:r>
                      <a:r>
                        <a:rPr lang="ru-RU" sz="2800" baseline="0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 3 года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1"/>
            <a:ext cx="8572560" cy="9286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 </a:t>
            </a:r>
            <a:r>
              <a:rPr lang="ru-RU" b="1" dirty="0" smtClean="0"/>
              <a:t>должен содержать ИОМ?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1435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Цель и задачи профессионального развития: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           __________________________________________________</a:t>
            </a:r>
          </a:p>
          <a:p>
            <a:r>
              <a:rPr lang="ru-RU" dirty="0" smtClean="0"/>
              <a:t>           ___________________________________________________</a:t>
            </a:r>
          </a:p>
          <a:p>
            <a:r>
              <a:rPr lang="ru-RU" dirty="0" smtClean="0"/>
              <a:t>           ___________________________________________________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                                                                                                      </a:t>
            </a:r>
          </a:p>
          <a:p>
            <a:pPr lvl="0"/>
            <a:r>
              <a:rPr lang="ru-RU" sz="3100" b="1" dirty="0" smtClean="0">
                <a:solidFill>
                  <a:srgbClr val="FF0000"/>
                </a:solidFill>
              </a:rPr>
              <a:t>Самодиагностика, в том </a:t>
            </a:r>
            <a:r>
              <a:rPr lang="ru-RU" sz="3100" b="1" dirty="0" smtClean="0">
                <a:solidFill>
                  <a:srgbClr val="FF0000"/>
                </a:solidFill>
              </a:rPr>
              <a:t>числе выявленные </a:t>
            </a:r>
            <a:r>
              <a:rPr lang="ru-RU" sz="3100" b="1" dirty="0" smtClean="0">
                <a:solidFill>
                  <a:srgbClr val="FF0000"/>
                </a:solidFill>
              </a:rPr>
              <a:t>администрацией и согласованные с педагогом его профессиональные дефициты:    </a:t>
            </a:r>
            <a:endParaRPr lang="ru-RU" sz="31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          __________________________________________________</a:t>
            </a:r>
          </a:p>
          <a:p>
            <a:r>
              <a:rPr lang="ru-RU" dirty="0" smtClean="0"/>
              <a:t>         ___________________________________________________</a:t>
            </a:r>
          </a:p>
          <a:p>
            <a:r>
              <a:rPr lang="ru-RU" dirty="0" smtClean="0"/>
              <a:t>         ___________________________________________________ 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1"/>
            <a:ext cx="8572560" cy="8572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 </a:t>
            </a:r>
            <a:r>
              <a:rPr lang="ru-RU" b="1" dirty="0" smtClean="0"/>
              <a:t>должен содержать ИОМ?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4. Дорожная карта, </a:t>
            </a:r>
            <a:r>
              <a:rPr lang="ru-RU" dirty="0" smtClean="0">
                <a:solidFill>
                  <a:srgbClr val="FF0000"/>
                </a:solidFill>
              </a:rPr>
              <a:t>оформленная, например, в виде таблицы: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2071676"/>
          <a:ext cx="8858311" cy="4689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583"/>
                <a:gridCol w="1306964"/>
                <a:gridCol w="1327536"/>
                <a:gridCol w="1550204"/>
                <a:gridCol w="1624024"/>
              </a:tblGrid>
              <a:tr h="160603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НАПРАВЛЕНИЯ ДЕЯТЕЛЬНОСТИ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ПЕРЕЧЕНЬ МЕРОПРИЯТИЙ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Сроки реализации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Ожидаемый результат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Формы и способы предоставления результатов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0578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Профессиональное направление (предмет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преподавания)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78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Психолого-педагогическое направление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78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Методическое направление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(педагогические технологии, формы,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и приёмы обучения)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Прямоугольник 2"/>
          <p:cNvSpPr>
            <a:spLocks noChangeArrowheads="1"/>
          </p:cNvSpPr>
          <p:nvPr/>
        </p:nvSpPr>
        <p:spPr bwMode="auto">
          <a:xfrm>
            <a:off x="1542551" y="142852"/>
            <a:ext cx="7248525" cy="183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 sz="2400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образовательный маршрут педагога </a:t>
            </a:r>
            <a:endParaRPr lang="ru-RU" altLang="ru-RU" sz="2400" dirty="0">
              <a:solidFill>
                <a:srgbClr val="44546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               </a:t>
            </a:r>
            <a:r>
              <a:rPr lang="ru-RU" altLang="ru-RU" sz="2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altLang="ru-RU" sz="2400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</a:t>
            </a:r>
            <a:endParaRPr lang="ru-RU" altLang="ru-RU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</a:t>
            </a:r>
            <a:r>
              <a:rPr lang="ru-RU" altLang="ru-RU" sz="1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работы, должность (с указанием предмета)</a:t>
            </a:r>
            <a:endParaRPr lang="ru-RU" alt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285720" y="1762487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Сроки 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реализации:________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2260879"/>
              </p:ext>
            </p:extLst>
          </p:nvPr>
        </p:nvGraphicFramePr>
        <p:xfrm>
          <a:off x="0" y="2391503"/>
          <a:ext cx="9144000" cy="4407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9386"/>
                <a:gridCol w="1562786"/>
                <a:gridCol w="3852169"/>
                <a:gridCol w="1539659"/>
              </a:tblGrid>
              <a:tr h="1222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Профессиональные дефициты / Задачи на предстоящий период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Образовательные задачи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Действия, мероприятия по реализации образовательных задач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Форма предъявления результата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33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81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81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81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31613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244334"/>
            <a:ext cx="8501132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СПАСИБО за </a:t>
            </a:r>
            <a:r>
              <a:rPr lang="ru-RU" sz="4800" b="1" dirty="0" smtClean="0">
                <a:solidFill>
                  <a:srgbClr val="0070C0"/>
                </a:solidFill>
              </a:rPr>
              <a:t>ВНИМАНИЕ </a:t>
            </a:r>
          </a:p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200" b="1" dirty="0">
                <a:solidFill>
                  <a:srgbClr val="0070C0"/>
                </a:solidFill>
              </a:rPr>
              <a:t>ГРЕБЕНЦОВА ГАЛИНА ВАСИЛЬЕВНА</a:t>
            </a:r>
            <a:r>
              <a:rPr lang="ru-RU" sz="2200" dirty="0">
                <a:solidFill>
                  <a:srgbClr val="4E3B30">
                    <a:shade val="75000"/>
                  </a:srgbClr>
                </a:solidFill>
              </a:rPr>
              <a:t>,</a:t>
            </a:r>
          </a:p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200" dirty="0">
                <a:solidFill>
                  <a:srgbClr val="4E3B30">
                    <a:shade val="75000"/>
                  </a:srgbClr>
                </a:solidFill>
              </a:rPr>
              <a:t>заместитель директора МКУ КИМЦ</a:t>
            </a:r>
          </a:p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2200" dirty="0">
                <a:solidFill>
                  <a:srgbClr val="4E3B30">
                    <a:shade val="75000"/>
                  </a:srgbClr>
                </a:solidFill>
                <a:hlinkClick r:id="rId2"/>
              </a:rPr>
              <a:t>Grebencova.G@kimc.ms</a:t>
            </a:r>
            <a:endParaRPr lang="en-US" sz="2200" dirty="0">
              <a:solidFill>
                <a:srgbClr val="4E3B30">
                  <a:shade val="75000"/>
                </a:srgbClr>
              </a:solidFill>
            </a:endParaRPr>
          </a:p>
          <a:p>
            <a:pPr algn="ctr"/>
            <a:endParaRPr lang="ru-RU" sz="3600" b="1" dirty="0" smtClean="0">
              <a:solidFill>
                <a:srgbClr val="0070C0"/>
              </a:solidFill>
            </a:endParaRPr>
          </a:p>
          <a:p>
            <a:endParaRPr lang="ru-RU" sz="3600" b="1" dirty="0">
              <a:solidFill>
                <a:srgbClr val="0070C0"/>
              </a:solidFill>
            </a:endParaRPr>
          </a:p>
          <a:p>
            <a:endParaRPr lang="ru-RU" sz="3600" dirty="0" smtClean="0">
              <a:solidFill>
                <a:srgbClr val="0070C0"/>
              </a:solidFill>
            </a:endParaRPr>
          </a:p>
          <a:p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Picture 6" descr="kni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90073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84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b="1" dirty="0" smtClean="0">
                <a:solidFill>
                  <a:prstClr val="black">
                    <a:tint val="75000"/>
                  </a:prstClr>
                </a:solidFill>
              </a:rPr>
              <a:t>«</a:t>
            </a:r>
            <a:r>
              <a:rPr lang="ru-RU" sz="3600" b="1" dirty="0">
                <a:solidFill>
                  <a:prstClr val="black">
                    <a:tint val="75000"/>
                  </a:prstClr>
                </a:solidFill>
              </a:rPr>
              <a:t>Мастерство - это то, чего можно добиться, и </a:t>
            </a:r>
            <a:r>
              <a:rPr lang="ru-RU" sz="3600" b="1" dirty="0" smtClean="0">
                <a:solidFill>
                  <a:prstClr val="black">
                    <a:tint val="75000"/>
                  </a:prstClr>
                </a:solidFill>
              </a:rPr>
              <a:t>как может </a:t>
            </a:r>
            <a:r>
              <a:rPr lang="ru-RU" sz="3600" b="1" dirty="0">
                <a:solidFill>
                  <a:prstClr val="black">
                    <a:tint val="75000"/>
                  </a:prstClr>
                </a:solidFill>
              </a:rPr>
              <a:t>быть известный мастер-токарь, </a:t>
            </a:r>
            <a:r>
              <a:rPr lang="ru-RU" sz="3600" b="1" dirty="0" smtClean="0">
                <a:solidFill>
                  <a:prstClr val="black">
                    <a:tint val="75000"/>
                  </a:prstClr>
                </a:solidFill>
              </a:rPr>
              <a:t>прекрасный мастер-врач</a:t>
            </a:r>
            <a:r>
              <a:rPr lang="ru-RU" sz="3600" b="1" dirty="0">
                <a:solidFill>
                  <a:prstClr val="black">
                    <a:tint val="75000"/>
                  </a:prstClr>
                </a:solidFill>
              </a:rPr>
              <a:t>, так должен и может быть </a:t>
            </a:r>
            <a:r>
              <a:rPr lang="ru-RU" sz="3600" b="1" dirty="0" smtClean="0">
                <a:solidFill>
                  <a:prstClr val="black">
                    <a:tint val="75000"/>
                  </a:prstClr>
                </a:solidFill>
              </a:rPr>
              <a:t>известным мастером </a:t>
            </a:r>
            <a:r>
              <a:rPr lang="ru-RU" sz="3600" b="1" dirty="0">
                <a:solidFill>
                  <a:prstClr val="black">
                    <a:tint val="75000"/>
                  </a:prstClr>
                </a:solidFill>
              </a:rPr>
              <a:t>педагог... И каждый из педагогов, </a:t>
            </a:r>
            <a:r>
              <a:rPr lang="ru-RU" sz="3600" b="1" dirty="0" smtClean="0">
                <a:solidFill>
                  <a:prstClr val="black">
                    <a:tint val="75000"/>
                  </a:prstClr>
                </a:solidFill>
              </a:rPr>
              <a:t>будет обязательно </a:t>
            </a:r>
            <a:r>
              <a:rPr lang="ru-RU" sz="3600" b="1" dirty="0">
                <a:solidFill>
                  <a:prstClr val="black">
                    <a:tint val="75000"/>
                  </a:prstClr>
                </a:solidFill>
              </a:rPr>
              <a:t>мастером, если не бросит нашего дела</a:t>
            </a:r>
            <a:r>
              <a:rPr lang="ru-RU" sz="3600" b="1" dirty="0" smtClean="0">
                <a:solidFill>
                  <a:prstClr val="black">
                    <a:tint val="75000"/>
                  </a:prstClr>
                </a:solidFill>
              </a:rPr>
              <a:t>, а </a:t>
            </a:r>
            <a:r>
              <a:rPr lang="ru-RU" sz="3600" b="1" dirty="0">
                <a:solidFill>
                  <a:prstClr val="black">
                    <a:tint val="75000"/>
                  </a:prstClr>
                </a:solidFill>
              </a:rPr>
              <a:t>насколько он овладеет мастерством, — зависит </a:t>
            </a:r>
            <a:r>
              <a:rPr lang="ru-RU" sz="3600" b="1" dirty="0" smtClean="0">
                <a:solidFill>
                  <a:prstClr val="black">
                    <a:tint val="75000"/>
                  </a:prstClr>
                </a:solidFill>
              </a:rPr>
              <a:t>от собственного </a:t>
            </a:r>
            <a:r>
              <a:rPr lang="ru-RU" sz="3600" b="1" dirty="0">
                <a:solidFill>
                  <a:prstClr val="black">
                    <a:tint val="75000"/>
                  </a:prstClr>
                </a:solidFill>
              </a:rPr>
              <a:t>напора».</a:t>
            </a:r>
          </a:p>
          <a:p>
            <a:pPr lvl="0" algn="r"/>
            <a:r>
              <a:rPr lang="ru-RU" sz="3200" b="1" dirty="0" err="1" smtClean="0">
                <a:solidFill>
                  <a:prstClr val="black">
                    <a:tint val="75000"/>
                  </a:prstClr>
                </a:solidFill>
              </a:rPr>
              <a:t>А.С.Макаренко</a:t>
            </a:r>
            <a:endParaRPr lang="ru-RU" sz="32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14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42852"/>
            <a:ext cx="8568952" cy="10539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ru-RU" sz="2200" b="1" dirty="0" smtClean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ru-RU" sz="3100" b="1" dirty="0" smtClean="0">
                <a:solidFill>
                  <a:prstClr val="black"/>
                </a:solidFill>
                <a:latin typeface="Calibri Light" panose="020F0302020204030204"/>
              </a:rPr>
              <a:t>СЕРИЯ </a:t>
            </a:r>
            <a:r>
              <a:rPr lang="ru-RU" sz="3100" b="1" dirty="0">
                <a:solidFill>
                  <a:prstClr val="black"/>
                </a:solidFill>
                <a:latin typeface="Calibri Light" panose="020F0302020204030204"/>
              </a:rPr>
              <a:t>СЕМИНАРОВ ПО МЕТОДИЧЕСКОМУ СОПРОВОЖДЕНИЮ ПЕДАГОГОВ НА </a:t>
            </a:r>
            <a:r>
              <a:rPr lang="ru-RU" sz="3100" b="1" dirty="0" smtClean="0">
                <a:solidFill>
                  <a:prstClr val="black"/>
                </a:solidFill>
                <a:latin typeface="Calibri Light" panose="020F0302020204030204"/>
              </a:rPr>
              <a:t>ШКОЛЬНОМ  </a:t>
            </a:r>
            <a:r>
              <a:rPr lang="ru-RU" sz="3100" b="1" dirty="0">
                <a:solidFill>
                  <a:prstClr val="black"/>
                </a:solidFill>
                <a:latin typeface="Calibri Light" panose="020F0302020204030204"/>
              </a:rPr>
              <a:t>УРОВНЕ</a:t>
            </a:r>
            <a:r>
              <a:rPr lang="ru-RU" sz="40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Calibri Light" panose="020F0302020204030204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Семинар </a:t>
            </a:r>
            <a:r>
              <a:rPr lang="ru-RU" sz="2800" dirty="0">
                <a:solidFill>
                  <a:prstClr val="black"/>
                </a:solidFill>
              </a:rPr>
              <a:t>1. «Учимся разрабатывать ИОМ» </a:t>
            </a:r>
            <a:r>
              <a:rPr lang="ru-RU" sz="2800" dirty="0" smtClean="0">
                <a:solidFill>
                  <a:prstClr val="black"/>
                </a:solidFill>
              </a:rPr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АПРЕЛЬ</a:t>
            </a:r>
            <a:r>
              <a:rPr lang="ru-RU" sz="2800" dirty="0" smtClean="0">
                <a:solidFill>
                  <a:prstClr val="black"/>
                </a:solidFill>
              </a:rPr>
              <a:t>).</a:t>
            </a:r>
            <a:endParaRPr lang="ru-RU" sz="2800" dirty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b="1" dirty="0">
                <a:solidFill>
                  <a:prstClr val="black"/>
                </a:solidFill>
              </a:rPr>
              <a:t>Семинар 2. «Ресурсное картирование как средство составления ИОМ» </a:t>
            </a:r>
            <a:r>
              <a:rPr lang="ru-RU" b="1" dirty="0" smtClean="0">
                <a:solidFill>
                  <a:prstClr val="black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МАЙ</a:t>
            </a:r>
            <a:r>
              <a:rPr lang="ru-RU" b="1" dirty="0" smtClean="0">
                <a:solidFill>
                  <a:prstClr val="black"/>
                </a:solidFill>
              </a:rPr>
              <a:t>).</a:t>
            </a:r>
            <a:endParaRPr lang="ru-RU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Семинар 3. «Сопровождение педагога в процессе реализации ИОМ» </a:t>
            </a:r>
            <a:r>
              <a:rPr lang="ru-RU" sz="2800" dirty="0" smtClean="0">
                <a:solidFill>
                  <a:prstClr val="black"/>
                </a:solidFill>
              </a:rPr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СЕНТЯБРЬ</a:t>
            </a:r>
            <a:r>
              <a:rPr lang="ru-RU" sz="2800" dirty="0" smtClean="0">
                <a:solidFill>
                  <a:prstClr val="black"/>
                </a:solidFill>
              </a:rPr>
              <a:t>).</a:t>
            </a:r>
            <a:endParaRPr lang="ru-RU" sz="2800" dirty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Семинар 4. «Проектирование изменения деятельности педагога с учетом приращения его компетенций» </a:t>
            </a:r>
            <a:r>
              <a:rPr lang="ru-RU" sz="2800" dirty="0" smtClean="0">
                <a:solidFill>
                  <a:prstClr val="black"/>
                </a:solidFill>
              </a:rPr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НОЯБРЬ</a:t>
            </a:r>
            <a:r>
              <a:rPr lang="ru-RU" sz="2800" dirty="0" smtClean="0">
                <a:solidFill>
                  <a:prstClr val="black"/>
                </a:solidFill>
              </a:rPr>
              <a:t>).</a:t>
            </a:r>
            <a:endParaRPr lang="ru-RU" sz="2800" dirty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Рефлексивно-аналитический семинар по организации методического сопровождения педагогов на муниципальном уровне </a:t>
            </a:r>
            <a:r>
              <a:rPr lang="ru-RU" sz="2800" dirty="0" smtClean="0">
                <a:solidFill>
                  <a:prstClr val="black"/>
                </a:solidFill>
              </a:rPr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ДЕКАБРЬ</a:t>
            </a:r>
            <a:r>
              <a:rPr lang="ru-RU" sz="2800" dirty="0" smtClean="0">
                <a:solidFill>
                  <a:prstClr val="black"/>
                </a:solidFill>
              </a:rPr>
              <a:t>).</a:t>
            </a:r>
            <a:endParaRPr lang="ru-RU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18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0717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libri Light" panose="020F0302020204030204"/>
              </a:rPr>
              <a:t>Семинар </a:t>
            </a:r>
            <a:r>
              <a:rPr lang="ru-RU" sz="4000" b="1" dirty="0">
                <a:solidFill>
                  <a:srgbClr val="FF0000"/>
                </a:solidFill>
                <a:latin typeface="Calibri Light" panose="020F0302020204030204"/>
              </a:rPr>
              <a:t>2. </a:t>
            </a:r>
            <a:r>
              <a:rPr lang="ru-RU" sz="4000" b="1" dirty="0" smtClean="0">
                <a:solidFill>
                  <a:srgbClr val="FF0000"/>
                </a:solidFill>
                <a:latin typeface="Calibri Light" panose="020F0302020204030204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Calibri Light" panose="020F0302020204030204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alibri Light" panose="020F0302020204030204"/>
              </a:rPr>
              <a:t>«</a:t>
            </a:r>
            <a:r>
              <a:rPr lang="ru-RU" sz="4000" b="1" dirty="0">
                <a:solidFill>
                  <a:srgbClr val="FF0000"/>
                </a:solidFill>
                <a:latin typeface="Calibri Light" panose="020F0302020204030204"/>
              </a:rPr>
              <a:t>Ресурсное картирование как средство составления ИОМ»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85992"/>
            <a:ext cx="8424936" cy="40953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dirty="0" smtClean="0"/>
              <a:t>Задача:</a:t>
            </a:r>
          </a:p>
          <a:p>
            <a:r>
              <a:rPr lang="ru-RU" sz="4400" dirty="0"/>
              <a:t>Ознакомление с </a:t>
            </a:r>
            <a:r>
              <a:rPr lang="ru-RU" sz="4400" dirty="0" smtClean="0"/>
              <a:t>ресурсным картированием  </a:t>
            </a:r>
            <a:r>
              <a:rPr lang="ru-RU" sz="4400" dirty="0"/>
              <a:t>для составления </a:t>
            </a:r>
            <a:r>
              <a:rPr lang="ru-RU" sz="4400" dirty="0" smtClean="0"/>
              <a:t>ИОМ педагога;</a:t>
            </a:r>
          </a:p>
          <a:p>
            <a:r>
              <a:rPr lang="ru-RU" sz="4400" dirty="0" smtClean="0"/>
              <a:t>Обсуждение рекомендаций по составлению ИОМ педагога.</a:t>
            </a:r>
            <a:endParaRPr lang="ru-RU" sz="4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877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КАРТИРОВАНИЕ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Картирование процесса </a:t>
            </a:r>
            <a:r>
              <a:rPr lang="ru-RU" dirty="0">
                <a:ea typeface="Calibri"/>
                <a:cs typeface="Times New Roman"/>
              </a:rPr>
              <a:t>– схема (алгоритм), изображающая каждый этап движения материальных и информационных потоков с целью выявления возможностей совершенствования текущего процесса и его приближения к идеальному состоянию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069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1"/>
            <a:ext cx="8429684" cy="1476402"/>
          </a:xfrm>
        </p:spPr>
        <p:txBody>
          <a:bodyPr/>
          <a:lstStyle/>
          <a:p>
            <a:pPr algn="ctr"/>
            <a:r>
              <a:rPr lang="ru-RU" dirty="0" smtClean="0"/>
              <a:t>Предназначение и смысл ресурсной карты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825641"/>
            <a:ext cx="8643998" cy="476508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err="1" smtClean="0"/>
              <a:t>Ресу́рс</a:t>
            </a:r>
            <a:r>
              <a:rPr lang="ru-RU" dirty="0"/>
              <a:t> (от фр. </a:t>
            </a:r>
            <a:r>
              <a:rPr lang="ru-RU" dirty="0" err="1"/>
              <a:t>ressource</a:t>
            </a:r>
            <a:r>
              <a:rPr lang="ru-RU" dirty="0"/>
              <a:t>) — источник покрытия нужд, </a:t>
            </a:r>
            <a:r>
              <a:rPr lang="ru-RU" dirty="0" smtClean="0"/>
              <a:t>потребностей В.И. </a:t>
            </a:r>
            <a:r>
              <a:rPr lang="ru-RU" dirty="0" err="1" smtClean="0"/>
              <a:t>Слободчиков</a:t>
            </a:r>
            <a:r>
              <a:rPr lang="ru-RU" dirty="0" smtClean="0"/>
              <a:t>            Ресурс – Потенциал </a:t>
            </a:r>
          </a:p>
          <a:p>
            <a:pPr marL="0" indent="0" algn="just">
              <a:buNone/>
            </a:pPr>
            <a:r>
              <a:rPr lang="ru-RU" b="1" dirty="0" smtClean="0"/>
              <a:t>Ресурсы</a:t>
            </a:r>
            <a:r>
              <a:rPr lang="ru-RU" dirty="0" smtClean="0"/>
              <a:t> (по </a:t>
            </a:r>
            <a:r>
              <a:rPr lang="ru-RU" dirty="0"/>
              <a:t>словарю) - разного рода источники возможного действия, а потенциал - структурированный ресурс определённой </a:t>
            </a:r>
            <a:r>
              <a:rPr lang="ru-RU" dirty="0" smtClean="0"/>
              <a:t>мощности.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/>
              <a:t>Ресурсная</a:t>
            </a:r>
            <a:r>
              <a:rPr lang="ru-RU" dirty="0"/>
              <a:t> </a:t>
            </a:r>
            <a:r>
              <a:rPr lang="ru-RU" b="1" dirty="0"/>
              <a:t>карта</a:t>
            </a:r>
            <a:r>
              <a:rPr lang="ru-RU" dirty="0"/>
              <a:t> – наглядное представление разных типов </a:t>
            </a:r>
            <a:r>
              <a:rPr lang="ru-RU" b="1" dirty="0"/>
              <a:t>ресурсов</a:t>
            </a:r>
            <a:r>
              <a:rPr lang="ru-RU" dirty="0"/>
              <a:t> и взаимосвязи между ними, использование которых может </a:t>
            </a:r>
            <a:r>
              <a:rPr lang="ru-RU" dirty="0" smtClean="0"/>
              <a:t>пригодиться педагогу (управленцу) для реализации ОЗ по преодолению выявленных ПД</a:t>
            </a:r>
          </a:p>
          <a:p>
            <a:pPr marL="0" indent="0" algn="just">
              <a:buNone/>
            </a:pPr>
            <a:r>
              <a:rPr lang="ru-RU" b="1" dirty="0" smtClean="0"/>
              <a:t>Предназначение </a:t>
            </a:r>
            <a:r>
              <a:rPr lang="ru-RU" b="1" dirty="0"/>
              <a:t>ресурсной карты </a:t>
            </a:r>
            <a:r>
              <a:rPr lang="ru-RU" dirty="0"/>
              <a:t>– </a:t>
            </a:r>
            <a:r>
              <a:rPr lang="ru-RU" dirty="0" smtClean="0"/>
              <a:t>содержательное и технологическое обеспечение составления и реализации ИОМ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72584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1"/>
            <a:ext cx="8715436" cy="1476402"/>
          </a:xfrm>
        </p:spPr>
        <p:txBody>
          <a:bodyPr/>
          <a:lstStyle/>
          <a:p>
            <a:pPr algn="ctr"/>
            <a:r>
              <a:rPr lang="ru-RU" dirty="0" smtClean="0"/>
              <a:t>Характеристики ресурсной карты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825624"/>
            <a:ext cx="8715436" cy="4746647"/>
          </a:xfrm>
        </p:spPr>
        <p:txBody>
          <a:bodyPr/>
          <a:lstStyle/>
          <a:p>
            <a:pPr algn="just"/>
            <a:r>
              <a:rPr lang="ru-RU" sz="4000" dirty="0" smtClean="0"/>
              <a:t>топика </a:t>
            </a:r>
            <a:r>
              <a:rPr lang="ru-RU" sz="4000" dirty="0"/>
              <a:t>(наличие различных </a:t>
            </a:r>
            <a:r>
              <a:rPr lang="ru-RU" sz="4000" dirty="0" smtClean="0"/>
              <a:t>объектов, организованное пространство)</a:t>
            </a:r>
            <a:endParaRPr lang="ru-RU" sz="4000" dirty="0"/>
          </a:p>
          <a:p>
            <a:pPr algn="just"/>
            <a:r>
              <a:rPr lang="ru-RU" sz="4000" dirty="0"/>
              <a:t>направленность </a:t>
            </a:r>
            <a:r>
              <a:rPr lang="ru-RU" sz="4000" dirty="0" smtClean="0"/>
              <a:t>(то к чему стремимся, </a:t>
            </a:r>
            <a:r>
              <a:rPr lang="ru-RU" sz="4000" dirty="0"/>
              <a:t>л</a:t>
            </a:r>
            <a:r>
              <a:rPr lang="ru-RU" sz="4000" dirty="0" smtClean="0"/>
              <a:t>иния движения),</a:t>
            </a:r>
            <a:endParaRPr lang="ru-RU" sz="4000" dirty="0"/>
          </a:p>
          <a:p>
            <a:pPr algn="just"/>
            <a:r>
              <a:rPr lang="ru-RU" sz="4000" dirty="0"/>
              <a:t>масштаб </a:t>
            </a:r>
            <a:r>
              <a:rPr lang="ru-RU" sz="4000" dirty="0" smtClean="0"/>
              <a:t>(федеральный,  региональный, муниципальный, институциональный)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550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4291"/>
            <a:ext cx="7886700" cy="114300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Алгоритм работы </a:t>
            </a:r>
            <a:r>
              <a:rPr lang="ru-RU" sz="3600" b="1" dirty="0" smtClean="0"/>
              <a:t>по </a:t>
            </a:r>
            <a:r>
              <a:rPr lang="ru-RU" sz="3600" b="1" dirty="0" smtClean="0"/>
              <a:t>разработке фрагмента ресурсной карты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1046150"/>
              </p:ext>
            </p:extLst>
          </p:nvPr>
        </p:nvGraphicFramePr>
        <p:xfrm>
          <a:off x="142845" y="1285859"/>
          <a:ext cx="8858311" cy="5566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4432"/>
                <a:gridCol w="4133879"/>
              </a:tblGrid>
              <a:tr h="445791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Такт работы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Средство для работы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1293217"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Знакомство с фрагментом ресурсной карты по базовому процессу </a:t>
                      </a:r>
                      <a:r>
                        <a:rPr lang="ru-RU" sz="1400" dirty="0" smtClean="0">
                          <a:effectLst/>
                        </a:rPr>
                        <a:t>«ОБУЧЕНИЕ» </a:t>
                      </a:r>
                      <a:r>
                        <a:rPr lang="ru-RU" sz="1400" dirty="0">
                          <a:effectLst/>
                        </a:rPr>
                        <a:t>(с перечнем программ ПК). </a:t>
                      </a:r>
                      <a:r>
                        <a:rPr lang="ru-RU" sz="1400" dirty="0" err="1">
                          <a:effectLst/>
                        </a:rPr>
                        <a:t>Операционализация</a:t>
                      </a:r>
                      <a:r>
                        <a:rPr lang="ru-RU" sz="1400" dirty="0">
                          <a:effectLst/>
                        </a:rPr>
                        <a:t> отдельных программ ПК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Ресурсная карта по БП «Управление»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Ссылка на программы ПК </a:t>
                      </a:r>
                      <a:r>
                        <a:rPr lang="ru-RU" sz="1400" u="sng" dirty="0">
                          <a:effectLst/>
                          <a:hlinkClick r:id="rId2"/>
                        </a:rPr>
                        <a:t>https://pony.kipk.ru/program-rubr?id=2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899714"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</a:t>
                      </a:r>
                      <a:r>
                        <a:rPr lang="ru-RU" sz="1400" dirty="0" smtClean="0">
                          <a:effectLst/>
                        </a:rPr>
                        <a:t>дефицитов педагогов </a:t>
                      </a:r>
                      <a:r>
                        <a:rPr lang="ru-RU" sz="1400" dirty="0">
                          <a:effectLst/>
                        </a:rPr>
                        <a:t>ОО. Выбор профессионального дефицита для составления ИОМ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Перечень </a:t>
                      </a:r>
                      <a:r>
                        <a:rPr lang="ru-RU" sz="1400" dirty="0" smtClean="0">
                          <a:effectLst/>
                        </a:rPr>
                        <a:t>дефицитов педагога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672272"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Сопоставление (соотнесение) профессиональных дефицитов и представленных ресурсов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1341947"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Разработка вариантов дополнения ресурсной карты (мероприятия по профессиональному развитию, мероприятия календаря, мероприятия муниципального уровня)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Слайд карта ресурсов профессионального развития</a:t>
                      </a:r>
                    </a:p>
                    <a:p>
                      <a:pPr marL="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effectLst/>
                        </a:rPr>
                        <a:t>Цикл семинаров </a:t>
                      </a:r>
                      <a:r>
                        <a:rPr lang="ru-RU" sz="1400" dirty="0" err="1">
                          <a:effectLst/>
                        </a:rPr>
                        <a:t>ПрофСреда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https://clck.ru/TQviJ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</a:p>
                    <a:p>
                      <a:pPr marL="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effectLst/>
                        </a:rPr>
                        <a:t>План мероприятий </a:t>
                      </a:r>
                      <a:r>
                        <a:rPr lang="ru-RU" sz="1400" dirty="0" smtClean="0">
                          <a:effectLst/>
                        </a:rPr>
                        <a:t>школьный, </a:t>
                      </a:r>
                      <a:r>
                        <a:rPr lang="ru-RU" sz="1400" dirty="0">
                          <a:effectLst/>
                        </a:rPr>
                        <a:t>муниципальный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468550"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Обмен вариантами дополнения ресурсной карты на эл носителях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Выставить в сетевую папку или в Гугл папку с общим доступом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  <a:tr h="444827"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Составление ИОМ с использованием заданного формата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Формат ИОМ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50" marR="408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0652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1"/>
            <a:ext cx="8429684" cy="1476402"/>
          </a:xfrm>
        </p:spPr>
        <p:txBody>
          <a:bodyPr/>
          <a:lstStyle/>
          <a:p>
            <a:pPr algn="ctr"/>
            <a:r>
              <a:rPr lang="ru-RU" dirty="0" smtClean="0"/>
              <a:t>Рекомендации по разработке ИОМ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000660"/>
          </a:xfrm>
        </p:spPr>
        <p:txBody>
          <a:bodyPr>
            <a:normAutofit/>
          </a:bodyPr>
          <a:lstStyle/>
          <a:p>
            <a:r>
              <a:rPr lang="ru-RU" b="1" dirty="0" smtClean="0"/>
              <a:t>Алгоритм разработки ИОМ педагога </a:t>
            </a:r>
            <a:r>
              <a:rPr lang="ru-RU" dirty="0" smtClean="0"/>
              <a:t>: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1 шаг: </a:t>
            </a:r>
            <a:r>
              <a:rPr lang="ru-RU" sz="3200" dirty="0" smtClean="0"/>
              <a:t>самодиагностика и диагностика профессиональных дефицитов педагога;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2 шаг: </a:t>
            </a:r>
            <a:r>
              <a:rPr lang="ru-RU" sz="3200" dirty="0" smtClean="0"/>
              <a:t>составление </a:t>
            </a:r>
            <a:r>
              <a:rPr lang="ru-RU" sz="3200" dirty="0" smtClean="0"/>
              <a:t>на основе полученных результатов </a:t>
            </a:r>
            <a:r>
              <a:rPr lang="ru-RU" sz="3200" dirty="0" smtClean="0"/>
              <a:t>ИОМ;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3 шаг: </a:t>
            </a:r>
            <a:r>
              <a:rPr lang="ru-RU" sz="3200" dirty="0" smtClean="0"/>
              <a:t>реализация </a:t>
            </a:r>
            <a:r>
              <a:rPr lang="ru-RU" sz="3200" dirty="0" smtClean="0"/>
              <a:t>индивидуального образовательного </a:t>
            </a:r>
            <a:r>
              <a:rPr lang="ru-RU" sz="3200" dirty="0" smtClean="0"/>
              <a:t>маршрута;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4 шаг:  </a:t>
            </a:r>
            <a:r>
              <a:rPr lang="ru-RU" sz="3200" dirty="0" smtClean="0"/>
              <a:t>оценка </a:t>
            </a:r>
            <a:r>
              <a:rPr lang="ru-RU" sz="3200" dirty="0" smtClean="0"/>
              <a:t>и самооценка эффективности деятельности педагога по повышению своей профессиональной компетентности.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5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669</Words>
  <Application>Microsoft Office PowerPoint</Application>
  <PresentationFormat>Экран (4:3)</PresentationFormat>
  <Paragraphs>184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 СЕРИЯ СЕМИНАРОВ ПО МЕТОДИЧЕСКОМУ СОПРОВОЖДЕНИЮ ПЕДАГОГОВ НА ШКОЛЬНОМ   УРОВНЕ </vt:lpstr>
      <vt:lpstr>Слайд 2</vt:lpstr>
      <vt:lpstr>  СЕРИЯ СЕМИНАРОВ ПО МЕТОДИЧЕСКОМУ СОПРОВОЖДЕНИЮ ПЕДАГОГОВ НА ШКОЛЬНОМ  УРОВНЕ </vt:lpstr>
      <vt:lpstr>Семинар 2.  «Ресурсное картирование как средство составления ИОМ»</vt:lpstr>
      <vt:lpstr>КАРТИРОВАНИЕ</vt:lpstr>
      <vt:lpstr>Предназначение и смысл ресурсной карты</vt:lpstr>
      <vt:lpstr>Характеристики ресурсной карты</vt:lpstr>
      <vt:lpstr>Алгоритм работы по разработке фрагмента ресурсной карты</vt:lpstr>
      <vt:lpstr>Рекомендации по разработке ИОМ</vt:lpstr>
      <vt:lpstr>Слайд 10</vt:lpstr>
      <vt:lpstr>Слайд 11</vt:lpstr>
      <vt:lpstr>Слайд 12</vt:lpstr>
      <vt:lpstr>Что должен содержать ИОМ?  </vt:lpstr>
      <vt:lpstr>Что должен содержать ИОМ?  </vt:lpstr>
      <vt:lpstr> Что должен содержать ИОМ?  </vt:lpstr>
      <vt:lpstr> Что должен содержать ИОМ? 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Перефразируя М. Твена: Я не могу позволить, чтобы хождение в школу помешало моему образованию</dc:title>
  <dc:creator>profnet@kimc.ms</dc:creator>
  <cp:lastModifiedBy>User</cp:lastModifiedBy>
  <cp:revision>47</cp:revision>
  <dcterms:created xsi:type="dcterms:W3CDTF">2021-05-20T04:15:14Z</dcterms:created>
  <dcterms:modified xsi:type="dcterms:W3CDTF">2021-05-26T00:35:57Z</dcterms:modified>
</cp:coreProperties>
</file>