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57" r:id="rId4"/>
    <p:sldId id="262" r:id="rId5"/>
    <p:sldId id="263" r:id="rId6"/>
    <p:sldId id="264" r:id="rId7"/>
    <p:sldId id="258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5" r:id="rId19"/>
    <p:sldId id="277" r:id="rId20"/>
    <p:sldId id="280" r:id="rId21"/>
    <p:sldId id="279" r:id="rId22"/>
    <p:sldId id="278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259E3-163C-4E42-8F8C-55F43509958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2F4DC0-C7D7-4793-907F-1B2DE8E957A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1484953-D472-44A9-9A5F-7A008D61CF92}" type="parTrans" cxnId="{CAFA555F-B486-4B2F-8635-B3F5FCA63A5B}">
      <dgm:prSet/>
      <dgm:spPr/>
      <dgm:t>
        <a:bodyPr/>
        <a:lstStyle/>
        <a:p>
          <a:endParaRPr lang="ru-RU"/>
        </a:p>
      </dgm:t>
    </dgm:pt>
    <dgm:pt modelId="{40E101A4-47F8-4F98-8BD5-4BE0A03472F5}" type="sibTrans" cxnId="{CAFA555F-B486-4B2F-8635-B3F5FCA63A5B}">
      <dgm:prSet/>
      <dgm:spPr/>
      <dgm:t>
        <a:bodyPr/>
        <a:lstStyle/>
        <a:p>
          <a:endParaRPr lang="ru-RU"/>
        </a:p>
      </dgm:t>
    </dgm:pt>
    <dgm:pt modelId="{0C4EE205-879A-4D7D-988D-C45DB5CAA25F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Как мы работаем?</a:t>
          </a:r>
          <a:endParaRPr lang="ru-RU" b="1" dirty="0">
            <a:solidFill>
              <a:srgbClr val="7030A0"/>
            </a:solidFill>
          </a:endParaRPr>
        </a:p>
      </dgm:t>
    </dgm:pt>
    <dgm:pt modelId="{0384FA46-A927-45E7-9A3D-0CE0738AD8EB}" type="parTrans" cxnId="{F6773B76-AB86-410C-B7CC-D0D3368DB4E7}">
      <dgm:prSet/>
      <dgm:spPr/>
      <dgm:t>
        <a:bodyPr/>
        <a:lstStyle/>
        <a:p>
          <a:endParaRPr lang="ru-RU"/>
        </a:p>
      </dgm:t>
    </dgm:pt>
    <dgm:pt modelId="{E4CCB0C6-DA15-47D9-A38B-B79D524CAD01}" type="sibTrans" cxnId="{F6773B76-AB86-410C-B7CC-D0D3368DB4E7}">
      <dgm:prSet/>
      <dgm:spPr/>
      <dgm:t>
        <a:bodyPr/>
        <a:lstStyle/>
        <a:p>
          <a:endParaRPr lang="ru-RU"/>
        </a:p>
      </dgm:t>
    </dgm:pt>
    <dgm:pt modelId="{10634ADA-FBF9-4094-B0B7-DFF53B8F5227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Как нам это узнать?</a:t>
          </a:r>
          <a:endParaRPr lang="ru-RU" b="1" dirty="0">
            <a:solidFill>
              <a:srgbClr val="7030A0"/>
            </a:solidFill>
          </a:endParaRPr>
        </a:p>
      </dgm:t>
    </dgm:pt>
    <dgm:pt modelId="{F954D61A-5F8A-471B-A86E-2DFC51FB1E59}" type="parTrans" cxnId="{9D51EF29-60D2-48C9-97F9-3AF411B3793C}">
      <dgm:prSet/>
      <dgm:spPr/>
      <dgm:t>
        <a:bodyPr/>
        <a:lstStyle/>
        <a:p>
          <a:endParaRPr lang="ru-RU"/>
        </a:p>
      </dgm:t>
    </dgm:pt>
    <dgm:pt modelId="{F0443505-D414-484A-9C71-D9A204F1C28F}" type="sibTrans" cxnId="{9D51EF29-60D2-48C9-97F9-3AF411B3793C}">
      <dgm:prSet/>
      <dgm:spPr/>
      <dgm:t>
        <a:bodyPr/>
        <a:lstStyle/>
        <a:p>
          <a:endParaRPr lang="ru-RU"/>
        </a:p>
      </dgm:t>
    </dgm:pt>
    <dgm:pt modelId="{04671C42-376C-412D-AE26-3B064D78B3B1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54B978AF-0625-460D-AC06-2182908A6733}" type="parTrans" cxnId="{B3FA7847-210F-4C6D-A3CA-C03BDFE1D21A}">
      <dgm:prSet/>
      <dgm:spPr/>
      <dgm:t>
        <a:bodyPr/>
        <a:lstStyle/>
        <a:p>
          <a:endParaRPr lang="ru-RU"/>
        </a:p>
      </dgm:t>
    </dgm:pt>
    <dgm:pt modelId="{2D350EDC-53B4-46E8-A49A-8C72E371F967}" type="sibTrans" cxnId="{B3FA7847-210F-4C6D-A3CA-C03BDFE1D21A}">
      <dgm:prSet/>
      <dgm:spPr/>
      <dgm:t>
        <a:bodyPr/>
        <a:lstStyle/>
        <a:p>
          <a:endParaRPr lang="ru-RU"/>
        </a:p>
      </dgm:t>
    </dgm:pt>
    <dgm:pt modelId="{F3FE0DCE-A694-44D3-8CBA-93985342BB97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Узнаем</a:t>
          </a:r>
          <a:endParaRPr lang="ru-RU" b="1" dirty="0">
            <a:solidFill>
              <a:srgbClr val="7030A0"/>
            </a:solidFill>
          </a:endParaRPr>
        </a:p>
      </dgm:t>
    </dgm:pt>
    <dgm:pt modelId="{6FB6A1F1-BA54-4DEF-A142-8CC099EDA840}" type="parTrans" cxnId="{1ABA6FC3-7774-481A-A8C5-400FED6E7525}">
      <dgm:prSet/>
      <dgm:spPr/>
      <dgm:t>
        <a:bodyPr/>
        <a:lstStyle/>
        <a:p>
          <a:endParaRPr lang="ru-RU"/>
        </a:p>
      </dgm:t>
    </dgm:pt>
    <dgm:pt modelId="{8425DD91-10F4-4F08-85F4-9A7A476323B2}" type="sibTrans" cxnId="{1ABA6FC3-7774-481A-A8C5-400FED6E7525}">
      <dgm:prSet/>
      <dgm:spPr/>
      <dgm:t>
        <a:bodyPr/>
        <a:lstStyle/>
        <a:p>
          <a:endParaRPr lang="ru-RU"/>
        </a:p>
      </dgm:t>
    </dgm:pt>
    <dgm:pt modelId="{231E0F86-2292-47EA-B5D6-A30E27594DA2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Оцениваем</a:t>
          </a:r>
          <a:endParaRPr lang="ru-RU" b="1" dirty="0">
            <a:solidFill>
              <a:srgbClr val="7030A0"/>
            </a:solidFill>
          </a:endParaRPr>
        </a:p>
      </dgm:t>
    </dgm:pt>
    <dgm:pt modelId="{8C1BDD12-BFE8-441A-9830-63811AE9ED69}" type="parTrans" cxnId="{4E7BE27E-B142-45D2-A576-3A60A0DC506E}">
      <dgm:prSet/>
      <dgm:spPr/>
      <dgm:t>
        <a:bodyPr/>
        <a:lstStyle/>
        <a:p>
          <a:endParaRPr lang="ru-RU"/>
        </a:p>
      </dgm:t>
    </dgm:pt>
    <dgm:pt modelId="{220F896C-AE6B-4A95-908D-C3B5B14FF8B9}" type="sibTrans" cxnId="{4E7BE27E-B142-45D2-A576-3A60A0DC506E}">
      <dgm:prSet/>
      <dgm:spPr/>
      <dgm:t>
        <a:bodyPr/>
        <a:lstStyle/>
        <a:p>
          <a:endParaRPr lang="ru-RU"/>
        </a:p>
      </dgm:t>
    </dgm:pt>
    <dgm:pt modelId="{E5B33BCF-7D2A-4F8E-A7FC-00401CB472BF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B7FF3E3-2881-431C-BFD7-197FB877FD44}" type="parTrans" cxnId="{07F15630-543D-4722-845F-4610CBB739B5}">
      <dgm:prSet/>
      <dgm:spPr/>
      <dgm:t>
        <a:bodyPr/>
        <a:lstStyle/>
        <a:p>
          <a:endParaRPr lang="ru-RU"/>
        </a:p>
      </dgm:t>
    </dgm:pt>
    <dgm:pt modelId="{FD9137BB-FDA6-429E-9AAD-E2078A008ACE}" type="sibTrans" cxnId="{07F15630-543D-4722-845F-4610CBB739B5}">
      <dgm:prSet/>
      <dgm:spPr/>
      <dgm:t>
        <a:bodyPr/>
        <a:lstStyle/>
        <a:p>
          <a:endParaRPr lang="ru-RU"/>
        </a:p>
      </dgm:t>
    </dgm:pt>
    <dgm:pt modelId="{B008B150-5674-481F-8E08-00074F79E26D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Что мы собираемся делать?</a:t>
          </a:r>
          <a:endParaRPr lang="ru-RU" b="1" dirty="0">
            <a:solidFill>
              <a:srgbClr val="7030A0"/>
            </a:solidFill>
          </a:endParaRPr>
        </a:p>
      </dgm:t>
    </dgm:pt>
    <dgm:pt modelId="{8D0CAA62-75DC-4EDE-B837-A5064C62D751}" type="parTrans" cxnId="{B01A5A5F-8811-4B2B-B292-947036B4ECF2}">
      <dgm:prSet/>
      <dgm:spPr/>
      <dgm:t>
        <a:bodyPr/>
        <a:lstStyle/>
        <a:p>
          <a:endParaRPr lang="ru-RU"/>
        </a:p>
      </dgm:t>
    </dgm:pt>
    <dgm:pt modelId="{E9CA6CBB-9016-4E6A-98D3-A33F3D7C0A62}" type="sibTrans" cxnId="{B01A5A5F-8811-4B2B-B292-947036B4ECF2}">
      <dgm:prSet/>
      <dgm:spPr/>
      <dgm:t>
        <a:bodyPr/>
        <a:lstStyle/>
        <a:p>
          <a:endParaRPr lang="ru-RU"/>
        </a:p>
      </dgm:t>
    </dgm:pt>
    <dgm:pt modelId="{DA01DECA-AA6C-403C-B915-52C13928553B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Планируем улучшение</a:t>
          </a:r>
          <a:endParaRPr lang="ru-RU" b="1" dirty="0">
            <a:solidFill>
              <a:srgbClr val="7030A0"/>
            </a:solidFill>
          </a:endParaRPr>
        </a:p>
      </dgm:t>
    </dgm:pt>
    <dgm:pt modelId="{75EEA8A0-6265-426E-8ECB-CC18024971F8}" type="parTrans" cxnId="{5BDB8AEB-40F2-4AF1-B132-6BB5B0063EF1}">
      <dgm:prSet/>
      <dgm:spPr/>
      <dgm:t>
        <a:bodyPr/>
        <a:lstStyle/>
        <a:p>
          <a:endParaRPr lang="ru-RU"/>
        </a:p>
      </dgm:t>
    </dgm:pt>
    <dgm:pt modelId="{E1EF1A76-DBED-482F-B2E0-A216D96CBA1A}" type="sibTrans" cxnId="{5BDB8AEB-40F2-4AF1-B132-6BB5B0063EF1}">
      <dgm:prSet/>
      <dgm:spPr/>
      <dgm:t>
        <a:bodyPr/>
        <a:lstStyle/>
        <a:p>
          <a:endParaRPr lang="ru-RU"/>
        </a:p>
      </dgm:t>
    </dgm:pt>
    <dgm:pt modelId="{7C7E872E-A511-4B87-B932-892171C41216}" type="pres">
      <dgm:prSet presAssocID="{BFC259E3-163C-4E42-8F8C-55F43509958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76B471-DF09-4E81-BB92-1952F0CAF9A5}" type="pres">
      <dgm:prSet presAssocID="{5A2F4DC0-C7D7-4793-907F-1B2DE8E957A4}" presName="composite" presStyleCnt="0"/>
      <dgm:spPr/>
    </dgm:pt>
    <dgm:pt modelId="{8276986B-D3E1-4D1B-859F-1A4D8766605C}" type="pres">
      <dgm:prSet presAssocID="{5A2F4DC0-C7D7-4793-907F-1B2DE8E957A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D0C92-CFAC-4E7B-B4F9-D5EBEDAB52EC}" type="pres">
      <dgm:prSet presAssocID="{5A2F4DC0-C7D7-4793-907F-1B2DE8E957A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20DCC-CCAE-47EB-8F6F-9A3F83CC5C14}" type="pres">
      <dgm:prSet presAssocID="{40E101A4-47F8-4F98-8BD5-4BE0A03472F5}" presName="sp" presStyleCnt="0"/>
      <dgm:spPr/>
    </dgm:pt>
    <dgm:pt modelId="{B2BD42F4-4A7A-48B7-B4B7-E2DA499D5DF8}" type="pres">
      <dgm:prSet presAssocID="{04671C42-376C-412D-AE26-3B064D78B3B1}" presName="composite" presStyleCnt="0"/>
      <dgm:spPr/>
    </dgm:pt>
    <dgm:pt modelId="{9852B36B-5EFD-4A50-839B-D240D160C125}" type="pres">
      <dgm:prSet presAssocID="{04671C42-376C-412D-AE26-3B064D78B3B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1406A-6667-46CC-9918-F7BE009C3901}" type="pres">
      <dgm:prSet presAssocID="{04671C42-376C-412D-AE26-3B064D78B3B1}" presName="descendantText" presStyleLbl="alignAcc1" presStyleIdx="1" presStyleCnt="3" custLinFactNeighborX="-450" custLinFactNeighborY="2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B4B9A-1066-4603-9921-64A78A781BAA}" type="pres">
      <dgm:prSet presAssocID="{2D350EDC-53B4-46E8-A49A-8C72E371F967}" presName="sp" presStyleCnt="0"/>
      <dgm:spPr/>
    </dgm:pt>
    <dgm:pt modelId="{34AAF88B-CEAF-48DD-A25D-8F177F2BA595}" type="pres">
      <dgm:prSet presAssocID="{E5B33BCF-7D2A-4F8E-A7FC-00401CB472BF}" presName="composite" presStyleCnt="0"/>
      <dgm:spPr/>
    </dgm:pt>
    <dgm:pt modelId="{8DF99672-60DF-4EFD-8B81-2857106A23BC}" type="pres">
      <dgm:prSet presAssocID="{E5B33BCF-7D2A-4F8E-A7FC-00401CB472B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84732-3B76-482F-85ED-17137FC1785E}" type="pres">
      <dgm:prSet presAssocID="{E5B33BCF-7D2A-4F8E-A7FC-00401CB472BF}" presName="descendantText" presStyleLbl="alignAcc1" presStyleIdx="2" presStyleCnt="3" custLinFactNeighborX="558" custLinFactNeighborY="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D3CF47-96B1-48BB-9731-B54DBE4D05D2}" type="presOf" srcId="{0C4EE205-879A-4D7D-988D-C45DB5CAA25F}" destId="{24CD0C92-CFAC-4E7B-B4F9-D5EBEDAB52EC}" srcOrd="0" destOrd="0" presId="urn:microsoft.com/office/officeart/2005/8/layout/chevron2"/>
    <dgm:cxn modelId="{41D6EB06-38A1-4DBD-B2AE-DEA6A5E7A622}" type="presOf" srcId="{5A2F4DC0-C7D7-4793-907F-1B2DE8E957A4}" destId="{8276986B-D3E1-4D1B-859F-1A4D8766605C}" srcOrd="0" destOrd="0" presId="urn:microsoft.com/office/officeart/2005/8/layout/chevron2"/>
    <dgm:cxn modelId="{B3FA7847-210F-4C6D-A3CA-C03BDFE1D21A}" srcId="{BFC259E3-163C-4E42-8F8C-55F43509958D}" destId="{04671C42-376C-412D-AE26-3B064D78B3B1}" srcOrd="1" destOrd="0" parTransId="{54B978AF-0625-460D-AC06-2182908A6733}" sibTransId="{2D350EDC-53B4-46E8-A49A-8C72E371F967}"/>
    <dgm:cxn modelId="{D1C35B01-02BC-4FE2-926A-FAE2E9E7CF68}" type="presOf" srcId="{10634ADA-FBF9-4094-B0B7-DFF53B8F5227}" destId="{24CD0C92-CFAC-4E7B-B4F9-D5EBEDAB52EC}" srcOrd="0" destOrd="1" presId="urn:microsoft.com/office/officeart/2005/8/layout/chevron2"/>
    <dgm:cxn modelId="{778E8E9C-DF17-4C98-9BED-3AFBB2A72C8D}" type="presOf" srcId="{231E0F86-2292-47EA-B5D6-A30E27594DA2}" destId="{B2B1406A-6667-46CC-9918-F7BE009C3901}" srcOrd="0" destOrd="1" presId="urn:microsoft.com/office/officeart/2005/8/layout/chevron2"/>
    <dgm:cxn modelId="{9D51EF29-60D2-48C9-97F9-3AF411B3793C}" srcId="{5A2F4DC0-C7D7-4793-907F-1B2DE8E957A4}" destId="{10634ADA-FBF9-4094-B0B7-DFF53B8F5227}" srcOrd="1" destOrd="0" parTransId="{F954D61A-5F8A-471B-A86E-2DFC51FB1E59}" sibTransId="{F0443505-D414-484A-9C71-D9A204F1C28F}"/>
    <dgm:cxn modelId="{07F15630-543D-4722-845F-4610CBB739B5}" srcId="{BFC259E3-163C-4E42-8F8C-55F43509958D}" destId="{E5B33BCF-7D2A-4F8E-A7FC-00401CB472BF}" srcOrd="2" destOrd="0" parTransId="{FB7FF3E3-2881-431C-BFD7-197FB877FD44}" sibTransId="{FD9137BB-FDA6-429E-9AAD-E2078A008ACE}"/>
    <dgm:cxn modelId="{B2A9D3EC-99A5-4B00-B550-5E052A2C7876}" type="presOf" srcId="{DA01DECA-AA6C-403C-B915-52C13928553B}" destId="{35684732-3B76-482F-85ED-17137FC1785E}" srcOrd="0" destOrd="1" presId="urn:microsoft.com/office/officeart/2005/8/layout/chevron2"/>
    <dgm:cxn modelId="{F6773B76-AB86-410C-B7CC-D0D3368DB4E7}" srcId="{5A2F4DC0-C7D7-4793-907F-1B2DE8E957A4}" destId="{0C4EE205-879A-4D7D-988D-C45DB5CAA25F}" srcOrd="0" destOrd="0" parTransId="{0384FA46-A927-45E7-9A3D-0CE0738AD8EB}" sibTransId="{E4CCB0C6-DA15-47D9-A38B-B79D524CAD01}"/>
    <dgm:cxn modelId="{4E7BE27E-B142-45D2-A576-3A60A0DC506E}" srcId="{04671C42-376C-412D-AE26-3B064D78B3B1}" destId="{231E0F86-2292-47EA-B5D6-A30E27594DA2}" srcOrd="1" destOrd="0" parTransId="{8C1BDD12-BFE8-441A-9830-63811AE9ED69}" sibTransId="{220F896C-AE6B-4A95-908D-C3B5B14FF8B9}"/>
    <dgm:cxn modelId="{5BDB8AEB-40F2-4AF1-B132-6BB5B0063EF1}" srcId="{E5B33BCF-7D2A-4F8E-A7FC-00401CB472BF}" destId="{DA01DECA-AA6C-403C-B915-52C13928553B}" srcOrd="1" destOrd="0" parTransId="{75EEA8A0-6265-426E-8ECB-CC18024971F8}" sibTransId="{E1EF1A76-DBED-482F-B2E0-A216D96CBA1A}"/>
    <dgm:cxn modelId="{E1F34DBD-3D73-4C9F-9AB9-3415FE7E3CC9}" type="presOf" srcId="{B008B150-5674-481F-8E08-00074F79E26D}" destId="{35684732-3B76-482F-85ED-17137FC1785E}" srcOrd="0" destOrd="0" presId="urn:microsoft.com/office/officeart/2005/8/layout/chevron2"/>
    <dgm:cxn modelId="{47EE3FC5-2A18-48CC-AE3C-70FF521B3A79}" type="presOf" srcId="{04671C42-376C-412D-AE26-3B064D78B3B1}" destId="{9852B36B-5EFD-4A50-839B-D240D160C125}" srcOrd="0" destOrd="0" presId="urn:microsoft.com/office/officeart/2005/8/layout/chevron2"/>
    <dgm:cxn modelId="{7DE1F15F-BEBA-461F-8508-53265A439AFB}" type="presOf" srcId="{F3FE0DCE-A694-44D3-8CBA-93985342BB97}" destId="{B2B1406A-6667-46CC-9918-F7BE009C3901}" srcOrd="0" destOrd="0" presId="urn:microsoft.com/office/officeart/2005/8/layout/chevron2"/>
    <dgm:cxn modelId="{B01A5A5F-8811-4B2B-B292-947036B4ECF2}" srcId="{E5B33BCF-7D2A-4F8E-A7FC-00401CB472BF}" destId="{B008B150-5674-481F-8E08-00074F79E26D}" srcOrd="0" destOrd="0" parTransId="{8D0CAA62-75DC-4EDE-B837-A5064C62D751}" sibTransId="{E9CA6CBB-9016-4E6A-98D3-A33F3D7C0A62}"/>
    <dgm:cxn modelId="{FECC5251-DA95-44A3-A1F7-C4E49E50C595}" type="presOf" srcId="{BFC259E3-163C-4E42-8F8C-55F43509958D}" destId="{7C7E872E-A511-4B87-B932-892171C41216}" srcOrd="0" destOrd="0" presId="urn:microsoft.com/office/officeart/2005/8/layout/chevron2"/>
    <dgm:cxn modelId="{224F0D92-74C6-4911-8462-41170FECA98A}" type="presOf" srcId="{E5B33BCF-7D2A-4F8E-A7FC-00401CB472BF}" destId="{8DF99672-60DF-4EFD-8B81-2857106A23BC}" srcOrd="0" destOrd="0" presId="urn:microsoft.com/office/officeart/2005/8/layout/chevron2"/>
    <dgm:cxn modelId="{1ABA6FC3-7774-481A-A8C5-400FED6E7525}" srcId="{04671C42-376C-412D-AE26-3B064D78B3B1}" destId="{F3FE0DCE-A694-44D3-8CBA-93985342BB97}" srcOrd="0" destOrd="0" parTransId="{6FB6A1F1-BA54-4DEF-A142-8CC099EDA840}" sibTransId="{8425DD91-10F4-4F08-85F4-9A7A476323B2}"/>
    <dgm:cxn modelId="{CAFA555F-B486-4B2F-8635-B3F5FCA63A5B}" srcId="{BFC259E3-163C-4E42-8F8C-55F43509958D}" destId="{5A2F4DC0-C7D7-4793-907F-1B2DE8E957A4}" srcOrd="0" destOrd="0" parTransId="{41484953-D472-44A9-9A5F-7A008D61CF92}" sibTransId="{40E101A4-47F8-4F98-8BD5-4BE0A03472F5}"/>
    <dgm:cxn modelId="{1294A970-C5D7-461F-BA70-CC52FDD2307A}" type="presParOf" srcId="{7C7E872E-A511-4B87-B932-892171C41216}" destId="{FC76B471-DF09-4E81-BB92-1952F0CAF9A5}" srcOrd="0" destOrd="0" presId="urn:microsoft.com/office/officeart/2005/8/layout/chevron2"/>
    <dgm:cxn modelId="{7D096816-0B95-4A09-AEC9-8700D5AC69CC}" type="presParOf" srcId="{FC76B471-DF09-4E81-BB92-1952F0CAF9A5}" destId="{8276986B-D3E1-4D1B-859F-1A4D8766605C}" srcOrd="0" destOrd="0" presId="urn:microsoft.com/office/officeart/2005/8/layout/chevron2"/>
    <dgm:cxn modelId="{30F926CC-6C3D-47DA-81E0-2305A88250A9}" type="presParOf" srcId="{FC76B471-DF09-4E81-BB92-1952F0CAF9A5}" destId="{24CD0C92-CFAC-4E7B-B4F9-D5EBEDAB52EC}" srcOrd="1" destOrd="0" presId="urn:microsoft.com/office/officeart/2005/8/layout/chevron2"/>
    <dgm:cxn modelId="{906DAB13-CC06-4606-B18E-10FFA861DA12}" type="presParOf" srcId="{7C7E872E-A511-4B87-B932-892171C41216}" destId="{A2920DCC-CCAE-47EB-8F6F-9A3F83CC5C14}" srcOrd="1" destOrd="0" presId="urn:microsoft.com/office/officeart/2005/8/layout/chevron2"/>
    <dgm:cxn modelId="{EBD876BC-1D4B-4DAE-AAAA-447F9D3CCBF4}" type="presParOf" srcId="{7C7E872E-A511-4B87-B932-892171C41216}" destId="{B2BD42F4-4A7A-48B7-B4B7-E2DA499D5DF8}" srcOrd="2" destOrd="0" presId="urn:microsoft.com/office/officeart/2005/8/layout/chevron2"/>
    <dgm:cxn modelId="{9AEBAE86-30F3-4910-A869-407BEB76139E}" type="presParOf" srcId="{B2BD42F4-4A7A-48B7-B4B7-E2DA499D5DF8}" destId="{9852B36B-5EFD-4A50-839B-D240D160C125}" srcOrd="0" destOrd="0" presId="urn:microsoft.com/office/officeart/2005/8/layout/chevron2"/>
    <dgm:cxn modelId="{4433B78B-0E7E-4A5A-AFB6-A8B6DA5E5B36}" type="presParOf" srcId="{B2BD42F4-4A7A-48B7-B4B7-E2DA499D5DF8}" destId="{B2B1406A-6667-46CC-9918-F7BE009C3901}" srcOrd="1" destOrd="0" presId="urn:microsoft.com/office/officeart/2005/8/layout/chevron2"/>
    <dgm:cxn modelId="{85B9046F-4AE5-4CD9-81F3-1EED75DF322A}" type="presParOf" srcId="{7C7E872E-A511-4B87-B932-892171C41216}" destId="{EEDB4B9A-1066-4603-9921-64A78A781BAA}" srcOrd="3" destOrd="0" presId="urn:microsoft.com/office/officeart/2005/8/layout/chevron2"/>
    <dgm:cxn modelId="{A045E7B9-0A6D-486C-8A9E-2947B5EDBA11}" type="presParOf" srcId="{7C7E872E-A511-4B87-B932-892171C41216}" destId="{34AAF88B-CEAF-48DD-A25D-8F177F2BA595}" srcOrd="4" destOrd="0" presId="urn:microsoft.com/office/officeart/2005/8/layout/chevron2"/>
    <dgm:cxn modelId="{7D894289-8B0E-4214-9676-690D5554EC62}" type="presParOf" srcId="{34AAF88B-CEAF-48DD-A25D-8F177F2BA595}" destId="{8DF99672-60DF-4EFD-8B81-2857106A23BC}" srcOrd="0" destOrd="0" presId="urn:microsoft.com/office/officeart/2005/8/layout/chevron2"/>
    <dgm:cxn modelId="{EADDAB23-0D26-4042-881F-4484F2315E82}" type="presParOf" srcId="{34AAF88B-CEAF-48DD-A25D-8F177F2BA595}" destId="{35684732-3B76-482F-85ED-17137FC1785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1BB422-3A7B-4831-9759-DBFB8EAD09D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5D064D-3862-458F-AE41-3820DAA5DCF0}">
      <dgm:prSet phldrT="[Текст]" custT="1"/>
      <dgm:spPr/>
      <dgm:t>
        <a:bodyPr/>
        <a:lstStyle/>
        <a:p>
          <a:pPr algn="ctr"/>
          <a:endParaRPr lang="ru-RU" sz="3600" b="1" dirty="0" smtClean="0"/>
        </a:p>
        <a:p>
          <a:pPr algn="ctr"/>
          <a:r>
            <a:rPr lang="ru-RU" sz="3600" b="1" dirty="0" smtClean="0"/>
            <a:t>ПРИОРИТЕТ</a:t>
          </a:r>
          <a:endParaRPr lang="ru-RU" sz="3600" b="1" dirty="0" smtClean="0"/>
        </a:p>
        <a:p>
          <a:pPr algn="ctr"/>
          <a:r>
            <a:rPr lang="ru-RU" sz="2500" dirty="0" smtClean="0"/>
            <a:t>(обсуждается чтобы определить)</a:t>
          </a:r>
        </a:p>
        <a:p>
          <a:pPr algn="l"/>
          <a:endParaRPr lang="ru-RU" sz="2500" dirty="0"/>
        </a:p>
      </dgm:t>
    </dgm:pt>
    <dgm:pt modelId="{CF8A4F8E-5BE9-4C4F-9CE5-864B0D5DCC74}" type="parTrans" cxnId="{FC4E13DC-A1B0-4052-AC31-D07EDEBBAB1D}">
      <dgm:prSet/>
      <dgm:spPr/>
      <dgm:t>
        <a:bodyPr/>
        <a:lstStyle/>
        <a:p>
          <a:endParaRPr lang="ru-RU"/>
        </a:p>
      </dgm:t>
    </dgm:pt>
    <dgm:pt modelId="{600366DD-0D49-44A1-BA2D-9971FC171DF5}" type="sibTrans" cxnId="{FC4E13DC-A1B0-4052-AC31-D07EDEBBAB1D}">
      <dgm:prSet/>
      <dgm:spPr/>
      <dgm:t>
        <a:bodyPr/>
        <a:lstStyle/>
        <a:p>
          <a:endParaRPr lang="ru-RU"/>
        </a:p>
      </dgm:t>
    </dgm:pt>
    <dgm:pt modelId="{98F159B0-11A0-462E-B172-438A02307320}">
      <dgm:prSet phldrT="[Текст]" custT="1"/>
      <dgm:spPr/>
      <dgm:t>
        <a:bodyPr/>
        <a:lstStyle/>
        <a:p>
          <a:r>
            <a:rPr lang="ru-RU" sz="3600" b="1" dirty="0" smtClean="0"/>
            <a:t>Цели/направления</a:t>
          </a:r>
        </a:p>
        <a:p>
          <a:r>
            <a:rPr lang="ru-RU" sz="3700" dirty="0" smtClean="0"/>
            <a:t>(критерии успеха)</a:t>
          </a:r>
          <a:endParaRPr lang="ru-RU" sz="3700" dirty="0"/>
        </a:p>
      </dgm:t>
    </dgm:pt>
    <dgm:pt modelId="{3261CF5D-91D2-47BD-9B38-C42D79DDB0E7}" type="parTrans" cxnId="{E0BDC514-FEA4-4F79-BA2A-47AA96EEE9E9}">
      <dgm:prSet/>
      <dgm:spPr/>
      <dgm:t>
        <a:bodyPr/>
        <a:lstStyle/>
        <a:p>
          <a:endParaRPr lang="ru-RU"/>
        </a:p>
      </dgm:t>
    </dgm:pt>
    <dgm:pt modelId="{BD28455C-9DF3-4D1A-9B75-DB5694D2C8A9}" type="sibTrans" cxnId="{E0BDC514-FEA4-4F79-BA2A-47AA96EEE9E9}">
      <dgm:prSet/>
      <dgm:spPr/>
      <dgm:t>
        <a:bodyPr/>
        <a:lstStyle/>
        <a:p>
          <a:endParaRPr lang="ru-RU"/>
        </a:p>
      </dgm:t>
    </dgm:pt>
    <dgm:pt modelId="{A113943F-190A-4124-B915-8FB8EEB1ECD7}">
      <dgm:prSet phldrT="[Текст]"/>
      <dgm:spPr/>
      <dgm:t>
        <a:bodyPr/>
        <a:lstStyle/>
        <a:p>
          <a:r>
            <a:rPr lang="ru-RU" dirty="0" smtClean="0"/>
            <a:t>Задачи</a:t>
          </a:r>
          <a:endParaRPr lang="ru-RU" dirty="0"/>
        </a:p>
      </dgm:t>
    </dgm:pt>
    <dgm:pt modelId="{76CEFD6F-64D5-4F42-88F5-B96777D7642C}" type="parTrans" cxnId="{1A8EB3E7-0AC9-443C-9CAE-5693B493BCFC}">
      <dgm:prSet/>
      <dgm:spPr/>
      <dgm:t>
        <a:bodyPr/>
        <a:lstStyle/>
        <a:p>
          <a:endParaRPr lang="ru-RU"/>
        </a:p>
      </dgm:t>
    </dgm:pt>
    <dgm:pt modelId="{F75A6077-2DD3-473D-87A3-F7ACACDDDAC7}" type="sibTrans" cxnId="{1A8EB3E7-0AC9-443C-9CAE-5693B493BCFC}">
      <dgm:prSet/>
      <dgm:spPr/>
      <dgm:t>
        <a:bodyPr/>
        <a:lstStyle/>
        <a:p>
          <a:endParaRPr lang="ru-RU"/>
        </a:p>
      </dgm:t>
    </dgm:pt>
    <dgm:pt modelId="{BDA9C73B-5813-4B12-B666-A915A042BBEB}" type="pres">
      <dgm:prSet presAssocID="{A91BB422-3A7B-4831-9759-DBFB8EAD09D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21B99-698C-4D4F-B136-041DE46FB9A3}" type="pres">
      <dgm:prSet presAssocID="{A91BB422-3A7B-4831-9759-DBFB8EAD09D2}" presName="dummyMaxCanvas" presStyleCnt="0">
        <dgm:presLayoutVars/>
      </dgm:prSet>
      <dgm:spPr/>
    </dgm:pt>
    <dgm:pt modelId="{E688FD1F-46EF-4000-B0E2-1F2363F6CA67}" type="pres">
      <dgm:prSet presAssocID="{A91BB422-3A7B-4831-9759-DBFB8EAD09D2}" presName="ThreeNodes_1" presStyleLbl="node1" presStyleIdx="0" presStyleCnt="3" custScaleX="102941" custScaleY="76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D9640-4774-4392-A3E6-39751433EF30}" type="pres">
      <dgm:prSet presAssocID="{A91BB422-3A7B-4831-9759-DBFB8EAD09D2}" presName="ThreeNodes_2" presStyleLbl="node1" presStyleIdx="1" presStyleCnt="3" custScaleX="107843" custScaleY="82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80429-0BA5-4C90-8230-3322C828AC91}" type="pres">
      <dgm:prSet presAssocID="{A91BB422-3A7B-4831-9759-DBFB8EAD09D2}" presName="ThreeNodes_3" presStyleLbl="node1" presStyleIdx="2" presStyleCnt="3" custScaleY="81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274F1-70C7-4814-9D1E-6F72ACD2077E}" type="pres">
      <dgm:prSet presAssocID="{A91BB422-3A7B-4831-9759-DBFB8EAD09D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BC180-ADE0-4E91-A87B-E020C8F55894}" type="pres">
      <dgm:prSet presAssocID="{A91BB422-3A7B-4831-9759-DBFB8EAD09D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25382-BF6E-4771-86FA-922F9613BB8E}" type="pres">
      <dgm:prSet presAssocID="{A91BB422-3A7B-4831-9759-DBFB8EAD09D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26014-ED2B-48BC-8598-8EDA0F828566}" type="pres">
      <dgm:prSet presAssocID="{A91BB422-3A7B-4831-9759-DBFB8EAD09D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91EB3-4823-47B0-9242-B6467D2FDF8E}" type="pres">
      <dgm:prSet presAssocID="{A91BB422-3A7B-4831-9759-DBFB8EAD09D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0557F-74EC-43D6-BA21-840A0C2BD317}" type="presOf" srcId="{BD28455C-9DF3-4D1A-9B75-DB5694D2C8A9}" destId="{31DBC180-ADE0-4E91-A87B-E020C8F55894}" srcOrd="0" destOrd="0" presId="urn:microsoft.com/office/officeart/2005/8/layout/vProcess5"/>
    <dgm:cxn modelId="{E0BDC514-FEA4-4F79-BA2A-47AA96EEE9E9}" srcId="{A91BB422-3A7B-4831-9759-DBFB8EAD09D2}" destId="{98F159B0-11A0-462E-B172-438A02307320}" srcOrd="1" destOrd="0" parTransId="{3261CF5D-91D2-47BD-9B38-C42D79DDB0E7}" sibTransId="{BD28455C-9DF3-4D1A-9B75-DB5694D2C8A9}"/>
    <dgm:cxn modelId="{C77A740C-3A7F-4050-91F0-332ECF3456FE}" type="presOf" srcId="{915D064D-3862-458F-AE41-3820DAA5DCF0}" destId="{E688FD1F-46EF-4000-B0E2-1F2363F6CA67}" srcOrd="0" destOrd="0" presId="urn:microsoft.com/office/officeart/2005/8/layout/vProcess5"/>
    <dgm:cxn modelId="{1A8EB3E7-0AC9-443C-9CAE-5693B493BCFC}" srcId="{A91BB422-3A7B-4831-9759-DBFB8EAD09D2}" destId="{A113943F-190A-4124-B915-8FB8EEB1ECD7}" srcOrd="2" destOrd="0" parTransId="{76CEFD6F-64D5-4F42-88F5-B96777D7642C}" sibTransId="{F75A6077-2DD3-473D-87A3-F7ACACDDDAC7}"/>
    <dgm:cxn modelId="{5B9CEDFD-DF28-4D47-B72F-14E4C4A692D7}" type="presOf" srcId="{A113943F-190A-4124-B915-8FB8EEB1ECD7}" destId="{C9F91EB3-4823-47B0-9242-B6467D2FDF8E}" srcOrd="1" destOrd="0" presId="urn:microsoft.com/office/officeart/2005/8/layout/vProcess5"/>
    <dgm:cxn modelId="{CC87ADFE-2040-43C5-A7E9-62D694A709B6}" type="presOf" srcId="{915D064D-3862-458F-AE41-3820DAA5DCF0}" destId="{E2B25382-BF6E-4771-86FA-922F9613BB8E}" srcOrd="1" destOrd="0" presId="urn:microsoft.com/office/officeart/2005/8/layout/vProcess5"/>
    <dgm:cxn modelId="{FC4E13DC-A1B0-4052-AC31-D07EDEBBAB1D}" srcId="{A91BB422-3A7B-4831-9759-DBFB8EAD09D2}" destId="{915D064D-3862-458F-AE41-3820DAA5DCF0}" srcOrd="0" destOrd="0" parTransId="{CF8A4F8E-5BE9-4C4F-9CE5-864B0D5DCC74}" sibTransId="{600366DD-0D49-44A1-BA2D-9971FC171DF5}"/>
    <dgm:cxn modelId="{8033EBCC-4077-4402-8B99-624C34F4DC30}" type="presOf" srcId="{98F159B0-11A0-462E-B172-438A02307320}" destId="{95E26014-ED2B-48BC-8598-8EDA0F828566}" srcOrd="1" destOrd="0" presId="urn:microsoft.com/office/officeart/2005/8/layout/vProcess5"/>
    <dgm:cxn modelId="{4E5FA7DF-5BE6-442F-A125-69101BB8A034}" type="presOf" srcId="{600366DD-0D49-44A1-BA2D-9971FC171DF5}" destId="{E27274F1-70C7-4814-9D1E-6F72ACD2077E}" srcOrd="0" destOrd="0" presId="urn:microsoft.com/office/officeart/2005/8/layout/vProcess5"/>
    <dgm:cxn modelId="{61DF4B47-472E-4787-90AA-1B27BA669792}" type="presOf" srcId="{A91BB422-3A7B-4831-9759-DBFB8EAD09D2}" destId="{BDA9C73B-5813-4B12-B666-A915A042BBEB}" srcOrd="0" destOrd="0" presId="urn:microsoft.com/office/officeart/2005/8/layout/vProcess5"/>
    <dgm:cxn modelId="{1A8B6496-6968-4C4D-94DC-9CE6907081EF}" type="presOf" srcId="{A113943F-190A-4124-B915-8FB8EEB1ECD7}" destId="{2C680429-0BA5-4C90-8230-3322C828AC91}" srcOrd="0" destOrd="0" presId="urn:microsoft.com/office/officeart/2005/8/layout/vProcess5"/>
    <dgm:cxn modelId="{9F7FC220-8DEE-46FB-B4B0-F4A531B10F22}" type="presOf" srcId="{98F159B0-11A0-462E-B172-438A02307320}" destId="{E66D9640-4774-4392-A3E6-39751433EF30}" srcOrd="0" destOrd="0" presId="urn:microsoft.com/office/officeart/2005/8/layout/vProcess5"/>
    <dgm:cxn modelId="{98505975-8FF2-49C9-8C4C-766D715A3EAB}" type="presParOf" srcId="{BDA9C73B-5813-4B12-B666-A915A042BBEB}" destId="{32121B99-698C-4D4F-B136-041DE46FB9A3}" srcOrd="0" destOrd="0" presId="urn:microsoft.com/office/officeart/2005/8/layout/vProcess5"/>
    <dgm:cxn modelId="{BB4D15AB-8A85-46A7-988A-23DDA5EE3FB2}" type="presParOf" srcId="{BDA9C73B-5813-4B12-B666-A915A042BBEB}" destId="{E688FD1F-46EF-4000-B0E2-1F2363F6CA67}" srcOrd="1" destOrd="0" presId="urn:microsoft.com/office/officeart/2005/8/layout/vProcess5"/>
    <dgm:cxn modelId="{DCD222CD-366D-40F1-80E8-B2401A2CF969}" type="presParOf" srcId="{BDA9C73B-5813-4B12-B666-A915A042BBEB}" destId="{E66D9640-4774-4392-A3E6-39751433EF30}" srcOrd="2" destOrd="0" presId="urn:microsoft.com/office/officeart/2005/8/layout/vProcess5"/>
    <dgm:cxn modelId="{C06F4386-A5AA-47AF-AC35-85800C7A303E}" type="presParOf" srcId="{BDA9C73B-5813-4B12-B666-A915A042BBEB}" destId="{2C680429-0BA5-4C90-8230-3322C828AC91}" srcOrd="3" destOrd="0" presId="urn:microsoft.com/office/officeart/2005/8/layout/vProcess5"/>
    <dgm:cxn modelId="{79D9B80B-08A9-4934-BBDA-6EA3BBB3FA44}" type="presParOf" srcId="{BDA9C73B-5813-4B12-B666-A915A042BBEB}" destId="{E27274F1-70C7-4814-9D1E-6F72ACD2077E}" srcOrd="4" destOrd="0" presId="urn:microsoft.com/office/officeart/2005/8/layout/vProcess5"/>
    <dgm:cxn modelId="{E1C97C84-63CF-46DE-A904-3E70D7E906BB}" type="presParOf" srcId="{BDA9C73B-5813-4B12-B666-A915A042BBEB}" destId="{31DBC180-ADE0-4E91-A87B-E020C8F55894}" srcOrd="5" destOrd="0" presId="urn:microsoft.com/office/officeart/2005/8/layout/vProcess5"/>
    <dgm:cxn modelId="{E5E12E09-2F4E-40C8-B918-C8ABCB9E4E89}" type="presParOf" srcId="{BDA9C73B-5813-4B12-B666-A915A042BBEB}" destId="{E2B25382-BF6E-4771-86FA-922F9613BB8E}" srcOrd="6" destOrd="0" presId="urn:microsoft.com/office/officeart/2005/8/layout/vProcess5"/>
    <dgm:cxn modelId="{F0BBAFEA-DF90-48AB-A01A-7D8400AF57AF}" type="presParOf" srcId="{BDA9C73B-5813-4B12-B666-A915A042BBEB}" destId="{95E26014-ED2B-48BC-8598-8EDA0F828566}" srcOrd="7" destOrd="0" presId="urn:microsoft.com/office/officeart/2005/8/layout/vProcess5"/>
    <dgm:cxn modelId="{9FB60AE4-257A-4C1C-83A4-BECF968F3D40}" type="presParOf" srcId="{BDA9C73B-5813-4B12-B666-A915A042BBEB}" destId="{C9F91EB3-4823-47B0-9242-B6467D2FDF8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1BB422-3A7B-4831-9759-DBFB8EAD09D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5D064D-3862-458F-AE41-3820DAA5DCF0}">
      <dgm:prSet phldrT="[Текст]" custT="1"/>
      <dgm:spPr/>
      <dgm:t>
        <a:bodyPr/>
        <a:lstStyle/>
        <a:p>
          <a:pPr algn="l"/>
          <a:r>
            <a:rPr lang="ru-RU" sz="4000" dirty="0" smtClean="0"/>
            <a:t>Подготовительные действия</a:t>
          </a:r>
          <a:endParaRPr lang="ru-RU" sz="4000" dirty="0"/>
        </a:p>
      </dgm:t>
    </dgm:pt>
    <dgm:pt modelId="{CF8A4F8E-5BE9-4C4F-9CE5-864B0D5DCC74}" type="parTrans" cxnId="{FC4E13DC-A1B0-4052-AC31-D07EDEBBAB1D}">
      <dgm:prSet/>
      <dgm:spPr/>
      <dgm:t>
        <a:bodyPr/>
        <a:lstStyle/>
        <a:p>
          <a:endParaRPr lang="ru-RU"/>
        </a:p>
      </dgm:t>
    </dgm:pt>
    <dgm:pt modelId="{600366DD-0D49-44A1-BA2D-9971FC171DF5}" type="sibTrans" cxnId="{FC4E13DC-A1B0-4052-AC31-D07EDEBBAB1D}">
      <dgm:prSet/>
      <dgm:spPr/>
      <dgm:t>
        <a:bodyPr/>
        <a:lstStyle/>
        <a:p>
          <a:endParaRPr lang="ru-RU"/>
        </a:p>
      </dgm:t>
    </dgm:pt>
    <dgm:pt modelId="{98F159B0-11A0-462E-B172-438A02307320}">
      <dgm:prSet phldrT="[Текст]" custT="1"/>
      <dgm:spPr/>
      <dgm:t>
        <a:bodyPr/>
        <a:lstStyle/>
        <a:p>
          <a:pPr algn="ctr"/>
          <a:r>
            <a:rPr lang="ru-RU" sz="4400" dirty="0" smtClean="0"/>
            <a:t>План</a:t>
          </a:r>
          <a:endParaRPr lang="ru-RU" sz="4400" dirty="0"/>
        </a:p>
      </dgm:t>
    </dgm:pt>
    <dgm:pt modelId="{3261CF5D-91D2-47BD-9B38-C42D79DDB0E7}" type="parTrans" cxnId="{E0BDC514-FEA4-4F79-BA2A-47AA96EEE9E9}">
      <dgm:prSet/>
      <dgm:spPr/>
      <dgm:t>
        <a:bodyPr/>
        <a:lstStyle/>
        <a:p>
          <a:endParaRPr lang="ru-RU"/>
        </a:p>
      </dgm:t>
    </dgm:pt>
    <dgm:pt modelId="{BD28455C-9DF3-4D1A-9B75-DB5694D2C8A9}" type="sibTrans" cxnId="{E0BDC514-FEA4-4F79-BA2A-47AA96EEE9E9}">
      <dgm:prSet/>
      <dgm:spPr/>
      <dgm:t>
        <a:bodyPr/>
        <a:lstStyle/>
        <a:p>
          <a:endParaRPr lang="ru-RU"/>
        </a:p>
      </dgm:t>
    </dgm:pt>
    <dgm:pt modelId="{BDA9C73B-5813-4B12-B666-A915A042BBEB}" type="pres">
      <dgm:prSet presAssocID="{A91BB422-3A7B-4831-9759-DBFB8EAD09D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21B99-698C-4D4F-B136-041DE46FB9A3}" type="pres">
      <dgm:prSet presAssocID="{A91BB422-3A7B-4831-9759-DBFB8EAD09D2}" presName="dummyMaxCanvas" presStyleCnt="0">
        <dgm:presLayoutVars/>
      </dgm:prSet>
      <dgm:spPr/>
    </dgm:pt>
    <dgm:pt modelId="{132B95B0-6B53-4F2C-8C21-5F101AF5F9F9}" type="pres">
      <dgm:prSet presAssocID="{A91BB422-3A7B-4831-9759-DBFB8EAD09D2}" presName="TwoNodes_1" presStyleLbl="node1" presStyleIdx="0" presStyleCnt="2" custScaleY="59597" custLinFactNeighborX="1634" custLinFactNeighborY="-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04424-DB50-4055-9D36-BB57433EA7FC}" type="pres">
      <dgm:prSet presAssocID="{A91BB422-3A7B-4831-9759-DBFB8EAD09D2}" presName="TwoNodes_2" presStyleLbl="node1" presStyleIdx="1" presStyleCnt="2" custScaleY="82918" custLinFactNeighborX="1348" custLinFactNeighborY="1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1D358-92AC-4457-9D94-B3D15395EFBB}" type="pres">
      <dgm:prSet presAssocID="{A91BB422-3A7B-4831-9759-DBFB8EAD09D2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B5924-4FED-4CDC-A0EF-84B5B8B27FAF}" type="pres">
      <dgm:prSet presAssocID="{A91BB422-3A7B-4831-9759-DBFB8EAD09D2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9CC0A-7AF7-42C8-A09C-AB3B04C91BAC}" type="pres">
      <dgm:prSet presAssocID="{A91BB422-3A7B-4831-9759-DBFB8EAD09D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BDC514-FEA4-4F79-BA2A-47AA96EEE9E9}" srcId="{A91BB422-3A7B-4831-9759-DBFB8EAD09D2}" destId="{98F159B0-11A0-462E-B172-438A02307320}" srcOrd="1" destOrd="0" parTransId="{3261CF5D-91D2-47BD-9B38-C42D79DDB0E7}" sibTransId="{BD28455C-9DF3-4D1A-9B75-DB5694D2C8A9}"/>
    <dgm:cxn modelId="{C639A108-12A6-424C-AB6F-F618FF0F61AC}" type="presOf" srcId="{98F159B0-11A0-462E-B172-438A02307320}" destId="{4779CC0A-7AF7-42C8-A09C-AB3B04C91BAC}" srcOrd="1" destOrd="0" presId="urn:microsoft.com/office/officeart/2005/8/layout/vProcess5"/>
    <dgm:cxn modelId="{AB1F3636-48D7-47CD-8387-5DB7E9735E5C}" type="presOf" srcId="{A91BB422-3A7B-4831-9759-DBFB8EAD09D2}" destId="{BDA9C73B-5813-4B12-B666-A915A042BBEB}" srcOrd="0" destOrd="0" presId="urn:microsoft.com/office/officeart/2005/8/layout/vProcess5"/>
    <dgm:cxn modelId="{FC4E13DC-A1B0-4052-AC31-D07EDEBBAB1D}" srcId="{A91BB422-3A7B-4831-9759-DBFB8EAD09D2}" destId="{915D064D-3862-458F-AE41-3820DAA5DCF0}" srcOrd="0" destOrd="0" parTransId="{CF8A4F8E-5BE9-4C4F-9CE5-864B0D5DCC74}" sibTransId="{600366DD-0D49-44A1-BA2D-9971FC171DF5}"/>
    <dgm:cxn modelId="{3E3B97E2-65D7-4EA0-A6DA-0D2AC641B953}" type="presOf" srcId="{98F159B0-11A0-462E-B172-438A02307320}" destId="{99004424-DB50-4055-9D36-BB57433EA7FC}" srcOrd="0" destOrd="0" presId="urn:microsoft.com/office/officeart/2005/8/layout/vProcess5"/>
    <dgm:cxn modelId="{5B74AB80-4D09-428E-A18A-EE2D74E7DE7D}" type="presOf" srcId="{915D064D-3862-458F-AE41-3820DAA5DCF0}" destId="{132B95B0-6B53-4F2C-8C21-5F101AF5F9F9}" srcOrd="0" destOrd="0" presId="urn:microsoft.com/office/officeart/2005/8/layout/vProcess5"/>
    <dgm:cxn modelId="{656CE926-1EDA-4258-9BC3-A0EC2C89E0CF}" type="presOf" srcId="{600366DD-0D49-44A1-BA2D-9971FC171DF5}" destId="{32A1D358-92AC-4457-9D94-B3D15395EFBB}" srcOrd="0" destOrd="0" presId="urn:microsoft.com/office/officeart/2005/8/layout/vProcess5"/>
    <dgm:cxn modelId="{4FDF5074-B9EA-4D95-923E-1627B3F4F155}" type="presOf" srcId="{915D064D-3862-458F-AE41-3820DAA5DCF0}" destId="{A4AB5924-4FED-4CDC-A0EF-84B5B8B27FAF}" srcOrd="1" destOrd="0" presId="urn:microsoft.com/office/officeart/2005/8/layout/vProcess5"/>
    <dgm:cxn modelId="{55F67262-E597-459C-A3E5-8D73E8730C44}" type="presParOf" srcId="{BDA9C73B-5813-4B12-B666-A915A042BBEB}" destId="{32121B99-698C-4D4F-B136-041DE46FB9A3}" srcOrd="0" destOrd="0" presId="urn:microsoft.com/office/officeart/2005/8/layout/vProcess5"/>
    <dgm:cxn modelId="{54DB3E24-60A1-41FE-9BB6-FF711541E032}" type="presParOf" srcId="{BDA9C73B-5813-4B12-B666-A915A042BBEB}" destId="{132B95B0-6B53-4F2C-8C21-5F101AF5F9F9}" srcOrd="1" destOrd="0" presId="urn:microsoft.com/office/officeart/2005/8/layout/vProcess5"/>
    <dgm:cxn modelId="{AA06084D-C8AE-4A52-B325-2DCB50684F9B}" type="presParOf" srcId="{BDA9C73B-5813-4B12-B666-A915A042BBEB}" destId="{99004424-DB50-4055-9D36-BB57433EA7FC}" srcOrd="2" destOrd="0" presId="urn:microsoft.com/office/officeart/2005/8/layout/vProcess5"/>
    <dgm:cxn modelId="{EA449263-C30D-4B99-B527-18EB6CE3A812}" type="presParOf" srcId="{BDA9C73B-5813-4B12-B666-A915A042BBEB}" destId="{32A1D358-92AC-4457-9D94-B3D15395EFBB}" srcOrd="3" destOrd="0" presId="urn:microsoft.com/office/officeart/2005/8/layout/vProcess5"/>
    <dgm:cxn modelId="{67509206-DD0E-491F-8791-F9313CF0ABAD}" type="presParOf" srcId="{BDA9C73B-5813-4B12-B666-A915A042BBEB}" destId="{A4AB5924-4FED-4CDC-A0EF-84B5B8B27FAF}" srcOrd="4" destOrd="0" presId="urn:microsoft.com/office/officeart/2005/8/layout/vProcess5"/>
    <dgm:cxn modelId="{B90D5CFD-7FF0-4E3D-9FF2-CEC2BF155118}" type="presParOf" srcId="{BDA9C73B-5813-4B12-B666-A915A042BBEB}" destId="{4779CC0A-7AF7-42C8-A09C-AB3B04C91BA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6986B-D3E1-4D1B-859F-1A4D8766605C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-5400000">
        <a:off x="1" y="573596"/>
        <a:ext cx="1146297" cy="491270"/>
      </dsp:txXfrm>
    </dsp:sp>
    <dsp:sp modelId="{24CD0C92-CFAC-4E7B-B4F9-D5EBEDAB52EC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7030A0"/>
              </a:solidFill>
            </a:rPr>
            <a:t>Как мы работаем?</a:t>
          </a:r>
          <a:endParaRPr lang="ru-RU" sz="3000" b="1" kern="1200" dirty="0">
            <a:solidFill>
              <a:srgbClr val="7030A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7030A0"/>
              </a:solidFill>
            </a:rPr>
            <a:t>Как нам это узнать?</a:t>
          </a:r>
          <a:endParaRPr lang="ru-RU" sz="3000" b="1" kern="1200" dirty="0">
            <a:solidFill>
              <a:srgbClr val="7030A0"/>
            </a:solidFill>
          </a:endParaRPr>
        </a:p>
      </dsp:txBody>
      <dsp:txXfrm rot="-5400000">
        <a:off x="1146298" y="52408"/>
        <a:ext cx="7031341" cy="960496"/>
      </dsp:txXfrm>
    </dsp:sp>
    <dsp:sp modelId="{9852B36B-5EFD-4A50-839B-D240D160C125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-5400000">
        <a:off x="1" y="2017346"/>
        <a:ext cx="1146297" cy="491270"/>
      </dsp:txXfrm>
    </dsp:sp>
    <dsp:sp modelId="{B2B1406A-6667-46CC-9918-F7BE009C3901}">
      <dsp:nvSpPr>
        <dsp:cNvPr id="0" name=""/>
        <dsp:cNvSpPr/>
      </dsp:nvSpPr>
      <dsp:spPr>
        <a:xfrm rot="5400000">
          <a:off x="4123864" y="-1537835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7030A0"/>
              </a:solidFill>
            </a:rPr>
            <a:t>Узнаем</a:t>
          </a:r>
          <a:endParaRPr lang="ru-RU" sz="3000" b="1" kern="1200" dirty="0">
            <a:solidFill>
              <a:srgbClr val="7030A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7030A0"/>
              </a:solidFill>
            </a:rPr>
            <a:t>Оцениваем</a:t>
          </a:r>
          <a:endParaRPr lang="ru-RU" sz="3000" b="1" kern="1200" dirty="0">
            <a:solidFill>
              <a:srgbClr val="7030A0"/>
            </a:solidFill>
          </a:endParaRPr>
        </a:p>
      </dsp:txBody>
      <dsp:txXfrm rot="-5400000">
        <a:off x="1114423" y="1523567"/>
        <a:ext cx="7031341" cy="960496"/>
      </dsp:txXfrm>
    </dsp:sp>
    <dsp:sp modelId="{8DF99672-60DF-4EFD-8B81-2857106A23BC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-5400000">
        <a:off x="1" y="3461096"/>
        <a:ext cx="1146297" cy="491270"/>
      </dsp:txXfrm>
    </dsp:sp>
    <dsp:sp modelId="{35684732-3B76-482F-85ED-17137FC1785E}">
      <dsp:nvSpPr>
        <dsp:cNvPr id="0" name=""/>
        <dsp:cNvSpPr/>
      </dsp:nvSpPr>
      <dsp:spPr>
        <a:xfrm rot="5400000">
          <a:off x="4155739" y="-109072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7030A0"/>
              </a:solidFill>
            </a:rPr>
            <a:t>Что мы собираемся делать?</a:t>
          </a:r>
          <a:endParaRPr lang="ru-RU" sz="3000" b="1" kern="1200" dirty="0">
            <a:solidFill>
              <a:srgbClr val="7030A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7030A0"/>
              </a:solidFill>
            </a:rPr>
            <a:t>Планируем улучшение</a:t>
          </a:r>
          <a:endParaRPr lang="ru-RU" sz="3000" b="1" kern="1200" dirty="0">
            <a:solidFill>
              <a:srgbClr val="7030A0"/>
            </a:solidFill>
          </a:endParaRPr>
        </a:p>
      </dsp:txBody>
      <dsp:txXfrm rot="-5400000">
        <a:off x="1146298" y="2952330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8FD1F-46EF-4000-B0E2-1F2363F6CA67}">
      <dsp:nvSpPr>
        <dsp:cNvPr id="0" name=""/>
        <dsp:cNvSpPr/>
      </dsp:nvSpPr>
      <dsp:spPr>
        <a:xfrm>
          <a:off x="-54002" y="192595"/>
          <a:ext cx="7560827" cy="1265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ПРИОРИТЕТ</a:t>
          </a:r>
          <a:endParaRPr lang="ru-RU" sz="3600" b="1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(обсуждается чтобы определить)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-16951" y="229646"/>
        <a:ext cx="5753162" cy="1190912"/>
      </dsp:txXfrm>
    </dsp:sp>
    <dsp:sp modelId="{E66D9640-4774-4392-A3E6-39751433EF30}">
      <dsp:nvSpPr>
        <dsp:cNvPr id="0" name=""/>
        <dsp:cNvSpPr/>
      </dsp:nvSpPr>
      <dsp:spPr>
        <a:xfrm>
          <a:off x="414047" y="2071687"/>
          <a:ext cx="7920869" cy="13573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Цели/направления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(критерии успеха)</a:t>
          </a:r>
          <a:endParaRPr lang="ru-RU" sz="3700" kern="1200" dirty="0"/>
        </a:p>
      </dsp:txBody>
      <dsp:txXfrm>
        <a:off x="453801" y="2111441"/>
        <a:ext cx="5985700" cy="1277803"/>
      </dsp:txXfrm>
    </dsp:sp>
    <dsp:sp modelId="{2C680429-0BA5-4C90-8230-3322C828AC91}">
      <dsp:nvSpPr>
        <dsp:cNvPr id="0" name=""/>
        <dsp:cNvSpPr/>
      </dsp:nvSpPr>
      <dsp:spPr>
        <a:xfrm>
          <a:off x="1350146" y="4005121"/>
          <a:ext cx="7344816" cy="1340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/>
            <a:t>Задачи</a:t>
          </a:r>
          <a:endParaRPr lang="ru-RU" sz="5800" kern="1200" dirty="0"/>
        </a:p>
      </dsp:txBody>
      <dsp:txXfrm>
        <a:off x="1389420" y="4044395"/>
        <a:ext cx="5545562" cy="1262376"/>
      </dsp:txXfrm>
    </dsp:sp>
    <dsp:sp modelId="{E27274F1-70C7-4814-9D1E-6F72ACD2077E}">
      <dsp:nvSpPr>
        <dsp:cNvPr id="0" name=""/>
        <dsp:cNvSpPr/>
      </dsp:nvSpPr>
      <dsp:spPr>
        <a:xfrm>
          <a:off x="6326184" y="1251406"/>
          <a:ext cx="1072633" cy="10726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67526" y="1251406"/>
        <a:ext cx="589949" cy="807156"/>
      </dsp:txXfrm>
    </dsp:sp>
    <dsp:sp modelId="{31DBC180-ADE0-4E91-A87B-E020C8F55894}">
      <dsp:nvSpPr>
        <dsp:cNvPr id="0" name=""/>
        <dsp:cNvSpPr/>
      </dsp:nvSpPr>
      <dsp:spPr>
        <a:xfrm>
          <a:off x="6974256" y="3165645"/>
          <a:ext cx="1072633" cy="10726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15598" y="3165645"/>
        <a:ext cx="589949" cy="8071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B95B0-6B53-4F2C-8C21-5F101AF5F9F9}">
      <dsp:nvSpPr>
        <dsp:cNvPr id="0" name=""/>
        <dsp:cNvSpPr/>
      </dsp:nvSpPr>
      <dsp:spPr>
        <a:xfrm>
          <a:off x="114300" y="435087"/>
          <a:ext cx="6995160" cy="1283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Подготовительные действия</a:t>
          </a:r>
          <a:endParaRPr lang="ru-RU" sz="4000" kern="1200" dirty="0"/>
        </a:p>
      </dsp:txBody>
      <dsp:txXfrm>
        <a:off x="151896" y="472683"/>
        <a:ext cx="4819968" cy="1208435"/>
      </dsp:txXfrm>
    </dsp:sp>
    <dsp:sp modelId="{99004424-DB50-4055-9D36-BB57433EA7FC}">
      <dsp:nvSpPr>
        <dsp:cNvPr id="0" name=""/>
        <dsp:cNvSpPr/>
      </dsp:nvSpPr>
      <dsp:spPr>
        <a:xfrm>
          <a:off x="1234439" y="2846785"/>
          <a:ext cx="6995160" cy="1785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План</a:t>
          </a:r>
          <a:endParaRPr lang="ru-RU" sz="4400" kern="1200" dirty="0"/>
        </a:p>
      </dsp:txBody>
      <dsp:txXfrm>
        <a:off x="1286747" y="2899093"/>
        <a:ext cx="4256104" cy="1681309"/>
      </dsp:txXfrm>
    </dsp:sp>
    <dsp:sp modelId="{32A1D358-92AC-4457-9D94-B3D15395EFBB}">
      <dsp:nvSpPr>
        <dsp:cNvPr id="0" name=""/>
        <dsp:cNvSpPr/>
      </dsp:nvSpPr>
      <dsp:spPr>
        <a:xfrm>
          <a:off x="5595160" y="1693162"/>
          <a:ext cx="1399999" cy="139999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10160" y="1693162"/>
        <a:ext cx="769999" cy="105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06E4D-93A7-4648-918C-A68EAB70A68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DC45E-4379-450B-B672-615E67E03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0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C073C1-6C4D-4EEF-A49C-21F2A1E93938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05BA6-BFE4-4061-A1F6-34E3A196602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E890D-154E-4AFA-B57B-E4C33EF61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2214554"/>
            <a:ext cx="5072098" cy="1528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786322"/>
            <a:ext cx="5500726" cy="7524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 descr="https://presentacii.ru/documents_2/8d3886d26a633d78fcd43d489dcd9c21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ДИАГНОСТИКИ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2747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Сбор материала для оценки показателей качества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Опрос (анкетирование) участников образовательных отношений;</a:t>
            </a:r>
          </a:p>
          <a:p>
            <a:r>
              <a:rPr lang="ru-RU" sz="4000" dirty="0" smtClean="0"/>
              <a:t>Имеющаяся документация (статистические отчёты,  планы, программы и т.д.);</a:t>
            </a:r>
          </a:p>
          <a:p>
            <a:r>
              <a:rPr lang="ru-RU" sz="4000" dirty="0" smtClean="0"/>
              <a:t>Непосредственное наблюдение при посещении уроков, мероприятий и т.д.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9"/>
            <a:ext cx="86439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000" b="1" dirty="0" smtClean="0">
                <a:solidFill>
                  <a:srgbClr val="7030A0"/>
                </a:solidFill>
              </a:rPr>
              <a:t>единственный   путь   улучшить   результаты –   это   повысить   качество   преподавания.</a:t>
            </a:r>
          </a:p>
          <a:p>
            <a:pPr algn="r"/>
            <a:endParaRPr lang="ru-RU" sz="6000" b="1" dirty="0" smtClean="0">
              <a:solidFill>
                <a:srgbClr val="7030A0"/>
              </a:solidFill>
            </a:endParaRPr>
          </a:p>
          <a:p>
            <a:pPr algn="just"/>
            <a:endParaRPr lang="ru-RU" sz="6000" dirty="0" smtClean="0">
              <a:solidFill>
                <a:srgbClr val="7030A0"/>
              </a:solidFill>
            </a:endParaRPr>
          </a:p>
          <a:p>
            <a:pPr algn="just"/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3982998"/>
            <a:ext cx="278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+mj-lt"/>
              </a:rPr>
              <a:t>Майкл </a:t>
            </a:r>
            <a:r>
              <a:rPr lang="ru-RU" sz="3200" b="1" dirty="0" err="1" smtClean="0">
                <a:latin typeface="+mj-lt"/>
              </a:rPr>
              <a:t>Барбер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1000132"/>
          </a:xfrm>
        </p:spPr>
        <p:txBody>
          <a:bodyPr/>
          <a:lstStyle/>
          <a:p>
            <a:r>
              <a:rPr lang="ru-RU" dirty="0" smtClean="0"/>
              <a:t>Отличие от программы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29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Программа       перехода   школы     в эффективный      режим    работы    тоже предполагает долгосрочный переход школы в качественно новое состояние,  но своей </a:t>
            </a:r>
            <a:r>
              <a:rPr lang="ru-RU" b="1" dirty="0" smtClean="0"/>
              <a:t>главной целью</a:t>
            </a:r>
            <a:r>
              <a:rPr lang="ru-RU" dirty="0" smtClean="0"/>
              <a:t> считает именно </a:t>
            </a:r>
            <a:r>
              <a:rPr lang="ru-RU" b="1" dirty="0" smtClean="0"/>
              <a:t>улучшение образовательных результатов </a:t>
            </a:r>
            <a:r>
              <a:rPr lang="ru-RU" dirty="0" smtClean="0"/>
              <a:t>учащихся. </a:t>
            </a:r>
          </a:p>
          <a:p>
            <a:pPr algn="just"/>
            <a:r>
              <a:rPr lang="ru-RU" dirty="0" smtClean="0"/>
              <a:t>Для этого планируются изменения всего в трех приоритетных областях: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преподавании,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управлении,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 образовательной среде школы. </a:t>
            </a:r>
          </a:p>
          <a:p>
            <a:pPr marL="514350" indent="-51435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1000132"/>
          </a:xfrm>
        </p:spPr>
        <p:txBody>
          <a:bodyPr/>
          <a:lstStyle/>
          <a:p>
            <a:r>
              <a:rPr lang="ru-RU" dirty="0" smtClean="0"/>
              <a:t>Отличие от программы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29288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ru-RU" dirty="0" smtClean="0"/>
              <a:t>В условиях    ограниченности      ресурсов    программа     перехода   школы  в эффективный режим работы опирается в основном на внутренние ресурсы;</a:t>
            </a:r>
          </a:p>
          <a:p>
            <a:pPr marL="514350" indent="-514350" algn="just"/>
            <a:r>
              <a:rPr lang="ru-RU" dirty="0" smtClean="0"/>
              <a:t>В этом смысле её можно считать частью программы развития.</a:t>
            </a:r>
          </a:p>
          <a:p>
            <a:pPr marL="514350" indent="-514350" algn="just"/>
            <a:r>
              <a:rPr lang="ru-RU" dirty="0" smtClean="0"/>
              <a:t> Для   создания   программы   целесообразно   выбрать   от   двух   до   четырех   приоритетных      направлений,    индивидуальных      для  каждой    школы.</a:t>
            </a:r>
          </a:p>
          <a:p>
            <a:pPr marL="514350" indent="-514350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перехода в эффективный режим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">
              <a:spcBef>
                <a:spcPts val="0"/>
              </a:spcBef>
            </a:pPr>
            <a:r>
              <a:rPr lang="ru-RU" dirty="0" smtClean="0"/>
              <a:t>Приоритетные  направления      и цели  перехода   в эффективный      режим   определяются     на  основе проведенного анализа;</a:t>
            </a:r>
          </a:p>
          <a:p>
            <a:pPr marL="0" indent="0">
              <a:spcBef>
                <a:spcPts val="0"/>
              </a:spcBef>
            </a:pPr>
            <a:r>
              <a:rPr lang="ru-RU" dirty="0" smtClean="0"/>
              <a:t>  Они должны быть связаны с проблемами,   выявленными   в академических   результатах учащихся,  и  соответствующими профессиональными дефицитами учителей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/>
              <a:t>В числе возможных приоритетов могут быть: </a:t>
            </a:r>
          </a:p>
          <a:p>
            <a:pPr algn="just"/>
            <a:r>
              <a:rPr lang="ru-RU" sz="3600" dirty="0" smtClean="0"/>
              <a:t>    – предметные результаты (чтение, язык, математика); </a:t>
            </a:r>
          </a:p>
          <a:p>
            <a:pPr algn="just"/>
            <a:r>
              <a:rPr lang="ru-RU" sz="3600" dirty="0" smtClean="0"/>
              <a:t>    – оценивание и учет результатов; </a:t>
            </a:r>
          </a:p>
          <a:p>
            <a:pPr algn="just"/>
            <a:r>
              <a:rPr lang="ru-RU" sz="3600" dirty="0" smtClean="0"/>
              <a:t>    – партнерство с родителями; </a:t>
            </a:r>
          </a:p>
          <a:p>
            <a:pPr algn="just"/>
            <a:r>
              <a:rPr lang="ru-RU" sz="3600" dirty="0" smtClean="0"/>
              <a:t>    – поддержка профессионального развития; </a:t>
            </a:r>
          </a:p>
          <a:p>
            <a:pPr algn="just"/>
            <a:r>
              <a:rPr lang="ru-RU" sz="3600" dirty="0" smtClean="0"/>
              <a:t>    – школьная среда (здание, двор); </a:t>
            </a:r>
          </a:p>
          <a:p>
            <a:pPr algn="just"/>
            <a:r>
              <a:rPr lang="ru-RU" sz="3600" dirty="0" smtClean="0"/>
              <a:t>    – индивидуальная поддержка учеников.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Выбирая приоритеты, необходимо ответить на вопросы: </a:t>
            </a:r>
          </a:p>
          <a:p>
            <a:r>
              <a:rPr lang="ru-RU" sz="6000" dirty="0" smtClean="0"/>
              <a:t>– Что именно мы хотим изменить?</a:t>
            </a:r>
          </a:p>
          <a:p>
            <a:r>
              <a:rPr lang="ru-RU" sz="6000" dirty="0" smtClean="0"/>
              <a:t>- Какие проблемы решить?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Алгоритм разработки Программы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043812"/>
              </p:ext>
            </p:extLst>
          </p:nvPr>
        </p:nvGraphicFramePr>
        <p:xfrm>
          <a:off x="251520" y="1071563"/>
          <a:ext cx="8640960" cy="550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Алгоритм разработки Программы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786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88583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000" b="1" dirty="0" smtClean="0">
                <a:solidFill>
                  <a:srgbClr val="7030A0"/>
                </a:solidFill>
              </a:rPr>
              <a:t>Секрета успеха не бывает. Успех - это результат упорного труда и извлечение уроков из ошибок</a:t>
            </a:r>
            <a:r>
              <a:rPr lang="ru-RU" sz="6000" dirty="0" smtClean="0">
                <a:solidFill>
                  <a:srgbClr val="7030A0"/>
                </a:solidFill>
              </a:rPr>
              <a:t>. </a:t>
            </a:r>
          </a:p>
          <a:p>
            <a:pPr algn="r"/>
            <a:r>
              <a:rPr lang="ru-RU" sz="6000" dirty="0" smtClean="0"/>
              <a:t>К. Пауэлл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Оформление программы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/>
          <a:lstStyle/>
          <a:p>
            <a:pPr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Структура Программы будет включать:</a:t>
            </a:r>
          </a:p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 Титульный лист. 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2. Паспорт. Данный раздел не может быть больше двух страниц. Постарайтесь максимально кратко описать основные идеи.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Шаблон оформления паспорта программы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78634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Наименование программы </a:t>
            </a:r>
          </a:p>
          <a:p>
            <a:r>
              <a:rPr lang="ru-RU" dirty="0" smtClean="0"/>
              <a:t> Миссия школы </a:t>
            </a:r>
          </a:p>
          <a:p>
            <a:r>
              <a:rPr lang="ru-RU" dirty="0" smtClean="0"/>
              <a:t> Основание разработки – актуальность для школы </a:t>
            </a:r>
          </a:p>
          <a:p>
            <a:r>
              <a:rPr lang="ru-RU" dirty="0" smtClean="0"/>
              <a:t> Основные разработчики </a:t>
            </a:r>
          </a:p>
          <a:p>
            <a:r>
              <a:rPr lang="ru-RU" dirty="0" smtClean="0"/>
              <a:t> Приоритеты </a:t>
            </a:r>
          </a:p>
          <a:p>
            <a:r>
              <a:rPr lang="ru-RU" dirty="0" smtClean="0"/>
              <a:t> Ожидаемые конечные результаты  реализации </a:t>
            </a:r>
          </a:p>
          <a:p>
            <a:r>
              <a:rPr lang="ru-RU" dirty="0" smtClean="0"/>
              <a:t> Сроки и этапы реализации </a:t>
            </a:r>
          </a:p>
          <a:p>
            <a:r>
              <a:rPr lang="ru-RU" dirty="0" smtClean="0"/>
              <a:t> Ответственные лица, контакты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Оформление программы (структура)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715436" cy="507209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Аналитический   раздел.   Описание   результатов   входного   мониторинга основных школьных процессов. 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4. Целевой раздел. Цели и задачи (карта приоритетов для программы улучшения      образовательных      результатов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учащихся)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5.  Содержательный   раздел.   Детализированный   план   реализации   по каждому из приоритетов (по учебным годам). 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6.  Оценочный   раздел.   Ожидаемые   (конкретные)   результаты   реализации   программы;   план   мониторинга   реализации   программы;   порядок 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осуществления руководства и контроля. </a:t>
            </a:r>
          </a:p>
          <a:p>
            <a:pPr algn="just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по аналитическому разделу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643998" cy="497207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Должен     быть   </a:t>
            </a:r>
            <a:r>
              <a:rPr lang="ru-RU" b="1" dirty="0" smtClean="0"/>
              <a:t>понятным,     наглядным     и информативным.</a:t>
            </a:r>
            <a:r>
              <a:rPr lang="ru-RU" dirty="0" smtClean="0"/>
              <a:t>       Каждое  приводимое в тексте утверждение должно быть </a:t>
            </a:r>
            <a:r>
              <a:rPr lang="ru-RU" b="1" dirty="0" smtClean="0"/>
              <a:t>аргументировано.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Следует    избегать   употребления общих     фраз  демагогического      характера   при  отсутствии     конкретики.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Избегать </a:t>
            </a:r>
            <a:r>
              <a:rPr lang="ru-RU" b="1" dirty="0" smtClean="0"/>
              <a:t>перечислений цифр </a:t>
            </a:r>
            <a:r>
              <a:rPr lang="ru-RU" dirty="0" smtClean="0"/>
              <a:t>и большого количества таблиц (они могут быть заменены   графиками   и  диаграммами).   Все   большие   таблицы   с данными рекомендуется помещать в приложениях.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Завершается аналитический раздел </a:t>
            </a:r>
            <a:r>
              <a:rPr lang="ru-RU" b="1" dirty="0" smtClean="0"/>
              <a:t>фиксацией приоритетов</a:t>
            </a:r>
            <a:r>
              <a:rPr lang="ru-RU" dirty="0" smtClean="0"/>
              <a:t>, на которые будет направлена реализация программы.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71543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200" dirty="0" smtClean="0"/>
              <a:t>ЛИТЕРАТУРА</a:t>
            </a:r>
          </a:p>
          <a:p>
            <a:endParaRPr lang="ru-RU" sz="3200" dirty="0" smtClean="0"/>
          </a:p>
          <a:p>
            <a:r>
              <a:rPr lang="ru-RU" sz="3200" dirty="0" smtClean="0"/>
              <a:t>«</a:t>
            </a:r>
            <a:r>
              <a:rPr lang="ru-RU" sz="3600" dirty="0" smtClean="0"/>
              <a:t>Я – ЭФФЕКТИВНЫЙ ДИРЕКТОР         Как разработать и реализовать программу улучшения             образовательных результатов учащихся школы»        </a:t>
            </a:r>
          </a:p>
          <a:p>
            <a:r>
              <a:rPr lang="ru-RU" sz="3600" dirty="0" smtClean="0"/>
              <a:t> Учебно-методическое пособие</a:t>
            </a:r>
          </a:p>
          <a:p>
            <a:r>
              <a:rPr lang="ru-RU" sz="3600" dirty="0" smtClean="0"/>
              <a:t>  </a:t>
            </a:r>
            <a:r>
              <a:rPr lang="ru-RU" sz="2800" dirty="0" smtClean="0"/>
              <a:t>Составители:  </a:t>
            </a:r>
            <a:r>
              <a:rPr lang="ru-RU" sz="2800" dirty="0" err="1" smtClean="0"/>
              <a:t>Бысик</a:t>
            </a:r>
            <a:r>
              <a:rPr lang="ru-RU" sz="2800" dirty="0" smtClean="0"/>
              <a:t> Надежда Викторовна, </a:t>
            </a:r>
            <a:r>
              <a:rPr lang="ru-RU" sz="2800" dirty="0" err="1" smtClean="0"/>
              <a:t>Пинская</a:t>
            </a:r>
            <a:r>
              <a:rPr lang="ru-RU" sz="2800" dirty="0" smtClean="0"/>
              <a:t> Марина Александровна,  </a:t>
            </a:r>
            <a:r>
              <a:rPr lang="ru-RU" sz="2800" dirty="0" err="1" smtClean="0"/>
              <a:t>Косарецкий</a:t>
            </a:r>
            <a:r>
              <a:rPr lang="ru-RU" sz="2800" dirty="0" smtClean="0"/>
              <a:t> Сергей Геннадьевич и др.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2214554"/>
            <a:ext cx="5072098" cy="1528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786322"/>
            <a:ext cx="5500726" cy="7524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 descr="https://presentacii.ru/documents_2/8d3886d26a633d78fcd43d489dcd9c21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2857488" y="357166"/>
            <a:ext cx="6134112" cy="495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algn="just" defTabSz="912813">
              <a:lnSpc>
                <a:spcPct val="90000"/>
              </a:lnSpc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 algn="ctr" defTabSz="912813">
              <a:lnSpc>
                <a:spcPct val="90000"/>
              </a:lnSpc>
            </a:pPr>
            <a:r>
              <a:rPr lang="ru-RU" sz="5400" b="1" dirty="0" smtClean="0">
                <a:solidFill>
                  <a:srgbClr val="FF0000"/>
                </a:solidFill>
              </a:rPr>
              <a:t>Разработка школьных программ качества образования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4400" b="1" dirty="0">
                <a:solidFill>
                  <a:schemeClr val="bg1"/>
                </a:solidFill>
              </a:rPr>
              <a:t>программ повышения качества образования»</a:t>
            </a:r>
            <a:endParaRPr lang="en-CA" sz="4400" dirty="0">
              <a:solidFill>
                <a:schemeClr val="bg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5363" name="副标题 1"/>
          <p:cNvSpPr>
            <a:spLocks noGrp="1"/>
          </p:cNvSpPr>
          <p:nvPr>
            <p:ph type="subTitle" idx="1"/>
          </p:nvPr>
        </p:nvSpPr>
        <p:spPr>
          <a:xfrm>
            <a:off x="457200" y="4500570"/>
            <a:ext cx="8534400" cy="184308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3200" b="1" dirty="0" err="1" smtClean="0">
                <a:solidFill>
                  <a:srgbClr val="002060"/>
                </a:solidFill>
              </a:rPr>
              <a:t>Гребенцова</a:t>
            </a:r>
            <a:r>
              <a:rPr lang="ru-RU" sz="3200" b="1" dirty="0" smtClean="0">
                <a:solidFill>
                  <a:srgbClr val="002060"/>
                </a:solidFill>
              </a:rPr>
              <a:t> Галина Васильевна</a:t>
            </a:r>
            <a:r>
              <a:rPr lang="ru-RU" sz="3200" dirty="0" smtClean="0">
                <a:solidFill>
                  <a:srgbClr val="002060"/>
                </a:solidFill>
              </a:rPr>
              <a:t>,</a:t>
            </a:r>
          </a:p>
          <a:p>
            <a:pPr algn="r"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 заместитель директора КИМЦ</a:t>
            </a:r>
          </a:p>
          <a:p>
            <a:pPr algn="r">
              <a:defRPr/>
            </a:pPr>
            <a:r>
              <a:rPr lang="en-US" sz="3200" b="1" dirty="0" smtClean="0">
                <a:solidFill>
                  <a:srgbClr val="002060"/>
                </a:solidFill>
              </a:rPr>
              <a:t>Grebencova.G@kimc.ms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zh-CN" altLang="en-US" dirty="0" smtClean="0">
              <a:solidFill>
                <a:srgbClr val="817C77"/>
              </a:solidFill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15364" name="Рисунок 3" descr="C:\Users\profnet\Downloads\logo_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7180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Модель эффективной школы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u="sng" dirty="0" smtClean="0"/>
              <a:t>Эффективная школа:</a:t>
            </a:r>
          </a:p>
          <a:p>
            <a:pPr algn="just">
              <a:buFontTx/>
              <a:buChar char="-"/>
            </a:pPr>
            <a:r>
              <a:rPr lang="ru-RU" sz="3900" dirty="0" smtClean="0"/>
              <a:t>может   обеспечивать «</a:t>
            </a:r>
            <a:r>
              <a:rPr lang="ru-RU" sz="3900" b="1" dirty="0" smtClean="0"/>
              <a:t>повышение жизненных шансов</a:t>
            </a:r>
            <a:r>
              <a:rPr lang="ru-RU" sz="3900" dirty="0" smtClean="0"/>
              <a:t>» всем своим ученикам.</a:t>
            </a:r>
          </a:p>
          <a:p>
            <a:pPr algn="just">
              <a:buFontTx/>
              <a:buChar char="-"/>
            </a:pPr>
            <a:r>
              <a:rPr lang="ru-RU" sz="3900" b="1" dirty="0" smtClean="0"/>
              <a:t>создает среду</a:t>
            </a:r>
            <a:r>
              <a:rPr lang="ru-RU" sz="3900" dirty="0" smtClean="0"/>
              <a:t>, в которой все дети, вне зависимости от того, каковы их способности и проблемы (включая проблемы семьи), получают возможности для  максимальных достижений и благополучного развития.</a:t>
            </a:r>
            <a:endParaRPr lang="ru-RU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Модель эффективной школы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900" b="1" u="sng" dirty="0" smtClean="0"/>
              <a:t>Основные характеристики:</a:t>
            </a:r>
          </a:p>
          <a:p>
            <a:r>
              <a:rPr lang="ru-RU" sz="3900" dirty="0" smtClean="0"/>
              <a:t>общее видение и коллективное планирование; </a:t>
            </a:r>
          </a:p>
          <a:p>
            <a:r>
              <a:rPr lang="ru-RU" sz="3900" dirty="0" smtClean="0"/>
              <a:t>демократические ценности; </a:t>
            </a:r>
          </a:p>
          <a:p>
            <a:r>
              <a:rPr lang="ru-RU" sz="3900" dirty="0" smtClean="0"/>
              <a:t> высокие ожидания от обучающихся; </a:t>
            </a:r>
          </a:p>
          <a:p>
            <a:r>
              <a:rPr lang="ru-RU" sz="3900" dirty="0" smtClean="0"/>
              <a:t> стратегии вовлечения в учебный процесс учащихся и их родителей</a:t>
            </a:r>
            <a:endParaRPr lang="ru-RU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Модель эффективной школы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dirty="0" smtClean="0"/>
              <a:t>1. </a:t>
            </a:r>
            <a:r>
              <a:rPr lang="ru-RU" sz="3900" dirty="0" smtClean="0">
                <a:solidFill>
                  <a:srgbClr val="7030A0"/>
                </a:solidFill>
              </a:rPr>
              <a:t>Все дети могут учиться и освоить основные предметы учебного плана, независимо от семейного положения (исследования США);</a:t>
            </a:r>
          </a:p>
          <a:p>
            <a:pPr algn="just">
              <a:buNone/>
            </a:pPr>
            <a:r>
              <a:rPr lang="ru-RU" sz="3900" dirty="0" smtClean="0">
                <a:solidFill>
                  <a:srgbClr val="7030A0"/>
                </a:solidFill>
              </a:rPr>
              <a:t>2. Модель эффективной школы во всем мире стала основой для разработки   программ   улучшения   результатов   школ,   работающих   в сложных социальных контекстах, т.е. школ, обучающих детей из наименее благополучных семей. </a:t>
            </a:r>
            <a:endParaRPr lang="ru-RU" sz="39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21431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программа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/>
              <a:t>перехода в эффективный режим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8643998" cy="4214842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1 этап</a:t>
            </a:r>
          </a:p>
          <a:p>
            <a:pPr algn="just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УГЛУБЛЕННАЯ ДИАГНОСТИКА КАЧЕСТВА </a:t>
            </a:r>
          </a:p>
          <a:p>
            <a:pPr algn="just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ШКОЛЬНЫХ ПРОЦЕССОВ</a:t>
            </a:r>
          </a:p>
          <a:p>
            <a:pPr>
              <a:buNone/>
            </a:pPr>
            <a:r>
              <a:rPr lang="ru-RU" sz="3600" b="1" dirty="0" smtClean="0"/>
              <a:t>-мониторинг и последующий анализ  данных проводится   школой   самостоятельно   перед   началом   разработки  программы перехода школы в эффективный режим работы.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21431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программа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/>
              <a:t>перехода в эффективный режим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0"/>
            <a:ext cx="8786874" cy="4286280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Самодиагностика </a:t>
            </a:r>
            <a:r>
              <a:rPr lang="ru-RU" sz="4000" b="1" dirty="0" smtClean="0"/>
              <a:t>–       определение     благополучных     и проблемных     зон в жизни   собственной   школы –   это   первый   шаг   к изменениям.</a:t>
            </a:r>
          </a:p>
          <a:p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Основные показатели </a:t>
            </a:r>
            <a:r>
              <a:rPr lang="ru-RU" sz="4000" b="1" dirty="0" smtClean="0"/>
              <a:t>состояния школы, позволяющие оценить :</a:t>
            </a:r>
          </a:p>
          <a:p>
            <a:pPr>
              <a:buNone/>
            </a:pPr>
            <a:r>
              <a:rPr lang="ru-RU" sz="3600" b="1" dirty="0" smtClean="0"/>
              <a:t>- </a:t>
            </a:r>
            <a:r>
              <a:rPr lang="ru-RU" sz="4000" b="1" dirty="0" smtClean="0"/>
              <a:t>Качество преподавания, </a:t>
            </a:r>
          </a:p>
          <a:p>
            <a:pPr>
              <a:buNone/>
            </a:pPr>
            <a:r>
              <a:rPr lang="ru-RU" sz="4000" b="1" dirty="0" smtClean="0"/>
              <a:t>- Качество управления;</a:t>
            </a:r>
          </a:p>
          <a:p>
            <a:pPr>
              <a:buNone/>
            </a:pPr>
            <a:r>
              <a:rPr lang="ru-RU" sz="4000" b="1" dirty="0" smtClean="0"/>
              <a:t>- Качество школьной образовательной среды;</a:t>
            </a:r>
          </a:p>
          <a:p>
            <a:pPr>
              <a:buNone/>
            </a:pPr>
            <a:r>
              <a:rPr lang="ru-RU" sz="4000" b="1" dirty="0" smtClean="0"/>
              <a:t>- Содержание образования, </a:t>
            </a:r>
          </a:p>
          <a:p>
            <a:pPr>
              <a:buNone/>
            </a:pPr>
            <a:r>
              <a:rPr lang="ru-RU" sz="4000" b="1" dirty="0" smtClean="0"/>
              <a:t>- Успеваемость учащихся и динамика их достижений; </a:t>
            </a:r>
          </a:p>
          <a:p>
            <a:pPr>
              <a:buNone/>
            </a:pPr>
            <a:r>
              <a:rPr lang="ru-RU" sz="4000" b="1" dirty="0" smtClean="0"/>
              <a:t>- Состояние школьных ресурсов.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79690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ДИАГНОСТИКА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Выявленные   сильные   стороны   организации   следует   определить   для их сохранения и поддержки;</a:t>
            </a:r>
          </a:p>
          <a:p>
            <a:pPr algn="just"/>
            <a:r>
              <a:rPr lang="ru-RU" dirty="0" smtClean="0"/>
              <a:t>Области, которые требуют улучшений, необходимо   </a:t>
            </a:r>
            <a:r>
              <a:rPr lang="ru-RU" b="1" dirty="0" smtClean="0"/>
              <a:t>расставлять   по   приоритетам,   </a:t>
            </a:r>
            <a:r>
              <a:rPr lang="ru-RU" dirty="0" smtClean="0"/>
              <a:t>по   степени   их   значимости,   исходя из предназначения организации, ее стратегической цели, политики и ценностей. </a:t>
            </a:r>
          </a:p>
          <a:p>
            <a:pPr algn="just"/>
            <a:r>
              <a:rPr lang="ru-RU" dirty="0" smtClean="0"/>
              <a:t>По итогам цикла самооценки   выделяется   </a:t>
            </a:r>
            <a:r>
              <a:rPr lang="ru-RU" b="1" dirty="0" smtClean="0"/>
              <a:t>две-три   приоритетные   области   для   проведения   улучшений   </a:t>
            </a:r>
            <a:r>
              <a:rPr lang="ru-RU" dirty="0" smtClean="0"/>
              <a:t>в школе.   Приоритеты определяются   для   тех   областей   деятельности,   где   можно   внести   улучшения с учетом имеющихся ресурсов.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526</Words>
  <Application>Microsoft Office PowerPoint</Application>
  <PresentationFormat>Экран (4:3)</PresentationFormat>
  <Paragraphs>120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Модель эффективной школы</vt:lpstr>
      <vt:lpstr>Модель эффективной школы</vt:lpstr>
      <vt:lpstr>Модель эффективной школы</vt:lpstr>
      <vt:lpstr> программа перехода в эффективный режим работы </vt:lpstr>
      <vt:lpstr> программа перехода в эффективный режим работы </vt:lpstr>
      <vt:lpstr>ДИАГНОСТИКА</vt:lpstr>
      <vt:lpstr>СХЕМА ДИАГНОСТИКИ</vt:lpstr>
      <vt:lpstr>Сбор материала для оценки показателей качества </vt:lpstr>
      <vt:lpstr>Презентация PowerPoint</vt:lpstr>
      <vt:lpstr>Отличие от программы развития</vt:lpstr>
      <vt:lpstr>Отличие от программы развития</vt:lpstr>
      <vt:lpstr>Программа перехода в эффективный режим работы </vt:lpstr>
      <vt:lpstr>Презентация PowerPoint</vt:lpstr>
      <vt:lpstr>Презентация PowerPoint</vt:lpstr>
      <vt:lpstr>Алгоритм разработки Программы</vt:lpstr>
      <vt:lpstr>Алгоритм разработки Программы</vt:lpstr>
      <vt:lpstr>Оформление программы</vt:lpstr>
      <vt:lpstr>Шаблон оформления паспорта программы</vt:lpstr>
      <vt:lpstr>Оформление программы (структура)</vt:lpstr>
      <vt:lpstr>Рекомендации по аналитическому разделу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profnet@kimc.ms</cp:lastModifiedBy>
  <cp:revision>44</cp:revision>
  <dcterms:created xsi:type="dcterms:W3CDTF">2020-12-03T10:40:02Z</dcterms:created>
  <dcterms:modified xsi:type="dcterms:W3CDTF">2021-04-27T09:57:10Z</dcterms:modified>
</cp:coreProperties>
</file>